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11" r:id="rId2"/>
    <p:sldMasterId id="2147483725" r:id="rId3"/>
  </p:sldMasterIdLst>
  <p:notesMasterIdLst>
    <p:notesMasterId r:id="rId35"/>
  </p:notesMasterIdLst>
  <p:sldIdLst>
    <p:sldId id="256" r:id="rId4"/>
    <p:sldId id="261" r:id="rId5"/>
    <p:sldId id="264" r:id="rId6"/>
    <p:sldId id="354" r:id="rId7"/>
    <p:sldId id="273" r:id="rId8"/>
    <p:sldId id="274" r:id="rId9"/>
    <p:sldId id="355" r:id="rId10"/>
    <p:sldId id="277" r:id="rId11"/>
    <p:sldId id="278" r:id="rId12"/>
    <p:sldId id="282" r:id="rId13"/>
    <p:sldId id="283" r:id="rId14"/>
    <p:sldId id="284" r:id="rId15"/>
    <p:sldId id="285" r:id="rId16"/>
    <p:sldId id="339" r:id="rId17"/>
    <p:sldId id="338" r:id="rId18"/>
    <p:sldId id="330" r:id="rId19"/>
    <p:sldId id="331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28" r:id="rId34"/>
  </p:sldIdLst>
  <p:sldSz cx="9144000" cy="6858000" type="screen4x3"/>
  <p:notesSz cx="9929813" cy="67992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0E7ACE47-AB6F-4175-A532-B80908EC4ECC}">
          <p14:sldIdLst>
            <p14:sldId id="256"/>
            <p14:sldId id="261"/>
            <p14:sldId id="264"/>
            <p14:sldId id="354"/>
            <p14:sldId id="273"/>
            <p14:sldId id="274"/>
            <p14:sldId id="355"/>
            <p14:sldId id="277"/>
            <p14:sldId id="278"/>
            <p14:sldId id="282"/>
            <p14:sldId id="283"/>
            <p14:sldId id="284"/>
            <p14:sldId id="285"/>
            <p14:sldId id="339"/>
            <p14:sldId id="338"/>
            <p14:sldId id="330"/>
            <p14:sldId id="331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000000"/>
          </p15:clr>
        </p15:guide>
        <p15:guide id="2" pos="3128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hn2sBLGmBT6wEs0H/0T6+JAYs6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FD7"/>
    <a:srgbClr val="D0FBA5"/>
    <a:srgbClr val="FFFFCC"/>
    <a:srgbClr val="15C2FF"/>
    <a:srgbClr val="F28EEB"/>
    <a:srgbClr val="F5ABF0"/>
    <a:srgbClr val="B8F1A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A6F84F-473E-42DB-970C-92F8B2CC98C7}">
  <a:tblStyle styleId="{44A6F84F-473E-42DB-970C-92F8B2CC9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82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1CD36-0BD0-4DEE-8112-9299806F4F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55FB228-E1C6-4E91-A1F3-56641B054EBE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1ECA0AE7-7783-43BA-8D25-0E5955BF8467}" type="parTrans" cxnId="{AD5E2434-D932-476F-BC65-FB1374ECFF65}">
      <dgm:prSet/>
      <dgm:spPr/>
      <dgm:t>
        <a:bodyPr/>
        <a:lstStyle/>
        <a:p>
          <a:endParaRPr lang="zh-TW" altLang="en-US"/>
        </a:p>
      </dgm:t>
    </dgm:pt>
    <dgm:pt modelId="{A705E272-A817-4877-A8B2-DACEA23C007C}" type="sibTrans" cxnId="{AD5E2434-D932-476F-BC65-FB1374ECFF65}">
      <dgm:prSet/>
      <dgm:spPr/>
      <dgm:t>
        <a:bodyPr/>
        <a:lstStyle/>
        <a:p>
          <a:endParaRPr lang="zh-TW" altLang="en-US"/>
        </a:p>
      </dgm:t>
    </dgm:pt>
    <dgm:pt modelId="{818D8645-2E60-4D6D-8CD7-9CD29CFB158E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1FAF2198-258F-4C1C-BE35-831DDB4834A8}" type="parTrans" cxnId="{EB9DE1F0-B4FA-412E-B929-3E29EC7E1ED2}">
      <dgm:prSet/>
      <dgm:spPr/>
      <dgm:t>
        <a:bodyPr/>
        <a:lstStyle/>
        <a:p>
          <a:endParaRPr lang="zh-TW" altLang="en-US"/>
        </a:p>
      </dgm:t>
    </dgm:pt>
    <dgm:pt modelId="{21710B99-4173-4F92-BAF7-A74402FED20F}" type="sibTrans" cxnId="{EB9DE1F0-B4FA-412E-B929-3E29EC7E1ED2}">
      <dgm:prSet/>
      <dgm:spPr/>
      <dgm:t>
        <a:bodyPr/>
        <a:lstStyle/>
        <a:p>
          <a:endParaRPr lang="zh-TW" altLang="en-US"/>
        </a:p>
      </dgm:t>
    </dgm:pt>
    <dgm:pt modelId="{6235C16B-CA28-4FFF-8520-ECB790593DE7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EC8891EF-CF91-4994-85EA-CF68EF11940E}" type="parTrans" cxnId="{C707273E-865A-4448-B49A-33E106A6D40A}">
      <dgm:prSet/>
      <dgm:spPr/>
      <dgm:t>
        <a:bodyPr/>
        <a:lstStyle/>
        <a:p>
          <a:endParaRPr lang="zh-TW" altLang="en-US"/>
        </a:p>
      </dgm:t>
    </dgm:pt>
    <dgm:pt modelId="{7A5EDC2F-1914-4DA0-87F4-A7246FBC8688}" type="sibTrans" cxnId="{C707273E-865A-4448-B49A-33E106A6D40A}">
      <dgm:prSet/>
      <dgm:spPr/>
      <dgm:t>
        <a:bodyPr/>
        <a:lstStyle/>
        <a:p>
          <a:endParaRPr lang="zh-TW" altLang="en-US"/>
        </a:p>
      </dgm:t>
    </dgm:pt>
    <dgm:pt modelId="{E0B8C4DE-5F54-45B8-9074-04545BF4EA28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C43CF2F6-FBDB-4FA0-A74B-F7396DA2953F}" type="parTrans" cxnId="{25356FA4-DEE5-4989-8105-6477B2B62CEC}">
      <dgm:prSet/>
      <dgm:spPr/>
      <dgm:t>
        <a:bodyPr/>
        <a:lstStyle/>
        <a:p>
          <a:endParaRPr lang="zh-TW" altLang="en-US"/>
        </a:p>
      </dgm:t>
    </dgm:pt>
    <dgm:pt modelId="{CF4B8258-D0E0-4E54-BC1A-92A195CE743F}" type="sibTrans" cxnId="{25356FA4-DEE5-4989-8105-6477B2B62CEC}">
      <dgm:prSet/>
      <dgm:spPr/>
      <dgm:t>
        <a:bodyPr/>
        <a:lstStyle/>
        <a:p>
          <a:endParaRPr lang="zh-TW" altLang="en-US"/>
        </a:p>
      </dgm:t>
    </dgm:pt>
    <dgm:pt modelId="{0BB78429-723D-4F18-BB11-9A9687CE35A1}" type="pres">
      <dgm:prSet presAssocID="{40A1CD36-0BD0-4DEE-8112-9299806F4F9F}" presName="arrowDiagram" presStyleCnt="0">
        <dgm:presLayoutVars>
          <dgm:chMax val="5"/>
          <dgm:dir/>
          <dgm:resizeHandles val="exact"/>
        </dgm:presLayoutVars>
      </dgm:prSet>
      <dgm:spPr/>
    </dgm:pt>
    <dgm:pt modelId="{DB712428-AD0F-4EE7-A574-F3F223A40738}" type="pres">
      <dgm:prSet presAssocID="{40A1CD36-0BD0-4DEE-8112-9299806F4F9F}" presName="arrow" presStyleLbl="bgShp" presStyleIdx="0" presStyleCnt="1" custLinFactNeighborX="5198" custLinFactNeighborY="10836"/>
      <dgm:spPr/>
    </dgm:pt>
    <dgm:pt modelId="{1AF2DE24-0A59-4B75-BB45-D5A0B4C8EDBF}" type="pres">
      <dgm:prSet presAssocID="{40A1CD36-0BD0-4DEE-8112-9299806F4F9F}" presName="arrowDiagram4" presStyleCnt="0"/>
      <dgm:spPr/>
    </dgm:pt>
    <dgm:pt modelId="{8560ADF2-4AE7-4794-A176-3BC4D911FF8C}" type="pres">
      <dgm:prSet presAssocID="{818D8645-2E60-4D6D-8CD7-9CD29CFB158E}" presName="bullet4a" presStyleLbl="node1" presStyleIdx="0" presStyleCnt="4"/>
      <dgm:spPr/>
    </dgm:pt>
    <dgm:pt modelId="{24334EF7-10FC-466F-BEA3-816A1F3DC113}" type="pres">
      <dgm:prSet presAssocID="{818D8645-2E60-4D6D-8CD7-9CD29CFB158E}" presName="textBox4a" presStyleLbl="revTx" presStyleIdx="0" presStyleCnt="4">
        <dgm:presLayoutVars>
          <dgm:bulletEnabled val="1"/>
        </dgm:presLayoutVars>
      </dgm:prSet>
      <dgm:spPr/>
    </dgm:pt>
    <dgm:pt modelId="{9F9ED4CF-1DCB-44A8-8D10-D23F335B2BFB}" type="pres">
      <dgm:prSet presAssocID="{6235C16B-CA28-4FFF-8520-ECB790593DE7}" presName="bullet4b" presStyleLbl="node1" presStyleIdx="1" presStyleCnt="4"/>
      <dgm:spPr/>
    </dgm:pt>
    <dgm:pt modelId="{CF1681AF-281C-4CF9-9F50-55BE045D8498}" type="pres">
      <dgm:prSet presAssocID="{6235C16B-CA28-4FFF-8520-ECB790593DE7}" presName="textBox4b" presStyleLbl="revTx" presStyleIdx="1" presStyleCnt="4">
        <dgm:presLayoutVars>
          <dgm:bulletEnabled val="1"/>
        </dgm:presLayoutVars>
      </dgm:prSet>
      <dgm:spPr/>
    </dgm:pt>
    <dgm:pt modelId="{D4001B69-C180-4218-9922-3ADCBF19DDF3}" type="pres">
      <dgm:prSet presAssocID="{E0B8C4DE-5F54-45B8-9074-04545BF4EA28}" presName="bullet4c" presStyleLbl="node1" presStyleIdx="2" presStyleCnt="4"/>
      <dgm:spPr/>
    </dgm:pt>
    <dgm:pt modelId="{C23023B0-E590-444A-B6D9-7767770A64E2}" type="pres">
      <dgm:prSet presAssocID="{E0B8C4DE-5F54-45B8-9074-04545BF4EA28}" presName="textBox4c" presStyleLbl="revTx" presStyleIdx="2" presStyleCnt="4">
        <dgm:presLayoutVars>
          <dgm:bulletEnabled val="1"/>
        </dgm:presLayoutVars>
      </dgm:prSet>
      <dgm:spPr/>
    </dgm:pt>
    <dgm:pt modelId="{3FE5A010-F6C0-4E83-8E08-ED2CCCE2CAEB}" type="pres">
      <dgm:prSet presAssocID="{955FB228-E1C6-4E91-A1F3-56641B054EBE}" presName="bullet4d" presStyleLbl="node1" presStyleIdx="3" presStyleCnt="4"/>
      <dgm:spPr/>
    </dgm:pt>
    <dgm:pt modelId="{A78E998F-CEB8-4A88-8C36-DF71F6E2C361}" type="pres">
      <dgm:prSet presAssocID="{955FB228-E1C6-4E91-A1F3-56641B054EBE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31ECF10-6E5A-4DDB-9EC3-2FC3E555D032}" type="presOf" srcId="{818D8645-2E60-4D6D-8CD7-9CD29CFB158E}" destId="{24334EF7-10FC-466F-BEA3-816A1F3DC113}" srcOrd="0" destOrd="0" presId="urn:microsoft.com/office/officeart/2005/8/layout/arrow2"/>
    <dgm:cxn modelId="{AD5E2434-D932-476F-BC65-FB1374ECFF65}" srcId="{40A1CD36-0BD0-4DEE-8112-9299806F4F9F}" destId="{955FB228-E1C6-4E91-A1F3-56641B054EBE}" srcOrd="3" destOrd="0" parTransId="{1ECA0AE7-7783-43BA-8D25-0E5955BF8467}" sibTransId="{A705E272-A817-4877-A8B2-DACEA23C007C}"/>
    <dgm:cxn modelId="{5A5FCF35-093A-4AF7-BA64-425AC905C24F}" type="presOf" srcId="{E0B8C4DE-5F54-45B8-9074-04545BF4EA28}" destId="{C23023B0-E590-444A-B6D9-7767770A64E2}" srcOrd="0" destOrd="0" presId="urn:microsoft.com/office/officeart/2005/8/layout/arrow2"/>
    <dgm:cxn modelId="{8297E135-A00D-4B60-9929-D3658B5175D6}" type="presOf" srcId="{955FB228-E1C6-4E91-A1F3-56641B054EBE}" destId="{A78E998F-CEB8-4A88-8C36-DF71F6E2C361}" srcOrd="0" destOrd="0" presId="urn:microsoft.com/office/officeart/2005/8/layout/arrow2"/>
    <dgm:cxn modelId="{C707273E-865A-4448-B49A-33E106A6D40A}" srcId="{40A1CD36-0BD0-4DEE-8112-9299806F4F9F}" destId="{6235C16B-CA28-4FFF-8520-ECB790593DE7}" srcOrd="1" destOrd="0" parTransId="{EC8891EF-CF91-4994-85EA-CF68EF11940E}" sibTransId="{7A5EDC2F-1914-4DA0-87F4-A7246FBC8688}"/>
    <dgm:cxn modelId="{69E7B150-B07C-4BAD-992A-38CE977DE81F}" type="presOf" srcId="{40A1CD36-0BD0-4DEE-8112-9299806F4F9F}" destId="{0BB78429-723D-4F18-BB11-9A9687CE35A1}" srcOrd="0" destOrd="0" presId="urn:microsoft.com/office/officeart/2005/8/layout/arrow2"/>
    <dgm:cxn modelId="{25356FA4-DEE5-4989-8105-6477B2B62CEC}" srcId="{40A1CD36-0BD0-4DEE-8112-9299806F4F9F}" destId="{E0B8C4DE-5F54-45B8-9074-04545BF4EA28}" srcOrd="2" destOrd="0" parTransId="{C43CF2F6-FBDB-4FA0-A74B-F7396DA2953F}" sibTransId="{CF4B8258-D0E0-4E54-BC1A-92A195CE743F}"/>
    <dgm:cxn modelId="{48B997C0-60C8-4ABE-BEB9-48F125CFEB7F}" type="presOf" srcId="{6235C16B-CA28-4FFF-8520-ECB790593DE7}" destId="{CF1681AF-281C-4CF9-9F50-55BE045D8498}" srcOrd="0" destOrd="0" presId="urn:microsoft.com/office/officeart/2005/8/layout/arrow2"/>
    <dgm:cxn modelId="{EB9DE1F0-B4FA-412E-B929-3E29EC7E1ED2}" srcId="{40A1CD36-0BD0-4DEE-8112-9299806F4F9F}" destId="{818D8645-2E60-4D6D-8CD7-9CD29CFB158E}" srcOrd="0" destOrd="0" parTransId="{1FAF2198-258F-4C1C-BE35-831DDB4834A8}" sibTransId="{21710B99-4173-4F92-BAF7-A74402FED20F}"/>
    <dgm:cxn modelId="{CD810F5C-FDDC-4003-BD52-0A33376AAAFD}" type="presParOf" srcId="{0BB78429-723D-4F18-BB11-9A9687CE35A1}" destId="{DB712428-AD0F-4EE7-A574-F3F223A40738}" srcOrd="0" destOrd="0" presId="urn:microsoft.com/office/officeart/2005/8/layout/arrow2"/>
    <dgm:cxn modelId="{98FD4419-DDB3-4F71-AB06-353F9BD22D86}" type="presParOf" srcId="{0BB78429-723D-4F18-BB11-9A9687CE35A1}" destId="{1AF2DE24-0A59-4B75-BB45-D5A0B4C8EDBF}" srcOrd="1" destOrd="0" presId="urn:microsoft.com/office/officeart/2005/8/layout/arrow2"/>
    <dgm:cxn modelId="{B125770B-2054-409B-AE65-CE5020A1E03C}" type="presParOf" srcId="{1AF2DE24-0A59-4B75-BB45-D5A0B4C8EDBF}" destId="{8560ADF2-4AE7-4794-A176-3BC4D911FF8C}" srcOrd="0" destOrd="0" presId="urn:microsoft.com/office/officeart/2005/8/layout/arrow2"/>
    <dgm:cxn modelId="{6EEA59AA-32CC-4CEB-AF0B-B3FCD4A59C53}" type="presParOf" srcId="{1AF2DE24-0A59-4B75-BB45-D5A0B4C8EDBF}" destId="{24334EF7-10FC-466F-BEA3-816A1F3DC113}" srcOrd="1" destOrd="0" presId="urn:microsoft.com/office/officeart/2005/8/layout/arrow2"/>
    <dgm:cxn modelId="{3D961921-AB95-4E21-B67A-49FB238F53D7}" type="presParOf" srcId="{1AF2DE24-0A59-4B75-BB45-D5A0B4C8EDBF}" destId="{9F9ED4CF-1DCB-44A8-8D10-D23F335B2BFB}" srcOrd="2" destOrd="0" presId="urn:microsoft.com/office/officeart/2005/8/layout/arrow2"/>
    <dgm:cxn modelId="{7690BFE6-CB20-46A2-BA75-0D1D29D4585F}" type="presParOf" srcId="{1AF2DE24-0A59-4B75-BB45-D5A0B4C8EDBF}" destId="{CF1681AF-281C-4CF9-9F50-55BE045D8498}" srcOrd="3" destOrd="0" presId="urn:microsoft.com/office/officeart/2005/8/layout/arrow2"/>
    <dgm:cxn modelId="{90D46A3F-7C12-48ED-B1C4-1366C813E0AE}" type="presParOf" srcId="{1AF2DE24-0A59-4B75-BB45-D5A0B4C8EDBF}" destId="{D4001B69-C180-4218-9922-3ADCBF19DDF3}" srcOrd="4" destOrd="0" presId="urn:microsoft.com/office/officeart/2005/8/layout/arrow2"/>
    <dgm:cxn modelId="{ECE380FF-864F-4CAF-A270-7B953E1F76FE}" type="presParOf" srcId="{1AF2DE24-0A59-4B75-BB45-D5A0B4C8EDBF}" destId="{C23023B0-E590-444A-B6D9-7767770A64E2}" srcOrd="5" destOrd="0" presId="urn:microsoft.com/office/officeart/2005/8/layout/arrow2"/>
    <dgm:cxn modelId="{B2C39FE8-F2D9-4577-950F-DDD8ACAA3D61}" type="presParOf" srcId="{1AF2DE24-0A59-4B75-BB45-D5A0B4C8EDBF}" destId="{3FE5A010-F6C0-4E83-8E08-ED2CCCE2CAEB}" srcOrd="6" destOrd="0" presId="urn:microsoft.com/office/officeart/2005/8/layout/arrow2"/>
    <dgm:cxn modelId="{1826910A-84A5-4560-A29C-A2DC063FE992}" type="presParOf" srcId="{1AF2DE24-0A59-4B75-BB45-D5A0B4C8EDBF}" destId="{A78E998F-CEB8-4A88-8C36-DF71F6E2C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1CD36-0BD0-4DEE-8112-9299806F4F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55FB228-E1C6-4E91-A1F3-56641B054EBE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1ECA0AE7-7783-43BA-8D25-0E5955BF8467}" type="parTrans" cxnId="{AD5E2434-D932-476F-BC65-FB1374ECFF65}">
      <dgm:prSet/>
      <dgm:spPr/>
      <dgm:t>
        <a:bodyPr/>
        <a:lstStyle/>
        <a:p>
          <a:endParaRPr lang="zh-TW" altLang="en-US"/>
        </a:p>
      </dgm:t>
    </dgm:pt>
    <dgm:pt modelId="{A705E272-A817-4877-A8B2-DACEA23C007C}" type="sibTrans" cxnId="{AD5E2434-D932-476F-BC65-FB1374ECFF65}">
      <dgm:prSet/>
      <dgm:spPr/>
      <dgm:t>
        <a:bodyPr/>
        <a:lstStyle/>
        <a:p>
          <a:endParaRPr lang="zh-TW" altLang="en-US"/>
        </a:p>
      </dgm:t>
    </dgm:pt>
    <dgm:pt modelId="{818D8645-2E60-4D6D-8CD7-9CD29CFB158E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1FAF2198-258F-4C1C-BE35-831DDB4834A8}" type="parTrans" cxnId="{EB9DE1F0-B4FA-412E-B929-3E29EC7E1ED2}">
      <dgm:prSet/>
      <dgm:spPr/>
      <dgm:t>
        <a:bodyPr/>
        <a:lstStyle/>
        <a:p>
          <a:endParaRPr lang="zh-TW" altLang="en-US"/>
        </a:p>
      </dgm:t>
    </dgm:pt>
    <dgm:pt modelId="{21710B99-4173-4F92-BAF7-A74402FED20F}" type="sibTrans" cxnId="{EB9DE1F0-B4FA-412E-B929-3E29EC7E1ED2}">
      <dgm:prSet/>
      <dgm:spPr/>
      <dgm:t>
        <a:bodyPr/>
        <a:lstStyle/>
        <a:p>
          <a:endParaRPr lang="zh-TW" altLang="en-US"/>
        </a:p>
      </dgm:t>
    </dgm:pt>
    <dgm:pt modelId="{6235C16B-CA28-4FFF-8520-ECB790593DE7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EC8891EF-CF91-4994-85EA-CF68EF11940E}" type="parTrans" cxnId="{C707273E-865A-4448-B49A-33E106A6D40A}">
      <dgm:prSet/>
      <dgm:spPr/>
      <dgm:t>
        <a:bodyPr/>
        <a:lstStyle/>
        <a:p>
          <a:endParaRPr lang="zh-TW" altLang="en-US"/>
        </a:p>
      </dgm:t>
    </dgm:pt>
    <dgm:pt modelId="{7A5EDC2F-1914-4DA0-87F4-A7246FBC8688}" type="sibTrans" cxnId="{C707273E-865A-4448-B49A-33E106A6D40A}">
      <dgm:prSet/>
      <dgm:spPr/>
      <dgm:t>
        <a:bodyPr/>
        <a:lstStyle/>
        <a:p>
          <a:endParaRPr lang="zh-TW" altLang="en-US"/>
        </a:p>
      </dgm:t>
    </dgm:pt>
    <dgm:pt modelId="{E0B8C4DE-5F54-45B8-9074-04545BF4EA28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C43CF2F6-FBDB-4FA0-A74B-F7396DA2953F}" type="parTrans" cxnId="{25356FA4-DEE5-4989-8105-6477B2B62CEC}">
      <dgm:prSet/>
      <dgm:spPr/>
      <dgm:t>
        <a:bodyPr/>
        <a:lstStyle/>
        <a:p>
          <a:endParaRPr lang="zh-TW" altLang="en-US"/>
        </a:p>
      </dgm:t>
    </dgm:pt>
    <dgm:pt modelId="{CF4B8258-D0E0-4E54-BC1A-92A195CE743F}" type="sibTrans" cxnId="{25356FA4-DEE5-4989-8105-6477B2B62CEC}">
      <dgm:prSet/>
      <dgm:spPr/>
      <dgm:t>
        <a:bodyPr/>
        <a:lstStyle/>
        <a:p>
          <a:endParaRPr lang="zh-TW" altLang="en-US"/>
        </a:p>
      </dgm:t>
    </dgm:pt>
    <dgm:pt modelId="{EE56DAFD-3CEA-4C30-8963-C23B0167049B}">
      <dgm:prSet phldrT="[文字]" custT="1"/>
      <dgm:spPr>
        <a:noFill/>
      </dgm:spPr>
      <dgm:t>
        <a:bodyPr/>
        <a:lstStyle/>
        <a:p>
          <a:pPr>
            <a:lnSpc>
              <a:spcPts val="3000"/>
            </a:lnSpc>
          </a:pPr>
          <a:endParaRPr lang="zh-TW" altLang="en-US" sz="2400" dirty="0"/>
        </a:p>
      </dgm:t>
    </dgm:pt>
    <dgm:pt modelId="{122ADBCD-370F-4A8B-AE3A-3D06C35FA7D6}" type="parTrans" cxnId="{8F432C4E-E823-4059-A7E1-39E10459FA2B}">
      <dgm:prSet/>
      <dgm:spPr/>
      <dgm:t>
        <a:bodyPr/>
        <a:lstStyle/>
        <a:p>
          <a:endParaRPr lang="zh-TW" altLang="en-US"/>
        </a:p>
      </dgm:t>
    </dgm:pt>
    <dgm:pt modelId="{215EA171-B2FE-4617-801A-308FE93925D6}" type="sibTrans" cxnId="{8F432C4E-E823-4059-A7E1-39E10459FA2B}">
      <dgm:prSet/>
      <dgm:spPr/>
      <dgm:t>
        <a:bodyPr/>
        <a:lstStyle/>
        <a:p>
          <a:endParaRPr lang="zh-TW" altLang="en-US"/>
        </a:p>
      </dgm:t>
    </dgm:pt>
    <dgm:pt modelId="{0BB78429-723D-4F18-BB11-9A9687CE35A1}" type="pres">
      <dgm:prSet presAssocID="{40A1CD36-0BD0-4DEE-8112-9299806F4F9F}" presName="arrowDiagram" presStyleCnt="0">
        <dgm:presLayoutVars>
          <dgm:chMax val="5"/>
          <dgm:dir/>
          <dgm:resizeHandles val="exact"/>
        </dgm:presLayoutVars>
      </dgm:prSet>
      <dgm:spPr/>
    </dgm:pt>
    <dgm:pt modelId="{DB712428-AD0F-4EE7-A574-F3F223A40738}" type="pres">
      <dgm:prSet presAssocID="{40A1CD36-0BD0-4DEE-8112-9299806F4F9F}" presName="arrow" presStyleLbl="bgShp" presStyleIdx="0" presStyleCnt="1" custLinFactNeighborX="-43812" custLinFactNeighborY="9520"/>
      <dgm:spPr/>
    </dgm:pt>
    <dgm:pt modelId="{257ABB3E-8012-4363-857F-C38DDF5E1A47}" type="pres">
      <dgm:prSet presAssocID="{40A1CD36-0BD0-4DEE-8112-9299806F4F9F}" presName="arrowDiagram5" presStyleCnt="0"/>
      <dgm:spPr/>
    </dgm:pt>
    <dgm:pt modelId="{8EEF357E-48B7-4D22-97A9-2C699095D3D9}" type="pres">
      <dgm:prSet presAssocID="{818D8645-2E60-4D6D-8CD7-9CD29CFB158E}" presName="bullet5a" presStyleLbl="node1" presStyleIdx="0" presStyleCnt="5"/>
      <dgm:spPr/>
    </dgm:pt>
    <dgm:pt modelId="{1C12DF44-E139-4A1A-BE7C-2C3A8A2D2D36}" type="pres">
      <dgm:prSet presAssocID="{818D8645-2E60-4D6D-8CD7-9CD29CFB158E}" presName="textBox5a" presStyleLbl="revTx" presStyleIdx="0" presStyleCnt="5">
        <dgm:presLayoutVars>
          <dgm:bulletEnabled val="1"/>
        </dgm:presLayoutVars>
      </dgm:prSet>
      <dgm:spPr/>
    </dgm:pt>
    <dgm:pt modelId="{751AE792-6779-4FAC-964D-61B2567D613D}" type="pres">
      <dgm:prSet presAssocID="{6235C16B-CA28-4FFF-8520-ECB790593DE7}" presName="bullet5b" presStyleLbl="node1" presStyleIdx="1" presStyleCnt="5" custLinFactNeighborX="-96928" custLinFactNeighborY="50838"/>
      <dgm:spPr/>
    </dgm:pt>
    <dgm:pt modelId="{1199FF4F-7485-490F-BD3B-20FCA6B42B55}" type="pres">
      <dgm:prSet presAssocID="{6235C16B-CA28-4FFF-8520-ECB790593DE7}" presName="textBox5b" presStyleLbl="revTx" presStyleIdx="1" presStyleCnt="5">
        <dgm:presLayoutVars>
          <dgm:bulletEnabled val="1"/>
        </dgm:presLayoutVars>
      </dgm:prSet>
      <dgm:spPr/>
    </dgm:pt>
    <dgm:pt modelId="{C6FF50E2-4746-4EF0-A585-2688DA1915AE}" type="pres">
      <dgm:prSet presAssocID="{E0B8C4DE-5F54-45B8-9074-04545BF4EA28}" presName="bullet5c" presStyleLbl="node1" presStyleIdx="2" presStyleCnt="5"/>
      <dgm:spPr/>
    </dgm:pt>
    <dgm:pt modelId="{7915E1C7-8E28-4F85-BEBA-814548DAAFFD}" type="pres">
      <dgm:prSet presAssocID="{E0B8C4DE-5F54-45B8-9074-04545BF4EA28}" presName="textBox5c" presStyleLbl="revTx" presStyleIdx="2" presStyleCnt="5">
        <dgm:presLayoutVars>
          <dgm:bulletEnabled val="1"/>
        </dgm:presLayoutVars>
      </dgm:prSet>
      <dgm:spPr/>
    </dgm:pt>
    <dgm:pt modelId="{7E6C6222-6D83-4FF1-9A36-9008A2DE45DF}" type="pres">
      <dgm:prSet presAssocID="{EE56DAFD-3CEA-4C30-8963-C23B0167049B}" presName="bullet5d" presStyleLbl="node1" presStyleIdx="3" presStyleCnt="5"/>
      <dgm:spPr/>
    </dgm:pt>
    <dgm:pt modelId="{92019035-DA61-44EE-951D-8788966D6989}" type="pres">
      <dgm:prSet presAssocID="{EE56DAFD-3CEA-4C30-8963-C23B0167049B}" presName="textBox5d" presStyleLbl="revTx" presStyleIdx="3" presStyleCnt="5">
        <dgm:presLayoutVars>
          <dgm:bulletEnabled val="1"/>
        </dgm:presLayoutVars>
      </dgm:prSet>
      <dgm:spPr/>
    </dgm:pt>
    <dgm:pt modelId="{10FB76DC-A1DE-41FC-AE7B-FAE11B623F73}" type="pres">
      <dgm:prSet presAssocID="{955FB228-E1C6-4E91-A1F3-56641B054EBE}" presName="bullet5e" presStyleLbl="node1" presStyleIdx="4" presStyleCnt="5"/>
      <dgm:spPr/>
    </dgm:pt>
    <dgm:pt modelId="{94A5DFD0-9220-4737-BE63-CE6F87E06849}" type="pres">
      <dgm:prSet presAssocID="{955FB228-E1C6-4E91-A1F3-56641B054EBE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9873230-26E1-4CB0-8A87-7946191F2811}" type="presOf" srcId="{818D8645-2E60-4D6D-8CD7-9CD29CFB158E}" destId="{1C12DF44-E139-4A1A-BE7C-2C3A8A2D2D36}" srcOrd="0" destOrd="0" presId="urn:microsoft.com/office/officeart/2005/8/layout/arrow2"/>
    <dgm:cxn modelId="{AD5E2434-D932-476F-BC65-FB1374ECFF65}" srcId="{40A1CD36-0BD0-4DEE-8112-9299806F4F9F}" destId="{955FB228-E1C6-4E91-A1F3-56641B054EBE}" srcOrd="4" destOrd="0" parTransId="{1ECA0AE7-7783-43BA-8D25-0E5955BF8467}" sibTransId="{A705E272-A817-4877-A8B2-DACEA23C007C}"/>
    <dgm:cxn modelId="{C707273E-865A-4448-B49A-33E106A6D40A}" srcId="{40A1CD36-0BD0-4DEE-8112-9299806F4F9F}" destId="{6235C16B-CA28-4FFF-8520-ECB790593DE7}" srcOrd="1" destOrd="0" parTransId="{EC8891EF-CF91-4994-85EA-CF68EF11940E}" sibTransId="{7A5EDC2F-1914-4DA0-87F4-A7246FBC8688}"/>
    <dgm:cxn modelId="{575FDE61-C794-4701-BC62-AF96E29FBAEA}" type="presOf" srcId="{955FB228-E1C6-4E91-A1F3-56641B054EBE}" destId="{94A5DFD0-9220-4737-BE63-CE6F87E06849}" srcOrd="0" destOrd="0" presId="urn:microsoft.com/office/officeart/2005/8/layout/arrow2"/>
    <dgm:cxn modelId="{8F432C4E-E823-4059-A7E1-39E10459FA2B}" srcId="{40A1CD36-0BD0-4DEE-8112-9299806F4F9F}" destId="{EE56DAFD-3CEA-4C30-8963-C23B0167049B}" srcOrd="3" destOrd="0" parTransId="{122ADBCD-370F-4A8B-AE3A-3D06C35FA7D6}" sibTransId="{215EA171-B2FE-4617-801A-308FE93925D6}"/>
    <dgm:cxn modelId="{8698E67B-2200-4B20-ABD1-C1F11CCB5362}" type="presOf" srcId="{40A1CD36-0BD0-4DEE-8112-9299806F4F9F}" destId="{0BB78429-723D-4F18-BB11-9A9687CE35A1}" srcOrd="0" destOrd="0" presId="urn:microsoft.com/office/officeart/2005/8/layout/arrow2"/>
    <dgm:cxn modelId="{090C0E7E-3D1C-4C6C-9E4F-DE24312224E2}" type="presOf" srcId="{E0B8C4DE-5F54-45B8-9074-04545BF4EA28}" destId="{7915E1C7-8E28-4F85-BEBA-814548DAAFFD}" srcOrd="0" destOrd="0" presId="urn:microsoft.com/office/officeart/2005/8/layout/arrow2"/>
    <dgm:cxn modelId="{25356FA4-DEE5-4989-8105-6477B2B62CEC}" srcId="{40A1CD36-0BD0-4DEE-8112-9299806F4F9F}" destId="{E0B8C4DE-5F54-45B8-9074-04545BF4EA28}" srcOrd="2" destOrd="0" parTransId="{C43CF2F6-FBDB-4FA0-A74B-F7396DA2953F}" sibTransId="{CF4B8258-D0E0-4E54-BC1A-92A195CE743F}"/>
    <dgm:cxn modelId="{53CEE7C1-AD2F-4431-9863-5A21ABD6099E}" type="presOf" srcId="{EE56DAFD-3CEA-4C30-8963-C23B0167049B}" destId="{92019035-DA61-44EE-951D-8788966D6989}" srcOrd="0" destOrd="0" presId="urn:microsoft.com/office/officeart/2005/8/layout/arrow2"/>
    <dgm:cxn modelId="{320B46D4-26EF-46F3-9AF6-AF1543E3C201}" type="presOf" srcId="{6235C16B-CA28-4FFF-8520-ECB790593DE7}" destId="{1199FF4F-7485-490F-BD3B-20FCA6B42B55}" srcOrd="0" destOrd="0" presId="urn:microsoft.com/office/officeart/2005/8/layout/arrow2"/>
    <dgm:cxn modelId="{EB9DE1F0-B4FA-412E-B929-3E29EC7E1ED2}" srcId="{40A1CD36-0BD0-4DEE-8112-9299806F4F9F}" destId="{818D8645-2E60-4D6D-8CD7-9CD29CFB158E}" srcOrd="0" destOrd="0" parTransId="{1FAF2198-258F-4C1C-BE35-831DDB4834A8}" sibTransId="{21710B99-4173-4F92-BAF7-A74402FED20F}"/>
    <dgm:cxn modelId="{BE6E420A-1E4D-4294-99B3-ED891192B3E1}" type="presParOf" srcId="{0BB78429-723D-4F18-BB11-9A9687CE35A1}" destId="{DB712428-AD0F-4EE7-A574-F3F223A40738}" srcOrd="0" destOrd="0" presId="urn:microsoft.com/office/officeart/2005/8/layout/arrow2"/>
    <dgm:cxn modelId="{6A185A6E-EA55-4116-B2DE-CEF3DCAE48AF}" type="presParOf" srcId="{0BB78429-723D-4F18-BB11-9A9687CE35A1}" destId="{257ABB3E-8012-4363-857F-C38DDF5E1A47}" srcOrd="1" destOrd="0" presId="urn:microsoft.com/office/officeart/2005/8/layout/arrow2"/>
    <dgm:cxn modelId="{70724B01-959B-4351-9694-F994463C274A}" type="presParOf" srcId="{257ABB3E-8012-4363-857F-C38DDF5E1A47}" destId="{8EEF357E-48B7-4D22-97A9-2C699095D3D9}" srcOrd="0" destOrd="0" presId="urn:microsoft.com/office/officeart/2005/8/layout/arrow2"/>
    <dgm:cxn modelId="{0FC43FB4-1C88-45AC-9387-6F364A478706}" type="presParOf" srcId="{257ABB3E-8012-4363-857F-C38DDF5E1A47}" destId="{1C12DF44-E139-4A1A-BE7C-2C3A8A2D2D36}" srcOrd="1" destOrd="0" presId="urn:microsoft.com/office/officeart/2005/8/layout/arrow2"/>
    <dgm:cxn modelId="{EF81A9C8-EFC2-40ED-9D69-C3E1F338D5D5}" type="presParOf" srcId="{257ABB3E-8012-4363-857F-C38DDF5E1A47}" destId="{751AE792-6779-4FAC-964D-61B2567D613D}" srcOrd="2" destOrd="0" presId="urn:microsoft.com/office/officeart/2005/8/layout/arrow2"/>
    <dgm:cxn modelId="{0065D80C-26D4-431E-AAFC-101E645EED48}" type="presParOf" srcId="{257ABB3E-8012-4363-857F-C38DDF5E1A47}" destId="{1199FF4F-7485-490F-BD3B-20FCA6B42B55}" srcOrd="3" destOrd="0" presId="urn:microsoft.com/office/officeart/2005/8/layout/arrow2"/>
    <dgm:cxn modelId="{AF9E5159-8D8F-46E6-817A-82B708D9FC51}" type="presParOf" srcId="{257ABB3E-8012-4363-857F-C38DDF5E1A47}" destId="{C6FF50E2-4746-4EF0-A585-2688DA1915AE}" srcOrd="4" destOrd="0" presId="urn:microsoft.com/office/officeart/2005/8/layout/arrow2"/>
    <dgm:cxn modelId="{331C0192-85E2-4684-9D2A-483431C38822}" type="presParOf" srcId="{257ABB3E-8012-4363-857F-C38DDF5E1A47}" destId="{7915E1C7-8E28-4F85-BEBA-814548DAAFFD}" srcOrd="5" destOrd="0" presId="urn:microsoft.com/office/officeart/2005/8/layout/arrow2"/>
    <dgm:cxn modelId="{86C0B680-F03E-41E7-A41D-262552C9D04C}" type="presParOf" srcId="{257ABB3E-8012-4363-857F-C38DDF5E1A47}" destId="{7E6C6222-6D83-4FF1-9A36-9008A2DE45DF}" srcOrd="6" destOrd="0" presId="urn:microsoft.com/office/officeart/2005/8/layout/arrow2"/>
    <dgm:cxn modelId="{D803E8B6-6256-41F3-8BA7-E50E7E86B0F3}" type="presParOf" srcId="{257ABB3E-8012-4363-857F-C38DDF5E1A47}" destId="{92019035-DA61-44EE-951D-8788966D6989}" srcOrd="7" destOrd="0" presId="urn:microsoft.com/office/officeart/2005/8/layout/arrow2"/>
    <dgm:cxn modelId="{5ED1A48D-B102-4C80-B9F8-FA31DB34BC1A}" type="presParOf" srcId="{257ABB3E-8012-4363-857F-C38DDF5E1A47}" destId="{10FB76DC-A1DE-41FC-AE7B-FAE11B623F73}" srcOrd="8" destOrd="0" presId="urn:microsoft.com/office/officeart/2005/8/layout/arrow2"/>
    <dgm:cxn modelId="{B9733132-926A-4059-88A3-6A5112E24FDA}" type="presParOf" srcId="{257ABB3E-8012-4363-857F-C38DDF5E1A47}" destId="{94A5DFD0-9220-4737-BE63-CE6F87E0684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2428-AD0F-4EE7-A574-F3F223A40738}">
      <dsp:nvSpPr>
        <dsp:cNvPr id="0" name=""/>
        <dsp:cNvSpPr/>
      </dsp:nvSpPr>
      <dsp:spPr>
        <a:xfrm>
          <a:off x="0" y="538525"/>
          <a:ext cx="7560840" cy="47255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0ADF2-4AE7-4794-A176-3BC4D911FF8C}">
      <dsp:nvSpPr>
        <dsp:cNvPr id="0" name=""/>
        <dsp:cNvSpPr/>
      </dsp:nvSpPr>
      <dsp:spPr>
        <a:xfrm>
          <a:off x="744742" y="3783162"/>
          <a:ext cx="173899" cy="17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34EF7-10FC-466F-BEA3-816A1F3DC113}">
      <dsp:nvSpPr>
        <dsp:cNvPr id="0" name=""/>
        <dsp:cNvSpPr/>
      </dsp:nvSpPr>
      <dsp:spPr>
        <a:xfrm>
          <a:off x="831692" y="3870112"/>
          <a:ext cx="1292903" cy="1124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46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831692" y="3870112"/>
        <a:ext cx="1292903" cy="1124674"/>
      </dsp:txXfrm>
    </dsp:sp>
    <dsp:sp modelId="{9F9ED4CF-1DCB-44A8-8D10-D23F335B2BFB}">
      <dsp:nvSpPr>
        <dsp:cNvPr id="0" name=""/>
        <dsp:cNvSpPr/>
      </dsp:nvSpPr>
      <dsp:spPr>
        <a:xfrm>
          <a:off x="1973379" y="2684005"/>
          <a:ext cx="302433" cy="30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81AF-281C-4CF9-9F50-55BE045D8498}">
      <dsp:nvSpPr>
        <dsp:cNvPr id="0" name=""/>
        <dsp:cNvSpPr/>
      </dsp:nvSpPr>
      <dsp:spPr>
        <a:xfrm>
          <a:off x="2124596" y="2835222"/>
          <a:ext cx="1587776" cy="215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3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2124596" y="2835222"/>
        <a:ext cx="1587776" cy="2159564"/>
      </dsp:txXfrm>
    </dsp:sp>
    <dsp:sp modelId="{D4001B69-C180-4218-9922-3ADCBF19DDF3}">
      <dsp:nvSpPr>
        <dsp:cNvPr id="0" name=""/>
        <dsp:cNvSpPr/>
      </dsp:nvSpPr>
      <dsp:spPr>
        <a:xfrm>
          <a:off x="3542253" y="1874050"/>
          <a:ext cx="400724" cy="400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023B0-E590-444A-B6D9-7767770A64E2}">
      <dsp:nvSpPr>
        <dsp:cNvPr id="0" name=""/>
        <dsp:cNvSpPr/>
      </dsp:nvSpPr>
      <dsp:spPr>
        <a:xfrm>
          <a:off x="3742615" y="2074413"/>
          <a:ext cx="1587776" cy="292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336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3742615" y="2074413"/>
        <a:ext cx="1587776" cy="2920374"/>
      </dsp:txXfrm>
    </dsp:sp>
    <dsp:sp modelId="{3FE5A010-F6C0-4E83-8E08-ED2CCCE2CAEB}">
      <dsp:nvSpPr>
        <dsp:cNvPr id="0" name=""/>
        <dsp:cNvSpPr/>
      </dsp:nvSpPr>
      <dsp:spPr>
        <a:xfrm>
          <a:off x="5251003" y="1338176"/>
          <a:ext cx="536819" cy="536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E998F-CEB8-4A88-8C36-DF71F6E2C361}">
      <dsp:nvSpPr>
        <dsp:cNvPr id="0" name=""/>
        <dsp:cNvSpPr/>
      </dsp:nvSpPr>
      <dsp:spPr>
        <a:xfrm>
          <a:off x="5519413" y="1606586"/>
          <a:ext cx="1587776" cy="338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50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5519413" y="1606586"/>
        <a:ext cx="1587776" cy="3388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2428-AD0F-4EE7-A574-F3F223A40738}">
      <dsp:nvSpPr>
        <dsp:cNvPr id="0" name=""/>
        <dsp:cNvSpPr/>
      </dsp:nvSpPr>
      <dsp:spPr>
        <a:xfrm>
          <a:off x="0" y="538525"/>
          <a:ext cx="7560840" cy="47255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F357E-48B7-4D22-97A9-2C699095D3D9}">
      <dsp:nvSpPr>
        <dsp:cNvPr id="0" name=""/>
        <dsp:cNvSpPr/>
      </dsp:nvSpPr>
      <dsp:spPr>
        <a:xfrm>
          <a:off x="744742" y="3783162"/>
          <a:ext cx="173899" cy="17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DF44-E139-4A1A-BE7C-2C3A8A2D2D36}">
      <dsp:nvSpPr>
        <dsp:cNvPr id="0" name=""/>
        <dsp:cNvSpPr/>
      </dsp:nvSpPr>
      <dsp:spPr>
        <a:xfrm>
          <a:off x="831692" y="3870112"/>
          <a:ext cx="990470" cy="1124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46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831692" y="3870112"/>
        <a:ext cx="990470" cy="1124674"/>
      </dsp:txXfrm>
    </dsp:sp>
    <dsp:sp modelId="{751AE792-6779-4FAC-964D-61B2567D613D}">
      <dsp:nvSpPr>
        <dsp:cNvPr id="0" name=""/>
        <dsp:cNvSpPr/>
      </dsp:nvSpPr>
      <dsp:spPr>
        <a:xfrm>
          <a:off x="1422238" y="3017073"/>
          <a:ext cx="272190" cy="272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9FF4F-7485-490F-BD3B-20FCA6B42B55}">
      <dsp:nvSpPr>
        <dsp:cNvPr id="0" name=""/>
        <dsp:cNvSpPr/>
      </dsp:nvSpPr>
      <dsp:spPr>
        <a:xfrm>
          <a:off x="1822162" y="3014792"/>
          <a:ext cx="1255099" cy="197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28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1822162" y="3014792"/>
        <a:ext cx="1255099" cy="1979994"/>
      </dsp:txXfrm>
    </dsp:sp>
    <dsp:sp modelId="{C6FF50E2-4746-4EF0-A585-2688DA1915AE}">
      <dsp:nvSpPr>
        <dsp:cNvPr id="0" name=""/>
        <dsp:cNvSpPr/>
      </dsp:nvSpPr>
      <dsp:spPr>
        <a:xfrm>
          <a:off x="2895801" y="2157582"/>
          <a:ext cx="362920" cy="36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5E1C7-8E28-4F85-BEBA-814548DAAFFD}">
      <dsp:nvSpPr>
        <dsp:cNvPr id="0" name=""/>
        <dsp:cNvSpPr/>
      </dsp:nvSpPr>
      <dsp:spPr>
        <a:xfrm>
          <a:off x="3077261" y="2339042"/>
          <a:ext cx="1459242" cy="265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304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3077261" y="2339042"/>
        <a:ext cx="1459242" cy="2655745"/>
      </dsp:txXfrm>
    </dsp:sp>
    <dsp:sp modelId="{7E6C6222-6D83-4FF1-9A36-9008A2DE45DF}">
      <dsp:nvSpPr>
        <dsp:cNvPr id="0" name=""/>
        <dsp:cNvSpPr/>
      </dsp:nvSpPr>
      <dsp:spPr>
        <a:xfrm>
          <a:off x="4302117" y="1594299"/>
          <a:ext cx="468772" cy="468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19035-DA61-44EE-951D-8788966D6989}">
      <dsp:nvSpPr>
        <dsp:cNvPr id="0" name=""/>
        <dsp:cNvSpPr/>
      </dsp:nvSpPr>
      <dsp:spPr>
        <a:xfrm>
          <a:off x="4536504" y="1828685"/>
          <a:ext cx="1512168" cy="316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93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536504" y="1828685"/>
        <a:ext cx="1512168" cy="3166101"/>
      </dsp:txXfrm>
    </dsp:sp>
    <dsp:sp modelId="{10FB76DC-A1DE-41FC-AE7B-FAE11B623F73}">
      <dsp:nvSpPr>
        <dsp:cNvPr id="0" name=""/>
        <dsp:cNvSpPr/>
      </dsp:nvSpPr>
      <dsp:spPr>
        <a:xfrm>
          <a:off x="5750018" y="1218147"/>
          <a:ext cx="597306" cy="597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5DFD0-9220-4737-BE63-CE6F87E06849}">
      <dsp:nvSpPr>
        <dsp:cNvPr id="0" name=""/>
        <dsp:cNvSpPr/>
      </dsp:nvSpPr>
      <dsp:spPr>
        <a:xfrm>
          <a:off x="6048672" y="1516801"/>
          <a:ext cx="1512168" cy="347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00" tIns="0" rIns="0" bIns="0" numCol="1" spcCol="1270" anchor="t" anchorCtr="0">
          <a:noAutofit/>
        </a:bodyPr>
        <a:lstStyle/>
        <a:p>
          <a:pPr marL="0" lvl="0" indent="0" algn="l" defTabSz="106680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6048672" y="1516801"/>
        <a:ext cx="1512168" cy="347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37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4512" y="0"/>
            <a:ext cx="43037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7"/>
            <a:ext cx="3402012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950"/>
            <a:ext cx="43037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4512" y="6457950"/>
            <a:ext cx="43037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521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0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876;p49:notes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zh-TW" altLang="zh-TW">
              <a:ea typeface="新細明體" charset="-120"/>
            </a:endParaRPr>
          </a:p>
        </p:txBody>
      </p:sp>
      <p:sp>
        <p:nvSpPr>
          <p:cNvPr id="30723" name="Google Shape;877;p4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889;p50:notes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zh-TW" altLang="zh-TW">
              <a:ea typeface="新細明體" charset="-120"/>
            </a:endParaRPr>
          </a:p>
        </p:txBody>
      </p:sp>
      <p:sp>
        <p:nvSpPr>
          <p:cNvPr id="31747" name="Google Shape;890;p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907;p51:notes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zh-TW" altLang="zh-TW">
              <a:ea typeface="新細明體" charset="-120"/>
            </a:endParaRPr>
          </a:p>
        </p:txBody>
      </p:sp>
      <p:sp>
        <p:nvSpPr>
          <p:cNvPr id="32771" name="Google Shape;908;p5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97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5437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45AE-A3EA-4779-B96E-B77F5CED20EB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A01B-D002-4DFE-A099-452885CD8326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33B5-177D-46E8-A0F3-FA204294D806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1DA9-4CDC-49B0-99E5-8A376F4C00AA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4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A47D-6949-4AFC-92B4-AE16E7C25494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7B1E-7313-440F-A02B-D4FBC03ACE70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1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0"/>
          <p:cNvGraphicFramePr>
            <a:graphicFrameLocks noChangeAspect="1"/>
          </p:cNvGraphicFramePr>
          <p:nvPr userDrawn="1"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Impact" r:id="rId3" imgW="9118440" imgH="647640" progId="PI3.Image">
                  <p:embed/>
                </p:oleObj>
              </mc:Choice>
              <mc:Fallback>
                <p:oleObj name="PhotoImpact" r:id="rId3" imgW="9118440" imgH="64764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00063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5775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F008-F8C2-434D-BD86-D4B403C5676C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7F88-B874-4F63-934F-7A504972EC10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4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065B-5CFC-42B7-9138-7D6CEF0D8FCD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0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49F3-4156-4978-9288-F42DAC89DB4E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3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714A-664C-48C1-83B8-93DFC45A726C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4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1899-E17C-4F38-850E-21DB1203A681}" type="datetime1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2022/8/24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98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18" name="Google Shape;18;p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" name="Google Shape;20;p76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21;p76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22;p76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4089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及物件" type="obj">
  <p:cSld name="標題及物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24" name="Google Shape;24;p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" name="Google Shape;26;p77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27;p77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28;p77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24147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兩項物件" type="twoObj">
  <p:cSld name="兩項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30" name="Google Shape;30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32" name="Google Shape;32;p8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7" name="Google Shape;33;p80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34;p80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9" name="Google Shape;35;p80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02263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只有標題" type="titleOnly">
  <p:cSld name="只有標題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37" name="Google Shape;37;p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38;p81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6" name="Google Shape;39;p81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40;p81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0780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及表格" type="tbl">
  <p:cSld name="標題及表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42" name="Google Shape;42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43;p82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6" name="Google Shape;44;p82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45;p82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1280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及圖表或組織圖" type="dgm">
  <p:cSld name="標題及圖表或組織圖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47" name="Google Shape;47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3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" name="Google Shape;49;p83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50;p83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51;p83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46580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直排標題及文字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53" name="Google Shape;53;p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" name="Google Shape;55;p84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56;p84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57;p84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6414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及直排文字" type="vertTx">
  <p:cSld name="標題及直排文字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59" name="Google Shape;59;p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" name="Google Shape;61;p85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62;p85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63;p85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67056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含標題的圖片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65" name="Google Shape;65;p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Google Shape;67;p8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68;p86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69;p86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9" name="Google Shape;70;p86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1624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含標題的內容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72" name="Google Shape;7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74" name="Google Shape;7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5;p87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76;p87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9" name="Google Shape;77;p87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388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對" type="twoTxTwoObj">
  <p:cSld name="比對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79" name="Google Shape;79;p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2" name="Google Shape;82;p8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8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9" name="Google Shape;84;p88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10" name="Google Shape;85;p88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11" name="Google Shape;86;p88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67922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章節標題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r:id="rId3" imgW="0" imgH="0" progId="PI3.Image">
                  <p:embed/>
                </p:oleObj>
              </mc:Choice>
              <mc:Fallback>
                <p:oleObj r:id="rId3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oogle Shape;16;p75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88" name="Google Shape;88;p8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" name="Google Shape;90;p89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7" name="Google Shape;91;p89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  <p:sp>
        <p:nvSpPr>
          <p:cNvPr id="8" name="Google Shape;92;p89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buFontTx/>
              <a:buNone/>
              <a:defRPr kumimoji="1"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312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24, 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31BAEEF-0E70-4969-B045-D17594D048A0}" type="datetime1">
              <a:rPr kumimoji="1" lang="zh-TW" altLang="en-US" kern="1200">
                <a:solidFill>
                  <a:srgbClr val="000000">
                    <a:tint val="75000"/>
                  </a:srgbClr>
                </a:solidFill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2022/8/24</a:t>
            </a:fld>
            <a:endParaRPr kumimoji="1" lang="zh-TW" altLang="en-US" kern="1200">
              <a:solidFill>
                <a:srgbClr val="000000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zh-TW" kern="1200">
              <a:cs typeface="+mn-cs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kern="120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1" name="物件 1"/>
          <p:cNvGraphicFramePr>
            <a:graphicFrameLocks noChangeAspect="1"/>
          </p:cNvGraphicFramePr>
          <p:nvPr userDrawn="1"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hotoImpact" r:id="rId16" imgW="9118440" imgH="647640" progId="PI3.Image">
                  <p:embed/>
                </p:oleObj>
              </mc:Choice>
              <mc:Fallback>
                <p:oleObj name="PhotoImpact" r:id="rId16" imgW="9118440" imgH="64764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500063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419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10;p7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charset="0"/>
            </a:endParaRPr>
          </a:p>
        </p:txBody>
      </p:sp>
      <p:sp>
        <p:nvSpPr>
          <p:cNvPr id="2051" name="Google Shape;11;p75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charset="0"/>
            </a:endParaRPr>
          </a:p>
        </p:txBody>
      </p:sp>
      <p:sp>
        <p:nvSpPr>
          <p:cNvPr id="2052" name="Google Shape;12;p75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kumimoji="0" sz="120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kern="1200">
              <a:ea typeface="新細明體" charset="-120"/>
            </a:endParaRPr>
          </a:p>
        </p:txBody>
      </p:sp>
      <p:sp>
        <p:nvSpPr>
          <p:cNvPr id="2053" name="Google Shape;13;p75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kumimoji="0">
                <a:solidFill>
                  <a:srgbClr val="000000"/>
                </a:solidFill>
                <a:cs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3200" kern="1200">
              <a:latin typeface="Calibri" pitchFamily="34" charset="0"/>
              <a:ea typeface="新細明體" charset="-120"/>
            </a:endParaRPr>
          </a:p>
        </p:txBody>
      </p:sp>
      <p:sp>
        <p:nvSpPr>
          <p:cNvPr id="2054" name="Google Shape;14;p75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kumimoji="0">
                <a:solidFill>
                  <a:srgbClr val="000000"/>
                </a:solidFill>
                <a:cs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 sz="3200" kern="1200">
              <a:latin typeface="Calibri" pitchFamily="34" charset="0"/>
              <a:ea typeface="新細明體" charset="-120"/>
            </a:endParaRPr>
          </a:p>
        </p:txBody>
      </p:sp>
      <p:graphicFrame>
        <p:nvGraphicFramePr>
          <p:cNvPr id="2055" name="Google Shape;15;p75"/>
          <p:cNvGraphicFramePr>
            <a:graphicFrameLocks noChangeAspect="1"/>
          </p:cNvGraphicFramePr>
          <p:nvPr/>
        </p:nvGraphicFramePr>
        <p:xfrm>
          <a:off x="25400" y="0"/>
          <a:ext cx="911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15" imgW="0" imgH="0" progId="PI3.Image">
                  <p:embed/>
                </p:oleObj>
              </mc:Choice>
              <mc:Fallback>
                <p:oleObj r:id="rId15" imgW="0" imgH="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18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oogle Shape;16;p75"/>
          <p:cNvPicPr preferRelativeResize="0"/>
          <p:nvPr/>
        </p:nvPicPr>
        <p:blipFill rotWithShape="1">
          <a:blip r:embed="rId17"/>
          <a:srcRect/>
          <a:stretch/>
        </p:blipFill>
        <p:spPr>
          <a:xfrm>
            <a:off x="0" y="500063"/>
            <a:ext cx="9144000" cy="63404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028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tkgsh.tn.edu.tw/nss/p/inde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469382" y="150270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Microsoft JhengHei"/>
              <a:buNone/>
            </a:pPr>
            <a:r>
              <a:rPr lang="en-US" sz="4400" b="1" i="0" dirty="0" err="1">
                <a:solidFill>
                  <a:schemeClr val="bg1"/>
                </a:solidFill>
                <a:latin typeface="Microsoft JhengHei"/>
                <a:ea typeface="文鼎古印體" panose="02010609010101010101" pitchFamily="49" charset="-120"/>
                <a:cs typeface="Microsoft JhengHei"/>
                <a:sym typeface="Microsoft JhengHei"/>
              </a:rPr>
              <a:t>新生親職座談</a:t>
            </a:r>
            <a:br>
              <a:rPr lang="en-US" sz="4400" b="1" i="0" dirty="0">
                <a:solidFill>
                  <a:schemeClr val="bg1"/>
                </a:solidFill>
                <a:latin typeface="Microsoft JhengHei"/>
                <a:ea typeface="文鼎古印體" panose="02010609010101010101" pitchFamily="49" charset="-120"/>
                <a:cs typeface="Microsoft JhengHei"/>
                <a:sym typeface="Microsoft JhengHei"/>
              </a:rPr>
            </a:br>
            <a:r>
              <a:rPr lang="en-US" sz="4400" b="1" i="0" dirty="0" err="1">
                <a:solidFill>
                  <a:schemeClr val="bg1"/>
                </a:solidFill>
                <a:latin typeface="Microsoft JhengHei"/>
                <a:ea typeface="文鼎古印體" panose="02010609010101010101" pitchFamily="49" charset="-120"/>
                <a:cs typeface="Microsoft JhengHei"/>
                <a:sym typeface="Microsoft JhengHei"/>
              </a:rPr>
              <a:t>暨十二年國教說明會</a:t>
            </a:r>
            <a:endParaRPr sz="4400" dirty="0">
              <a:solidFill>
                <a:schemeClr val="bg1"/>
              </a:solidFill>
              <a:ea typeface="文鼎古印體" panose="02010609010101010101" pitchFamily="49" charset="-120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圖片 7">
            <a:extLst>
              <a:ext uri="{FF2B5EF4-FFF2-40B4-BE49-F238E27FC236}">
                <a16:creationId xmlns:a16="http://schemas.microsoft.com/office/drawing/2014/main" id="{79F7C7BF-1DF2-43E5-9B82-8DF74ACD7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CBB84E6-F6CD-47C8-93DD-34AB2876D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" y="4467526"/>
            <a:ext cx="12239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391CF4-4BD3-472D-B19B-DC8D77CF0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60825"/>
            <a:ext cx="15128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04;p1">
            <a:extLst>
              <a:ext uri="{FF2B5EF4-FFF2-40B4-BE49-F238E27FC236}">
                <a16:creationId xmlns:a16="http://schemas.microsoft.com/office/drawing/2014/main" id="{203CE3B7-AA38-42FB-A1C8-53E02BC048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9200" y="3389456"/>
            <a:ext cx="640080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cs typeface="Microsoft JhengHei"/>
                <a:sym typeface="Microsoft JhengHei"/>
              </a:rPr>
              <a:t>輔導處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文鼎海報體" panose="02010609010101010101" pitchFamily="49" charset="-120"/>
                <a:cs typeface="Calibri"/>
                <a:sym typeface="Calibri"/>
              </a:rPr>
              <a:t> </a:t>
            </a:r>
            <a:r>
              <a:rPr lang="zh-TW" altLang="en-US" sz="3600" b="0" i="0" u="none" dirty="0">
                <a:solidFill>
                  <a:schemeClr val="dk1"/>
                </a:solidFill>
                <a:latin typeface="Calibri"/>
                <a:ea typeface="文鼎海報體" panose="02010609010101010101" pitchFamily="49" charset="-120"/>
                <a:cs typeface="Calibri"/>
                <a:sym typeface="Calibri"/>
              </a:rPr>
              <a:t>  楊家祺</a:t>
            </a:r>
            <a:r>
              <a:rPr lang="en-US" sz="3600" b="0" i="0" u="none" dirty="0" err="1">
                <a:solidFill>
                  <a:schemeClr val="dk1"/>
                </a:solidFill>
                <a:latin typeface="標楷體" panose="03000509000000000000" pitchFamily="65" charset="-120"/>
                <a:ea typeface="文鼎海報體" panose="02010609010101010101" pitchFamily="49" charset="-120"/>
                <a:cs typeface="Microsoft JhengHei"/>
                <a:sym typeface="Microsoft JhengHei"/>
              </a:rPr>
              <a:t>老師</a:t>
            </a:r>
            <a:endParaRPr sz="3600" dirty="0">
              <a:latin typeface="標楷體" panose="03000509000000000000" pitchFamily="65" charset="-120"/>
              <a:ea typeface="文鼎海報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1182015" y="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65" name="Google Shape;465;p27"/>
          <p:cNvGraphicFramePr/>
          <p:nvPr>
            <p:extLst>
              <p:ext uri="{D42A27DB-BD31-4B8C-83A1-F6EECF244321}">
                <p14:modId xmlns:p14="http://schemas.microsoft.com/office/powerpoint/2010/main" val="2747297910"/>
              </p:ext>
            </p:extLst>
          </p:nvPr>
        </p:nvGraphicFramePr>
        <p:xfrm>
          <a:off x="966787" y="1065212"/>
          <a:ext cx="7431050" cy="5243121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102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獎勵紀錄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6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服務學習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97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社團參與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909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體適能</a:t>
                      </a:r>
                      <a:endParaRPr dirty="0"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4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6" name="Google Shape;466;p27"/>
          <p:cNvSpPr/>
          <p:nvPr/>
        </p:nvSpPr>
        <p:spPr>
          <a:xfrm>
            <a:off x="209550" y="1235075"/>
            <a:ext cx="863600" cy="8477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15分</a:t>
            </a:r>
            <a:endParaRPr/>
          </a:p>
        </p:txBody>
      </p:sp>
      <p:sp>
        <p:nvSpPr>
          <p:cNvPr id="467" name="Google Shape;467;p27"/>
          <p:cNvSpPr/>
          <p:nvPr/>
        </p:nvSpPr>
        <p:spPr>
          <a:xfrm>
            <a:off x="207962" y="2393950"/>
            <a:ext cx="865187" cy="84931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15分</a:t>
            </a: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206375" y="3371850"/>
            <a:ext cx="865187" cy="84931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15分</a:t>
            </a:r>
            <a:endParaRPr/>
          </a:p>
        </p:txBody>
      </p:sp>
      <p:sp>
        <p:nvSpPr>
          <p:cNvPr id="469" name="Google Shape;469;p27"/>
          <p:cNvSpPr/>
          <p:nvPr/>
        </p:nvSpPr>
        <p:spPr>
          <a:xfrm>
            <a:off x="206375" y="4508500"/>
            <a:ext cx="863600" cy="8477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10分</a:t>
            </a:r>
            <a:endParaRPr/>
          </a:p>
        </p:txBody>
      </p:sp>
      <p:sp>
        <p:nvSpPr>
          <p:cNvPr id="470" name="Google Shape;470;p27"/>
          <p:cNvSpPr txBox="1"/>
          <p:nvPr/>
        </p:nvSpPr>
        <p:spPr>
          <a:xfrm>
            <a:off x="4068762" y="1430337"/>
            <a:ext cx="2879725" cy="5778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至少24支嘉獎</a:t>
            </a:r>
            <a:endParaRPr/>
          </a:p>
        </p:txBody>
      </p:sp>
      <p:sp>
        <p:nvSpPr>
          <p:cNvPr id="471" name="Google Shape;471;p27"/>
          <p:cNvSpPr txBox="1"/>
          <p:nvPr/>
        </p:nvSpPr>
        <p:spPr>
          <a:xfrm>
            <a:off x="6011862" y="1916112"/>
            <a:ext cx="1857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 txBox="1"/>
          <p:nvPr/>
        </p:nvSpPr>
        <p:spPr>
          <a:xfrm>
            <a:off x="4198937" y="1165225"/>
            <a:ext cx="266858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嘉獎/警告每支0.5分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小功/小過每支1.5分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大功/大過每支4.5分</a:t>
            </a:r>
            <a:endParaRPr/>
          </a:p>
        </p:txBody>
      </p:sp>
      <p:sp>
        <p:nvSpPr>
          <p:cNvPr id="473" name="Google Shape;473;p27"/>
          <p:cNvSpPr txBox="1"/>
          <p:nvPr/>
        </p:nvSpPr>
        <p:spPr>
          <a:xfrm>
            <a:off x="4711700" y="2579687"/>
            <a:ext cx="191293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en-US" sz="25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每小時0.3分</a:t>
            </a:r>
            <a:endParaRPr/>
          </a:p>
        </p:txBody>
      </p:sp>
      <p:sp>
        <p:nvSpPr>
          <p:cNvPr id="474" name="Google Shape;474;p27"/>
          <p:cNvSpPr txBox="1"/>
          <p:nvPr/>
        </p:nvSpPr>
        <p:spPr>
          <a:xfrm>
            <a:off x="2469797" y="2649009"/>
            <a:ext cx="5927456" cy="4857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Microsoft JhengHei"/>
              <a:buNone/>
            </a:pPr>
            <a:r>
              <a:rPr lang="en-US" sz="2300" b="1" i="0" u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至少50小時,</a:t>
            </a:r>
            <a:r>
              <a:rPr lang="zh-TW" altLang="en-US" sz="23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國三下</a:t>
            </a:r>
            <a:r>
              <a:rPr lang="en-US" sz="2300" b="1" i="0" u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每滿10小時可抵一支嘉獎</a:t>
            </a:r>
            <a:endParaRPr dirty="0"/>
          </a:p>
        </p:txBody>
      </p:sp>
      <p:sp>
        <p:nvSpPr>
          <p:cNvPr id="475" name="Google Shape;475;p27"/>
          <p:cNvSpPr txBox="1"/>
          <p:nvPr/>
        </p:nvSpPr>
        <p:spPr>
          <a:xfrm>
            <a:off x="2468469" y="4476517"/>
            <a:ext cx="2293937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兩項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</a:t>
            </a:r>
            <a:r>
              <a:rPr lang="en-US" altLang="zh-TW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85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10分</a:t>
            </a:r>
            <a:endParaRPr dirty="0"/>
          </a:p>
          <a:p>
            <a:pPr lvl="0">
              <a:lnSpc>
                <a:spcPts val="2600"/>
              </a:lnSpc>
              <a:buClr>
                <a:schemeClr val="dk1"/>
              </a:buClr>
              <a:buSzPts val="2400"/>
            </a:pPr>
            <a:r>
              <a:rPr lang="en-US" sz="24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兩項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</a:t>
            </a:r>
            <a:r>
              <a:rPr lang="en-US" alt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75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9分</a:t>
            </a:r>
            <a:endParaRPr dirty="0"/>
          </a:p>
          <a:p>
            <a:pPr marL="0" marR="0" lvl="0" indent="0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兩項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</a:t>
            </a:r>
            <a:r>
              <a:rPr lang="en-US" altLang="zh-TW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8分</a:t>
            </a:r>
            <a:endParaRPr dirty="0"/>
          </a:p>
          <a:p>
            <a:pPr marL="0" marR="0" lvl="0" indent="0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兩項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達門檻</a:t>
            </a:r>
            <a:r>
              <a:rPr 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6分</a:t>
            </a:r>
            <a:endParaRPr dirty="0"/>
          </a:p>
          <a:p>
            <a:pPr marL="0" marR="0" lvl="0" indent="0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四項</a:t>
            </a:r>
            <a:r>
              <a:rPr lang="zh-TW" alt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未達    </a:t>
            </a:r>
            <a:r>
              <a:rPr lang="en-US" sz="24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4分</a:t>
            </a:r>
            <a:endParaRPr dirty="0"/>
          </a:p>
        </p:txBody>
      </p:sp>
      <p:sp>
        <p:nvSpPr>
          <p:cNvPr id="477" name="Google Shape;477;p27"/>
          <p:cNvSpPr txBox="1"/>
          <p:nvPr/>
        </p:nvSpPr>
        <p:spPr>
          <a:xfrm>
            <a:off x="2565400" y="3635375"/>
            <a:ext cx="57848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每學期滿16小時(節)</a:t>
            </a:r>
            <a:r>
              <a:rPr lang="en-US" sz="20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以上，並經</a:t>
            </a:r>
            <a:r>
              <a:rPr lang="en-US" sz="2000" b="1" i="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教師評核通過者</a:t>
            </a:r>
            <a:endParaRPr dirty="0"/>
          </a:p>
        </p:txBody>
      </p:sp>
      <p:sp>
        <p:nvSpPr>
          <p:cNvPr id="478" name="Google Shape;478;p27"/>
          <p:cNvSpPr txBox="1"/>
          <p:nvPr/>
        </p:nvSpPr>
        <p:spPr>
          <a:xfrm>
            <a:off x="2794000" y="1204911"/>
            <a:ext cx="5495925" cy="100409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icrosoft JhengHei"/>
              <a:buNone/>
            </a:pPr>
            <a:r>
              <a:rPr lang="en-US" sz="24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功過相抵後無懲處紀錄者，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icrosoft JhengHei"/>
              <a:buNone/>
            </a:pPr>
            <a:r>
              <a:rPr lang="en-US" sz="24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給予基本分3分</a:t>
            </a:r>
            <a:endParaRPr/>
          </a:p>
        </p:txBody>
      </p:sp>
      <p:sp>
        <p:nvSpPr>
          <p:cNvPr id="2" name="矩形 1"/>
          <p:cNvSpPr/>
          <p:nvPr/>
        </p:nvSpPr>
        <p:spPr>
          <a:xfrm>
            <a:off x="4711700" y="4315147"/>
            <a:ext cx="3685553" cy="1952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21924"/>
              </p:ext>
            </p:extLst>
          </p:nvPr>
        </p:nvGraphicFramePr>
        <p:xfrm>
          <a:off x="4684085" y="4321834"/>
          <a:ext cx="3713168" cy="2011680"/>
        </p:xfrm>
        <a:graphic>
          <a:graphicData uri="http://schemas.openxmlformats.org/drawingml/2006/table">
            <a:tbl>
              <a:tblPr firstRow="1" bandRow="1">
                <a:tableStyleId>{44A6F84F-473E-42DB-970C-92F8B2CC98C7}</a:tableStyleId>
              </a:tblPr>
              <a:tblGrid>
                <a:gridCol w="75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764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13</a:t>
                      </a:r>
                      <a:r>
                        <a:rPr lang="zh-TW" altLang="en-US" sz="2000" b="1" dirty="0"/>
                        <a:t>歲</a:t>
                      </a:r>
                      <a:endParaRPr lang="en-US" altLang="zh-TW" sz="2000" b="1" dirty="0"/>
                    </a:p>
                    <a:p>
                      <a:r>
                        <a:rPr lang="zh-TW" altLang="en-US" sz="2000" b="1" dirty="0"/>
                        <a:t>門檻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仰臥</a:t>
                      </a:r>
                      <a:endParaRPr lang="en-US" altLang="zh-TW" sz="1400" b="1" dirty="0"/>
                    </a:p>
                    <a:p>
                      <a:r>
                        <a:rPr lang="zh-TW" altLang="en-US" sz="1400" b="1" dirty="0"/>
                        <a:t>起坐</a:t>
                      </a:r>
                      <a:endParaRPr lang="en-US" altLang="zh-TW" sz="1400" b="1" dirty="0"/>
                    </a:p>
                    <a:p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次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坐姿體前彎</a:t>
                      </a:r>
                      <a:endParaRPr lang="en-US" altLang="zh-TW" sz="1400" b="1" dirty="0"/>
                    </a:p>
                    <a:p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公分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立定</a:t>
                      </a:r>
                      <a:endParaRPr lang="en-US" altLang="zh-TW" sz="1400" b="1" dirty="0"/>
                    </a:p>
                    <a:p>
                      <a:r>
                        <a:rPr lang="zh-TW" altLang="en-US" sz="1400" b="1" dirty="0"/>
                        <a:t>跳遠</a:t>
                      </a:r>
                      <a:endParaRPr lang="en-US" altLang="zh-TW" sz="1400" b="1" dirty="0"/>
                    </a:p>
                    <a:p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公分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心肺</a:t>
                      </a:r>
                      <a:endParaRPr lang="en-US" altLang="zh-TW" sz="1400" b="1" dirty="0"/>
                    </a:p>
                    <a:p>
                      <a:r>
                        <a:rPr lang="zh-TW" altLang="en-US" sz="1400" b="1" dirty="0"/>
                        <a:t>耐力</a:t>
                      </a:r>
                      <a:endParaRPr lang="en-US" altLang="zh-TW" sz="1400" b="1" dirty="0"/>
                    </a:p>
                    <a:p>
                      <a:r>
                        <a:rPr lang="zh-TW" altLang="en-US" sz="1200" b="1" dirty="0"/>
                        <a:t>女</a:t>
                      </a:r>
                      <a:r>
                        <a:rPr lang="en-US" altLang="zh-TW" sz="1200" b="1" dirty="0"/>
                        <a:t>800m/</a:t>
                      </a:r>
                    </a:p>
                    <a:p>
                      <a:r>
                        <a:rPr lang="zh-TW" altLang="en-US" sz="1200" b="1" dirty="0"/>
                        <a:t>男</a:t>
                      </a:r>
                      <a:r>
                        <a:rPr lang="en-US" altLang="zh-TW" sz="1200" b="1" dirty="0"/>
                        <a:t>1600m</a:t>
                      </a:r>
                    </a:p>
                    <a:p>
                      <a:r>
                        <a:rPr lang="en-US" altLang="zh-TW" sz="1400" b="1" dirty="0"/>
                        <a:t>(</a:t>
                      </a:r>
                      <a:r>
                        <a:rPr lang="zh-TW" altLang="en-US" sz="1400" b="1" dirty="0"/>
                        <a:t>秒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52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zh-TW" alt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zh-TW" alt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148</a:t>
                      </a:r>
                      <a:endParaRPr lang="zh-TW" alt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1" dirty="0">
                          <a:solidFill>
                            <a:srgbClr val="7030A0"/>
                          </a:solidFill>
                        </a:rPr>
                        <a:t>11’16</a:t>
                      </a:r>
                      <a:endParaRPr lang="zh-TW" altLang="en-US" sz="2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67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E51FD7"/>
                          </a:solidFill>
                        </a:rPr>
                        <a:t>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E51FD7"/>
                          </a:solidFill>
                        </a:rPr>
                        <a:t>23</a:t>
                      </a:r>
                      <a:endParaRPr lang="zh-TW" altLang="en-US" sz="2400" b="1" dirty="0">
                        <a:solidFill>
                          <a:srgbClr val="E51FD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E51FD7"/>
                          </a:solidFill>
                        </a:rPr>
                        <a:t>24</a:t>
                      </a:r>
                      <a:endParaRPr lang="zh-TW" altLang="en-US" sz="2400" b="1" dirty="0">
                        <a:solidFill>
                          <a:srgbClr val="E51FD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rgbClr val="E51FD7"/>
                          </a:solidFill>
                        </a:rPr>
                        <a:t>120</a:t>
                      </a:r>
                      <a:endParaRPr lang="zh-TW" altLang="en-US" sz="2400" b="1" dirty="0">
                        <a:solidFill>
                          <a:srgbClr val="E51FD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="1" dirty="0">
                          <a:solidFill>
                            <a:srgbClr val="E51FD7"/>
                          </a:solidFill>
                        </a:rPr>
                        <a:t> </a:t>
                      </a:r>
                      <a:r>
                        <a:rPr lang="en-US" altLang="zh-TW" sz="2200" b="1" dirty="0">
                          <a:solidFill>
                            <a:srgbClr val="E51FD7"/>
                          </a:solidFill>
                        </a:rPr>
                        <a:t>5’16</a:t>
                      </a:r>
                      <a:endParaRPr lang="zh-TW" altLang="en-US" sz="2200" b="1" dirty="0">
                        <a:solidFill>
                          <a:srgbClr val="E51FD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8"/>
          <p:cNvSpPr/>
          <p:nvPr/>
        </p:nvSpPr>
        <p:spPr>
          <a:xfrm>
            <a:off x="1182015" y="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86" name="Google Shape;486;p28"/>
          <p:cNvGraphicFramePr/>
          <p:nvPr>
            <p:extLst>
              <p:ext uri="{D42A27DB-BD31-4B8C-83A1-F6EECF244321}">
                <p14:modId xmlns:p14="http://schemas.microsoft.com/office/powerpoint/2010/main" val="1847304305"/>
              </p:ext>
            </p:extLst>
          </p:nvPr>
        </p:nvGraphicFramePr>
        <p:xfrm>
          <a:off x="966787" y="1065212"/>
          <a:ext cx="7431050" cy="63500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語言認證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7" name="Google Shape;487;p28"/>
          <p:cNvSpPr/>
          <p:nvPr/>
        </p:nvSpPr>
        <p:spPr>
          <a:xfrm>
            <a:off x="207962" y="957262"/>
            <a:ext cx="863600" cy="8477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5分</a:t>
            </a:r>
            <a:endParaRPr/>
          </a:p>
        </p:txBody>
      </p:sp>
      <p:sp>
        <p:nvSpPr>
          <p:cNvPr id="488" name="Google Shape;488;p28"/>
          <p:cNvSpPr txBox="1"/>
          <p:nvPr/>
        </p:nvSpPr>
        <p:spPr>
          <a:xfrm>
            <a:off x="6011862" y="1916112"/>
            <a:ext cx="1857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 txBox="1"/>
          <p:nvPr/>
        </p:nvSpPr>
        <p:spPr>
          <a:xfrm>
            <a:off x="2901950" y="1165225"/>
            <a:ext cx="52625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</a:t>
            </a:r>
            <a:r>
              <a:rPr lang="en-US" sz="22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閩南語</a:t>
            </a: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、客家語、原住民族語、英語</a:t>
            </a:r>
            <a:endParaRPr dirty="0"/>
          </a:p>
        </p:txBody>
      </p:sp>
      <p:graphicFrame>
        <p:nvGraphicFramePr>
          <p:cNvPr id="490" name="Google Shape;490;p28"/>
          <p:cNvGraphicFramePr/>
          <p:nvPr/>
        </p:nvGraphicFramePr>
        <p:xfrm>
          <a:off x="995362" y="2708275"/>
          <a:ext cx="7169125" cy="201610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38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閩南語語言能力認證考試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中小學生台語認證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全民台語認證(專業版)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1" name="Google Shape;491;p28"/>
          <p:cNvSpPr txBox="1"/>
          <p:nvPr/>
        </p:nvSpPr>
        <p:spPr>
          <a:xfrm flipH="1">
            <a:off x="315912" y="2170112"/>
            <a:ext cx="1495425" cy="47625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en-US" sz="2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閩南語</a:t>
            </a:r>
            <a:endParaRPr/>
          </a:p>
        </p:txBody>
      </p:sp>
      <p:sp>
        <p:nvSpPr>
          <p:cNvPr id="492" name="Google Shape;492;p28"/>
          <p:cNvSpPr txBox="1"/>
          <p:nvPr/>
        </p:nvSpPr>
        <p:spPr>
          <a:xfrm>
            <a:off x="5341937" y="2852737"/>
            <a:ext cx="22367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基礎級以上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均採計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5分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1182015" y="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99" name="Google Shape;499;p29"/>
          <p:cNvGraphicFramePr/>
          <p:nvPr>
            <p:extLst>
              <p:ext uri="{D42A27DB-BD31-4B8C-83A1-F6EECF244321}">
                <p14:modId xmlns:p14="http://schemas.microsoft.com/office/powerpoint/2010/main" val="2868940797"/>
              </p:ext>
            </p:extLst>
          </p:nvPr>
        </p:nvGraphicFramePr>
        <p:xfrm>
          <a:off x="966787" y="1065212"/>
          <a:ext cx="7431050" cy="85090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語言認證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0" name="Google Shape;500;p29"/>
          <p:cNvSpPr/>
          <p:nvPr/>
        </p:nvSpPr>
        <p:spPr>
          <a:xfrm>
            <a:off x="209550" y="1114425"/>
            <a:ext cx="863600" cy="8477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5分</a:t>
            </a:r>
            <a:endParaRPr/>
          </a:p>
        </p:txBody>
      </p:sp>
      <p:sp>
        <p:nvSpPr>
          <p:cNvPr id="501" name="Google Shape;501;p29"/>
          <p:cNvSpPr txBox="1"/>
          <p:nvPr/>
        </p:nvSpPr>
        <p:spPr>
          <a:xfrm>
            <a:off x="6011862" y="1916112"/>
            <a:ext cx="1857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2901950" y="1165225"/>
            <a:ext cx="52625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採計閩南語、</a:t>
            </a:r>
            <a:r>
              <a:rPr lang="en-US" sz="2200" b="0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客家語</a:t>
            </a: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200" b="0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原住民族語</a:t>
            </a: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、英語</a:t>
            </a:r>
            <a:endParaRPr dirty="0"/>
          </a:p>
        </p:txBody>
      </p:sp>
      <p:graphicFrame>
        <p:nvGraphicFramePr>
          <p:cNvPr id="503" name="Google Shape;503;p29"/>
          <p:cNvGraphicFramePr/>
          <p:nvPr/>
        </p:nvGraphicFramePr>
        <p:xfrm>
          <a:off x="1295400" y="2428875"/>
          <a:ext cx="7169125" cy="287970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38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4" name="Google Shape;50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550" y="3987800"/>
            <a:ext cx="13112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9"/>
          <p:cNvSpPr txBox="1"/>
          <p:nvPr/>
        </p:nvSpPr>
        <p:spPr>
          <a:xfrm flipH="1">
            <a:off x="1295400" y="2263775"/>
            <a:ext cx="1495425" cy="47625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en-US" sz="2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客家語</a:t>
            </a:r>
            <a:endParaRPr/>
          </a:p>
        </p:txBody>
      </p:sp>
      <p:pic>
        <p:nvPicPr>
          <p:cNvPr id="506" name="Google Shape;50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362" y="2414587"/>
            <a:ext cx="1338262" cy="13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9"/>
          <p:cNvSpPr txBox="1"/>
          <p:nvPr/>
        </p:nvSpPr>
        <p:spPr>
          <a:xfrm>
            <a:off x="5148262" y="3082925"/>
            <a:ext cx="3249612" cy="157003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基礎級以上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均採計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5分</a:t>
            </a:r>
            <a:endParaRPr/>
          </a:p>
        </p:txBody>
      </p:sp>
      <p:sp>
        <p:nvSpPr>
          <p:cNvPr id="508" name="Google Shape;508;p29"/>
          <p:cNvSpPr txBox="1"/>
          <p:nvPr/>
        </p:nvSpPr>
        <p:spPr>
          <a:xfrm>
            <a:off x="1571625" y="2967037"/>
            <a:ext cx="30575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客語能力認證考試</a:t>
            </a:r>
            <a:endParaRPr/>
          </a:p>
        </p:txBody>
      </p:sp>
      <p:sp>
        <p:nvSpPr>
          <p:cNvPr id="509" name="Google Shape;509;p29"/>
          <p:cNvSpPr txBox="1"/>
          <p:nvPr/>
        </p:nvSpPr>
        <p:spPr>
          <a:xfrm flipH="1">
            <a:off x="1295400" y="3595687"/>
            <a:ext cx="1881187" cy="47625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en-US" sz="2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原住民族語</a:t>
            </a:r>
            <a:endParaRPr/>
          </a:p>
        </p:txBody>
      </p:sp>
      <p:sp>
        <p:nvSpPr>
          <p:cNvPr id="510" name="Google Shape;510;p29"/>
          <p:cNvSpPr txBox="1"/>
          <p:nvPr/>
        </p:nvSpPr>
        <p:spPr>
          <a:xfrm>
            <a:off x="1633537" y="4176712"/>
            <a:ext cx="31559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原住民族語言能力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認證測驗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1182015" y="100005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17" name="Google Shape;517;p30"/>
          <p:cNvGraphicFramePr/>
          <p:nvPr>
            <p:extLst>
              <p:ext uri="{D42A27DB-BD31-4B8C-83A1-F6EECF244321}">
                <p14:modId xmlns:p14="http://schemas.microsoft.com/office/powerpoint/2010/main" val="2308205339"/>
              </p:ext>
            </p:extLst>
          </p:nvPr>
        </p:nvGraphicFramePr>
        <p:xfrm>
          <a:off x="896161" y="1277937"/>
          <a:ext cx="7431050" cy="63500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語言認證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8" name="Google Shape;518;p30"/>
          <p:cNvSpPr/>
          <p:nvPr/>
        </p:nvSpPr>
        <p:spPr>
          <a:xfrm>
            <a:off x="159642" y="957261"/>
            <a:ext cx="863600" cy="84772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5分</a:t>
            </a:r>
            <a:endParaRPr/>
          </a:p>
        </p:txBody>
      </p:sp>
      <p:sp>
        <p:nvSpPr>
          <p:cNvPr id="519" name="Google Shape;519;p30"/>
          <p:cNvSpPr txBox="1"/>
          <p:nvPr/>
        </p:nvSpPr>
        <p:spPr>
          <a:xfrm>
            <a:off x="6011862" y="1916112"/>
            <a:ext cx="1857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2901950" y="1381124"/>
            <a:ext cx="52625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en-US" sz="22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採計閩南語、客家語、原住民族語、</a:t>
            </a:r>
            <a:r>
              <a:rPr lang="en-US" sz="2200" b="0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英語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521" name="Google Shape;521;p30"/>
          <p:cNvGraphicFramePr/>
          <p:nvPr>
            <p:extLst>
              <p:ext uri="{D42A27DB-BD31-4B8C-83A1-F6EECF244321}">
                <p14:modId xmlns:p14="http://schemas.microsoft.com/office/powerpoint/2010/main" val="2067142957"/>
              </p:ext>
            </p:extLst>
          </p:nvPr>
        </p:nvGraphicFramePr>
        <p:xfrm>
          <a:off x="864387" y="2857499"/>
          <a:ext cx="7300125" cy="82297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73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7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dirty="0" err="1"/>
                        <a:t>標準參照</a:t>
                      </a:r>
                      <a:r>
                        <a:rPr lang="en-US" sz="2400" dirty="0"/>
                        <a:t> CEF </a:t>
                      </a:r>
                      <a:r>
                        <a:rPr lang="en-US" sz="2400" dirty="0" err="1"/>
                        <a:t>架構相當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A2 級</a:t>
                      </a:r>
                      <a:r>
                        <a:rPr lang="en-US" sz="2400" dirty="0"/>
                        <a:t>以上者，採計5分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dirty="0"/>
                        <a:t>如下頁附件</a:t>
                      </a:r>
                      <a:endParaRPr sz="2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2" name="Google Shape;522;p30"/>
          <p:cNvSpPr txBox="1"/>
          <p:nvPr/>
        </p:nvSpPr>
        <p:spPr>
          <a:xfrm flipH="1">
            <a:off x="215963" y="2025799"/>
            <a:ext cx="1160400" cy="47610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en-US" sz="25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英語</a:t>
            </a:r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1023242" y="4232691"/>
            <a:ext cx="75746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+mj-ea"/>
                <a:ea typeface="+mj-ea"/>
              </a:rPr>
              <a:t>Ps.</a:t>
            </a:r>
            <a:r>
              <a:rPr lang="zh-TW" altLang="en-US" sz="3200" dirty="0">
                <a:solidFill>
                  <a:srgbClr val="7030A0"/>
                </a:solidFill>
                <a:latin typeface="+mj-ea"/>
                <a:ea typeface="+mj-ea"/>
              </a:rPr>
              <a:t>國中學生於報名該學年度免試入學，其提出之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語言認證</a:t>
            </a:r>
            <a:r>
              <a:rPr lang="zh-TW" altLang="en-US" sz="3200" dirty="0">
                <a:solidFill>
                  <a:srgbClr val="7030A0"/>
                </a:solidFill>
                <a:latin typeface="+mj-ea"/>
                <a:ea typeface="+mj-ea"/>
              </a:rPr>
              <a:t>資料如</a:t>
            </a:r>
            <a:r>
              <a:rPr lang="en-US" altLang="zh-TW" sz="3200" dirty="0">
                <a:solidFill>
                  <a:srgbClr val="7030A0"/>
                </a:solidFill>
                <a:latin typeface="+mj-ea"/>
                <a:ea typeface="+mj-ea"/>
              </a:rPr>
              <a:t>”</a:t>
            </a: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</a:rPr>
              <a:t>非國中教育</a:t>
            </a:r>
            <a:r>
              <a:rPr lang="en-US" altLang="zh-TW" sz="3200" dirty="0">
                <a:solidFill>
                  <a:srgbClr val="7030A0"/>
                </a:solidFill>
                <a:latin typeface="+mj-ea"/>
                <a:ea typeface="+mj-ea"/>
              </a:rPr>
              <a:t>”</a:t>
            </a:r>
            <a:r>
              <a:rPr lang="zh-TW" altLang="en-US" sz="3200" dirty="0">
                <a:solidFill>
                  <a:srgbClr val="7030A0"/>
                </a:solidFill>
                <a:latin typeface="+mj-ea"/>
                <a:ea typeface="+mj-ea"/>
              </a:rPr>
              <a:t>階段取得者，亦予採計</a:t>
            </a:r>
            <a:r>
              <a:rPr lang="en-US" altLang="zh-TW" sz="3200" dirty="0">
                <a:solidFill>
                  <a:srgbClr val="7030A0"/>
                </a:solidFill>
                <a:latin typeface="+mj-ea"/>
                <a:ea typeface="+mj-ea"/>
              </a:rPr>
              <a:t>5</a:t>
            </a:r>
            <a:r>
              <a:rPr lang="zh-TW" altLang="en-US" sz="3200" dirty="0">
                <a:solidFill>
                  <a:srgbClr val="7030A0"/>
                </a:solidFill>
                <a:latin typeface="+mj-ea"/>
                <a:ea typeface="+mj-ea"/>
              </a:rPr>
              <a:t>分。                                      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其他的項目皆須在國一開學後才採計。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4084780"/>
              </p:ext>
            </p:extLst>
          </p:nvPr>
        </p:nvGraphicFramePr>
        <p:xfrm>
          <a:off x="3252158" y="2605177"/>
          <a:ext cx="845389" cy="577970"/>
        </p:xfrm>
        <a:graphic>
          <a:graphicData uri="http://schemas.openxmlformats.org/drawingml/2006/table">
            <a:tbl>
              <a:tblPr/>
              <a:tblGrid>
                <a:gridCol w="84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90166347"/>
              </p:ext>
            </p:extLst>
          </p:nvPr>
        </p:nvGraphicFramePr>
        <p:xfrm>
          <a:off x="2932981" y="2579298"/>
          <a:ext cx="983411" cy="672860"/>
        </p:xfrm>
        <a:graphic>
          <a:graphicData uri="http://schemas.openxmlformats.org/drawingml/2006/table">
            <a:tbl>
              <a:tblPr/>
              <a:tblGrid>
                <a:gridCol w="98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36600"/>
            <a:ext cx="89979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09428"/>
              </p:ext>
            </p:extLst>
          </p:nvPr>
        </p:nvGraphicFramePr>
        <p:xfrm>
          <a:off x="3260785" y="2587925"/>
          <a:ext cx="854016" cy="612476"/>
        </p:xfrm>
        <a:graphic>
          <a:graphicData uri="http://schemas.openxmlformats.org/drawingml/2006/table">
            <a:tbl>
              <a:tblPr/>
              <a:tblGrid>
                <a:gridCol w="85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47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9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827037" y="619298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09735"/>
              </p:ext>
            </p:extLst>
          </p:nvPr>
        </p:nvGraphicFramePr>
        <p:xfrm>
          <a:off x="1110338" y="1682073"/>
          <a:ext cx="6142266" cy="4147563"/>
        </p:xfrm>
        <a:graphic>
          <a:graphicData uri="http://schemas.openxmlformats.org/drawingml/2006/table">
            <a:tbl>
              <a:tblPr firstRow="1" bandRow="1">
                <a:tableStyleId>{44A6F84F-473E-42DB-970C-92F8B2CC98C7}</a:tableStyleId>
              </a:tblPr>
              <a:tblGrid>
                <a:gridCol w="295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社團參與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0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獎勵紀錄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0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0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競賽成績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0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體適能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0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語言認證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70" y="1682073"/>
            <a:ext cx="799458" cy="79945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27" y="2414108"/>
            <a:ext cx="799458" cy="79945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57" y="3124280"/>
            <a:ext cx="799458" cy="799458"/>
          </a:xfrm>
          <a:prstGeom prst="rect">
            <a:avLst/>
          </a:prstGeom>
        </p:spPr>
      </p:pic>
      <p:sp>
        <p:nvSpPr>
          <p:cNvPr id="5" name="右大括弧 4"/>
          <p:cNvSpPr/>
          <p:nvPr/>
        </p:nvSpPr>
        <p:spPr>
          <a:xfrm>
            <a:off x="6300113" y="4038011"/>
            <a:ext cx="729465" cy="1561672"/>
          </a:xfrm>
          <a:prstGeom prst="rightBrace">
            <a:avLst>
              <a:gd name="adj1" fmla="val 1396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029578" y="3988888"/>
            <a:ext cx="1964809" cy="1659918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拿到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分即可得到滿分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578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2"/>
          <p:cNvSpPr/>
          <p:nvPr/>
        </p:nvSpPr>
        <p:spPr>
          <a:xfrm>
            <a:off x="882576" y="1526189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比序項目:就近入學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925" name="Google Shape;925;p52"/>
          <p:cNvGraphicFramePr/>
          <p:nvPr>
            <p:extLst>
              <p:ext uri="{D42A27DB-BD31-4B8C-83A1-F6EECF244321}">
                <p14:modId xmlns:p14="http://schemas.microsoft.com/office/powerpoint/2010/main" val="1468909080"/>
              </p:ext>
            </p:extLst>
          </p:nvPr>
        </p:nvGraphicFramePr>
        <p:xfrm>
          <a:off x="774700" y="2708275"/>
          <a:ext cx="7431050" cy="1708150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0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就近入學</a:t>
                      </a:r>
                      <a:endParaRPr dirty="0"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符合10分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僅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後壁區、白河區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未將東區劃分為就近入學區。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不符合0分</a:t>
                      </a:r>
                      <a:endParaRPr dirty="0"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Google Shape;212;p10"/>
          <p:cNvPicPr preferRelativeResize="0"/>
          <p:nvPr/>
        </p:nvPicPr>
        <p:blipFill rotWithShape="1">
          <a:blip r:embed="rId3">
            <a:alphaModFix/>
          </a:blip>
          <a:srcRect l="65388" t="27999" r="29266" b="48165"/>
          <a:stretch/>
        </p:blipFill>
        <p:spPr>
          <a:xfrm>
            <a:off x="5949950" y="549275"/>
            <a:ext cx="2366962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22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53"/>
          <p:cNvSpPr/>
          <p:nvPr/>
        </p:nvSpPr>
        <p:spPr>
          <a:xfrm>
            <a:off x="1071974" y="550298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比序項目:國中教育會考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932" name="Google Shape;932;p53"/>
          <p:cNvGraphicFramePr/>
          <p:nvPr>
            <p:extLst>
              <p:ext uri="{D42A27DB-BD31-4B8C-83A1-F6EECF244321}">
                <p14:modId xmlns:p14="http://schemas.microsoft.com/office/powerpoint/2010/main" val="4117028664"/>
              </p:ext>
            </p:extLst>
          </p:nvPr>
        </p:nvGraphicFramePr>
        <p:xfrm>
          <a:off x="650848" y="2273111"/>
          <a:ext cx="7436115" cy="3641582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896">
                  <a:extLst>
                    <a:ext uri="{9D8B030D-6E8A-4147-A177-3AD203B41FA5}">
                      <a16:colId xmlns:a16="http://schemas.microsoft.com/office/drawing/2014/main" val="1963364402"/>
                    </a:ext>
                  </a:extLst>
                </a:gridCol>
              </a:tblGrid>
              <a:tr h="497189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1" i="0" u="none" dirty="0" err="1">
                          <a:solidFill>
                            <a:schemeClr val="accent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教育會考</a:t>
                      </a:r>
                      <a:endParaRPr lang="en-US" sz="2400" b="1" i="0" u="none" dirty="0">
                        <a:solidFill>
                          <a:schemeClr val="accent4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i="0" u="none" dirty="0">
                          <a:solidFill>
                            <a:schemeClr val="accent4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總積分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</a:t>
                      </a:r>
                      <a:r>
                        <a:rPr lang="en-US" sz="24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精熟</a:t>
                      </a:r>
                      <a:endParaRPr dirty="0"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基礎</a:t>
                      </a:r>
                      <a:endParaRPr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4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</a:t>
                      </a:r>
                      <a:r>
                        <a:rPr lang="en-US" sz="24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待加強</a:t>
                      </a:r>
                      <a:endParaRPr dirty="0"/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zh-TW" altLang="en-US" sz="24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</a:rPr>
                        <a:t>作文</a:t>
                      </a: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1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A++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B++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B+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  </a:t>
                      </a:r>
                      <a:endParaRPr lang="en-US" altLang="zh-TW" sz="2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級分得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08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dirty="0"/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endPara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80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7</a:t>
                      </a: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altLang="en-US" sz="2400" b="0" i="0" u="non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每科</a:t>
                      </a:r>
                      <a:r>
                        <a:rPr lang="en-US" altLang="zh-TW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zh-TW" altLang="en-US" sz="2400" b="0" i="0" u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08256"/>
                  </a:ext>
                </a:extLst>
              </a:tr>
              <a:tr h="10788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775" marR="16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總積分最高為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(35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作文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JhengHei"/>
                        <a:buNone/>
                      </a:pPr>
                      <a:endParaRPr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6775" marR="167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33" name="Google Shape;933;p53"/>
          <p:cNvPicPr preferRelativeResize="0"/>
          <p:nvPr/>
        </p:nvPicPr>
        <p:blipFill rotWithShape="1">
          <a:blip r:embed="rId3">
            <a:alphaModFix/>
          </a:blip>
          <a:srcRect r="61726"/>
          <a:stretch/>
        </p:blipFill>
        <p:spPr>
          <a:xfrm rot="-360000">
            <a:off x="1994288" y="1487315"/>
            <a:ext cx="414948" cy="55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53"/>
          <p:cNvPicPr preferRelativeResize="0"/>
          <p:nvPr/>
        </p:nvPicPr>
        <p:blipFill rotWithShape="1">
          <a:blip r:embed="rId4">
            <a:alphaModFix/>
          </a:blip>
          <a:srcRect l="34991" t="-13" r="26735" b="13"/>
          <a:stretch/>
        </p:blipFill>
        <p:spPr>
          <a:xfrm>
            <a:off x="3632597" y="1469966"/>
            <a:ext cx="351270" cy="55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53"/>
          <p:cNvPicPr preferRelativeResize="0"/>
          <p:nvPr/>
        </p:nvPicPr>
        <p:blipFill rotWithShape="1">
          <a:blip r:embed="rId5">
            <a:alphaModFix/>
          </a:blip>
          <a:srcRect l="66096" t="-2009" r="-1327" b="2008"/>
          <a:stretch/>
        </p:blipFill>
        <p:spPr>
          <a:xfrm rot="-240000">
            <a:off x="5075640" y="1390549"/>
            <a:ext cx="406557" cy="667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24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7"/>
          <a:stretch>
            <a:fillRect/>
          </a:stretch>
        </p:blipFill>
        <p:spPr bwMode="auto">
          <a:xfrm>
            <a:off x="0" y="-6351"/>
            <a:ext cx="9126538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標題 1"/>
          <p:cNvSpPr>
            <a:spLocks noGrp="1"/>
          </p:cNvSpPr>
          <p:nvPr>
            <p:ph type="ctrTitle"/>
          </p:nvPr>
        </p:nvSpPr>
        <p:spPr>
          <a:xfrm>
            <a:off x="685800" y="2643981"/>
            <a:ext cx="7772400" cy="1470025"/>
          </a:xfrm>
        </p:spPr>
        <p:txBody>
          <a:bodyPr/>
          <a:lstStyle/>
          <a:p>
            <a:r>
              <a:rPr lang="en-US" altLang="zh-TW" sz="5400" kern="1200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協助孩子適性入學</a:t>
            </a:r>
            <a:br>
              <a:rPr lang="en-US" altLang="zh-TW" sz="5400" kern="12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</a:br>
            <a:r>
              <a:rPr lang="zh-TW" altLang="en-US" sz="5000" b="1" kern="1200" dirty="0">
                <a:solidFill>
                  <a:srgbClr val="990000"/>
                </a:solidFill>
                <a:latin typeface="Microsoft JhengHei"/>
                <a:ea typeface="Microsoft JhengHei"/>
              </a:rPr>
              <a:t>服務學習申請</a:t>
            </a: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9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r="53403"/>
          <a:stretch>
            <a:fillRect/>
          </a:stretch>
        </p:blipFill>
        <p:spPr bwMode="auto">
          <a:xfrm>
            <a:off x="17462" y="371338"/>
            <a:ext cx="3195637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7" t="5727" r="-1137"/>
          <a:stretch>
            <a:fillRect/>
          </a:stretch>
        </p:blipFill>
        <p:spPr bwMode="auto">
          <a:xfrm>
            <a:off x="5515770" y="414338"/>
            <a:ext cx="374015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8" t="7547" r="26981" b="77359"/>
          <a:stretch>
            <a:fillRect/>
          </a:stretch>
        </p:blipFill>
        <p:spPr bwMode="auto">
          <a:xfrm>
            <a:off x="5292725" y="836613"/>
            <a:ext cx="14620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2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五邊形 17"/>
          <p:cNvSpPr>
            <a:spLocks noChangeArrowheads="1"/>
          </p:cNvSpPr>
          <p:nvPr/>
        </p:nvSpPr>
        <p:spPr bwMode="auto">
          <a:xfrm flipH="1">
            <a:off x="6084888" y="0"/>
            <a:ext cx="3059112" cy="476250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kumimoji="1" lang="zh-TW" altLang="en-US" sz="2500" b="1" kern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服務時數申請流程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b="1" kern="1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7412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20680" r="28339" b="71831"/>
          <a:stretch>
            <a:fillRect/>
          </a:stretch>
        </p:blipFill>
        <p:spPr bwMode="auto">
          <a:xfrm>
            <a:off x="250825" y="549275"/>
            <a:ext cx="33845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35963" r="28337" b="54936"/>
          <a:stretch>
            <a:fillRect/>
          </a:stretch>
        </p:blipFill>
        <p:spPr bwMode="auto">
          <a:xfrm>
            <a:off x="5083175" y="1311275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字方塊 10"/>
          <p:cNvSpPr txBox="1">
            <a:spLocks noChangeArrowheads="1"/>
          </p:cNvSpPr>
          <p:nvPr/>
        </p:nvSpPr>
        <p:spPr bwMode="auto">
          <a:xfrm>
            <a:off x="1209675" y="757238"/>
            <a:ext cx="1467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kumimoji="1" lang="zh-TW" altLang="en-US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校內</a:t>
            </a:r>
            <a:endParaRPr kumimoji="1" lang="zh-TW" altLang="en-US" sz="18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520560" y="1896227"/>
            <a:ext cx="2293938" cy="635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4"/>
              </a:rPr>
              <a:t>德光首頁</a:t>
            </a:r>
            <a:endParaRPr kumimoji="1"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983649" y="1523561"/>
            <a:ext cx="2293938" cy="113903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行政團隊</a:t>
            </a:r>
            <a:endParaRPr kumimoji="1"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輔導處</a:t>
            </a:r>
          </a:p>
        </p:txBody>
      </p:sp>
      <p:sp>
        <p:nvSpPr>
          <p:cNvPr id="3" name="向右箭號 2"/>
          <p:cNvSpPr/>
          <p:nvPr/>
        </p:nvSpPr>
        <p:spPr bwMode="auto">
          <a:xfrm>
            <a:off x="4193029" y="2093077"/>
            <a:ext cx="290512" cy="241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7" name="向右箭號 16"/>
          <p:cNvSpPr/>
          <p:nvPr/>
        </p:nvSpPr>
        <p:spPr bwMode="auto">
          <a:xfrm>
            <a:off x="7604125" y="2085691"/>
            <a:ext cx="290513" cy="239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8" name="向右箭號 17"/>
          <p:cNvSpPr/>
          <p:nvPr/>
        </p:nvSpPr>
        <p:spPr bwMode="auto">
          <a:xfrm>
            <a:off x="4243079" y="3405545"/>
            <a:ext cx="290513" cy="239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270529" y="3324582"/>
            <a:ext cx="2794000" cy="6413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服務時數申請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4983649" y="3126013"/>
            <a:ext cx="2951163" cy="161766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重要連結</a:t>
            </a:r>
            <a:endParaRPr kumimoji="1" lang="en-US" altLang="zh-TW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校外服務學習</a:t>
            </a:r>
            <a:endParaRPr kumimoji="1"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校內服務學習</a:t>
            </a:r>
          </a:p>
        </p:txBody>
      </p:sp>
    </p:spTree>
    <p:extLst>
      <p:ext uri="{BB962C8B-B14F-4D97-AF65-F5344CB8AC3E}">
        <p14:creationId xmlns:p14="http://schemas.microsoft.com/office/powerpoint/2010/main" val="92016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 flipH="1">
            <a:off x="1207646" y="1194079"/>
            <a:ext cx="6875462" cy="576262"/>
          </a:xfrm>
          <a:prstGeom prst="homePlate">
            <a:avLst>
              <a:gd name="adj" fmla="val 20695"/>
            </a:avLst>
          </a:prstGeom>
          <a:solidFill>
            <a:srgbClr val="FFFF99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iauKai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sz="32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本次宣講重點</a:t>
            </a:r>
            <a:endParaRPr dirty="0"/>
          </a:p>
        </p:txBody>
      </p:sp>
      <p:sp>
        <p:nvSpPr>
          <p:cNvPr id="158" name="Google Shape;158;p6"/>
          <p:cNvSpPr/>
          <p:nvPr/>
        </p:nvSpPr>
        <p:spPr>
          <a:xfrm>
            <a:off x="361244" y="1770341"/>
            <a:ext cx="8568266" cy="324663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Char char="■"/>
            </a:pPr>
            <a:r>
              <a:rPr lang="en-US" sz="3600" kern="1200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十二年國民基本教育的</a:t>
            </a:r>
            <a:r>
              <a:rPr lang="zh-TW" altLang="en-US" sz="3600" kern="12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三大願景</a:t>
            </a:r>
            <a:endParaRPr sz="3600" kern="1200" dirty="0">
              <a:solidFill>
                <a:schemeClr val="dk1"/>
              </a:solidFill>
              <a:latin typeface="Microsoft JhengHei"/>
              <a:ea typeface="文鼎海報體" panose="02010609010101010101" pitchFamily="49" charset="-12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Char char="■"/>
            </a:pPr>
            <a:r>
              <a:rPr lang="en-US" sz="3600" kern="1200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了解台南區免試入學超額比序積分表</a:t>
            </a:r>
            <a:endParaRPr sz="3600" kern="1200" dirty="0">
              <a:solidFill>
                <a:schemeClr val="dk1"/>
              </a:solidFill>
              <a:latin typeface="Microsoft JhengHei"/>
              <a:ea typeface="文鼎海報體" panose="02010609010101010101" pitchFamily="49" charset="-12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Char char="■"/>
            </a:pPr>
            <a:r>
              <a:rPr lang="en-US" sz="3600" kern="1200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協助孩子適性入學</a:t>
            </a:r>
            <a:r>
              <a:rPr lang="en-US" sz="3600" kern="12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(</a:t>
            </a:r>
            <a:r>
              <a:rPr lang="zh-TW" altLang="en-US" sz="3600" kern="12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服務時數申請</a:t>
            </a:r>
            <a:r>
              <a:rPr lang="en-US" sz="3600" kern="12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sym typeface="Microsoft JhengHei"/>
              </a:rPr>
              <a:t>)</a:t>
            </a:r>
            <a:endParaRPr sz="3600" kern="1200" dirty="0">
              <a:solidFill>
                <a:schemeClr val="dk1"/>
              </a:solidFill>
              <a:latin typeface="Microsoft JhengHei"/>
              <a:ea typeface="文鼎海報體" panose="02010609010101010101" pitchFamily="49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83757801"/>
              </p:ext>
            </p:extLst>
          </p:nvPr>
        </p:nvGraphicFramePr>
        <p:xfrm>
          <a:off x="691038" y="1092300"/>
          <a:ext cx="7560840" cy="52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4" name="五邊形 17"/>
          <p:cNvSpPr>
            <a:spLocks noChangeArrowheads="1"/>
          </p:cNvSpPr>
          <p:nvPr/>
        </p:nvSpPr>
        <p:spPr bwMode="auto">
          <a:xfrm flipH="1">
            <a:off x="6084888" y="0"/>
            <a:ext cx="3059112" cy="476250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kumimoji="1" lang="zh-TW" altLang="en-US" sz="25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服務時數申請流程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0485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20680" r="28339" b="71831"/>
          <a:stretch>
            <a:fillRect/>
          </a:stretch>
        </p:blipFill>
        <p:spPr bwMode="auto">
          <a:xfrm>
            <a:off x="250825" y="549275"/>
            <a:ext cx="33845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字方塊 10"/>
          <p:cNvSpPr txBox="1">
            <a:spLocks noChangeArrowheads="1"/>
          </p:cNvSpPr>
          <p:nvPr/>
        </p:nvSpPr>
        <p:spPr bwMode="auto">
          <a:xfrm>
            <a:off x="1209675" y="757238"/>
            <a:ext cx="1467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kumimoji="1" lang="zh-TW" altLang="en-US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校內</a:t>
            </a:r>
            <a:endParaRPr kumimoji="1" lang="zh-TW" altLang="en-US" sz="18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" y="3399816"/>
            <a:ext cx="2016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76" y="2155925"/>
            <a:ext cx="1862667" cy="12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09" y="1947654"/>
            <a:ext cx="15906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88" y="989218"/>
            <a:ext cx="19065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3" t="32257" r="26787"/>
          <a:stretch>
            <a:fillRect/>
          </a:stretch>
        </p:blipFill>
        <p:spPr bwMode="auto">
          <a:xfrm>
            <a:off x="5864225" y="3463925"/>
            <a:ext cx="25923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2C38A54-3DAC-448E-9D64-B103EDB31B1B}"/>
              </a:ext>
            </a:extLst>
          </p:cNvPr>
          <p:cNvSpPr/>
          <p:nvPr/>
        </p:nvSpPr>
        <p:spPr>
          <a:xfrm>
            <a:off x="1675238" y="48423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1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A29C69-CE01-4329-8EF4-5802C478E52A}"/>
              </a:ext>
            </a:extLst>
          </p:cNvPr>
          <p:cNvSpPr/>
          <p:nvPr/>
        </p:nvSpPr>
        <p:spPr>
          <a:xfrm>
            <a:off x="3142209" y="395286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2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4183B53-F659-4E44-BFDE-4CB38D67557C}"/>
              </a:ext>
            </a:extLst>
          </p:cNvPr>
          <p:cNvSpPr/>
          <p:nvPr/>
        </p:nvSpPr>
        <p:spPr>
          <a:xfrm>
            <a:off x="4630279" y="32774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3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509CB5-821A-4070-B278-6AA33CCC3ADD}"/>
              </a:ext>
            </a:extLst>
          </p:cNvPr>
          <p:cNvSpPr/>
          <p:nvPr/>
        </p:nvSpPr>
        <p:spPr>
          <a:xfrm>
            <a:off x="6017476" y="28223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4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五邊形 17"/>
          <p:cNvSpPr>
            <a:spLocks noChangeArrowheads="1"/>
          </p:cNvSpPr>
          <p:nvPr/>
        </p:nvSpPr>
        <p:spPr bwMode="auto">
          <a:xfrm flipH="1">
            <a:off x="6084888" y="0"/>
            <a:ext cx="3059112" cy="476250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kumimoji="1" lang="zh-TW" altLang="en-US" sz="2500" b="1" kern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服務時數申請流程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b="1" kern="1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8436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20680" r="28339" b="71831"/>
          <a:stretch>
            <a:fillRect/>
          </a:stretch>
        </p:blipFill>
        <p:spPr bwMode="auto">
          <a:xfrm>
            <a:off x="250825" y="549275"/>
            <a:ext cx="33845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35963" r="28337" b="54936"/>
          <a:stretch>
            <a:fillRect/>
          </a:stretch>
        </p:blipFill>
        <p:spPr bwMode="auto">
          <a:xfrm>
            <a:off x="5867400" y="581025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字方塊 10"/>
          <p:cNvSpPr txBox="1">
            <a:spLocks noChangeArrowheads="1"/>
          </p:cNvSpPr>
          <p:nvPr/>
        </p:nvSpPr>
        <p:spPr bwMode="auto">
          <a:xfrm>
            <a:off x="1209675" y="757238"/>
            <a:ext cx="1467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kumimoji="1" lang="zh-TW" altLang="en-US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校外</a:t>
            </a:r>
            <a:endParaRPr kumimoji="1" lang="zh-TW" altLang="en-US" sz="18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29712142"/>
              </p:ext>
            </p:extLst>
          </p:nvPr>
        </p:nvGraphicFramePr>
        <p:xfrm>
          <a:off x="663719" y="710565"/>
          <a:ext cx="7560840" cy="52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8" name="文字方塊 20"/>
          <p:cNvSpPr txBox="1">
            <a:spLocks noChangeArrowheads="1"/>
          </p:cNvSpPr>
          <p:nvPr/>
        </p:nvSpPr>
        <p:spPr bwMode="auto">
          <a:xfrm>
            <a:off x="3486150" y="3257551"/>
            <a:ext cx="1873250" cy="1446550"/>
          </a:xfrm>
          <a:prstGeom prst="rect">
            <a:avLst/>
          </a:prstGeom>
          <a:solidFill>
            <a:srgbClr val="B8F1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列印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紀錄單</a:t>
            </a: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endParaRPr kumimoji="1" lang="en-US" altLang="zh-TW" sz="22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德光校外志工服務紀錄單</a:t>
            </a:r>
            <a:endParaRPr kumimoji="1" lang="en-US" altLang="zh-TW" sz="22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請家長簽名</a:t>
            </a:r>
            <a:r>
              <a:rPr kumimoji="1" lang="en-US" altLang="zh-TW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kumimoji="1" lang="zh-TW" altLang="en-US" sz="22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961652" y="4115614"/>
            <a:ext cx="1368425" cy="430213"/>
          </a:xfrm>
          <a:prstGeom prst="rect">
            <a:avLst/>
          </a:prstGeom>
          <a:solidFill>
            <a:srgbClr val="EB6B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參加服務</a:t>
            </a:r>
          </a:p>
        </p:txBody>
      </p:sp>
      <p:sp>
        <p:nvSpPr>
          <p:cNvPr id="18442" name="文字方塊 3"/>
          <p:cNvSpPr txBox="1">
            <a:spLocks noChangeArrowheads="1"/>
          </p:cNvSpPr>
          <p:nvPr/>
        </p:nvSpPr>
        <p:spPr bwMode="auto">
          <a:xfrm>
            <a:off x="211138" y="4754563"/>
            <a:ext cx="1997075" cy="1784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尋找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有立案、安全</a:t>
            </a: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、有計畫、可提供時數證明的優良機構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58372" y="2633030"/>
            <a:ext cx="1460500" cy="313932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索取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服務機構證明</a:t>
            </a:r>
            <a:endParaRPr kumimoji="1" lang="en-US" altLang="zh-TW" sz="22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若機構無提供服務證明也可自行下載列印，並讓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機構蓋章</a:t>
            </a:r>
            <a:r>
              <a:rPr kumimoji="1" lang="en-US" altLang="zh-TW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kumimoji="1" lang="zh-TW" altLang="en-US" sz="22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986588" y="2540000"/>
            <a:ext cx="2014537" cy="2124075"/>
          </a:xfrm>
          <a:prstGeom prst="rect">
            <a:avLst/>
          </a:prstGeom>
          <a:solidFill>
            <a:srgbClr val="07E9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上網登錄時數</a:t>
            </a:r>
            <a:endParaRPr kumimoji="1" lang="en-US" altLang="zh-TW" sz="22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繳交</a:t>
            </a:r>
            <a:r>
              <a:rPr kumimoji="1" lang="en-US" altLang="zh-TW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1.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紀錄單</a:t>
            </a: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及</a:t>
            </a:r>
            <a:r>
              <a:rPr kumimoji="1" lang="en-US" altLang="zh-TW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1" lang="zh-TW" altLang="en-US" sz="2200" b="1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服務證明影本</a:t>
            </a:r>
            <a:r>
              <a:rPr kumimoji="1" lang="zh-TW" altLang="en-US" sz="22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至輔導處</a:t>
            </a:r>
          </a:p>
        </p:txBody>
      </p:sp>
      <p:sp>
        <p:nvSpPr>
          <p:cNvPr id="4" name="矩形 3"/>
          <p:cNvSpPr/>
          <p:nvPr/>
        </p:nvSpPr>
        <p:spPr>
          <a:xfrm>
            <a:off x="951619" y="34494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1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85876" y="2540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2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4708" y="17838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3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57F6A84-8F13-4C28-A5FE-DB1E1F85CF16}"/>
              </a:ext>
            </a:extLst>
          </p:cNvPr>
          <p:cNvSpPr/>
          <p:nvPr/>
        </p:nvSpPr>
        <p:spPr>
          <a:xfrm>
            <a:off x="4972903" y="121013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4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7780B00-2785-4988-A4FA-5BE16BF25D9F}"/>
              </a:ext>
            </a:extLst>
          </p:cNvPr>
          <p:cNvSpPr/>
          <p:nvPr/>
        </p:nvSpPr>
        <p:spPr>
          <a:xfrm>
            <a:off x="6310431" y="6954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54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新細明體" charset="-120"/>
                <a:cs typeface="+mn-cs"/>
              </a:rPr>
              <a:t>5</a:t>
            </a:r>
            <a:endParaRPr kumimoji="1" lang="zh-TW" altLang="en-US" sz="54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13" grpId="0" animBg="1"/>
      <p:bldP spid="18" grpId="0" animBg="1"/>
      <p:bldP spid="4" grpId="0"/>
      <p:bldP spid="15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59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0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462" name="群組 5"/>
          <p:cNvGrpSpPr>
            <a:grpSpLocks/>
          </p:cNvGrpSpPr>
          <p:nvPr/>
        </p:nvGrpSpPr>
        <p:grpSpPr bwMode="auto">
          <a:xfrm>
            <a:off x="130175" y="1052513"/>
            <a:ext cx="8994775" cy="4597400"/>
            <a:chOff x="161676" y="1154324"/>
            <a:chExt cx="8995214" cy="4596977"/>
          </a:xfrm>
        </p:grpSpPr>
        <p:pic>
          <p:nvPicPr>
            <p:cNvPr id="19463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" t="5489" r="4158" b="15669"/>
            <a:stretch>
              <a:fillRect/>
            </a:stretch>
          </p:blipFill>
          <p:spPr bwMode="auto">
            <a:xfrm>
              <a:off x="161676" y="1154324"/>
              <a:ext cx="8995214" cy="43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橢圓 7"/>
            <p:cNvSpPr/>
            <p:nvPr/>
          </p:nvSpPr>
          <p:spPr bwMode="auto">
            <a:xfrm>
              <a:off x="2401748" y="1154324"/>
              <a:ext cx="1090665" cy="925427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zh-TW" altLang="en-US" sz="3200" kern="1200"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9" name="圓角矩形 8"/>
            <p:cNvSpPr/>
            <p:nvPr/>
          </p:nvSpPr>
          <p:spPr bwMode="auto">
            <a:xfrm>
              <a:off x="7775698" y="1773392"/>
              <a:ext cx="1274825" cy="3977909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zh-TW" altLang="en-US" sz="3200" kern="1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63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531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53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53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534" name="群組 6"/>
          <p:cNvGrpSpPr>
            <a:grpSpLocks/>
          </p:cNvGrpSpPr>
          <p:nvPr/>
        </p:nvGrpSpPr>
        <p:grpSpPr bwMode="auto">
          <a:xfrm>
            <a:off x="1877218" y="-1"/>
            <a:ext cx="5237163" cy="6858001"/>
            <a:chOff x="1619672" y="-20608"/>
            <a:chExt cx="5237163" cy="6858000"/>
          </a:xfrm>
        </p:grpSpPr>
        <p:pic>
          <p:nvPicPr>
            <p:cNvPr id="225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20608"/>
              <a:ext cx="5237163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kx="-3284103" algn="br" rotWithShape="0">
                      <a:srgbClr val="2F4D71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橢圓 7"/>
            <p:cNvSpPr/>
            <p:nvPr/>
          </p:nvSpPr>
          <p:spPr bwMode="auto">
            <a:xfrm>
              <a:off x="4543847" y="4292629"/>
              <a:ext cx="1862138" cy="126841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zh-TW" altLang="en-US" sz="3200" kern="1200"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94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3555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3556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355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3" y="0"/>
            <a:ext cx="4741334" cy="68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2F4D71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57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0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7001" r="37000" b="75500"/>
          <a:stretch>
            <a:fillRect/>
          </a:stretch>
        </p:blipFill>
        <p:spPr bwMode="auto">
          <a:xfrm>
            <a:off x="195263" y="776288"/>
            <a:ext cx="5876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五邊形 17"/>
          <p:cNvSpPr>
            <a:spLocks noChangeArrowheads="1"/>
          </p:cNvSpPr>
          <p:nvPr/>
        </p:nvSpPr>
        <p:spPr bwMode="auto">
          <a:xfrm flipH="1">
            <a:off x="6084888" y="0"/>
            <a:ext cx="3059112" cy="549275"/>
          </a:xfrm>
          <a:prstGeom prst="homePlate">
            <a:avLst>
              <a:gd name="adj" fmla="val 49944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kumimoji="1" lang="zh-TW" altLang="en-US" sz="2500" b="1" kern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服務時數申請流程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b="1" kern="1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284163" y="3429000"/>
            <a:ext cx="7859712" cy="2770188"/>
            <a:chOff x="251520" y="3284389"/>
            <a:chExt cx="7859216" cy="2770546"/>
          </a:xfrm>
        </p:grpSpPr>
        <p:pic>
          <p:nvPicPr>
            <p:cNvPr id="24585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5" r="-391" b="30240"/>
            <a:stretch>
              <a:fillRect/>
            </a:stretch>
          </p:blipFill>
          <p:spPr bwMode="auto">
            <a:xfrm>
              <a:off x="251520" y="3284389"/>
              <a:ext cx="7859216" cy="277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橢圓 10"/>
            <p:cNvSpPr/>
            <p:nvPr/>
          </p:nvSpPr>
          <p:spPr bwMode="auto">
            <a:xfrm>
              <a:off x="1330952" y="4203671"/>
              <a:ext cx="1584225" cy="93198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zh-TW" altLang="en-US" sz="3200" kern="1200"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3" name="橢圓形圖說文字 12"/>
          <p:cNvSpPr/>
          <p:nvPr/>
        </p:nvSpPr>
        <p:spPr bwMode="auto">
          <a:xfrm>
            <a:off x="4783138" y="1417638"/>
            <a:ext cx="2422525" cy="1609725"/>
          </a:xfrm>
          <a:prstGeom prst="wedgeEllipseCallout">
            <a:avLst>
              <a:gd name="adj1" fmla="val 57103"/>
              <a:gd name="adj2" fmla="val 31530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2400" kern="1200" dirty="0">
                <a:latin typeface="微軟正黑體" pitchFamily="34" charset="-120"/>
                <a:ea typeface="微軟正黑體" pitchFamily="34" charset="-120"/>
                <a:cs typeface="+mn-cs"/>
              </a:rPr>
              <a:t>帳號為</a:t>
            </a:r>
            <a:r>
              <a:rPr kumimoji="1"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學號</a:t>
            </a:r>
            <a:endParaRPr kumimoji="1" lang="en-US" altLang="zh-TW" sz="2400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2400" kern="1200" dirty="0">
                <a:latin typeface="微軟正黑體" pitchFamily="34" charset="-120"/>
                <a:ea typeface="微軟正黑體" pitchFamily="34" charset="-120"/>
                <a:cs typeface="+mn-cs"/>
              </a:rPr>
              <a:t>密碼為</a:t>
            </a:r>
            <a:endParaRPr kumimoji="1" lang="en-US" altLang="zh-TW" sz="2400" kern="1200" dirty="0"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身份證字號</a:t>
            </a:r>
          </a:p>
        </p:txBody>
      </p:sp>
      <p:pic>
        <p:nvPicPr>
          <p:cNvPr id="14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686">
            <a:off x="7419975" y="2209800"/>
            <a:ext cx="14462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605" name="群組 6"/>
          <p:cNvGrpSpPr>
            <a:grpSpLocks/>
          </p:cNvGrpSpPr>
          <p:nvPr/>
        </p:nvGrpSpPr>
        <p:grpSpPr bwMode="auto">
          <a:xfrm>
            <a:off x="142875" y="549275"/>
            <a:ext cx="4300538" cy="5783263"/>
            <a:chOff x="1619672" y="-20608"/>
            <a:chExt cx="5237163" cy="6858000"/>
          </a:xfrm>
        </p:grpSpPr>
        <p:pic>
          <p:nvPicPr>
            <p:cNvPr id="256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20608"/>
              <a:ext cx="5237163" cy="685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kx="-3284103" algn="br" rotWithShape="0">
                      <a:srgbClr val="2F4D71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橢圓 7"/>
            <p:cNvSpPr/>
            <p:nvPr/>
          </p:nvSpPr>
          <p:spPr bwMode="auto">
            <a:xfrm>
              <a:off x="4544673" y="4292233"/>
              <a:ext cx="1861715" cy="1268815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zh-TW" altLang="en-US" sz="3200" kern="1200"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</p:grpSp>
      <p:pic>
        <p:nvPicPr>
          <p:cNvPr id="256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549275"/>
            <a:ext cx="4016375" cy="57832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2F4D71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560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640263"/>
            <a:ext cx="123666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/>
          <p:nvPr/>
        </p:nvSpPr>
        <p:spPr bwMode="auto">
          <a:xfrm>
            <a:off x="5795963" y="3635534"/>
            <a:ext cx="2879725" cy="2128520"/>
          </a:xfrm>
          <a:prstGeom prst="wedgeEllipseCallout">
            <a:avLst>
              <a:gd name="adj1" fmla="val -64845"/>
              <a:gd name="adj2" fmla="val 52130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上網登錄時數</a:t>
            </a:r>
            <a:r>
              <a:rPr kumimoji="1" lang="zh-TW" altLang="en-US" sz="2400" kern="1200" dirty="0">
                <a:latin typeface="微軟正黑體" pitchFamily="34" charset="-120"/>
                <a:ea typeface="微軟正黑體" pitchFamily="34" charset="-120"/>
                <a:cs typeface="+mn-cs"/>
              </a:rPr>
              <a:t>繳交</a:t>
            </a:r>
            <a:r>
              <a:rPr kumimoji="1"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志工服務紀錄單</a:t>
            </a:r>
            <a:r>
              <a:rPr kumimoji="1" lang="zh-TW" altLang="en-US" sz="2400" kern="1200" dirty="0"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1" lang="zh-TW" altLang="en-US" sz="2400" kern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服務證明影本</a:t>
            </a:r>
            <a:r>
              <a:rPr kumimoji="1" lang="zh-TW" altLang="en-US" sz="2400" kern="1200" dirty="0"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1" lang="en-US" altLang="zh-TW" sz="2400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075613" cy="1314450"/>
          </a:xfrm>
        </p:spPr>
        <p:txBody>
          <a:bodyPr/>
          <a:lstStyle/>
          <a:p>
            <a:r>
              <a:rPr lang="zh-TW" altLang="en-US" sz="5400" b="1">
                <a:solidFill>
                  <a:srgbClr val="2D32FD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>
                <a:solidFill>
                  <a:srgbClr val="2D32FD"/>
                </a:solidFill>
                <a:latin typeface="標楷體" pitchFamily="65" charset="-120"/>
                <a:ea typeface="標楷體" pitchFamily="65" charset="-120"/>
              </a:rPr>
              <a:t>輔導處進門後，右邊的櫃子，</a:t>
            </a:r>
            <a:br>
              <a:rPr lang="en-US" altLang="zh-TW" sz="4000" b="1">
                <a:solidFill>
                  <a:srgbClr val="2D32F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>
                <a:solidFill>
                  <a:srgbClr val="2D32FD"/>
                </a:solidFill>
                <a:latin typeface="標楷體" pitchFamily="65" charset="-120"/>
                <a:ea typeface="標楷體" pitchFamily="65" charset="-120"/>
              </a:rPr>
              <a:t>請依自己的年級放置 </a:t>
            </a: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57400"/>
            <a:ext cx="578802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圖說文字 1"/>
          <p:cNvSpPr/>
          <p:nvPr/>
        </p:nvSpPr>
        <p:spPr bwMode="auto">
          <a:xfrm>
            <a:off x="5403850" y="3568700"/>
            <a:ext cx="1666875" cy="569913"/>
          </a:xfrm>
          <a:prstGeom prst="wedgeRectCallout">
            <a:avLst>
              <a:gd name="adj1" fmla="val -79391"/>
              <a:gd name="adj2" fmla="val 15353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1510" name="文字方塊 3"/>
          <p:cNvSpPr txBox="1">
            <a:spLocks noChangeArrowheads="1"/>
          </p:cNvSpPr>
          <p:nvPr/>
        </p:nvSpPr>
        <p:spPr bwMode="auto">
          <a:xfrm>
            <a:off x="5589588" y="353218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kern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國一</a:t>
            </a:r>
          </a:p>
        </p:txBody>
      </p:sp>
      <p:sp>
        <p:nvSpPr>
          <p:cNvPr id="14" name="矩形圖說文字 13"/>
          <p:cNvSpPr/>
          <p:nvPr/>
        </p:nvSpPr>
        <p:spPr bwMode="auto">
          <a:xfrm>
            <a:off x="5867400" y="4235450"/>
            <a:ext cx="1666875" cy="568325"/>
          </a:xfrm>
          <a:prstGeom prst="wedgeRectCallout">
            <a:avLst>
              <a:gd name="adj1" fmla="val -106248"/>
              <a:gd name="adj2" fmla="val 8160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6156325" y="4868863"/>
            <a:ext cx="1666875" cy="569912"/>
          </a:xfrm>
          <a:prstGeom prst="wedgeRectCallout">
            <a:avLst>
              <a:gd name="adj1" fmla="val -123391"/>
              <a:gd name="adj2" fmla="val 968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" name="矩形圖說文字 15"/>
          <p:cNvSpPr/>
          <p:nvPr/>
        </p:nvSpPr>
        <p:spPr bwMode="auto">
          <a:xfrm>
            <a:off x="5884863" y="5629275"/>
            <a:ext cx="2223967" cy="568325"/>
          </a:xfrm>
          <a:prstGeom prst="wedgeRectCallout">
            <a:avLst>
              <a:gd name="adj1" fmla="val -109106"/>
              <a:gd name="adj2" fmla="val -7060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zh-TW" altLang="en-US" sz="3200" kern="1200"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1514" name="文字方塊 16"/>
          <p:cNvSpPr txBox="1">
            <a:spLocks noChangeArrowheads="1"/>
          </p:cNvSpPr>
          <p:nvPr/>
        </p:nvSpPr>
        <p:spPr bwMode="auto">
          <a:xfrm>
            <a:off x="6053138" y="4237038"/>
            <a:ext cx="129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kern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國二</a:t>
            </a:r>
          </a:p>
        </p:txBody>
      </p:sp>
      <p:sp>
        <p:nvSpPr>
          <p:cNvPr id="21515" name="文字方塊 17"/>
          <p:cNvSpPr txBox="1">
            <a:spLocks noChangeArrowheads="1"/>
          </p:cNvSpPr>
          <p:nvPr/>
        </p:nvSpPr>
        <p:spPr bwMode="auto">
          <a:xfrm>
            <a:off x="6342063" y="48212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kern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國三</a:t>
            </a:r>
          </a:p>
        </p:txBody>
      </p:sp>
      <p:sp>
        <p:nvSpPr>
          <p:cNvPr id="21516" name="文字方塊 18"/>
          <p:cNvSpPr txBox="1">
            <a:spLocks noChangeArrowheads="1"/>
          </p:cNvSpPr>
          <p:nvPr/>
        </p:nvSpPr>
        <p:spPr bwMode="auto">
          <a:xfrm>
            <a:off x="5867400" y="5629275"/>
            <a:ext cx="2241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免費紀錄單</a:t>
            </a:r>
          </a:p>
        </p:txBody>
      </p:sp>
    </p:spTree>
    <p:extLst>
      <p:ext uri="{BB962C8B-B14F-4D97-AF65-F5344CB8AC3E}">
        <p14:creationId xmlns:p14="http://schemas.microsoft.com/office/powerpoint/2010/main" val="355678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87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zh-TW" altLang="zh-TW" sz="44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7" name="Google Shape;880;p4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zh-TW" altLang="zh-TW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8" name="Google Shape;881;p49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zh-TW" altLang="zh-TW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82" name="Google Shape;882;p4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6630" name="Google Shape;883;p4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4" t="9378" r="30881" b="63068"/>
          <a:stretch>
            <a:fillRect/>
          </a:stretch>
        </p:blipFill>
        <p:spPr bwMode="auto">
          <a:xfrm>
            <a:off x="107950" y="1271588"/>
            <a:ext cx="89662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" name="Google Shape;884;p49"/>
          <p:cNvSpPr/>
          <p:nvPr/>
        </p:nvSpPr>
        <p:spPr>
          <a:xfrm flipH="1">
            <a:off x="5003800" y="0"/>
            <a:ext cx="4140200" cy="476250"/>
          </a:xfrm>
          <a:prstGeom prst="homePlate">
            <a:avLst>
              <a:gd name="adj" fmla="val 20358"/>
            </a:avLst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buSzPts val="2500"/>
              <a:buFont typeface="Microsoft JhengHei"/>
              <a:buNone/>
              <a:defRPr/>
            </a:pPr>
            <a:r>
              <a:rPr lang="en-US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德光中學服務時數查詢</a:t>
            </a:r>
            <a:endParaRPr>
              <a:ea typeface="新細明體" charset="-120"/>
            </a:endParaRPr>
          </a:p>
        </p:txBody>
      </p:sp>
      <p:sp>
        <p:nvSpPr>
          <p:cNvPr id="885" name="Google Shape;885;p49"/>
          <p:cNvSpPr/>
          <p:nvPr/>
        </p:nvSpPr>
        <p:spPr>
          <a:xfrm>
            <a:off x="5514975" y="1412875"/>
            <a:ext cx="3462338" cy="2668588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pic>
        <p:nvPicPr>
          <p:cNvPr id="886" name="Google Shape;886;p4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">
            <a:off x="6811963" y="3246438"/>
            <a:ext cx="1898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7" name="Google Shape;887;p49"/>
          <p:cNvSpPr/>
          <p:nvPr/>
        </p:nvSpPr>
        <p:spPr>
          <a:xfrm>
            <a:off x="3635375" y="1943100"/>
            <a:ext cx="2422525" cy="1609725"/>
          </a:xfrm>
          <a:prstGeom prst="wedgeEllipseCallout">
            <a:avLst>
              <a:gd name="adj1" fmla="val 23134"/>
              <a:gd name="adj2" fmla="val 17610"/>
            </a:avLst>
          </a:prstGeom>
          <a:solidFill>
            <a:srgbClr val="FFCC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lIns="18000" tIns="18000" rIns="18000" bIns="18000" anchor="ctr">
            <a:spAutoFit/>
          </a:bodyPr>
          <a:lstStyle/>
          <a:p>
            <a:pPr>
              <a:buSzPts val="2400"/>
              <a:buFont typeface="Microsoft JhengHei"/>
              <a:buNone/>
              <a:defRPr/>
            </a:pPr>
            <a:r>
              <a:rPr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帳號為</a:t>
            </a:r>
            <a:r>
              <a:rPr lang="en-US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學號</a:t>
            </a:r>
            <a:endParaRPr>
              <a:ea typeface="新細明體" charset="-120"/>
            </a:endParaRPr>
          </a:p>
          <a:p>
            <a:pPr>
              <a:buSzPts val="2400"/>
              <a:buFont typeface="Microsoft JhengHei"/>
              <a:buNone/>
              <a:defRPr/>
            </a:pPr>
            <a:r>
              <a:rPr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密碼為</a:t>
            </a:r>
            <a:endParaRPr>
              <a:ea typeface="新細明體" charset="-120"/>
            </a:endParaRPr>
          </a:p>
          <a:p>
            <a:pPr>
              <a:buClr>
                <a:srgbClr val="FF0000"/>
              </a:buClr>
              <a:buSzPts val="2400"/>
              <a:buFont typeface="Microsoft JhengHei"/>
              <a:buNone/>
              <a:defRPr/>
            </a:pPr>
            <a:r>
              <a:rPr lang="en-US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身份證字號</a:t>
            </a:r>
            <a:endParaRPr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oogle Shape;212;p1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8" t="27998" r="29266" b="48164"/>
          <a:stretch>
            <a:fillRect/>
          </a:stretch>
        </p:blipFill>
        <p:spPr bwMode="auto">
          <a:xfrm>
            <a:off x="5949950" y="549275"/>
            <a:ext cx="236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" name="Google Shape;892;p50"/>
          <p:cNvPicPr preferRelativeResize="0"/>
          <p:nvPr/>
        </p:nvPicPr>
        <p:blipFill rotWithShape="1">
          <a:blip r:embed="rId4"/>
          <a:srcRect t="7162" b="12691"/>
          <a:stretch/>
        </p:blipFill>
        <p:spPr>
          <a:xfrm>
            <a:off x="177800" y="1412875"/>
            <a:ext cx="8704263" cy="39243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893" name="Google Shape;893;p5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894" name="Google Shape;894;p50"/>
          <p:cNvSpPr/>
          <p:nvPr/>
        </p:nvSpPr>
        <p:spPr>
          <a:xfrm flipH="1">
            <a:off x="5003800" y="0"/>
            <a:ext cx="4140200" cy="476250"/>
          </a:xfrm>
          <a:prstGeom prst="homePlate">
            <a:avLst>
              <a:gd name="adj" fmla="val 20358"/>
            </a:avLst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buSzPts val="2500"/>
              <a:buFont typeface="Microsoft JhengHei"/>
              <a:buNone/>
              <a:defRPr/>
            </a:pPr>
            <a:r>
              <a:rPr lang="en-US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德光中學服務時數查詢</a:t>
            </a:r>
            <a:endParaRPr>
              <a:ea typeface="新細明體" charset="-120"/>
            </a:endParaRPr>
          </a:p>
        </p:txBody>
      </p:sp>
      <p:sp>
        <p:nvSpPr>
          <p:cNvPr id="895" name="Google Shape;895;p50"/>
          <p:cNvSpPr txBox="1"/>
          <p:nvPr/>
        </p:nvSpPr>
        <p:spPr>
          <a:xfrm>
            <a:off x="1042988" y="1657350"/>
            <a:ext cx="504825" cy="215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896" name="Google Shape;896;p50"/>
          <p:cNvSpPr/>
          <p:nvPr/>
        </p:nvSpPr>
        <p:spPr>
          <a:xfrm>
            <a:off x="222250" y="2352675"/>
            <a:ext cx="1943100" cy="355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897" name="Google Shape;897;p50"/>
          <p:cNvSpPr txBox="1"/>
          <p:nvPr/>
        </p:nvSpPr>
        <p:spPr>
          <a:xfrm>
            <a:off x="941388" y="3068638"/>
            <a:ext cx="677862" cy="1079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7657" name="Google Shape;898;p50"/>
          <p:cNvGrpSpPr>
            <a:grpSpLocks/>
          </p:cNvGrpSpPr>
          <p:nvPr/>
        </p:nvGrpSpPr>
        <p:grpSpPr bwMode="auto">
          <a:xfrm>
            <a:off x="2624138" y="2352675"/>
            <a:ext cx="6018212" cy="2851150"/>
            <a:chOff x="2624906" y="2352675"/>
            <a:chExt cx="6017860" cy="2850496"/>
          </a:xfrm>
        </p:grpSpPr>
        <p:grpSp>
          <p:nvGrpSpPr>
            <p:cNvPr id="27659" name="Google Shape;899;p50"/>
            <p:cNvGrpSpPr>
              <a:grpSpLocks/>
            </p:cNvGrpSpPr>
            <p:nvPr/>
          </p:nvGrpSpPr>
          <p:grpSpPr bwMode="auto">
            <a:xfrm>
              <a:off x="2624906" y="2352675"/>
              <a:ext cx="6017860" cy="2850496"/>
              <a:chOff x="2627784" y="2139442"/>
              <a:chExt cx="6017860" cy="2850496"/>
            </a:xfrm>
          </p:grpSpPr>
          <p:grpSp>
            <p:nvGrpSpPr>
              <p:cNvPr id="27661" name="Google Shape;900;p50"/>
              <p:cNvGrpSpPr>
                <a:grpSpLocks/>
              </p:cNvGrpSpPr>
              <p:nvPr/>
            </p:nvGrpSpPr>
            <p:grpSpPr bwMode="auto">
              <a:xfrm>
                <a:off x="2627784" y="2139442"/>
                <a:ext cx="6017860" cy="2850496"/>
                <a:chOff x="4264014" y="3243180"/>
                <a:chExt cx="5590760" cy="2814847"/>
              </a:xfrm>
            </p:grpSpPr>
            <p:sp>
              <p:nvSpPr>
                <p:cNvPr id="901" name="Google Shape;901;p50"/>
                <p:cNvSpPr/>
                <p:nvPr/>
              </p:nvSpPr>
              <p:spPr>
                <a:xfrm>
                  <a:off x="4264014" y="3243180"/>
                  <a:ext cx="5590760" cy="18352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dist="17960" dir="2700000">
                    <a:srgbClr val="000000"/>
                  </a:outerShdw>
                </a:effectLst>
              </p:spPr>
              <p:txBody>
                <a:bodyPr lIns="91425" tIns="45700" rIns="91425" bIns="45700"/>
                <a:lstStyle>
                  <a:lvl1pPr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None/>
                  </a:pPr>
                  <a:endParaRPr kumimoji="0" lang="zh-TW" altLang="zh-TW" kern="1200">
                    <a:solidFill>
                      <a:srgbClr val="000000"/>
                    </a:solidFill>
                    <a:cs typeface="Calibri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902" name="Google Shape;902;p50"/>
                <p:cNvSpPr txBox="1"/>
                <p:nvPr/>
              </p:nvSpPr>
              <p:spPr>
                <a:xfrm>
                  <a:off x="4371670" y="3534695"/>
                  <a:ext cx="2582280" cy="2523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lIns="91425" tIns="45700" rIns="91425" bIns="45700">
                  <a:spAutoFit/>
                </a:bodyPr>
                <a:lstStyle/>
                <a:p>
                  <a:pPr algn="ctr">
                    <a:buSzPts val="4000"/>
                    <a:buFont typeface="Microsoft JhengHei"/>
                    <a:buNone/>
                    <a:defRPr/>
                  </a:pPr>
                  <a:r>
                    <a:rPr lang="en-US" sz="4000" b="1"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學生OOO的資料</a:t>
                  </a:r>
                  <a:endParaRPr>
                    <a:ea typeface="新細明體" charset="-120"/>
                  </a:endParaRPr>
                </a:p>
              </p:txBody>
            </p:sp>
          </p:grpSp>
          <p:sp>
            <p:nvSpPr>
              <p:cNvPr id="903" name="Google Shape;903;p50"/>
              <p:cNvSpPr txBox="1"/>
              <p:nvPr/>
            </p:nvSpPr>
            <p:spPr>
              <a:xfrm>
                <a:off x="5821647" y="2461631"/>
                <a:ext cx="2627158" cy="1322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45700" rIns="91425" bIns="45700">
                <a:spAutoFit/>
              </a:bodyPr>
              <a:lstStyle/>
              <a:p>
                <a:pPr algn="ctr">
                  <a:buSzPts val="4000"/>
                  <a:buFont typeface="Microsoft JhengHei"/>
                  <a:buNone/>
                  <a:defRPr/>
                </a:pPr>
                <a:r>
                  <a:rPr lang="en-US" sz="4000" b="1"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公共服務時數查詢</a:t>
                </a:r>
                <a:endParaRPr>
                  <a:ea typeface="新細明體" charset="-120"/>
                </a:endParaRPr>
              </a:p>
            </p:txBody>
          </p:sp>
        </p:grpSp>
        <p:sp>
          <p:nvSpPr>
            <p:cNvPr id="904" name="Google Shape;904;p50"/>
            <p:cNvSpPr/>
            <p:nvPr/>
          </p:nvSpPr>
          <p:spPr>
            <a:xfrm>
              <a:off x="5267938" y="3012924"/>
              <a:ext cx="731795" cy="538040"/>
            </a:xfrm>
            <a:prstGeom prst="rightArrow">
              <a:avLst>
                <a:gd name="adj1" fmla="val 13659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7960" dir="2700000">
                <a:srgbClr val="000000"/>
              </a:outerShdw>
            </a:effectLst>
          </p:spPr>
          <p:txBody>
            <a:bodyPr lIns="91425" tIns="45700" rIns="91425" bIns="45700"/>
            <a:lstStyle>
              <a:lvl1pPr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kumimoji="0" lang="zh-TW" altLang="zh-TW" kern="1200">
                <a:solidFill>
                  <a:srgbClr val="000000"/>
                </a:solidFill>
                <a:cs typeface="Calibri" pitchFamily="34" charset="0"/>
                <a:sym typeface="Calibri" pitchFamily="34" charset="0"/>
              </a:endParaRPr>
            </a:p>
          </p:txBody>
        </p:sp>
      </p:grpSp>
      <p:pic>
        <p:nvPicPr>
          <p:cNvPr id="905" name="Google Shape;905;p5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">
            <a:off x="1847850" y="1522413"/>
            <a:ext cx="1333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C:\Users\user\Pictures\背景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2600"/>
            <a:ext cx="9144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2755195" y="1360488"/>
            <a:ext cx="3638550" cy="3486150"/>
          </a:xfrm>
          <a:prstGeom prst="ellipse">
            <a:avLst/>
          </a:prstGeom>
          <a:solidFill>
            <a:srgbClr val="EB6BA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623307" y="2786063"/>
            <a:ext cx="3635375" cy="3589337"/>
          </a:xfrm>
          <a:prstGeom prst="ellipse">
            <a:avLst/>
          </a:prstGeom>
          <a:solidFill>
            <a:srgbClr val="FFF2C9">
              <a:alpha val="5372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893432" y="2786063"/>
            <a:ext cx="3635375" cy="3589337"/>
          </a:xfrm>
          <a:prstGeom prst="ellipse">
            <a:avLst/>
          </a:prstGeom>
          <a:solidFill>
            <a:srgbClr val="07E9C3">
              <a:alpha val="42745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642357" y="4583113"/>
            <a:ext cx="2366962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提升中小學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教育品質</a:t>
            </a:r>
            <a:endParaRPr dirty="0"/>
          </a:p>
        </p:txBody>
      </p:sp>
      <p:sp>
        <p:nvSpPr>
          <p:cNvPr id="194" name="Google Shape;194;p9"/>
          <p:cNvSpPr txBox="1"/>
          <p:nvPr/>
        </p:nvSpPr>
        <p:spPr>
          <a:xfrm>
            <a:off x="3529895" y="1585913"/>
            <a:ext cx="20891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成就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每一位孩子 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5403145" y="4605338"/>
            <a:ext cx="1825625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厚植國家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競爭力 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3912482" y="3565526"/>
            <a:ext cx="1295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Microsoft JhengHei"/>
              <a:buNone/>
            </a:pPr>
            <a:r>
              <a:rPr lang="en-US" sz="2400" b="1" i="0" u="none">
                <a:solidFill>
                  <a:srgbClr val="CC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十二年國民基本教育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1233944" y="599264"/>
            <a:ext cx="6837611" cy="648512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995C1F"/>
            </a:outerShdw>
          </a:effectLst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Microsoft JhengHei"/>
              <a:buNone/>
            </a:pPr>
            <a:r>
              <a:rPr lang="en-US" sz="3600" b="1" i="0" u="none" dirty="0" err="1">
                <a:solidFill>
                  <a:srgbClr val="99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十二年國</a:t>
            </a:r>
            <a:r>
              <a:rPr lang="zh-TW" altLang="en-US" sz="3600" b="1" dirty="0">
                <a:solidFill>
                  <a:srgbClr val="99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民基本</a:t>
            </a:r>
            <a:r>
              <a:rPr lang="en-US" sz="3600" b="1" i="0" u="none" dirty="0">
                <a:solidFill>
                  <a:srgbClr val="99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</a:t>
            </a:r>
            <a:r>
              <a:rPr lang="zh-TW" altLang="en-US" sz="3600" b="1" i="0" u="none" dirty="0">
                <a:solidFill>
                  <a:srgbClr val="99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育</a:t>
            </a:r>
            <a:r>
              <a:rPr lang="en-US" sz="3600" b="1" i="0" u="none" dirty="0" err="1">
                <a:solidFill>
                  <a:srgbClr val="99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的三大願景</a:t>
            </a:r>
            <a:r>
              <a:rPr lang="en-US" sz="32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212;p1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8" t="27998" r="29266" b="48164"/>
          <a:stretch>
            <a:fillRect/>
          </a:stretch>
        </p:blipFill>
        <p:spPr bwMode="auto">
          <a:xfrm>
            <a:off x="5949950" y="549275"/>
            <a:ext cx="2366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0" name="Google Shape;910;p5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911" name="Google Shape;911;p51"/>
          <p:cNvSpPr/>
          <p:nvPr/>
        </p:nvSpPr>
        <p:spPr>
          <a:xfrm flipH="1">
            <a:off x="5003800" y="0"/>
            <a:ext cx="4140200" cy="476250"/>
          </a:xfrm>
          <a:prstGeom prst="homePlate">
            <a:avLst>
              <a:gd name="adj" fmla="val 20358"/>
            </a:avLst>
          </a:prstGeom>
          <a:solidFill>
            <a:srgbClr val="FFC0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algn="ctr">
              <a:buSzPts val="2500"/>
              <a:buFont typeface="Microsoft JhengHei"/>
              <a:buNone/>
              <a:defRPr/>
            </a:pPr>
            <a:r>
              <a:rPr lang="en-US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德光中學服務時數查詢</a:t>
            </a:r>
            <a:endParaRPr>
              <a:ea typeface="新細明體" charset="-120"/>
            </a:endParaRPr>
          </a:p>
        </p:txBody>
      </p:sp>
      <p:pic>
        <p:nvPicPr>
          <p:cNvPr id="912" name="Google Shape;912;p51"/>
          <p:cNvPicPr preferRelativeResize="0"/>
          <p:nvPr/>
        </p:nvPicPr>
        <p:blipFill rotWithShape="1">
          <a:blip r:embed="rId4"/>
          <a:srcRect l="20985" t="7029" b="42109"/>
          <a:stretch/>
        </p:blipFill>
        <p:spPr>
          <a:xfrm>
            <a:off x="539750" y="1557338"/>
            <a:ext cx="8153400" cy="2951162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2F4D71">
                <a:alpha val="49803"/>
              </a:srgbClr>
            </a:outerShdw>
          </a:effectLst>
        </p:spPr>
      </p:pic>
      <p:sp>
        <p:nvSpPr>
          <p:cNvPr id="913" name="Google Shape;913;p51"/>
          <p:cNvSpPr txBox="1"/>
          <p:nvPr/>
        </p:nvSpPr>
        <p:spPr>
          <a:xfrm>
            <a:off x="611188" y="2492375"/>
            <a:ext cx="647700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914" name="Google Shape;914;p51"/>
          <p:cNvSpPr txBox="1"/>
          <p:nvPr/>
        </p:nvSpPr>
        <p:spPr>
          <a:xfrm>
            <a:off x="2700338" y="2492375"/>
            <a:ext cx="647700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915" name="Google Shape;915;p51"/>
          <p:cNvSpPr txBox="1"/>
          <p:nvPr/>
        </p:nvSpPr>
        <p:spPr>
          <a:xfrm>
            <a:off x="1403350" y="2492375"/>
            <a:ext cx="647700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916" name="Google Shape;916;p51"/>
          <p:cNvSpPr txBox="1"/>
          <p:nvPr/>
        </p:nvSpPr>
        <p:spPr>
          <a:xfrm>
            <a:off x="2141538" y="2492375"/>
            <a:ext cx="414337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lIns="91425" tIns="45700" rIns="91425" bIns="45700"/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kumimoji="0" lang="zh-TW" altLang="zh-TW" kern="12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8682" name="Google Shape;917;p51"/>
          <p:cNvPicPr preferRelativeResize="0">
            <a:picLocks noGr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976688"/>
            <a:ext cx="1511300" cy="2730500"/>
          </a:xfrm>
        </p:spPr>
      </p:pic>
      <p:sp>
        <p:nvSpPr>
          <p:cNvPr id="918" name="Google Shape;918;p51"/>
          <p:cNvSpPr/>
          <p:nvPr/>
        </p:nvSpPr>
        <p:spPr>
          <a:xfrm>
            <a:off x="2339975" y="3429000"/>
            <a:ext cx="2879725" cy="1609725"/>
          </a:xfrm>
          <a:prstGeom prst="wedgeEllipseCallout">
            <a:avLst>
              <a:gd name="adj1" fmla="val -3207"/>
              <a:gd name="adj2" fmla="val 22060"/>
            </a:avLst>
          </a:prstGeom>
          <a:solidFill>
            <a:srgbClr val="FFCC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lIns="18000" tIns="18000" rIns="18000" bIns="18000" anchor="ctr">
            <a:spAutoFit/>
          </a:bodyPr>
          <a:lstStyle/>
          <a:p>
            <a:pPr>
              <a:buSzPts val="2400"/>
              <a:buFont typeface="Microsoft JhengHei"/>
              <a:buNone/>
              <a:defRPr/>
            </a:pPr>
            <a:r>
              <a:rPr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時數審核時間需要</a:t>
            </a:r>
            <a:r>
              <a:rPr lang="en-US" sz="2400" b="1" u="sng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一到兩周</a:t>
            </a:r>
            <a:r>
              <a:rPr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唷!。</a:t>
            </a:r>
            <a:endParaRPr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7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7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541" y="5549903"/>
            <a:ext cx="55857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文鼎粗行楷" panose="02010609010101010101" pitchFamily="49" charset="-120"/>
              </a:rPr>
              <a:t>謝謝聆聽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760497"/>
            <a:ext cx="629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文鼎粗行楷" panose="02010609010101010101" pitchFamily="49" charset="-120"/>
              </a:rPr>
              <a:t>祝福</a:t>
            </a:r>
            <a:r>
              <a:rPr lang="zh-TW" alt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文鼎粗行楷" panose="02010609010101010101" pitchFamily="49" charset="-120"/>
              </a:rPr>
              <a:t>滿滿</a:t>
            </a:r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~~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25" y="3691140"/>
            <a:ext cx="2112231" cy="18587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9909B8B-82E0-41EC-9239-DB0FC40C3897}"/>
              </a:ext>
            </a:extLst>
          </p:cNvPr>
          <p:cNvSpPr/>
          <p:nvPr/>
        </p:nvSpPr>
        <p:spPr>
          <a:xfrm>
            <a:off x="1655850" y="2278301"/>
            <a:ext cx="682210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文鼎古印體" panose="02010609010101010101" pitchFamily="49" charset="-120"/>
              </a:rPr>
              <a:t>讓我們陪孩子一同成長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7"/>
          <a:stretch>
            <a:fillRect/>
          </a:stretch>
        </p:blipFill>
        <p:spPr bwMode="auto">
          <a:xfrm>
            <a:off x="11289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r="53403"/>
          <a:stretch>
            <a:fillRect/>
          </a:stretch>
        </p:blipFill>
        <p:spPr bwMode="auto">
          <a:xfrm>
            <a:off x="4763" y="392113"/>
            <a:ext cx="3195637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7" t="5727" r="-1137"/>
          <a:stretch>
            <a:fillRect/>
          </a:stretch>
        </p:blipFill>
        <p:spPr bwMode="auto">
          <a:xfrm>
            <a:off x="5484638" y="422805"/>
            <a:ext cx="374015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8" t="7547" r="26981" b="77359"/>
          <a:stretch>
            <a:fillRect/>
          </a:stretch>
        </p:blipFill>
        <p:spPr bwMode="auto">
          <a:xfrm>
            <a:off x="5292725" y="836613"/>
            <a:ext cx="14620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8" t="76407" r="36008"/>
          <a:stretch>
            <a:fillRect/>
          </a:stretch>
        </p:blipFill>
        <p:spPr bwMode="auto">
          <a:xfrm>
            <a:off x="2771775" y="6262688"/>
            <a:ext cx="5064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8" t="76407" r="36008"/>
          <a:stretch>
            <a:fillRect/>
          </a:stretch>
        </p:blipFill>
        <p:spPr bwMode="auto">
          <a:xfrm>
            <a:off x="2924175" y="6415088"/>
            <a:ext cx="5064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97;p9">
            <a:extLst>
              <a:ext uri="{FF2B5EF4-FFF2-40B4-BE49-F238E27FC236}">
                <a16:creationId xmlns:a16="http://schemas.microsoft.com/office/drawing/2014/main" id="{FCFE8CAA-B210-4170-B8D9-DCF46D47DA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642805"/>
            <a:ext cx="7772400" cy="3572389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rgbClr val="995C1F"/>
            </a:outerShdw>
          </a:effectLst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lvl="0" algn="ctr">
              <a:buClr>
                <a:srgbClr val="990000"/>
              </a:buClr>
              <a:buSzPts val="3600"/>
            </a:pPr>
            <a:r>
              <a:rPr lang="en-US" altLang="zh-TW" sz="48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臺南區</a:t>
            </a:r>
            <a:r>
              <a:rPr lang="en-US" altLang="zh-TW" sz="3600" b="1" dirty="0" err="1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免試入學</a:t>
            </a:r>
            <a:r>
              <a:rPr lang="en-US" altLang="zh-TW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  <a:p>
            <a:pPr lvl="0" algn="ctr">
              <a:buClr>
                <a:srgbClr val="990000"/>
              </a:buClr>
              <a:buSzPts val="3600"/>
            </a:pPr>
            <a:r>
              <a:rPr lang="en-US" altLang="zh-TW" sz="3600" b="1" dirty="0" err="1">
                <a:solidFill>
                  <a:srgbClr val="990000"/>
                </a:solidFill>
                <a:latin typeface="Microsoft JhengHei"/>
                <a:ea typeface="Microsoft JhengHei"/>
                <a:sym typeface="Microsoft JhengHei"/>
              </a:rPr>
              <a:t>超額比序項目積分對照表</a:t>
            </a:r>
            <a:endParaRPr lang="en-US" altLang="zh-TW" sz="3600" b="1" dirty="0">
              <a:solidFill>
                <a:srgbClr val="99000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 algn="ctr">
              <a:buClr>
                <a:srgbClr val="990000"/>
              </a:buClr>
              <a:buSzPts val="3600"/>
            </a:pPr>
            <a:br>
              <a:rPr lang="en-US" altLang="zh-TW" sz="3000" dirty="0">
                <a:solidFill>
                  <a:schemeClr val="tx1"/>
                </a:solidFill>
                <a:latin typeface="Microsoft JhengHei"/>
                <a:ea typeface="Microsoft JhengHei"/>
                <a:sym typeface="Microsoft JhengHei"/>
              </a:rPr>
            </a:br>
            <a:r>
              <a:rPr lang="en-US" altLang="zh-TW" sz="36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cs typeface="Arial"/>
                <a:sym typeface="Microsoft JhengHei"/>
              </a:rPr>
              <a:t>111學年度起</a:t>
            </a:r>
            <a:br>
              <a:rPr lang="en-US" altLang="zh-TW" sz="36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cs typeface="Arial"/>
                <a:sym typeface="Microsoft JhengHei"/>
              </a:rPr>
            </a:br>
            <a:r>
              <a:rPr lang="en-US" altLang="zh-TW" sz="3600" dirty="0" err="1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cs typeface="Arial"/>
                <a:sym typeface="Microsoft JhengHei"/>
              </a:rPr>
              <a:t>入學高級中等學校學生適用</a:t>
            </a:r>
            <a:br>
              <a:rPr lang="en-US" altLang="zh-TW" sz="3600" dirty="0">
                <a:solidFill>
                  <a:schemeClr val="dk1"/>
                </a:solidFill>
                <a:latin typeface="Microsoft JhengHei"/>
                <a:ea typeface="文鼎海報體" panose="02010609010101010101" pitchFamily="49" charset="-120"/>
                <a:cs typeface="Arial"/>
                <a:sym typeface="Microsoft JhengHei"/>
              </a:rPr>
            </a:br>
            <a:endParaRPr sz="3600" dirty="0">
              <a:solidFill>
                <a:schemeClr val="dk1"/>
              </a:solidFill>
              <a:latin typeface="Microsoft JhengHei"/>
              <a:ea typeface="文鼎海報體" panose="02010609010101010101" pitchFamily="49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10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1187624" y="54868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比序項目:志願序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86" name="Google Shape;386;p18"/>
          <p:cNvGraphicFramePr/>
          <p:nvPr>
            <p:extLst>
              <p:ext uri="{D42A27DB-BD31-4B8C-83A1-F6EECF244321}">
                <p14:modId xmlns:p14="http://schemas.microsoft.com/office/powerpoint/2010/main" val="2742696351"/>
              </p:ext>
            </p:extLst>
          </p:nvPr>
        </p:nvGraphicFramePr>
        <p:xfrm>
          <a:off x="454025" y="1628775"/>
          <a:ext cx="8208925" cy="3971925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912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積分換算</a:t>
                      </a:r>
                      <a:endParaRPr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最高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分數</a:t>
                      </a:r>
                      <a:endParaRPr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第1志願序學校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第2志願序學校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第3志願序學校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第4志願序學校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第5志願序學校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altLang="zh-TW" sz="20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</a:t>
                      </a:r>
                      <a:r>
                        <a:rPr lang="en-US" sz="20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同一志願序學校如有多科別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alibri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</a:t>
                      </a:r>
                      <a:r>
                        <a:rPr lang="en-US" sz="2000" b="1" i="0" u="none" strike="noStrike" cap="none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選填時視為同一志願序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alibri"/>
                        <a:buNone/>
                      </a:pPr>
                      <a:r>
                        <a:rPr lang="zh-TW" alt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其志願序積分相同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alibri"/>
                        <a:buNone/>
                      </a:pP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altLang="zh-TW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同一學校第2次選填，視為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zh-TW" altLang="en-US" sz="20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不同志願序。</a:t>
                      </a:r>
                      <a:endParaRPr lang="zh-TW" altLang="en-US" dirty="0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7" name="Google Shape;387;p18"/>
          <p:cNvSpPr/>
          <p:nvPr/>
        </p:nvSpPr>
        <p:spPr>
          <a:xfrm>
            <a:off x="5364162" y="4924425"/>
            <a:ext cx="3599216" cy="1458912"/>
          </a:xfrm>
          <a:prstGeom prst="roundRect">
            <a:avLst>
              <a:gd name="adj" fmla="val 16667"/>
            </a:avLst>
          </a:prstGeom>
          <a:solidFill>
            <a:srgbClr val="FFF2C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第6志願序(含)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後志願數</a:t>
            </a:r>
            <a:r>
              <a:rPr lang="en-US" sz="2800" b="1" i="0" u="sng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無上限</a:t>
            </a: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altLang="en-US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以單科為單位，</a:t>
            </a:r>
            <a:r>
              <a:rPr lang="zh-TW" altLang="en-US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微軟正黑體" panose="020B0604030504040204" pitchFamily="34" charset="-120"/>
              </a:rPr>
              <a:t>以</a:t>
            </a:r>
            <a:r>
              <a:rPr lang="en-US" alt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微軟正黑體" panose="020B0604030504040204" pitchFamily="34" charset="-120"/>
              </a:rPr>
              <a:t>7</a:t>
            </a:r>
            <a:r>
              <a:rPr lang="zh-TW" altLang="en-US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微軟正黑體" panose="020B0604030504040204" pitchFamily="34" charset="-120"/>
              </a:rPr>
              <a:t>分計</a:t>
            </a:r>
            <a:r>
              <a:rPr lang="en-US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。</a:t>
            </a:r>
            <a:endParaRPr sz="2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2" name="向上箭號圖說文字 1"/>
          <p:cNvSpPr/>
          <p:nvPr/>
        </p:nvSpPr>
        <p:spPr>
          <a:xfrm>
            <a:off x="1123616" y="4924425"/>
            <a:ext cx="3338656" cy="1797050"/>
          </a:xfrm>
          <a:prstGeom prst="upArrowCallout">
            <a:avLst>
              <a:gd name="adj1" fmla="val 14823"/>
              <a:gd name="adj2" fmla="val 25000"/>
              <a:gd name="adj3" fmla="val 25000"/>
              <a:gd name="adj4" fmla="val 64977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2800"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每一志願序至多可選擇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為一群組，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其志願序積分相同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Google Shape;393;p19"/>
          <p:cNvGraphicFramePr/>
          <p:nvPr>
            <p:extLst>
              <p:ext uri="{D42A27DB-BD31-4B8C-83A1-F6EECF244321}">
                <p14:modId xmlns:p14="http://schemas.microsoft.com/office/powerpoint/2010/main" val="2392428071"/>
              </p:ext>
            </p:extLst>
          </p:nvPr>
        </p:nvGraphicFramePr>
        <p:xfrm>
          <a:off x="1002506" y="136525"/>
          <a:ext cx="7138988" cy="5923211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1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704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第一志願序學校</a:t>
                      </a:r>
                      <a:endParaRPr sz="1700" dirty="0"/>
                    </a:p>
                  </a:txBody>
                  <a:tcPr marL="87963" marR="87963" marT="43981" marB="4398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第二志願序學校</a:t>
                      </a:r>
                      <a:endParaRPr sz="1700"/>
                    </a:p>
                  </a:txBody>
                  <a:tcPr marL="87963" marR="87963" marT="43981" marB="4398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2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1-1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1-2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1-3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2-1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2-2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2-3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德光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中學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二中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高工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高商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普通科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普通科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資訊科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商業</a:t>
                      </a:r>
                      <a:endParaRPr sz="17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經營科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電子科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會計</a:t>
                      </a:r>
                      <a:endParaRPr sz="17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事務科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貿易科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1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4" name="Google Shape;394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0A306A18-AB8C-45DA-BFF6-3F38B125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" y="5472641"/>
            <a:ext cx="6911975" cy="1317625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800"/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每一志願序至多可選擇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個學校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為一群組，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800"/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同一個學校的科別可無限填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800"/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其志願序積分相同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順序建議由左而右，由上而下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393;p19">
            <a:extLst>
              <a:ext uri="{FF2B5EF4-FFF2-40B4-BE49-F238E27FC236}">
                <a16:creationId xmlns:a16="http://schemas.microsoft.com/office/drawing/2014/main" id="{61F4E367-1C9C-4833-A568-F9E678817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998740"/>
              </p:ext>
            </p:extLst>
          </p:nvPr>
        </p:nvGraphicFramePr>
        <p:xfrm>
          <a:off x="1002506" y="146080"/>
          <a:ext cx="7138988" cy="5917283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1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704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第一志願序學校</a:t>
                      </a:r>
                      <a:endParaRPr sz="1700" dirty="0"/>
                    </a:p>
                  </a:txBody>
                  <a:tcPr marL="87963" marR="87963" marT="43981" marB="4398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第二志願序學校</a:t>
                      </a:r>
                      <a:endParaRPr sz="1700"/>
                    </a:p>
                  </a:txBody>
                  <a:tcPr marL="87963" marR="87963" marT="43981" marB="4398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2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1-1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1-2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1-3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2-1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2-2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2-3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en-US" sz="2700" b="0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FF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altLang="zh-TW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2700" b="0" i="0" u="none" strike="noStrike" cap="none" dirty="0">
                          <a:solidFill>
                            <a:srgbClr val="3366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德光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中學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二中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高工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F1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台南</a:t>
                      </a:r>
                      <a:endParaRPr sz="1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altLang="en-US" sz="2700" b="1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高工</a:t>
                      </a:r>
                      <a:endParaRPr sz="1700" dirty="0"/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普通科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普通科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資訊科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kumimoji="0" lang="zh-TW" altLang="en-US" sz="27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</a:rPr>
                        <a:t>鑄造科</a:t>
                      </a:r>
                      <a:endParaRPr kumimoji="0" sz="2700" b="0" i="0" u="none" kern="1200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電子科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kumimoji="0" lang="zh-TW" altLang="en-US" sz="27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</a:rPr>
                        <a:t>板金科</a:t>
                      </a:r>
                      <a:endParaRPr kumimoji="0" sz="2700" b="0" i="0" u="none" kern="1200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1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電機科</a:t>
                      </a:r>
                      <a:endParaRPr sz="1700" dirty="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kumimoji="0" lang="zh-TW" altLang="en-US" sz="27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</a:rPr>
                        <a:t>飛修科</a:t>
                      </a:r>
                      <a:endParaRPr kumimoji="0" sz="2700" b="0" i="0" u="none" kern="1200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1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kumimoji="0" lang="zh-TW" altLang="en-US" sz="27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機械科</a:t>
                      </a:r>
                      <a:r>
                        <a:rPr kumimoji="0" lang="en-US" sz="27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kumimoji="0" sz="2700" b="0" i="0" u="none" kern="1200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kumimoji="0" lang="zh-TW" altLang="en-US" sz="2600" b="0" i="0" u="none" kern="1200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汽車科</a:t>
                      </a:r>
                      <a:endParaRPr kumimoji="0" sz="2600" b="0" i="0" u="none" kern="1200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700"/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36" marR="64236" marT="32106" marB="3210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矩形 2">
            <a:extLst>
              <a:ext uri="{FF2B5EF4-FFF2-40B4-BE49-F238E27FC236}">
                <a16:creationId xmlns:a16="http://schemas.microsoft.com/office/drawing/2014/main" id="{9C4C59AA-9C68-4989-A3E8-5E9A8E1F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06" y="6060547"/>
            <a:ext cx="6911975" cy="647700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SzPts val="3000"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同一學校第</a:t>
            </a:r>
            <a:r>
              <a:rPr lang="en-US" altLang="zh-TW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2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次選填，視為</a:t>
            </a:r>
            <a:r>
              <a:rPr lang="zh-TW" altLang="en-US" sz="24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不同志願序。積分不同</a:t>
            </a: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15107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1187624" y="54868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7" name="Google Shape;4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537" y="1408112"/>
            <a:ext cx="7132637" cy="4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2"/>
          <p:cNvSpPr/>
          <p:nvPr/>
        </p:nvSpPr>
        <p:spPr>
          <a:xfrm>
            <a:off x="5730874" y="1517650"/>
            <a:ext cx="801687" cy="87622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10分</a:t>
            </a:r>
            <a:endParaRPr dirty="0"/>
          </a:p>
        </p:txBody>
      </p:sp>
      <p:sp>
        <p:nvSpPr>
          <p:cNvPr id="419" name="Google Shape;419;p22"/>
          <p:cNvSpPr/>
          <p:nvPr/>
        </p:nvSpPr>
        <p:spPr>
          <a:xfrm>
            <a:off x="5730875" y="2284412"/>
            <a:ext cx="814387" cy="84931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15分</a:t>
            </a:r>
            <a:endParaRPr dirty="0"/>
          </a:p>
        </p:txBody>
      </p:sp>
      <p:sp>
        <p:nvSpPr>
          <p:cNvPr id="420" name="Google Shape;420;p22"/>
          <p:cNvSpPr/>
          <p:nvPr/>
        </p:nvSpPr>
        <p:spPr>
          <a:xfrm>
            <a:off x="5730875" y="3025775"/>
            <a:ext cx="863600" cy="7746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15分</a:t>
            </a:r>
            <a:endParaRPr dirty="0"/>
          </a:p>
        </p:txBody>
      </p:sp>
      <p:sp>
        <p:nvSpPr>
          <p:cNvPr id="421" name="Google Shape;421;p22"/>
          <p:cNvSpPr/>
          <p:nvPr/>
        </p:nvSpPr>
        <p:spPr>
          <a:xfrm>
            <a:off x="5730875" y="3700462"/>
            <a:ext cx="863600" cy="6651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dirty="0"/>
          </a:p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分</a:t>
            </a:r>
            <a:endParaRPr dirty="0"/>
          </a:p>
        </p:txBody>
      </p:sp>
      <p:sp>
        <p:nvSpPr>
          <p:cNvPr id="422" name="Google Shape;422;p22"/>
          <p:cNvSpPr/>
          <p:nvPr/>
        </p:nvSpPr>
        <p:spPr>
          <a:xfrm>
            <a:off x="5764212" y="4386262"/>
            <a:ext cx="796925" cy="7191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10分</a:t>
            </a:r>
            <a:endParaRPr dirty="0"/>
          </a:p>
        </p:txBody>
      </p:sp>
      <p:sp>
        <p:nvSpPr>
          <p:cNvPr id="423" name="Google Shape;423;p22"/>
          <p:cNvSpPr/>
          <p:nvPr/>
        </p:nvSpPr>
        <p:spPr>
          <a:xfrm>
            <a:off x="7127875" y="1517650"/>
            <a:ext cx="803275" cy="43640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</a:t>
            </a:r>
            <a:endParaRPr/>
          </a:p>
        </p:txBody>
      </p:sp>
      <p:sp>
        <p:nvSpPr>
          <p:cNvPr id="424" name="Google Shape;424;p22"/>
          <p:cNvSpPr/>
          <p:nvPr/>
        </p:nvSpPr>
        <p:spPr>
          <a:xfrm>
            <a:off x="5776912" y="5124450"/>
            <a:ext cx="796925" cy="7191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5分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187624" y="548680"/>
            <a:ext cx="7215238" cy="857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比序項目:多元學習表現</a:t>
            </a:r>
            <a:endParaRPr sz="4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31" name="Google Shape;431;p23"/>
          <p:cNvGraphicFramePr/>
          <p:nvPr>
            <p:extLst>
              <p:ext uri="{D42A27DB-BD31-4B8C-83A1-F6EECF244321}">
                <p14:modId xmlns:p14="http://schemas.microsoft.com/office/powerpoint/2010/main" val="1079657267"/>
              </p:ext>
            </p:extLst>
          </p:nvPr>
        </p:nvGraphicFramePr>
        <p:xfrm>
          <a:off x="539750" y="1608137"/>
          <a:ext cx="7862850" cy="3779825"/>
        </p:xfrm>
        <a:graphic>
          <a:graphicData uri="http://schemas.openxmlformats.org/drawingml/2006/table">
            <a:tbl>
              <a:tblPr>
                <a:noFill/>
                <a:tableStyleId>{44A6F84F-473E-42DB-970C-92F8B2CC98C7}</a:tableStyleId>
              </a:tblPr>
              <a:tblGrid>
                <a:gridCol w="5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04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1" i="0" u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1" i="0" u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800" b="1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競賽成績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	</a:t>
                      </a:r>
                      <a:endParaRPr dirty="0"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國際第一名10分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國際第二名9分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國際第三名8分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1.限國中階段(</a:t>
                      </a:r>
                      <a:r>
                        <a:rPr lang="en-US" sz="2000" b="1" i="0" u="none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七上至九上</a:t>
                      </a: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五學期</a:t>
                      </a: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r>
                        <a:rPr lang="en-US" sz="20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獲得之成績始採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計。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2.競賽項目：科學展覽、各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學科能力競賽、語文類競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賽、藝能類競賽、運動類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0" i="0" u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競賽</a:t>
                      </a: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3.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同一性質或同一項目之競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</a:t>
                      </a:r>
                      <a:r>
                        <a:rPr lang="en-US" sz="2000" b="1" i="0" u="none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賽，</a:t>
                      </a:r>
                      <a:r>
                        <a:rPr lang="en-US" sz="2000" b="1" i="0" u="sng" dirty="0" err="1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僅擇優計分一次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4.</a:t>
                      </a:r>
                      <a:r>
                        <a:rPr lang="en-US" sz="2000" b="1" i="0" u="sng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本項最高10分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dirty="0"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全國第一名7分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全國第二名6分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全國第三名5分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全國第四至八名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縣市第一名4分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縣市第二名3分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縣市第三名2分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縣市第四至八名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1分</a:t>
                      </a:r>
                      <a:endParaRPr/>
                    </a:p>
                  </a:txBody>
                  <a:tcPr marL="16750" marR="1675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2" name="Google Shape;432;p23"/>
          <p:cNvSpPr/>
          <p:nvPr/>
        </p:nvSpPr>
        <p:spPr>
          <a:xfrm>
            <a:off x="542925" y="5589587"/>
            <a:ext cx="7993062" cy="722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en-US" sz="32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團體賽積分需</a:t>
            </a:r>
            <a:r>
              <a:rPr lang="en-US" sz="32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折半!!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1379</TotalTime>
  <Words>951</Words>
  <Application>Microsoft Office PowerPoint</Application>
  <PresentationFormat>如螢幕大小 (4:3)</PresentationFormat>
  <Paragraphs>346</Paragraphs>
  <Slides>31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51" baseType="lpstr">
      <vt:lpstr>BiauKai</vt:lpstr>
      <vt:lpstr>Noto Sans Symbols</vt:lpstr>
      <vt:lpstr>文鼎古印體</vt:lpstr>
      <vt:lpstr>文鼎海報體</vt:lpstr>
      <vt:lpstr>文鼎粗行楷</vt:lpstr>
      <vt:lpstr>微軟正黑體</vt:lpstr>
      <vt:lpstr>微軟正黑體</vt:lpstr>
      <vt:lpstr>新細明體</vt:lpstr>
      <vt:lpstr>標楷體</vt:lpstr>
      <vt:lpstr>Arial</vt:lpstr>
      <vt:lpstr>Calibri</vt:lpstr>
      <vt:lpstr>Franklin Gothic Book</vt:lpstr>
      <vt:lpstr>Perpetua</vt:lpstr>
      <vt:lpstr>Wingdings</vt:lpstr>
      <vt:lpstr>Wingdings 2</vt:lpstr>
      <vt:lpstr>公正</vt:lpstr>
      <vt:lpstr>12年國教簡報</vt:lpstr>
      <vt:lpstr>1_12年國教簡報</vt:lpstr>
      <vt:lpstr>PhotoImpact</vt:lpstr>
      <vt:lpstr>PI3.Image</vt:lpstr>
      <vt:lpstr>新生親職座談 暨十二年國教說明會</vt:lpstr>
      <vt:lpstr>PowerPoint 簡報</vt:lpstr>
      <vt:lpstr>PowerPoint 簡報</vt:lpstr>
      <vt:lpstr>臺南區免試入學  超額比序項目積分對照表  111學年度起 入學高級中等學校學生適用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協助孩子適性入學 服務學習申請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輔導處進門後，右邊的櫃子， 請依自己的年級放置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vickychen</dc:creator>
  <cp:lastModifiedBy>竣傑 張</cp:lastModifiedBy>
  <cp:revision>102</cp:revision>
  <dcterms:created xsi:type="dcterms:W3CDTF">2012-05-12T02:14:41Z</dcterms:created>
  <dcterms:modified xsi:type="dcterms:W3CDTF">2022-08-24T08:32:08Z</dcterms:modified>
</cp:coreProperties>
</file>