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32" r:id="rId3"/>
    <p:sldMasterId id="2147483748" r:id="rId4"/>
    <p:sldMasterId id="2147483753" r:id="rId5"/>
    <p:sldMasterId id="2147483768" r:id="rId6"/>
    <p:sldMasterId id="2147483780" r:id="rId7"/>
    <p:sldMasterId id="2147483792" r:id="rId8"/>
  </p:sldMasterIdLst>
  <p:notesMasterIdLst>
    <p:notesMasterId r:id="rId54"/>
  </p:notesMasterIdLst>
  <p:sldIdLst>
    <p:sldId id="321" r:id="rId9"/>
    <p:sldId id="260" r:id="rId10"/>
    <p:sldId id="261" r:id="rId11"/>
    <p:sldId id="371" r:id="rId12"/>
    <p:sldId id="262" r:id="rId13"/>
    <p:sldId id="258" r:id="rId14"/>
    <p:sldId id="259" r:id="rId15"/>
    <p:sldId id="264" r:id="rId16"/>
    <p:sldId id="355" r:id="rId17"/>
    <p:sldId id="374" r:id="rId18"/>
    <p:sldId id="360" r:id="rId19"/>
    <p:sldId id="387" r:id="rId20"/>
    <p:sldId id="388" r:id="rId21"/>
    <p:sldId id="375" r:id="rId22"/>
    <p:sldId id="265" r:id="rId23"/>
    <p:sldId id="266" r:id="rId24"/>
    <p:sldId id="376" r:id="rId25"/>
    <p:sldId id="267" r:id="rId26"/>
    <p:sldId id="356" r:id="rId27"/>
    <p:sldId id="357" r:id="rId28"/>
    <p:sldId id="358" r:id="rId29"/>
    <p:sldId id="359" r:id="rId30"/>
    <p:sldId id="271" r:id="rId31"/>
    <p:sldId id="389" r:id="rId32"/>
    <p:sldId id="390" r:id="rId33"/>
    <p:sldId id="394" r:id="rId34"/>
    <p:sldId id="346" r:id="rId35"/>
    <p:sldId id="347" r:id="rId36"/>
    <p:sldId id="370" r:id="rId37"/>
    <p:sldId id="377" r:id="rId38"/>
    <p:sldId id="378" r:id="rId39"/>
    <p:sldId id="393" r:id="rId40"/>
    <p:sldId id="391" r:id="rId41"/>
    <p:sldId id="395" r:id="rId42"/>
    <p:sldId id="397" r:id="rId43"/>
    <p:sldId id="396" r:id="rId44"/>
    <p:sldId id="404" r:id="rId45"/>
    <p:sldId id="403" r:id="rId46"/>
    <p:sldId id="402" r:id="rId47"/>
    <p:sldId id="405" r:id="rId48"/>
    <p:sldId id="400" r:id="rId49"/>
    <p:sldId id="399" r:id="rId50"/>
    <p:sldId id="398" r:id="rId51"/>
    <p:sldId id="361" r:id="rId52"/>
    <p:sldId id="401" r:id="rId53"/>
  </p:sldIdLst>
  <p:sldSz cx="9144000" cy="6858000" type="screen4x3"/>
  <p:notesSz cx="6858000" cy="9144000"/>
  <p:defaultTextStyle>
    <a:defPPr>
      <a:defRPr lang="zh-TW"/>
    </a:defPPr>
    <a:lvl1pPr marL="0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95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90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86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82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83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81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77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76" algn="l" defTabSz="913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33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E3B9F-4EEB-4C2D-929A-85BC8E638A4A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94AA45-897B-448F-B1BA-376B160BF57C}">
      <dgm:prSet phldrT="[Text]"/>
      <dgm:spPr/>
      <dgm:t>
        <a:bodyPr/>
        <a:lstStyle/>
        <a:p>
          <a:endParaRPr lang="en-US" dirty="0"/>
        </a:p>
      </dgm:t>
    </dgm:pt>
    <dgm:pt modelId="{62F8D14B-0009-4B3D-B2FC-D87B21B0C4CA}" type="sibTrans" cxnId="{6136F00E-3D84-4E37-8B35-3689D74A20D3}">
      <dgm:prSet/>
      <dgm:spPr/>
      <dgm:t>
        <a:bodyPr/>
        <a:lstStyle/>
        <a:p>
          <a:endParaRPr lang="en-US"/>
        </a:p>
      </dgm:t>
    </dgm:pt>
    <dgm:pt modelId="{5B044F15-6DD9-4407-9EA7-1F5439B27D7C}" type="parTrans" cxnId="{6136F00E-3D84-4E37-8B35-3689D74A20D3}">
      <dgm:prSet/>
      <dgm:spPr/>
      <dgm:t>
        <a:bodyPr/>
        <a:lstStyle/>
        <a:p>
          <a:endParaRPr lang="en-US"/>
        </a:p>
      </dgm:t>
    </dgm:pt>
    <dgm:pt modelId="{94DA54E1-0ED4-47F0-912C-8F4BC5815E21}" type="pres">
      <dgm:prSet presAssocID="{811E3B9F-4EEB-4C2D-929A-85BC8E638A4A}" presName="Name0" presStyleCnt="0">
        <dgm:presLayoutVars>
          <dgm:chMax val="9"/>
          <dgm:chPref val="9"/>
        </dgm:presLayoutVars>
      </dgm:prSet>
      <dgm:spPr/>
      <dgm:t>
        <a:bodyPr/>
        <a:lstStyle/>
        <a:p>
          <a:endParaRPr lang="zh-TW" altLang="en-US"/>
        </a:p>
      </dgm:t>
    </dgm:pt>
    <dgm:pt modelId="{84262F90-E6B6-4C35-B1D0-0C1F7895E0E2}" type="pres">
      <dgm:prSet presAssocID="{7B94AA45-897B-448F-B1BA-376B160BF57C}" presName="picture1" presStyleCnt="0"/>
      <dgm:spPr/>
    </dgm:pt>
    <dgm:pt modelId="{6945A5F6-A01B-499F-997B-3CBC982D696C}" type="pres">
      <dgm:prSet presAssocID="{7B94AA45-897B-448F-B1BA-376B160BF57C}" presName="picture" presStyleLbl="alignImgPlace1" presStyleIdx="0" presStyleCnt="1" custAng="0" custScaleX="109124" custScaleY="100000" custLinFactNeighborX="-4371"/>
      <dgm:spPr/>
    </dgm:pt>
    <dgm:pt modelId="{47EE3406-3670-4D59-8022-61224C33A7B8}" type="pres">
      <dgm:prSet presAssocID="{7B94AA45-897B-448F-B1BA-376B160BF57C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5146887-92BA-4AA8-B87B-3971EC8CFF9A}" type="presOf" srcId="{811E3B9F-4EEB-4C2D-929A-85BC8E638A4A}" destId="{94DA54E1-0ED4-47F0-912C-8F4BC5815E21}" srcOrd="0" destOrd="0" presId="urn:microsoft.com/office/officeart/2011/layout/ThemePictureAlternatingAccent"/>
    <dgm:cxn modelId="{6136F00E-3D84-4E37-8B35-3689D74A20D3}" srcId="{811E3B9F-4EEB-4C2D-929A-85BC8E638A4A}" destId="{7B94AA45-897B-448F-B1BA-376B160BF57C}" srcOrd="0" destOrd="0" parTransId="{5B044F15-6DD9-4407-9EA7-1F5439B27D7C}" sibTransId="{62F8D14B-0009-4B3D-B2FC-D87B21B0C4CA}"/>
    <dgm:cxn modelId="{B045F1DB-4F89-4961-AF1C-12CAD5A92470}" type="presOf" srcId="{7B94AA45-897B-448F-B1BA-376B160BF57C}" destId="{47EE3406-3670-4D59-8022-61224C33A7B8}" srcOrd="0" destOrd="0" presId="urn:microsoft.com/office/officeart/2011/layout/ThemePictureAlternatingAccent"/>
    <dgm:cxn modelId="{716BCF09-E759-42E5-B160-BDE797C41A39}" type="presParOf" srcId="{94DA54E1-0ED4-47F0-912C-8F4BC5815E21}" destId="{84262F90-E6B6-4C35-B1D0-0C1F7895E0E2}" srcOrd="0" destOrd="0" presId="urn:microsoft.com/office/officeart/2011/layout/ThemePictureAlternatingAccent"/>
    <dgm:cxn modelId="{77EDF6B1-0A50-409C-B486-540E50290381}" type="presParOf" srcId="{84262F90-E6B6-4C35-B1D0-0C1F7895E0E2}" destId="{6945A5F6-A01B-499F-997B-3CBC982D696C}" srcOrd="0" destOrd="0" presId="urn:microsoft.com/office/officeart/2011/layout/ThemePictureAlternatingAccent"/>
    <dgm:cxn modelId="{A16E9B38-0D7B-4418-A4CF-148CD6EABD99}" type="presParOf" srcId="{94DA54E1-0ED4-47F0-912C-8F4BC5815E21}" destId="{47EE3406-3670-4D59-8022-61224C33A7B8}" srcOrd="1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Theme Picture Alternating Accent"/>
  <dgm:desc val="Use to show a group of pictures with the first picture being the largest and on top. Additional Level 1 pictures alternate between squares and rectangles with a limit of nine Level 1 pictures. Works best with small amounts of text. Unused text does not appear, but remains available if you switch layouts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3BCBB-0BD2-4D6A-84CF-1B6F1974E9E2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4905A-F434-4B72-AA73-7B8A4BFECC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56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7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8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47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7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0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6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64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3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73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41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5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95" indent="0">
              <a:buNone/>
              <a:defRPr sz="2800"/>
            </a:lvl2pPr>
            <a:lvl3pPr marL="913190" indent="0">
              <a:buNone/>
              <a:defRPr sz="2400"/>
            </a:lvl3pPr>
            <a:lvl4pPr marL="1369786" indent="0">
              <a:buNone/>
              <a:defRPr sz="2000"/>
            </a:lvl4pPr>
            <a:lvl5pPr marL="1826382" indent="0">
              <a:buNone/>
              <a:defRPr sz="2000"/>
            </a:lvl5pPr>
            <a:lvl6pPr marL="2282983" indent="0">
              <a:buNone/>
              <a:defRPr sz="2000"/>
            </a:lvl6pPr>
            <a:lvl7pPr marL="2739581" indent="0">
              <a:buNone/>
              <a:defRPr sz="2000"/>
            </a:lvl7pPr>
            <a:lvl8pPr marL="3196177" indent="0">
              <a:buNone/>
              <a:defRPr sz="2000"/>
            </a:lvl8pPr>
            <a:lvl9pPr marL="365277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1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11/1/2023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63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1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39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13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2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6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13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3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24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46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bg>
      <p:bgPr>
        <a:solidFill>
          <a:srgbClr val="161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 userDrawn="1"/>
        </p:nvGrpSpPr>
        <p:grpSpPr>
          <a:xfrm>
            <a:off x="-1910790" y="-822918"/>
            <a:ext cx="6532910" cy="7890274"/>
            <a:chOff x="2179378" y="2259110"/>
            <a:chExt cx="7484901" cy="9040064"/>
          </a:xfrm>
        </p:grpSpPr>
        <p:grpSp>
          <p:nvGrpSpPr>
            <p:cNvPr id="160" name="Group 159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225" name="Group 224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2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13" name="Group 212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2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9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6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01" name="Group 200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1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190" name="Group 189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5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3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4" name="Group 163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179" name="Group 178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7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4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5" name="Group 164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166" name="Group 165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1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6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7" name="Group 236"/>
          <p:cNvGrpSpPr/>
          <p:nvPr userDrawn="1"/>
        </p:nvGrpSpPr>
        <p:grpSpPr>
          <a:xfrm flipH="1">
            <a:off x="4608544" y="-822918"/>
            <a:ext cx="6532910" cy="7890274"/>
            <a:chOff x="2179378" y="2259110"/>
            <a:chExt cx="7484901" cy="9040064"/>
          </a:xfrm>
        </p:grpSpPr>
        <p:grpSp>
          <p:nvGrpSpPr>
            <p:cNvPr id="238" name="Group 237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301" name="Group 300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10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Group 301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7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9" name="Group 238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89" name="Group 288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0" name="Group 289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5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0" name="Group 239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77" name="Group 276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6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8" name="Group 277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3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9" name="Group 278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1" name="Group 240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266" name="Group 265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7" name="Group 266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69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2" name="Group 241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255" name="Group 254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3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0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5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3" name="Group 242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244" name="Group 243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52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245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77" name="Freeform 5"/>
          <p:cNvSpPr>
            <a:spLocks/>
          </p:cNvSpPr>
          <p:nvPr userDrawn="1"/>
        </p:nvSpPr>
        <p:spPr bwMode="auto">
          <a:xfrm>
            <a:off x="8136731" y="0"/>
            <a:ext cx="372507" cy="533400"/>
          </a:xfrm>
          <a:custGeom>
            <a:avLst/>
            <a:gdLst>
              <a:gd name="T0" fmla="*/ 0 w 346"/>
              <a:gd name="T1" fmla="*/ 0 h 372"/>
              <a:gd name="T2" fmla="*/ 0 w 346"/>
              <a:gd name="T3" fmla="*/ 269 h 372"/>
              <a:gd name="T4" fmla="*/ 17 w 346"/>
              <a:gd name="T5" fmla="*/ 298 h 372"/>
              <a:gd name="T6" fmla="*/ 155 w 346"/>
              <a:gd name="T7" fmla="*/ 367 h 372"/>
              <a:gd name="T8" fmla="*/ 191 w 346"/>
              <a:gd name="T9" fmla="*/ 367 h 372"/>
              <a:gd name="T10" fmla="*/ 328 w 346"/>
              <a:gd name="T11" fmla="*/ 298 h 372"/>
              <a:gd name="T12" fmla="*/ 346 w 346"/>
              <a:gd name="T13" fmla="*/ 269 h 372"/>
              <a:gd name="T14" fmla="*/ 346 w 346"/>
              <a:gd name="T15" fmla="*/ 0 h 372"/>
              <a:gd name="T16" fmla="*/ 0 w 346"/>
              <a:gd name="T17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372">
                <a:moveTo>
                  <a:pt x="0" y="0"/>
                </a:moveTo>
                <a:cubicBezTo>
                  <a:pt x="0" y="269"/>
                  <a:pt x="0" y="269"/>
                  <a:pt x="0" y="269"/>
                </a:cubicBezTo>
                <a:cubicBezTo>
                  <a:pt x="0" y="280"/>
                  <a:pt x="8" y="293"/>
                  <a:pt x="17" y="298"/>
                </a:cubicBezTo>
                <a:cubicBezTo>
                  <a:pt x="155" y="367"/>
                  <a:pt x="155" y="367"/>
                  <a:pt x="155" y="367"/>
                </a:cubicBezTo>
                <a:cubicBezTo>
                  <a:pt x="165" y="372"/>
                  <a:pt x="181" y="372"/>
                  <a:pt x="191" y="367"/>
                </a:cubicBezTo>
                <a:cubicBezTo>
                  <a:pt x="328" y="298"/>
                  <a:pt x="328" y="298"/>
                  <a:pt x="328" y="298"/>
                </a:cubicBezTo>
                <a:cubicBezTo>
                  <a:pt x="338" y="293"/>
                  <a:pt x="346" y="280"/>
                  <a:pt x="346" y="269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78" name="TextBox 177"/>
          <p:cNvSpPr txBox="1"/>
          <p:nvPr userDrawn="1"/>
        </p:nvSpPr>
        <p:spPr>
          <a:xfrm>
            <a:off x="8150502" y="9376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  <a:cs typeface="Calibri" panose="020F0502020204030204" pitchFamily="34" charset="0"/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086E96-8CD5-4D3C-A94D-A5A380D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6F2BFD0-DF1D-439C-9F81-74A201809A9E}" type="datetimeFigureOut">
              <a:rPr lang="en-US" smtClean="0">
                <a:solidFill>
                  <a:prstClr val="black"/>
                </a:solidFill>
              </a:rPr>
              <a:pPr defTabSz="914400"/>
              <a:t>11/1/2023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953BE94-68A0-4BA1-B699-868907FF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B5ADF95-498F-4223-9FA8-90D34D7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6B5C261-79D7-4D73-95BD-00EBF9E221AB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3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17AF2EB5-90BA-487C-85D6-CF8AC14762D9}" type="datetime1">
              <a:rPr lang="en-US" altLang="zh-TW" smtClean="0">
                <a:solidFill>
                  <a:prstClr val="black"/>
                </a:solidFill>
              </a:rPr>
              <a:pPr defTabSz="914400"/>
              <a:t>11/1/2023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5EEE5C99-C21D-48A3-8DA8-4582D16555D0}" type="datetime1">
              <a:rPr lang="en-US" altLang="zh-TW" smtClean="0">
                <a:solidFill>
                  <a:prstClr val="black"/>
                </a:solidFill>
              </a:rPr>
              <a:pPr defTabSz="914400"/>
              <a:t>11/1/2023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頁尾版面配置區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投影片編號預留位置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01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22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3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13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5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30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41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11/1/2023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4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36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197C7443-EAE2-4C29-B4BD-B00F07A030A9}" type="datetimeFigureOut">
              <a:rPr lang="en-US" smtClean="0">
                <a:solidFill>
                  <a:prstClr val="black"/>
                </a:solidFill>
              </a:rPr>
              <a:pPr defTabSz="914400"/>
              <a:t>11/1/2023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D4C3CB-8FCE-4E6E-8BD4-52AFDB958BF7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8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2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27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41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2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4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3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58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62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bg>
      <p:bgPr>
        <a:solidFill>
          <a:srgbClr val="161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/>
          <p:cNvGrpSpPr/>
          <p:nvPr userDrawn="1"/>
        </p:nvGrpSpPr>
        <p:grpSpPr>
          <a:xfrm>
            <a:off x="-1910790" y="-822918"/>
            <a:ext cx="6532910" cy="7890274"/>
            <a:chOff x="2179378" y="2259110"/>
            <a:chExt cx="7484901" cy="9040064"/>
          </a:xfrm>
        </p:grpSpPr>
        <p:grpSp>
          <p:nvGrpSpPr>
            <p:cNvPr id="160" name="Group 159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225" name="Group 224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3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2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1" name="Group 160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13" name="Group 212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2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9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16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01" name="Group 200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1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0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3" name="Group 162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190" name="Group 189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8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5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193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4" name="Group 163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179" name="Group 178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7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4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18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65" name="Group 164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166" name="Group 165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4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71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16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237" name="Group 236"/>
          <p:cNvGrpSpPr/>
          <p:nvPr userDrawn="1"/>
        </p:nvGrpSpPr>
        <p:grpSpPr>
          <a:xfrm flipH="1">
            <a:off x="4608544" y="-822918"/>
            <a:ext cx="6532910" cy="7890274"/>
            <a:chOff x="2179378" y="2259110"/>
            <a:chExt cx="7484901" cy="9040064"/>
          </a:xfrm>
        </p:grpSpPr>
        <p:grpSp>
          <p:nvGrpSpPr>
            <p:cNvPr id="238" name="Group 237"/>
            <p:cNvGrpSpPr/>
            <p:nvPr/>
          </p:nvGrpSpPr>
          <p:grpSpPr>
            <a:xfrm>
              <a:off x="4097902" y="2259110"/>
              <a:ext cx="5566377" cy="8694020"/>
              <a:chOff x="2419004" y="5691857"/>
              <a:chExt cx="5566377" cy="8694020"/>
            </a:xfrm>
          </p:grpSpPr>
          <p:grpSp>
            <p:nvGrpSpPr>
              <p:cNvPr id="301" name="Group 300"/>
              <p:cNvGrpSpPr/>
              <p:nvPr/>
            </p:nvGrpSpPr>
            <p:grpSpPr>
              <a:xfrm rot="3600000">
                <a:off x="2846109" y="6218451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10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Group 301"/>
              <p:cNvGrpSpPr/>
              <p:nvPr/>
            </p:nvGrpSpPr>
            <p:grpSpPr>
              <a:xfrm rot="3600000">
                <a:off x="4729249" y="9493029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7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3" name="Group 302"/>
              <p:cNvGrpSpPr/>
              <p:nvPr/>
            </p:nvGrpSpPr>
            <p:grpSpPr>
              <a:xfrm rot="3600000">
                <a:off x="1892410" y="1112974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30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39" name="Group 238"/>
            <p:cNvGrpSpPr/>
            <p:nvPr/>
          </p:nvGrpSpPr>
          <p:grpSpPr>
            <a:xfrm>
              <a:off x="2879778" y="2731824"/>
              <a:ext cx="6111650" cy="7748140"/>
              <a:chOff x="1200880" y="6164571"/>
              <a:chExt cx="6111650" cy="7748140"/>
            </a:xfrm>
          </p:grpSpPr>
          <p:grpSp>
            <p:nvGrpSpPr>
              <p:cNvPr id="289" name="Group 288"/>
              <p:cNvGrpSpPr/>
              <p:nvPr/>
            </p:nvGrpSpPr>
            <p:grpSpPr>
              <a:xfrm rot="3600000">
                <a:off x="2373562" y="5945588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0" name="Group 289"/>
              <p:cNvGrpSpPr/>
              <p:nvPr/>
            </p:nvGrpSpPr>
            <p:grpSpPr>
              <a:xfrm rot="3600000">
                <a:off x="4256702" y="9220166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5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290"/>
              <p:cNvGrpSpPr/>
              <p:nvPr/>
            </p:nvGrpSpPr>
            <p:grpSpPr>
              <a:xfrm rot="3600000">
                <a:off x="1419863" y="1085688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92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0" name="Group 239"/>
            <p:cNvGrpSpPr/>
            <p:nvPr/>
          </p:nvGrpSpPr>
          <p:grpSpPr>
            <a:xfrm>
              <a:off x="3352519" y="3550239"/>
              <a:ext cx="6111650" cy="7748935"/>
              <a:chOff x="1673621" y="6982986"/>
              <a:chExt cx="6111650" cy="7748935"/>
            </a:xfrm>
          </p:grpSpPr>
          <p:grpSp>
            <p:nvGrpSpPr>
              <p:cNvPr id="277" name="Group 276"/>
              <p:cNvGrpSpPr/>
              <p:nvPr/>
            </p:nvGrpSpPr>
            <p:grpSpPr>
              <a:xfrm rot="3600000">
                <a:off x="2845906" y="6764400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6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8" name="Group 277"/>
              <p:cNvGrpSpPr/>
              <p:nvPr/>
            </p:nvGrpSpPr>
            <p:grpSpPr>
              <a:xfrm rot="3600000">
                <a:off x="4729046" y="10038978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3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9" name="Group 278"/>
              <p:cNvGrpSpPr/>
              <p:nvPr/>
            </p:nvGrpSpPr>
            <p:grpSpPr>
              <a:xfrm rot="3600000">
                <a:off x="1892207" y="1167569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80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1" name="Group 240"/>
            <p:cNvGrpSpPr/>
            <p:nvPr/>
          </p:nvGrpSpPr>
          <p:grpSpPr>
            <a:xfrm>
              <a:off x="3397502" y="3895375"/>
              <a:ext cx="6265643" cy="5420133"/>
              <a:chOff x="1718604" y="7328122"/>
              <a:chExt cx="6265643" cy="5420133"/>
            </a:xfrm>
          </p:grpSpPr>
          <p:grpSp>
            <p:nvGrpSpPr>
              <p:cNvPr id="266" name="Group 265"/>
              <p:cNvGrpSpPr/>
              <p:nvPr/>
            </p:nvGrpSpPr>
            <p:grpSpPr>
              <a:xfrm rot="3600000">
                <a:off x="1892409" y="7854716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4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7" name="Group 266"/>
              <p:cNvGrpSpPr/>
              <p:nvPr/>
            </p:nvGrpSpPr>
            <p:grpSpPr>
              <a:xfrm rot="3600000">
                <a:off x="4728115" y="9492124"/>
                <a:ext cx="3782725" cy="2729538"/>
                <a:chOff x="3241516" y="7107212"/>
                <a:chExt cx="3782725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71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5"/>
                <p:cNvSpPr>
                  <a:spLocks/>
                </p:cNvSpPr>
                <p:nvPr/>
              </p:nvSpPr>
              <p:spPr bwMode="auto">
                <a:xfrm>
                  <a:off x="324151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 rot="3600000">
                <a:off x="1665348" y="9902046"/>
                <a:ext cx="2836050" cy="2729538"/>
                <a:chOff x="4188191" y="7107212"/>
                <a:chExt cx="2836050" cy="2729538"/>
              </a:xfrm>
              <a:solidFill>
                <a:schemeClr val="tx1">
                  <a:alpha val="10000"/>
                </a:schemeClr>
              </a:solidFill>
            </p:grpSpPr>
            <p:sp>
              <p:nvSpPr>
                <p:cNvPr id="269" name="Freeform 5"/>
                <p:cNvSpPr>
                  <a:spLocks/>
                </p:cNvSpPr>
                <p:nvPr/>
              </p:nvSpPr>
              <p:spPr bwMode="auto">
                <a:xfrm>
                  <a:off x="4188191" y="7107212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5"/>
                <p:cNvSpPr>
                  <a:spLocks/>
                </p:cNvSpPr>
                <p:nvPr/>
              </p:nvSpPr>
              <p:spPr bwMode="auto">
                <a:xfrm>
                  <a:off x="5133276" y="8744617"/>
                  <a:ext cx="1890965" cy="1092133"/>
                </a:xfrm>
                <a:custGeom>
                  <a:avLst/>
                  <a:gdLst>
                    <a:gd name="T0" fmla="*/ 0 w 2379"/>
                    <a:gd name="T1" fmla="*/ 687 h 1374"/>
                    <a:gd name="T2" fmla="*/ 1189 w 2379"/>
                    <a:gd name="T3" fmla="*/ 1374 h 1374"/>
                    <a:gd name="T4" fmla="*/ 2379 w 2379"/>
                    <a:gd name="T5" fmla="*/ 687 h 1374"/>
                    <a:gd name="T6" fmla="*/ 1189 w 2379"/>
                    <a:gd name="T7" fmla="*/ 0 h 1374"/>
                    <a:gd name="T8" fmla="*/ 0 w 2379"/>
                    <a:gd name="T9" fmla="*/ 687 h 1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79" h="1374">
                      <a:moveTo>
                        <a:pt x="0" y="687"/>
                      </a:moveTo>
                      <a:lnTo>
                        <a:pt x="1189" y="1374"/>
                      </a:lnTo>
                      <a:lnTo>
                        <a:pt x="2379" y="687"/>
                      </a:lnTo>
                      <a:lnTo>
                        <a:pt x="1189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2" name="Group 241"/>
            <p:cNvGrpSpPr/>
            <p:nvPr/>
          </p:nvGrpSpPr>
          <p:grpSpPr>
            <a:xfrm>
              <a:off x="2179378" y="4368089"/>
              <a:ext cx="6810916" cy="4474253"/>
              <a:chOff x="500480" y="7800836"/>
              <a:chExt cx="6810916" cy="4474253"/>
            </a:xfrm>
          </p:grpSpPr>
          <p:grpSp>
            <p:nvGrpSpPr>
              <p:cNvPr id="255" name="Group 254"/>
              <p:cNvGrpSpPr/>
              <p:nvPr/>
            </p:nvGrpSpPr>
            <p:grpSpPr>
              <a:xfrm rot="3600000">
                <a:off x="1419862" y="7581853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3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 rot="3600000">
                <a:off x="4255568" y="9219261"/>
                <a:ext cx="2836845" cy="3274811"/>
                <a:chOff x="3241516" y="7653278"/>
                <a:chExt cx="2836845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60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6"/>
                <p:cNvSpPr>
                  <a:spLocks/>
                </p:cNvSpPr>
                <p:nvPr/>
              </p:nvSpPr>
              <p:spPr bwMode="auto">
                <a:xfrm>
                  <a:off x="324151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 rot="3600000">
                <a:off x="1192801" y="9629183"/>
                <a:ext cx="1890170" cy="3274811"/>
                <a:chOff x="4188191" y="7653278"/>
                <a:chExt cx="1890170" cy="3274811"/>
              </a:xfrm>
              <a:solidFill>
                <a:schemeClr val="tx1">
                  <a:alpha val="5000"/>
                </a:schemeClr>
              </a:solidFill>
            </p:grpSpPr>
            <p:sp>
              <p:nvSpPr>
                <p:cNvPr id="258" name="Freeform 6"/>
                <p:cNvSpPr>
                  <a:spLocks/>
                </p:cNvSpPr>
                <p:nvPr/>
              </p:nvSpPr>
              <p:spPr bwMode="auto">
                <a:xfrm>
                  <a:off x="4188191" y="7653278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6"/>
                <p:cNvSpPr>
                  <a:spLocks/>
                </p:cNvSpPr>
                <p:nvPr/>
              </p:nvSpPr>
              <p:spPr bwMode="auto">
                <a:xfrm>
                  <a:off x="5133276" y="9290683"/>
                  <a:ext cx="945085" cy="1637406"/>
                </a:xfrm>
                <a:custGeom>
                  <a:avLst/>
                  <a:gdLst>
                    <a:gd name="T0" fmla="*/ 0 w 1189"/>
                    <a:gd name="T1" fmla="*/ 0 h 2060"/>
                    <a:gd name="T2" fmla="*/ 0 w 1189"/>
                    <a:gd name="T3" fmla="*/ 1373 h 2060"/>
                    <a:gd name="T4" fmla="*/ 1189 w 1189"/>
                    <a:gd name="T5" fmla="*/ 2060 h 2060"/>
                    <a:gd name="T6" fmla="*/ 1189 w 1189"/>
                    <a:gd name="T7" fmla="*/ 687 h 2060"/>
                    <a:gd name="T8" fmla="*/ 0 w 1189"/>
                    <a:gd name="T9" fmla="*/ 0 h 2060"/>
                    <a:gd name="T10" fmla="*/ 0 w 1189"/>
                    <a:gd name="T11" fmla="*/ 0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9" h="2060">
                      <a:moveTo>
                        <a:pt x="0" y="0"/>
                      </a:moveTo>
                      <a:lnTo>
                        <a:pt x="0" y="1373"/>
                      </a:lnTo>
                      <a:lnTo>
                        <a:pt x="1189" y="2060"/>
                      </a:lnTo>
                      <a:lnTo>
                        <a:pt x="1189" y="68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243" name="Group 242"/>
            <p:cNvGrpSpPr/>
            <p:nvPr/>
          </p:nvGrpSpPr>
          <p:grpSpPr>
            <a:xfrm>
              <a:off x="2652120" y="5186504"/>
              <a:ext cx="6810915" cy="4475048"/>
              <a:chOff x="973222" y="8619251"/>
              <a:chExt cx="6810915" cy="4475048"/>
            </a:xfrm>
          </p:grpSpPr>
          <p:grpSp>
            <p:nvGrpSpPr>
              <p:cNvPr id="244" name="Group 243"/>
              <p:cNvGrpSpPr/>
              <p:nvPr/>
            </p:nvGrpSpPr>
            <p:grpSpPr>
              <a:xfrm rot="3600000">
                <a:off x="1892206" y="8400665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52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 rot="3600000">
                <a:off x="4727912" y="10038073"/>
                <a:ext cx="2837640" cy="3274811"/>
                <a:chOff x="4186601" y="7653278"/>
                <a:chExt cx="2837640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"/>
                <p:cNvSpPr>
                  <a:spLocks/>
                </p:cNvSpPr>
                <p:nvPr/>
              </p:nvSpPr>
              <p:spPr bwMode="auto">
                <a:xfrm>
                  <a:off x="418660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245"/>
              <p:cNvGrpSpPr/>
              <p:nvPr/>
            </p:nvGrpSpPr>
            <p:grpSpPr>
              <a:xfrm rot="3600000">
                <a:off x="1665145" y="10447995"/>
                <a:ext cx="1890965" cy="3274811"/>
                <a:chOff x="5133276" y="7653278"/>
                <a:chExt cx="1890965" cy="3274811"/>
              </a:xfrm>
              <a:solidFill>
                <a:schemeClr val="tx1">
                  <a:alpha val="15000"/>
                </a:schemeClr>
              </a:solidFill>
            </p:grpSpPr>
            <p:sp>
              <p:nvSpPr>
                <p:cNvPr id="247" name="Freeform 7"/>
                <p:cNvSpPr>
                  <a:spLocks/>
                </p:cNvSpPr>
                <p:nvPr/>
              </p:nvSpPr>
              <p:spPr bwMode="auto">
                <a:xfrm>
                  <a:off x="5133276" y="7653278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7"/>
                <p:cNvSpPr>
                  <a:spLocks/>
                </p:cNvSpPr>
                <p:nvPr/>
              </p:nvSpPr>
              <p:spPr bwMode="auto">
                <a:xfrm>
                  <a:off x="6078361" y="9290683"/>
                  <a:ext cx="945880" cy="1637406"/>
                </a:xfrm>
                <a:custGeom>
                  <a:avLst/>
                  <a:gdLst>
                    <a:gd name="T0" fmla="*/ 0 w 1190"/>
                    <a:gd name="T1" fmla="*/ 687 h 2060"/>
                    <a:gd name="T2" fmla="*/ 0 w 1190"/>
                    <a:gd name="T3" fmla="*/ 2060 h 2060"/>
                    <a:gd name="T4" fmla="*/ 1190 w 1190"/>
                    <a:gd name="T5" fmla="*/ 1373 h 2060"/>
                    <a:gd name="T6" fmla="*/ 1190 w 1190"/>
                    <a:gd name="T7" fmla="*/ 0 h 2060"/>
                    <a:gd name="T8" fmla="*/ 1190 w 1190"/>
                    <a:gd name="T9" fmla="*/ 0 h 2060"/>
                    <a:gd name="T10" fmla="*/ 0 w 1190"/>
                    <a:gd name="T11" fmla="*/ 687 h 2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0" h="2060">
                      <a:moveTo>
                        <a:pt x="0" y="687"/>
                      </a:moveTo>
                      <a:lnTo>
                        <a:pt x="0" y="2060"/>
                      </a:lnTo>
                      <a:lnTo>
                        <a:pt x="1190" y="1373"/>
                      </a:lnTo>
                      <a:lnTo>
                        <a:pt x="1190" y="0"/>
                      </a:lnTo>
                      <a:lnTo>
                        <a:pt x="1190" y="0"/>
                      </a:lnTo>
                      <a:lnTo>
                        <a:pt x="0" y="6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77" name="Freeform 5"/>
          <p:cNvSpPr>
            <a:spLocks/>
          </p:cNvSpPr>
          <p:nvPr userDrawn="1"/>
        </p:nvSpPr>
        <p:spPr bwMode="auto">
          <a:xfrm>
            <a:off x="8136731" y="0"/>
            <a:ext cx="372507" cy="533400"/>
          </a:xfrm>
          <a:custGeom>
            <a:avLst/>
            <a:gdLst>
              <a:gd name="T0" fmla="*/ 0 w 346"/>
              <a:gd name="T1" fmla="*/ 0 h 372"/>
              <a:gd name="T2" fmla="*/ 0 w 346"/>
              <a:gd name="T3" fmla="*/ 269 h 372"/>
              <a:gd name="T4" fmla="*/ 17 w 346"/>
              <a:gd name="T5" fmla="*/ 298 h 372"/>
              <a:gd name="T6" fmla="*/ 155 w 346"/>
              <a:gd name="T7" fmla="*/ 367 h 372"/>
              <a:gd name="T8" fmla="*/ 191 w 346"/>
              <a:gd name="T9" fmla="*/ 367 h 372"/>
              <a:gd name="T10" fmla="*/ 328 w 346"/>
              <a:gd name="T11" fmla="*/ 298 h 372"/>
              <a:gd name="T12" fmla="*/ 346 w 346"/>
              <a:gd name="T13" fmla="*/ 269 h 372"/>
              <a:gd name="T14" fmla="*/ 346 w 346"/>
              <a:gd name="T15" fmla="*/ 0 h 372"/>
              <a:gd name="T16" fmla="*/ 0 w 346"/>
              <a:gd name="T17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372">
                <a:moveTo>
                  <a:pt x="0" y="0"/>
                </a:moveTo>
                <a:cubicBezTo>
                  <a:pt x="0" y="269"/>
                  <a:pt x="0" y="269"/>
                  <a:pt x="0" y="269"/>
                </a:cubicBezTo>
                <a:cubicBezTo>
                  <a:pt x="0" y="280"/>
                  <a:pt x="8" y="293"/>
                  <a:pt x="17" y="298"/>
                </a:cubicBezTo>
                <a:cubicBezTo>
                  <a:pt x="155" y="367"/>
                  <a:pt x="155" y="367"/>
                  <a:pt x="155" y="367"/>
                </a:cubicBezTo>
                <a:cubicBezTo>
                  <a:pt x="165" y="372"/>
                  <a:pt x="181" y="372"/>
                  <a:pt x="191" y="367"/>
                </a:cubicBezTo>
                <a:cubicBezTo>
                  <a:pt x="328" y="298"/>
                  <a:pt x="328" y="298"/>
                  <a:pt x="328" y="298"/>
                </a:cubicBezTo>
                <a:cubicBezTo>
                  <a:pt x="338" y="293"/>
                  <a:pt x="346" y="280"/>
                  <a:pt x="346" y="269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78" name="TextBox 177"/>
          <p:cNvSpPr txBox="1"/>
          <p:nvPr userDrawn="1"/>
        </p:nvSpPr>
        <p:spPr>
          <a:xfrm>
            <a:off x="8150502" y="9376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  <a:cs typeface="Calibri" panose="020F0502020204030204" pitchFamily="34" charset="0"/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7" y="942809"/>
            <a:ext cx="8238417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98955" y="2005873"/>
            <a:ext cx="8238418" cy="4127500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9144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3716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1828800" indent="0" algn="just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8955" y="1402454"/>
            <a:ext cx="8238418" cy="572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28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086E96-8CD5-4D3C-A94D-A5A380D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26F2BFD0-DF1D-439C-9F81-74A201809A9E}" type="datetimeFigureOut">
              <a:rPr lang="en-US" smtClean="0">
                <a:solidFill>
                  <a:prstClr val="black"/>
                </a:solidFill>
              </a:rPr>
              <a:pPr defTabSz="914400"/>
              <a:t>11/1/2023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953BE94-68A0-4BA1-B699-868907FF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B5ADF95-498F-4223-9FA8-90D34D7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A6B5C261-79D7-4D73-95BD-00EBF9E221AB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4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17AF2EB5-90BA-487C-85D6-CF8AC14762D9}" type="datetime1">
              <a:rPr lang="en-US" altLang="zh-TW" smtClean="0">
                <a:solidFill>
                  <a:prstClr val="black"/>
                </a:solidFill>
              </a:rPr>
              <a:pPr defTabSz="914400"/>
              <a:t>11/1/2023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預留位置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6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5" indent="0">
              <a:buNone/>
              <a:defRPr sz="2000" b="1"/>
            </a:lvl2pPr>
            <a:lvl3pPr marL="913190" indent="0">
              <a:buNone/>
              <a:defRPr sz="1800" b="1"/>
            </a:lvl3pPr>
            <a:lvl4pPr marL="1369786" indent="0">
              <a:buNone/>
              <a:defRPr sz="1600" b="1"/>
            </a:lvl4pPr>
            <a:lvl5pPr marL="1826382" indent="0">
              <a:buNone/>
              <a:defRPr sz="1600" b="1"/>
            </a:lvl5pPr>
            <a:lvl6pPr marL="2282983" indent="0">
              <a:buNone/>
              <a:defRPr sz="1600" b="1"/>
            </a:lvl6pPr>
            <a:lvl7pPr marL="2739581" indent="0">
              <a:buNone/>
              <a:defRPr sz="1600" b="1"/>
            </a:lvl7pPr>
            <a:lvl8pPr marL="3196177" indent="0">
              <a:buNone/>
              <a:defRPr sz="1600" b="1"/>
            </a:lvl8pPr>
            <a:lvl9pPr marL="365277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914400"/>
            <a:fld id="{5EEE5C99-C21D-48A3-8DA8-4582D16555D0}" type="datetime1">
              <a:rPr lang="en-US" altLang="zh-TW" smtClean="0">
                <a:solidFill>
                  <a:prstClr val="black"/>
                </a:solidFill>
              </a:rPr>
              <a:pPr defTabSz="914400"/>
              <a:t>11/1/2023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頁尾版面配置區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投影片編號預留位置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/>
            <a:fld id="{3A98EE3D-8CD1-4C3F-BD1C-C98C9596463C}" type="slidenum">
              <a:rPr lang="en-US" altLang="zh-TW" smtClean="0">
                <a:solidFill>
                  <a:prstClr val="black"/>
                </a:solidFill>
              </a:rPr>
              <a:pPr defTabSz="9144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47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75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80421" y="382630"/>
            <a:ext cx="8256953" cy="64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Lato Medium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98955" y="942809"/>
            <a:ext cx="8238418" cy="305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48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/>
              <a:pPr/>
              <a:t>2023/11/1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3DA0BB7-265A-403C-9275-D587AB510E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21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91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23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1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4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F4E7ED"/>
                </a:solidFill>
              </a:rPr>
              <a:pPr/>
              <a:t>2023/11/1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F4E7ED"/>
                </a:solidFill>
              </a:rPr>
              <a:pPr/>
              <a:t>‹#›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592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56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39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9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72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48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2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54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9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5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85"/>
            <a:ext cx="3308000" cy="651550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72" y="4058564"/>
            <a:ext cx="8723376" cy="1329873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pPr defTabSz="91253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7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1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3" y="2679191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1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5" indent="0">
              <a:buNone/>
              <a:defRPr sz="2000" b="1"/>
            </a:lvl2pPr>
            <a:lvl3pPr marL="913410" indent="0">
              <a:buNone/>
              <a:defRPr sz="1800" b="1"/>
            </a:lvl3pPr>
            <a:lvl4pPr marL="1370116" indent="0">
              <a:buNone/>
              <a:defRPr sz="1600" b="1"/>
            </a:lvl4pPr>
            <a:lvl5pPr marL="1826821" indent="0">
              <a:buNone/>
              <a:defRPr sz="1600" b="1"/>
            </a:lvl5pPr>
            <a:lvl6pPr marL="2283531" indent="0">
              <a:buNone/>
              <a:defRPr sz="1600" b="1"/>
            </a:lvl6pPr>
            <a:lvl7pPr marL="2740239" indent="0">
              <a:buNone/>
              <a:defRPr sz="1600" b="1"/>
            </a:lvl7pPr>
            <a:lvl8pPr marL="3196944" indent="0">
              <a:buNone/>
              <a:defRPr sz="1600" b="1"/>
            </a:lvl8pPr>
            <a:lvl9pPr marL="36536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1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5" indent="0">
              <a:buNone/>
              <a:defRPr sz="2000" b="1"/>
            </a:lvl2pPr>
            <a:lvl3pPr marL="913410" indent="0">
              <a:buNone/>
              <a:defRPr sz="1800" b="1"/>
            </a:lvl3pPr>
            <a:lvl4pPr marL="1370116" indent="0">
              <a:buNone/>
              <a:defRPr sz="1600" b="1"/>
            </a:lvl4pPr>
            <a:lvl5pPr marL="1826821" indent="0">
              <a:buNone/>
              <a:defRPr sz="1600" b="1"/>
            </a:lvl5pPr>
            <a:lvl6pPr marL="2283531" indent="0">
              <a:buNone/>
              <a:defRPr sz="1600" b="1"/>
            </a:lvl6pPr>
            <a:lvl7pPr marL="2740239" indent="0">
              <a:buNone/>
              <a:defRPr sz="1600" b="1"/>
            </a:lvl7pPr>
            <a:lvl8pPr marL="3196944" indent="0">
              <a:buNone/>
              <a:defRPr sz="1600" b="1"/>
            </a:lvl8pPr>
            <a:lvl9pPr marL="3653652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1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80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9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72" y="714200"/>
            <a:ext cx="8723376" cy="1329873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9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05" indent="0">
              <a:buNone/>
              <a:defRPr sz="1200"/>
            </a:lvl2pPr>
            <a:lvl3pPr marL="913410" indent="0">
              <a:buNone/>
              <a:defRPr sz="1000"/>
            </a:lvl3pPr>
            <a:lvl4pPr marL="1370116" indent="0">
              <a:buNone/>
              <a:defRPr sz="900"/>
            </a:lvl4pPr>
            <a:lvl5pPr marL="1826821" indent="0">
              <a:buNone/>
              <a:defRPr sz="900"/>
            </a:lvl5pPr>
            <a:lvl6pPr marL="2283531" indent="0">
              <a:buNone/>
              <a:defRPr sz="900"/>
            </a:lvl6pPr>
            <a:lvl7pPr marL="2740239" indent="0">
              <a:buNone/>
              <a:defRPr sz="900"/>
            </a:lvl7pPr>
            <a:lvl8pPr marL="3196944" indent="0">
              <a:buNone/>
              <a:defRPr sz="900"/>
            </a:lvl8pPr>
            <a:lvl9pPr marL="365365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72" y="714193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1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63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9"/>
            <a:ext cx="8695944" cy="6035039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72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71" y="338669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4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05" indent="0">
              <a:buNone/>
              <a:defRPr sz="1200"/>
            </a:lvl2pPr>
            <a:lvl3pPr marL="913410" indent="0">
              <a:buNone/>
              <a:defRPr sz="1000"/>
            </a:lvl3pPr>
            <a:lvl4pPr marL="1370116" indent="0">
              <a:buNone/>
              <a:defRPr sz="900"/>
            </a:lvl4pPr>
            <a:lvl5pPr marL="1826821" indent="0">
              <a:buNone/>
              <a:defRPr sz="900"/>
            </a:lvl5pPr>
            <a:lvl6pPr marL="2283531" indent="0">
              <a:buNone/>
              <a:defRPr sz="900"/>
            </a:lvl6pPr>
            <a:lvl7pPr marL="2740239" indent="0">
              <a:buNone/>
              <a:defRPr sz="900"/>
            </a:lvl7pPr>
            <a:lvl8pPr marL="3196944" indent="0">
              <a:buNone/>
              <a:defRPr sz="900"/>
            </a:lvl8pPr>
            <a:lvl9pPr marL="3653652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7" y="1371599"/>
            <a:ext cx="3566160" cy="2926081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5" indent="0">
              <a:buNone/>
              <a:defRPr sz="2800"/>
            </a:lvl2pPr>
            <a:lvl3pPr marL="913410" indent="0">
              <a:buNone/>
              <a:defRPr sz="2400"/>
            </a:lvl3pPr>
            <a:lvl4pPr marL="1370116" indent="0">
              <a:buNone/>
              <a:defRPr sz="2000"/>
            </a:lvl4pPr>
            <a:lvl5pPr marL="1826821" indent="0">
              <a:buNone/>
              <a:defRPr sz="2000"/>
            </a:lvl5pPr>
            <a:lvl6pPr marL="2283531" indent="0">
              <a:buNone/>
              <a:defRPr sz="2000"/>
            </a:lvl6pPr>
            <a:lvl7pPr marL="2740239" indent="0">
              <a:buNone/>
              <a:defRPr sz="2000"/>
            </a:lvl7pPr>
            <a:lvl8pPr marL="3196944" indent="0">
              <a:buNone/>
              <a:defRPr sz="2000"/>
            </a:lvl8pPr>
            <a:lvl9pPr marL="3653652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49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7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C731-ABC9-4D1E-A40C-53FC16F494D4}" type="datetimeFigureOut">
              <a:rPr lang="zh-TW" altLang="en-US" smtClean="0">
                <a:solidFill>
                  <a:srgbClr val="073E87"/>
                </a:solidFill>
              </a:rPr>
              <a:pPr/>
              <a:t>2023/11/1</a:t>
            </a:fld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DF41-438E-4496-8288-AFFAE182073C}" type="slidenum">
              <a:rPr lang="zh-TW" altLang="en-US" smtClean="0">
                <a:solidFill>
                  <a:srgbClr val="073E87"/>
                </a:solidFill>
              </a:rPr>
              <a:pPr/>
              <a:t>‹#›</a:t>
            </a:fld>
            <a:endParaRPr lang="zh-TW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72" y="714193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1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1447799"/>
            <a:ext cx="60198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9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355" y="4181669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81000" y="4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76336" y="4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990600" y="4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141320" y="4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4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219200" y="4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4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1"/>
            <a:ext cx="137160" cy="13716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4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905000" y="4495801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243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12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599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FFF39D"/>
                </a:solidFill>
              </a:rPr>
              <a:pPr/>
              <a:t>2023/11/1</a:t>
            </a:fld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542" y="4178809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81000" y="4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76336" y="4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990600" y="4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141320" y="4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4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4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219200" y="4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4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1"/>
            <a:ext cx="137160" cy="13716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287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2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43456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2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1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1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850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43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170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6" y="3200401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4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423"/>
            <a:ext cx="5638800" cy="6327647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7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7" y="3200401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4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7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4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890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4983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09E0E-218B-44E3-B86C-171603F4634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9939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28"/>
          <p:cNvSpPr/>
          <p:nvPr/>
        </p:nvSpPr>
        <p:spPr>
          <a:xfrm rot="10800000" flipH="1">
            <a:off x="8097538" y="-58068"/>
            <a:ext cx="26079" cy="28052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5" name="Google Shape;1155;p28"/>
          <p:cNvSpPr/>
          <p:nvPr/>
        </p:nvSpPr>
        <p:spPr>
          <a:xfrm rot="10800000" flipH="1">
            <a:off x="8062234" y="-93912"/>
            <a:ext cx="26079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6" name="Google Shape;1156;p28"/>
          <p:cNvSpPr/>
          <p:nvPr/>
        </p:nvSpPr>
        <p:spPr>
          <a:xfrm rot="10800000" flipH="1">
            <a:off x="-251449" y="4667430"/>
            <a:ext cx="679375" cy="2190566"/>
          </a:xfrm>
          <a:custGeom>
            <a:avLst/>
            <a:gdLst/>
            <a:ahLst/>
            <a:cxnLst/>
            <a:rect l="l" t="t" r="r" b="b"/>
            <a:pathLst>
              <a:path w="27175" h="65717" extrusionOk="0">
                <a:moveTo>
                  <a:pt x="7083" y="1"/>
                </a:moveTo>
                <a:lnTo>
                  <a:pt x="3861" y="4773"/>
                </a:lnTo>
                <a:cubicBezTo>
                  <a:pt x="11034" y="9241"/>
                  <a:pt x="16384" y="16567"/>
                  <a:pt x="18116" y="25503"/>
                </a:cubicBezTo>
                <a:cubicBezTo>
                  <a:pt x="20974" y="40154"/>
                  <a:pt x="13101" y="54440"/>
                  <a:pt x="1" y="60276"/>
                </a:cubicBezTo>
                <a:lnTo>
                  <a:pt x="1976" y="65716"/>
                </a:lnTo>
                <a:cubicBezTo>
                  <a:pt x="17691" y="58938"/>
                  <a:pt x="27174" y="41917"/>
                  <a:pt x="23770" y="24409"/>
                </a:cubicBezTo>
                <a:cubicBezTo>
                  <a:pt x="21734" y="13892"/>
                  <a:pt x="15472" y="5290"/>
                  <a:pt x="70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1157" name="Google Shape;1157;p28"/>
          <p:cNvSpPr/>
          <p:nvPr/>
        </p:nvSpPr>
        <p:spPr>
          <a:xfrm rot="10800000" flipH="1">
            <a:off x="7660717" y="5613113"/>
            <a:ext cx="1904325" cy="1689933"/>
          </a:xfrm>
          <a:custGeom>
            <a:avLst/>
            <a:gdLst/>
            <a:ahLst/>
            <a:cxnLst/>
            <a:rect l="l" t="t" r="r" b="b"/>
            <a:pathLst>
              <a:path w="76173" h="50698" extrusionOk="0">
                <a:moveTo>
                  <a:pt x="761" y="0"/>
                </a:moveTo>
                <a:lnTo>
                  <a:pt x="761" y="0"/>
                </a:lnTo>
                <a:cubicBezTo>
                  <a:pt x="1" y="22554"/>
                  <a:pt x="14955" y="43375"/>
                  <a:pt x="37722" y="49180"/>
                </a:cubicBezTo>
                <a:cubicBezTo>
                  <a:pt x="41765" y="50207"/>
                  <a:pt x="45819" y="50697"/>
                  <a:pt x="49809" y="50697"/>
                </a:cubicBezTo>
                <a:cubicBezTo>
                  <a:pt x="59288" y="50697"/>
                  <a:pt x="68407" y="47930"/>
                  <a:pt x="76172" y="43010"/>
                </a:cubicBezTo>
                <a:lnTo>
                  <a:pt x="72282" y="36475"/>
                </a:lnTo>
                <a:cubicBezTo>
                  <a:pt x="65675" y="40722"/>
                  <a:pt x="57888" y="43107"/>
                  <a:pt x="49796" y="43107"/>
                </a:cubicBezTo>
                <a:cubicBezTo>
                  <a:pt x="46421" y="43107"/>
                  <a:pt x="42993" y="42692"/>
                  <a:pt x="39576" y="41825"/>
                </a:cubicBezTo>
                <a:cubicBezTo>
                  <a:pt x="20518" y="36992"/>
                  <a:pt x="7934" y="19575"/>
                  <a:pt x="8329" y="699"/>
                </a:cubicBezTo>
                <a:lnTo>
                  <a:pt x="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1158" name="Google Shape;1158;p28"/>
          <p:cNvGrpSpPr/>
          <p:nvPr/>
        </p:nvGrpSpPr>
        <p:grpSpPr>
          <a:xfrm rot="8100000" flipH="1">
            <a:off x="1069969" y="-288287"/>
            <a:ext cx="670994" cy="1095257"/>
            <a:chOff x="5847850" y="2941500"/>
            <a:chExt cx="671000" cy="821450"/>
          </a:xfrm>
        </p:grpSpPr>
        <p:sp>
          <p:nvSpPr>
            <p:cNvPr id="1159" name="Google Shape;1159;p28"/>
            <p:cNvSpPr/>
            <p:nvPr/>
          </p:nvSpPr>
          <p:spPr>
            <a:xfrm>
              <a:off x="6475525" y="2941500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82" y="0"/>
                  </a:moveTo>
                  <a:cubicBezTo>
                    <a:pt x="395" y="0"/>
                    <a:pt x="0" y="395"/>
                    <a:pt x="0" y="882"/>
                  </a:cubicBezTo>
                  <a:cubicBezTo>
                    <a:pt x="0" y="1368"/>
                    <a:pt x="395" y="1733"/>
                    <a:pt x="882" y="1733"/>
                  </a:cubicBezTo>
                  <a:cubicBezTo>
                    <a:pt x="1338" y="1733"/>
                    <a:pt x="1733" y="1368"/>
                    <a:pt x="1733" y="882"/>
                  </a:cubicBezTo>
                  <a:cubicBezTo>
                    <a:pt x="1733" y="395"/>
                    <a:pt x="133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6388900" y="3025650"/>
              <a:ext cx="48650" cy="43725"/>
            </a:xfrm>
            <a:custGeom>
              <a:avLst/>
              <a:gdLst/>
              <a:ahLst/>
              <a:cxnLst/>
              <a:rect l="l" t="t" r="r" b="b"/>
              <a:pathLst>
                <a:path w="1946" h="1749" extrusionOk="0">
                  <a:moveTo>
                    <a:pt x="973" y="0"/>
                  </a:moveTo>
                  <a:cubicBezTo>
                    <a:pt x="752" y="0"/>
                    <a:pt x="532" y="84"/>
                    <a:pt x="365" y="251"/>
                  </a:cubicBezTo>
                  <a:cubicBezTo>
                    <a:pt x="0" y="586"/>
                    <a:pt x="0" y="1133"/>
                    <a:pt x="365" y="1497"/>
                  </a:cubicBezTo>
                  <a:cubicBezTo>
                    <a:pt x="532" y="1665"/>
                    <a:pt x="752" y="1748"/>
                    <a:pt x="973" y="1748"/>
                  </a:cubicBezTo>
                  <a:cubicBezTo>
                    <a:pt x="1193" y="1748"/>
                    <a:pt x="1413" y="1665"/>
                    <a:pt x="1581" y="1497"/>
                  </a:cubicBezTo>
                  <a:cubicBezTo>
                    <a:pt x="1945" y="1133"/>
                    <a:pt x="1945" y="586"/>
                    <a:pt x="1581" y="251"/>
                  </a:cubicBezTo>
                  <a:cubicBezTo>
                    <a:pt x="1413" y="84"/>
                    <a:pt x="1193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6305300" y="3109225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5"/>
                    <a:pt x="335" y="252"/>
                  </a:cubicBezTo>
                  <a:cubicBezTo>
                    <a:pt x="0" y="616"/>
                    <a:pt x="0" y="1164"/>
                    <a:pt x="335" y="1498"/>
                  </a:cubicBezTo>
                  <a:cubicBezTo>
                    <a:pt x="502" y="1665"/>
                    <a:pt x="722" y="1749"/>
                    <a:pt x="947" y="1749"/>
                  </a:cubicBezTo>
                  <a:cubicBezTo>
                    <a:pt x="1171" y="1749"/>
                    <a:pt x="1399" y="1665"/>
                    <a:pt x="1581" y="1498"/>
                  </a:cubicBezTo>
                  <a:cubicBezTo>
                    <a:pt x="1915" y="1164"/>
                    <a:pt x="1915" y="616"/>
                    <a:pt x="1581" y="252"/>
                  </a:cubicBezTo>
                  <a:cubicBezTo>
                    <a:pt x="1414" y="85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6223225" y="3193775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2" y="0"/>
                  </a:moveTo>
                  <a:cubicBezTo>
                    <a:pt x="396" y="0"/>
                    <a:pt x="1" y="365"/>
                    <a:pt x="1" y="852"/>
                  </a:cubicBezTo>
                  <a:cubicBezTo>
                    <a:pt x="1" y="1338"/>
                    <a:pt x="396" y="1733"/>
                    <a:pt x="882" y="1733"/>
                  </a:cubicBezTo>
                  <a:cubicBezTo>
                    <a:pt x="1369" y="1733"/>
                    <a:pt x="1733" y="1338"/>
                    <a:pt x="1733" y="852"/>
                  </a:cubicBezTo>
                  <a:cubicBezTo>
                    <a:pt x="1733" y="365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6137375" y="3277375"/>
              <a:ext cx="47875" cy="44075"/>
            </a:xfrm>
            <a:custGeom>
              <a:avLst/>
              <a:gdLst/>
              <a:ahLst/>
              <a:cxnLst/>
              <a:rect l="l" t="t" r="r" b="b"/>
              <a:pathLst>
                <a:path w="1915" h="1763" extrusionOk="0">
                  <a:moveTo>
                    <a:pt x="942" y="0"/>
                  </a:moveTo>
                  <a:cubicBezTo>
                    <a:pt x="722" y="0"/>
                    <a:pt x="502" y="91"/>
                    <a:pt x="334" y="274"/>
                  </a:cubicBezTo>
                  <a:cubicBezTo>
                    <a:pt x="0" y="608"/>
                    <a:pt x="0" y="1155"/>
                    <a:pt x="334" y="1489"/>
                  </a:cubicBezTo>
                  <a:cubicBezTo>
                    <a:pt x="502" y="1672"/>
                    <a:pt x="722" y="1763"/>
                    <a:pt x="942" y="1763"/>
                  </a:cubicBezTo>
                  <a:cubicBezTo>
                    <a:pt x="1163" y="1763"/>
                    <a:pt x="1383" y="1672"/>
                    <a:pt x="1550" y="1489"/>
                  </a:cubicBezTo>
                  <a:cubicBezTo>
                    <a:pt x="1915" y="1155"/>
                    <a:pt x="1915" y="608"/>
                    <a:pt x="1550" y="274"/>
                  </a:cubicBezTo>
                  <a:cubicBezTo>
                    <a:pt x="1383" y="91"/>
                    <a:pt x="116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6055300" y="3361700"/>
              <a:ext cx="43325" cy="43350"/>
            </a:xfrm>
            <a:custGeom>
              <a:avLst/>
              <a:gdLst/>
              <a:ahLst/>
              <a:cxnLst/>
              <a:rect l="l" t="t" r="r" b="b"/>
              <a:pathLst>
                <a:path w="1733" h="1734" extrusionOk="0">
                  <a:moveTo>
                    <a:pt x="882" y="1"/>
                  </a:moveTo>
                  <a:cubicBezTo>
                    <a:pt x="395" y="1"/>
                    <a:pt x="0" y="396"/>
                    <a:pt x="0" y="88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38" y="1733"/>
                    <a:pt x="1733" y="1338"/>
                    <a:pt x="1733" y="882"/>
                  </a:cubicBezTo>
                  <a:cubicBezTo>
                    <a:pt x="1733" y="396"/>
                    <a:pt x="133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5970950" y="3445300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0"/>
                  </a:moveTo>
                  <a:cubicBezTo>
                    <a:pt x="396" y="0"/>
                    <a:pt x="0" y="396"/>
                    <a:pt x="0" y="882"/>
                  </a:cubicBezTo>
                  <a:cubicBezTo>
                    <a:pt x="0" y="1368"/>
                    <a:pt x="396" y="1763"/>
                    <a:pt x="882" y="1763"/>
                  </a:cubicBezTo>
                  <a:cubicBezTo>
                    <a:pt x="1368" y="1763"/>
                    <a:pt x="1763" y="1368"/>
                    <a:pt x="1763" y="882"/>
                  </a:cubicBezTo>
                  <a:cubicBezTo>
                    <a:pt x="1763" y="396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5885075" y="352945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616"/>
                    <a:pt x="1" y="116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63"/>
                    <a:pt x="1916" y="61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6436000" y="3130700"/>
              <a:ext cx="43350" cy="44100"/>
            </a:xfrm>
            <a:custGeom>
              <a:avLst/>
              <a:gdLst/>
              <a:ahLst/>
              <a:cxnLst/>
              <a:rect l="l" t="t" r="r" b="b"/>
              <a:pathLst>
                <a:path w="1734" h="176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64"/>
                    <a:pt x="882" y="1764"/>
                  </a:cubicBezTo>
                  <a:cubicBezTo>
                    <a:pt x="1368" y="1764"/>
                    <a:pt x="1733" y="1368"/>
                    <a:pt x="1733" y="882"/>
                  </a:cubicBezTo>
                  <a:cubicBezTo>
                    <a:pt x="1733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6351650" y="3215050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8" y="1733"/>
                    <a:pt x="1764" y="1368"/>
                    <a:pt x="1764" y="882"/>
                  </a:cubicBezTo>
                  <a:cubicBezTo>
                    <a:pt x="1764" y="39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6265775" y="3299200"/>
              <a:ext cx="47900" cy="43725"/>
            </a:xfrm>
            <a:custGeom>
              <a:avLst/>
              <a:gdLst/>
              <a:ahLst/>
              <a:cxnLst/>
              <a:rect l="l" t="t" r="r" b="b"/>
              <a:pathLst>
                <a:path w="1916" h="1749" extrusionOk="0">
                  <a:moveTo>
                    <a:pt x="958" y="1"/>
                  </a:moveTo>
                  <a:cubicBezTo>
                    <a:pt x="730" y="1"/>
                    <a:pt x="502" y="84"/>
                    <a:pt x="335" y="252"/>
                  </a:cubicBezTo>
                  <a:cubicBezTo>
                    <a:pt x="1" y="586"/>
                    <a:pt x="1" y="1133"/>
                    <a:pt x="335" y="1498"/>
                  </a:cubicBezTo>
                  <a:cubicBezTo>
                    <a:pt x="502" y="1665"/>
                    <a:pt x="730" y="1749"/>
                    <a:pt x="958" y="1749"/>
                  </a:cubicBezTo>
                  <a:cubicBezTo>
                    <a:pt x="1186" y="1749"/>
                    <a:pt x="1414" y="1665"/>
                    <a:pt x="1581" y="1498"/>
                  </a:cubicBezTo>
                  <a:cubicBezTo>
                    <a:pt x="1916" y="1133"/>
                    <a:pt x="1916" y="586"/>
                    <a:pt x="1581" y="252"/>
                  </a:cubicBezTo>
                  <a:cubicBezTo>
                    <a:pt x="1414" y="84"/>
                    <a:pt x="11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6183725" y="3383000"/>
              <a:ext cx="44100" cy="44075"/>
            </a:xfrm>
            <a:custGeom>
              <a:avLst/>
              <a:gdLst/>
              <a:ahLst/>
              <a:cxnLst/>
              <a:rect l="l" t="t" r="r" b="b"/>
              <a:pathLst>
                <a:path w="1764" h="1763" extrusionOk="0">
                  <a:moveTo>
                    <a:pt x="882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8"/>
                    <a:pt x="395" y="1763"/>
                    <a:pt x="882" y="1763"/>
                  </a:cubicBezTo>
                  <a:cubicBezTo>
                    <a:pt x="1368" y="1763"/>
                    <a:pt x="1763" y="1368"/>
                    <a:pt x="1763" y="881"/>
                  </a:cubicBezTo>
                  <a:cubicBezTo>
                    <a:pt x="1763" y="395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6099375" y="3467325"/>
              <a:ext cx="44100" cy="43350"/>
            </a:xfrm>
            <a:custGeom>
              <a:avLst/>
              <a:gdLst/>
              <a:ahLst/>
              <a:cxnLst/>
              <a:rect l="l" t="t" r="r" b="b"/>
              <a:pathLst>
                <a:path w="1764" h="1734" extrusionOk="0">
                  <a:moveTo>
                    <a:pt x="882" y="1"/>
                  </a:moveTo>
                  <a:cubicBezTo>
                    <a:pt x="395" y="1"/>
                    <a:pt x="0" y="366"/>
                    <a:pt x="0" y="852"/>
                  </a:cubicBezTo>
                  <a:cubicBezTo>
                    <a:pt x="0" y="1338"/>
                    <a:pt x="395" y="1733"/>
                    <a:pt x="882" y="1733"/>
                  </a:cubicBezTo>
                  <a:cubicBezTo>
                    <a:pt x="1368" y="1733"/>
                    <a:pt x="1763" y="1338"/>
                    <a:pt x="1763" y="852"/>
                  </a:cubicBezTo>
                  <a:cubicBezTo>
                    <a:pt x="1763" y="366"/>
                    <a:pt x="1368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6013500" y="3550925"/>
              <a:ext cx="47900" cy="44100"/>
            </a:xfrm>
            <a:custGeom>
              <a:avLst/>
              <a:gdLst/>
              <a:ahLst/>
              <a:cxnLst/>
              <a:rect l="l" t="t" r="r" b="b"/>
              <a:pathLst>
                <a:path w="1916" h="1764" extrusionOk="0">
                  <a:moveTo>
                    <a:pt x="958" y="0"/>
                  </a:moveTo>
                  <a:cubicBezTo>
                    <a:pt x="730" y="0"/>
                    <a:pt x="502" y="92"/>
                    <a:pt x="335" y="274"/>
                  </a:cubicBezTo>
                  <a:cubicBezTo>
                    <a:pt x="1" y="608"/>
                    <a:pt x="1" y="1155"/>
                    <a:pt x="335" y="1490"/>
                  </a:cubicBezTo>
                  <a:cubicBezTo>
                    <a:pt x="517" y="1672"/>
                    <a:pt x="745" y="1763"/>
                    <a:pt x="969" y="1763"/>
                  </a:cubicBezTo>
                  <a:cubicBezTo>
                    <a:pt x="1194" y="1763"/>
                    <a:pt x="1414" y="1672"/>
                    <a:pt x="1581" y="1490"/>
                  </a:cubicBezTo>
                  <a:cubicBezTo>
                    <a:pt x="1915" y="1155"/>
                    <a:pt x="1915" y="608"/>
                    <a:pt x="1581" y="274"/>
                  </a:cubicBezTo>
                  <a:cubicBezTo>
                    <a:pt x="1414" y="92"/>
                    <a:pt x="1186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5931425" y="3635275"/>
              <a:ext cx="44100" cy="43325"/>
            </a:xfrm>
            <a:custGeom>
              <a:avLst/>
              <a:gdLst/>
              <a:ahLst/>
              <a:cxnLst/>
              <a:rect l="l" t="t" r="r" b="b"/>
              <a:pathLst>
                <a:path w="1764" h="1733" extrusionOk="0">
                  <a:moveTo>
                    <a:pt x="882" y="0"/>
                  </a:moveTo>
                  <a:cubicBezTo>
                    <a:pt x="396" y="0"/>
                    <a:pt x="1" y="396"/>
                    <a:pt x="1" y="882"/>
                  </a:cubicBezTo>
                  <a:cubicBezTo>
                    <a:pt x="1" y="1368"/>
                    <a:pt x="396" y="1733"/>
                    <a:pt x="882" y="1733"/>
                  </a:cubicBezTo>
                  <a:cubicBezTo>
                    <a:pt x="1369" y="1733"/>
                    <a:pt x="1764" y="1368"/>
                    <a:pt x="1764" y="882"/>
                  </a:cubicBezTo>
                  <a:cubicBezTo>
                    <a:pt x="1764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5847850" y="3719625"/>
              <a:ext cx="43325" cy="43325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851" y="0"/>
                  </a:moveTo>
                  <a:cubicBezTo>
                    <a:pt x="395" y="0"/>
                    <a:pt x="0" y="365"/>
                    <a:pt x="0" y="851"/>
                  </a:cubicBezTo>
                  <a:cubicBezTo>
                    <a:pt x="0" y="1338"/>
                    <a:pt x="395" y="1733"/>
                    <a:pt x="851" y="1733"/>
                  </a:cubicBezTo>
                  <a:cubicBezTo>
                    <a:pt x="1338" y="1733"/>
                    <a:pt x="1733" y="1338"/>
                    <a:pt x="1733" y="851"/>
                  </a:cubicBezTo>
                  <a:cubicBezTo>
                    <a:pt x="1733" y="365"/>
                    <a:pt x="1338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75" name="Google Shape;1175;p28"/>
          <p:cNvGrpSpPr/>
          <p:nvPr/>
        </p:nvGrpSpPr>
        <p:grpSpPr>
          <a:xfrm rot="5400000" flipH="1">
            <a:off x="-778462" y="1047882"/>
            <a:ext cx="2233099" cy="392325"/>
            <a:chOff x="2173775" y="1420000"/>
            <a:chExt cx="1674825" cy="392325"/>
          </a:xfrm>
        </p:grpSpPr>
        <p:sp>
          <p:nvSpPr>
            <p:cNvPr id="1176" name="Google Shape;1176;p28"/>
            <p:cNvSpPr/>
            <p:nvPr/>
          </p:nvSpPr>
          <p:spPr>
            <a:xfrm>
              <a:off x="2176800" y="1524300"/>
              <a:ext cx="1666475" cy="288025"/>
            </a:xfrm>
            <a:custGeom>
              <a:avLst/>
              <a:gdLst/>
              <a:ahLst/>
              <a:cxnLst/>
              <a:rect l="l" t="t" r="r" b="b"/>
              <a:pathLst>
                <a:path w="66659" h="11521" extrusionOk="0">
                  <a:moveTo>
                    <a:pt x="51309" y="0"/>
                  </a:moveTo>
                  <a:cubicBezTo>
                    <a:pt x="50708" y="0"/>
                    <a:pt x="50108" y="213"/>
                    <a:pt x="49637" y="639"/>
                  </a:cubicBezTo>
                  <a:lnTo>
                    <a:pt x="44500" y="5198"/>
                  </a:lnTo>
                  <a:cubicBezTo>
                    <a:pt x="44394" y="5304"/>
                    <a:pt x="44257" y="5357"/>
                    <a:pt x="44120" y="5357"/>
                  </a:cubicBezTo>
                  <a:cubicBezTo>
                    <a:pt x="43983" y="5357"/>
                    <a:pt x="43846" y="5304"/>
                    <a:pt x="43740" y="5198"/>
                  </a:cubicBezTo>
                  <a:lnTo>
                    <a:pt x="38603" y="669"/>
                  </a:lnTo>
                  <a:cubicBezTo>
                    <a:pt x="38117" y="243"/>
                    <a:pt x="37509" y="31"/>
                    <a:pt x="36905" y="31"/>
                  </a:cubicBezTo>
                  <a:cubicBezTo>
                    <a:pt x="36301" y="31"/>
                    <a:pt x="35700" y="243"/>
                    <a:pt x="35229" y="669"/>
                  </a:cubicBezTo>
                  <a:lnTo>
                    <a:pt x="30092" y="5228"/>
                  </a:lnTo>
                  <a:cubicBezTo>
                    <a:pt x="29986" y="5335"/>
                    <a:pt x="29849" y="5388"/>
                    <a:pt x="29712" y="5388"/>
                  </a:cubicBezTo>
                  <a:cubicBezTo>
                    <a:pt x="29576" y="5388"/>
                    <a:pt x="29439" y="5335"/>
                    <a:pt x="29332" y="5228"/>
                  </a:cubicBezTo>
                  <a:lnTo>
                    <a:pt x="24196" y="699"/>
                  </a:lnTo>
                  <a:cubicBezTo>
                    <a:pt x="23709" y="274"/>
                    <a:pt x="23109" y="61"/>
                    <a:pt x="22509" y="61"/>
                  </a:cubicBezTo>
                  <a:cubicBezTo>
                    <a:pt x="21908" y="61"/>
                    <a:pt x="21308" y="274"/>
                    <a:pt x="20822" y="699"/>
                  </a:cubicBezTo>
                  <a:lnTo>
                    <a:pt x="15715" y="5259"/>
                  </a:lnTo>
                  <a:cubicBezTo>
                    <a:pt x="15594" y="5350"/>
                    <a:pt x="15449" y="5395"/>
                    <a:pt x="15309" y="5395"/>
                  </a:cubicBezTo>
                  <a:cubicBezTo>
                    <a:pt x="15168" y="5395"/>
                    <a:pt x="15031" y="5350"/>
                    <a:pt x="14925" y="5259"/>
                  </a:cubicBezTo>
                  <a:lnTo>
                    <a:pt x="9788" y="699"/>
                  </a:lnTo>
                  <a:cubicBezTo>
                    <a:pt x="9325" y="281"/>
                    <a:pt x="8738" y="76"/>
                    <a:pt x="8148" y="76"/>
                  </a:cubicBezTo>
                  <a:cubicBezTo>
                    <a:pt x="7537" y="76"/>
                    <a:pt x="6924" y="297"/>
                    <a:pt x="6445" y="730"/>
                  </a:cubicBezTo>
                  <a:lnTo>
                    <a:pt x="1125" y="5441"/>
                  </a:lnTo>
                  <a:cubicBezTo>
                    <a:pt x="92" y="6353"/>
                    <a:pt x="1" y="7964"/>
                    <a:pt x="913" y="8997"/>
                  </a:cubicBezTo>
                  <a:cubicBezTo>
                    <a:pt x="1419" y="9570"/>
                    <a:pt x="2120" y="9860"/>
                    <a:pt x="2819" y="9860"/>
                  </a:cubicBezTo>
                  <a:cubicBezTo>
                    <a:pt x="3421" y="9860"/>
                    <a:pt x="4022" y="9646"/>
                    <a:pt x="4499" y="9210"/>
                  </a:cubicBezTo>
                  <a:lnTo>
                    <a:pt x="7721" y="6353"/>
                  </a:lnTo>
                  <a:cubicBezTo>
                    <a:pt x="7843" y="6247"/>
                    <a:pt x="7987" y="6193"/>
                    <a:pt x="8128" y="6193"/>
                  </a:cubicBezTo>
                  <a:cubicBezTo>
                    <a:pt x="8268" y="6193"/>
                    <a:pt x="8405" y="6247"/>
                    <a:pt x="8511" y="6353"/>
                  </a:cubicBezTo>
                  <a:lnTo>
                    <a:pt x="13648" y="10882"/>
                  </a:lnTo>
                  <a:cubicBezTo>
                    <a:pt x="14135" y="11307"/>
                    <a:pt x="14735" y="11520"/>
                    <a:pt x="15335" y="11520"/>
                  </a:cubicBezTo>
                  <a:cubicBezTo>
                    <a:pt x="15936" y="11520"/>
                    <a:pt x="16536" y="11307"/>
                    <a:pt x="17022" y="10882"/>
                  </a:cubicBezTo>
                  <a:lnTo>
                    <a:pt x="22129" y="6323"/>
                  </a:lnTo>
                  <a:cubicBezTo>
                    <a:pt x="22250" y="6231"/>
                    <a:pt x="22395" y="6186"/>
                    <a:pt x="22535" y="6186"/>
                  </a:cubicBezTo>
                  <a:cubicBezTo>
                    <a:pt x="22676" y="6186"/>
                    <a:pt x="22813" y="6231"/>
                    <a:pt x="22919" y="6323"/>
                  </a:cubicBezTo>
                  <a:lnTo>
                    <a:pt x="28056" y="10851"/>
                  </a:lnTo>
                  <a:cubicBezTo>
                    <a:pt x="28527" y="11277"/>
                    <a:pt x="29127" y="11490"/>
                    <a:pt x="29731" y="11490"/>
                  </a:cubicBezTo>
                  <a:cubicBezTo>
                    <a:pt x="30336" y="11490"/>
                    <a:pt x="30943" y="11277"/>
                    <a:pt x="31430" y="10851"/>
                  </a:cubicBezTo>
                  <a:lnTo>
                    <a:pt x="36536" y="6292"/>
                  </a:lnTo>
                  <a:cubicBezTo>
                    <a:pt x="36643" y="6201"/>
                    <a:pt x="36779" y="6155"/>
                    <a:pt x="36920" y="6155"/>
                  </a:cubicBezTo>
                  <a:cubicBezTo>
                    <a:pt x="37061" y="6155"/>
                    <a:pt x="37205" y="6201"/>
                    <a:pt x="37327" y="6292"/>
                  </a:cubicBezTo>
                  <a:lnTo>
                    <a:pt x="42463" y="10851"/>
                  </a:lnTo>
                  <a:cubicBezTo>
                    <a:pt x="42935" y="11277"/>
                    <a:pt x="43535" y="11490"/>
                    <a:pt x="44135" y="11490"/>
                  </a:cubicBezTo>
                  <a:cubicBezTo>
                    <a:pt x="44736" y="11490"/>
                    <a:pt x="45336" y="11277"/>
                    <a:pt x="45807" y="10851"/>
                  </a:cubicBezTo>
                  <a:lnTo>
                    <a:pt x="50944" y="6292"/>
                  </a:lnTo>
                  <a:cubicBezTo>
                    <a:pt x="51050" y="6186"/>
                    <a:pt x="51187" y="6133"/>
                    <a:pt x="51324" y="6133"/>
                  </a:cubicBezTo>
                  <a:cubicBezTo>
                    <a:pt x="51461" y="6133"/>
                    <a:pt x="51597" y="6186"/>
                    <a:pt x="51704" y="6292"/>
                  </a:cubicBezTo>
                  <a:lnTo>
                    <a:pt x="56841" y="10821"/>
                  </a:lnTo>
                  <a:cubicBezTo>
                    <a:pt x="57327" y="11247"/>
                    <a:pt x="57935" y="11459"/>
                    <a:pt x="58539" y="11459"/>
                  </a:cubicBezTo>
                  <a:cubicBezTo>
                    <a:pt x="59143" y="11459"/>
                    <a:pt x="59743" y="11247"/>
                    <a:pt x="60215" y="10821"/>
                  </a:cubicBezTo>
                  <a:lnTo>
                    <a:pt x="65503" y="6110"/>
                  </a:lnTo>
                  <a:cubicBezTo>
                    <a:pt x="66567" y="5167"/>
                    <a:pt x="66658" y="3587"/>
                    <a:pt x="65716" y="2523"/>
                  </a:cubicBezTo>
                  <a:cubicBezTo>
                    <a:pt x="65225" y="1966"/>
                    <a:pt x="64530" y="1683"/>
                    <a:pt x="63827" y="1683"/>
                  </a:cubicBezTo>
                  <a:cubicBezTo>
                    <a:pt x="63227" y="1683"/>
                    <a:pt x="62620" y="1890"/>
                    <a:pt x="62129" y="2310"/>
                  </a:cubicBezTo>
                  <a:lnTo>
                    <a:pt x="58908" y="5198"/>
                  </a:lnTo>
                  <a:cubicBezTo>
                    <a:pt x="58801" y="5289"/>
                    <a:pt x="58664" y="5335"/>
                    <a:pt x="58524" y="5335"/>
                  </a:cubicBezTo>
                  <a:cubicBezTo>
                    <a:pt x="58383" y="5335"/>
                    <a:pt x="58239" y="5289"/>
                    <a:pt x="58117" y="5198"/>
                  </a:cubicBezTo>
                  <a:lnTo>
                    <a:pt x="52980" y="639"/>
                  </a:lnTo>
                  <a:cubicBezTo>
                    <a:pt x="52509" y="213"/>
                    <a:pt x="51909" y="0"/>
                    <a:pt x="51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2173775" y="1420000"/>
              <a:ext cx="1674825" cy="301900"/>
            </a:xfrm>
            <a:custGeom>
              <a:avLst/>
              <a:gdLst/>
              <a:ahLst/>
              <a:cxnLst/>
              <a:rect l="l" t="t" r="r" b="b"/>
              <a:pathLst>
                <a:path w="66993" h="12076" extrusionOk="0">
                  <a:moveTo>
                    <a:pt x="51642" y="563"/>
                  </a:moveTo>
                  <a:cubicBezTo>
                    <a:pt x="52174" y="563"/>
                    <a:pt x="52706" y="753"/>
                    <a:pt x="53132" y="1133"/>
                  </a:cubicBezTo>
                  <a:lnTo>
                    <a:pt x="58269" y="5662"/>
                  </a:lnTo>
                  <a:cubicBezTo>
                    <a:pt x="58436" y="5814"/>
                    <a:pt x="58641" y="5890"/>
                    <a:pt x="58846" y="5890"/>
                  </a:cubicBezTo>
                  <a:cubicBezTo>
                    <a:pt x="59051" y="5890"/>
                    <a:pt x="59256" y="5814"/>
                    <a:pt x="59424" y="5662"/>
                  </a:cubicBezTo>
                  <a:lnTo>
                    <a:pt x="62646" y="2804"/>
                  </a:lnTo>
                  <a:cubicBezTo>
                    <a:pt x="63073" y="2434"/>
                    <a:pt x="63607" y="2224"/>
                    <a:pt x="64172" y="2224"/>
                  </a:cubicBezTo>
                  <a:cubicBezTo>
                    <a:pt x="64210" y="2224"/>
                    <a:pt x="64249" y="2225"/>
                    <a:pt x="64287" y="2227"/>
                  </a:cubicBezTo>
                  <a:cubicBezTo>
                    <a:pt x="64864" y="2257"/>
                    <a:pt x="65442" y="2531"/>
                    <a:pt x="65837" y="2987"/>
                  </a:cubicBezTo>
                  <a:cubicBezTo>
                    <a:pt x="66658" y="3899"/>
                    <a:pt x="66567" y="5327"/>
                    <a:pt x="65655" y="6178"/>
                  </a:cubicBezTo>
                  <a:lnTo>
                    <a:pt x="60336" y="10859"/>
                  </a:lnTo>
                  <a:cubicBezTo>
                    <a:pt x="59906" y="11243"/>
                    <a:pt x="59367" y="11433"/>
                    <a:pt x="58830" y="11433"/>
                  </a:cubicBezTo>
                  <a:cubicBezTo>
                    <a:pt x="58303" y="11433"/>
                    <a:pt x="57778" y="11251"/>
                    <a:pt x="57357" y="10890"/>
                  </a:cubicBezTo>
                  <a:lnTo>
                    <a:pt x="52220" y="6330"/>
                  </a:lnTo>
                  <a:cubicBezTo>
                    <a:pt x="52053" y="6178"/>
                    <a:pt x="51848" y="6102"/>
                    <a:pt x="51642" y="6102"/>
                  </a:cubicBezTo>
                  <a:cubicBezTo>
                    <a:pt x="51437" y="6102"/>
                    <a:pt x="51232" y="6178"/>
                    <a:pt x="51065" y="6330"/>
                  </a:cubicBezTo>
                  <a:lnTo>
                    <a:pt x="45958" y="10890"/>
                  </a:lnTo>
                  <a:cubicBezTo>
                    <a:pt x="45518" y="11270"/>
                    <a:pt x="44978" y="11460"/>
                    <a:pt x="44442" y="11460"/>
                  </a:cubicBezTo>
                  <a:cubicBezTo>
                    <a:pt x="43907" y="11460"/>
                    <a:pt x="43375" y="11270"/>
                    <a:pt x="42949" y="10890"/>
                  </a:cubicBezTo>
                  <a:lnTo>
                    <a:pt x="37812" y="6361"/>
                  </a:lnTo>
                  <a:cubicBezTo>
                    <a:pt x="37645" y="6209"/>
                    <a:pt x="37440" y="6133"/>
                    <a:pt x="37235" y="6133"/>
                  </a:cubicBezTo>
                  <a:cubicBezTo>
                    <a:pt x="37030" y="6133"/>
                    <a:pt x="36824" y="6209"/>
                    <a:pt x="36657" y="6361"/>
                  </a:cubicBezTo>
                  <a:lnTo>
                    <a:pt x="31551" y="10920"/>
                  </a:lnTo>
                  <a:cubicBezTo>
                    <a:pt x="31125" y="11300"/>
                    <a:pt x="30586" y="11490"/>
                    <a:pt x="30046" y="11490"/>
                  </a:cubicBezTo>
                  <a:cubicBezTo>
                    <a:pt x="29507" y="11490"/>
                    <a:pt x="28967" y="11300"/>
                    <a:pt x="28542" y="10920"/>
                  </a:cubicBezTo>
                  <a:lnTo>
                    <a:pt x="23405" y="6391"/>
                  </a:lnTo>
                  <a:cubicBezTo>
                    <a:pt x="23253" y="6239"/>
                    <a:pt x="23048" y="6163"/>
                    <a:pt x="22842" y="6163"/>
                  </a:cubicBezTo>
                  <a:cubicBezTo>
                    <a:pt x="22637" y="6163"/>
                    <a:pt x="22432" y="6239"/>
                    <a:pt x="22280" y="6391"/>
                  </a:cubicBezTo>
                  <a:lnTo>
                    <a:pt x="17143" y="10920"/>
                  </a:lnTo>
                  <a:cubicBezTo>
                    <a:pt x="16718" y="11300"/>
                    <a:pt x="16186" y="11490"/>
                    <a:pt x="15654" y="11490"/>
                  </a:cubicBezTo>
                  <a:cubicBezTo>
                    <a:pt x="15122" y="11490"/>
                    <a:pt x="14590" y="11300"/>
                    <a:pt x="14164" y="10920"/>
                  </a:cubicBezTo>
                  <a:lnTo>
                    <a:pt x="9028" y="6391"/>
                  </a:lnTo>
                  <a:cubicBezTo>
                    <a:pt x="8845" y="6270"/>
                    <a:pt x="8663" y="6178"/>
                    <a:pt x="8450" y="6178"/>
                  </a:cubicBezTo>
                  <a:cubicBezTo>
                    <a:pt x="8237" y="6178"/>
                    <a:pt x="8025" y="6270"/>
                    <a:pt x="7873" y="6391"/>
                  </a:cubicBezTo>
                  <a:lnTo>
                    <a:pt x="4651" y="9279"/>
                  </a:lnTo>
                  <a:cubicBezTo>
                    <a:pt x="4227" y="9646"/>
                    <a:pt x="3699" y="9829"/>
                    <a:pt x="3139" y="9829"/>
                  </a:cubicBezTo>
                  <a:cubicBezTo>
                    <a:pt x="3096" y="9829"/>
                    <a:pt x="3053" y="9828"/>
                    <a:pt x="3009" y="9826"/>
                  </a:cubicBezTo>
                  <a:cubicBezTo>
                    <a:pt x="2401" y="9795"/>
                    <a:pt x="1854" y="9522"/>
                    <a:pt x="1459" y="9096"/>
                  </a:cubicBezTo>
                  <a:cubicBezTo>
                    <a:pt x="638" y="8154"/>
                    <a:pt x="699" y="6725"/>
                    <a:pt x="1641" y="5905"/>
                  </a:cubicBezTo>
                  <a:lnTo>
                    <a:pt x="6930" y="1193"/>
                  </a:lnTo>
                  <a:cubicBezTo>
                    <a:pt x="7356" y="814"/>
                    <a:pt x="7895" y="624"/>
                    <a:pt x="8435" y="624"/>
                  </a:cubicBezTo>
                  <a:cubicBezTo>
                    <a:pt x="8974" y="624"/>
                    <a:pt x="9514" y="814"/>
                    <a:pt x="9939" y="1193"/>
                  </a:cubicBezTo>
                  <a:lnTo>
                    <a:pt x="15076" y="5722"/>
                  </a:lnTo>
                  <a:cubicBezTo>
                    <a:pt x="15228" y="5874"/>
                    <a:pt x="15433" y="5950"/>
                    <a:pt x="15642" y="5950"/>
                  </a:cubicBezTo>
                  <a:cubicBezTo>
                    <a:pt x="15851" y="5950"/>
                    <a:pt x="16064" y="5874"/>
                    <a:pt x="16231" y="5722"/>
                  </a:cubicBezTo>
                  <a:lnTo>
                    <a:pt x="21338" y="1163"/>
                  </a:lnTo>
                  <a:cubicBezTo>
                    <a:pt x="21763" y="783"/>
                    <a:pt x="22295" y="593"/>
                    <a:pt x="22831" y="593"/>
                  </a:cubicBezTo>
                  <a:cubicBezTo>
                    <a:pt x="23367" y="593"/>
                    <a:pt x="23906" y="783"/>
                    <a:pt x="24347" y="1163"/>
                  </a:cubicBezTo>
                  <a:lnTo>
                    <a:pt x="29453" y="5692"/>
                  </a:lnTo>
                  <a:cubicBezTo>
                    <a:pt x="29621" y="5844"/>
                    <a:pt x="29833" y="5920"/>
                    <a:pt x="30042" y="5920"/>
                  </a:cubicBezTo>
                  <a:cubicBezTo>
                    <a:pt x="30251" y="5920"/>
                    <a:pt x="30457" y="5844"/>
                    <a:pt x="30609" y="5692"/>
                  </a:cubicBezTo>
                  <a:lnTo>
                    <a:pt x="35745" y="1163"/>
                  </a:lnTo>
                  <a:cubicBezTo>
                    <a:pt x="36179" y="776"/>
                    <a:pt x="36724" y="578"/>
                    <a:pt x="37267" y="578"/>
                  </a:cubicBezTo>
                  <a:cubicBezTo>
                    <a:pt x="37788" y="578"/>
                    <a:pt x="38307" y="760"/>
                    <a:pt x="38724" y="1133"/>
                  </a:cubicBezTo>
                  <a:lnTo>
                    <a:pt x="43861" y="5692"/>
                  </a:lnTo>
                  <a:cubicBezTo>
                    <a:pt x="44028" y="5829"/>
                    <a:pt x="44233" y="5897"/>
                    <a:pt x="44439" y="5897"/>
                  </a:cubicBezTo>
                  <a:cubicBezTo>
                    <a:pt x="44644" y="5897"/>
                    <a:pt x="44849" y="5829"/>
                    <a:pt x="45016" y="5692"/>
                  </a:cubicBezTo>
                  <a:lnTo>
                    <a:pt x="50153" y="1133"/>
                  </a:lnTo>
                  <a:cubicBezTo>
                    <a:pt x="50579" y="753"/>
                    <a:pt x="51110" y="563"/>
                    <a:pt x="51642" y="563"/>
                  </a:cubicBezTo>
                  <a:close/>
                  <a:moveTo>
                    <a:pt x="51627" y="0"/>
                  </a:moveTo>
                  <a:cubicBezTo>
                    <a:pt x="50958" y="0"/>
                    <a:pt x="50290" y="236"/>
                    <a:pt x="49758" y="707"/>
                  </a:cubicBezTo>
                  <a:lnTo>
                    <a:pt x="44651" y="5266"/>
                  </a:lnTo>
                  <a:cubicBezTo>
                    <a:pt x="44591" y="5312"/>
                    <a:pt x="44515" y="5335"/>
                    <a:pt x="44439" y="5335"/>
                  </a:cubicBezTo>
                  <a:cubicBezTo>
                    <a:pt x="44363" y="5335"/>
                    <a:pt x="44287" y="5312"/>
                    <a:pt x="44226" y="5266"/>
                  </a:cubicBezTo>
                  <a:lnTo>
                    <a:pt x="39089" y="738"/>
                  </a:lnTo>
                  <a:cubicBezTo>
                    <a:pt x="38561" y="255"/>
                    <a:pt x="37899" y="19"/>
                    <a:pt x="37236" y="19"/>
                  </a:cubicBezTo>
                  <a:cubicBezTo>
                    <a:pt x="36562" y="19"/>
                    <a:pt x="35886" y="263"/>
                    <a:pt x="35350" y="738"/>
                  </a:cubicBezTo>
                  <a:lnTo>
                    <a:pt x="30244" y="5297"/>
                  </a:lnTo>
                  <a:cubicBezTo>
                    <a:pt x="30183" y="5342"/>
                    <a:pt x="30107" y="5365"/>
                    <a:pt x="30035" y="5365"/>
                  </a:cubicBezTo>
                  <a:cubicBezTo>
                    <a:pt x="29963" y="5365"/>
                    <a:pt x="29894" y="5342"/>
                    <a:pt x="29849" y="5297"/>
                  </a:cubicBezTo>
                  <a:lnTo>
                    <a:pt x="24712" y="738"/>
                  </a:lnTo>
                  <a:cubicBezTo>
                    <a:pt x="24180" y="266"/>
                    <a:pt x="23511" y="31"/>
                    <a:pt x="22842" y="31"/>
                  </a:cubicBezTo>
                  <a:cubicBezTo>
                    <a:pt x="22174" y="31"/>
                    <a:pt x="21505" y="266"/>
                    <a:pt x="20973" y="738"/>
                  </a:cubicBezTo>
                  <a:lnTo>
                    <a:pt x="15836" y="5297"/>
                  </a:lnTo>
                  <a:cubicBezTo>
                    <a:pt x="15775" y="5358"/>
                    <a:pt x="15707" y="5388"/>
                    <a:pt x="15639" y="5388"/>
                  </a:cubicBezTo>
                  <a:cubicBezTo>
                    <a:pt x="15570" y="5388"/>
                    <a:pt x="15502" y="5358"/>
                    <a:pt x="15441" y="5297"/>
                  </a:cubicBezTo>
                  <a:lnTo>
                    <a:pt x="10304" y="768"/>
                  </a:lnTo>
                  <a:cubicBezTo>
                    <a:pt x="9772" y="297"/>
                    <a:pt x="9104" y="61"/>
                    <a:pt x="8435" y="61"/>
                  </a:cubicBezTo>
                  <a:cubicBezTo>
                    <a:pt x="7766" y="61"/>
                    <a:pt x="7097" y="297"/>
                    <a:pt x="6566" y="768"/>
                  </a:cubicBezTo>
                  <a:lnTo>
                    <a:pt x="1277" y="5479"/>
                  </a:lnTo>
                  <a:cubicBezTo>
                    <a:pt x="122" y="6513"/>
                    <a:pt x="0" y="8306"/>
                    <a:pt x="1034" y="9461"/>
                  </a:cubicBezTo>
                  <a:cubicBezTo>
                    <a:pt x="1550" y="10008"/>
                    <a:pt x="2219" y="10343"/>
                    <a:pt x="2979" y="10403"/>
                  </a:cubicBezTo>
                  <a:cubicBezTo>
                    <a:pt x="3021" y="10405"/>
                    <a:pt x="3063" y="10406"/>
                    <a:pt x="3106" y="10406"/>
                  </a:cubicBezTo>
                  <a:cubicBezTo>
                    <a:pt x="3819" y="10406"/>
                    <a:pt x="4499" y="10163"/>
                    <a:pt x="5015" y="9704"/>
                  </a:cubicBezTo>
                  <a:lnTo>
                    <a:pt x="8237" y="6817"/>
                  </a:lnTo>
                  <a:cubicBezTo>
                    <a:pt x="8298" y="6771"/>
                    <a:pt x="8374" y="6748"/>
                    <a:pt x="8450" y="6748"/>
                  </a:cubicBezTo>
                  <a:cubicBezTo>
                    <a:pt x="8526" y="6748"/>
                    <a:pt x="8602" y="6771"/>
                    <a:pt x="8663" y="6817"/>
                  </a:cubicBezTo>
                  <a:lnTo>
                    <a:pt x="13769" y="11376"/>
                  </a:lnTo>
                  <a:cubicBezTo>
                    <a:pt x="14316" y="11832"/>
                    <a:pt x="14985" y="12075"/>
                    <a:pt x="15654" y="12075"/>
                  </a:cubicBezTo>
                  <a:cubicBezTo>
                    <a:pt x="16323" y="12075"/>
                    <a:pt x="16991" y="11832"/>
                    <a:pt x="17508" y="11346"/>
                  </a:cubicBezTo>
                  <a:lnTo>
                    <a:pt x="22645" y="6786"/>
                  </a:lnTo>
                  <a:cubicBezTo>
                    <a:pt x="22706" y="6741"/>
                    <a:pt x="22774" y="6718"/>
                    <a:pt x="22842" y="6718"/>
                  </a:cubicBezTo>
                  <a:cubicBezTo>
                    <a:pt x="22911" y="6718"/>
                    <a:pt x="22979" y="6741"/>
                    <a:pt x="23040" y="6786"/>
                  </a:cubicBezTo>
                  <a:lnTo>
                    <a:pt x="28177" y="11346"/>
                  </a:lnTo>
                  <a:cubicBezTo>
                    <a:pt x="28709" y="11817"/>
                    <a:pt x="29378" y="12052"/>
                    <a:pt x="30046" y="12052"/>
                  </a:cubicBezTo>
                  <a:cubicBezTo>
                    <a:pt x="30715" y="12052"/>
                    <a:pt x="31384" y="11817"/>
                    <a:pt x="31916" y="11346"/>
                  </a:cubicBezTo>
                  <a:lnTo>
                    <a:pt x="37052" y="6786"/>
                  </a:lnTo>
                  <a:cubicBezTo>
                    <a:pt x="37113" y="6725"/>
                    <a:pt x="37182" y="6695"/>
                    <a:pt x="37250" y="6695"/>
                  </a:cubicBezTo>
                  <a:cubicBezTo>
                    <a:pt x="37318" y="6695"/>
                    <a:pt x="37387" y="6725"/>
                    <a:pt x="37448" y="6786"/>
                  </a:cubicBezTo>
                  <a:lnTo>
                    <a:pt x="42584" y="11315"/>
                  </a:lnTo>
                  <a:cubicBezTo>
                    <a:pt x="43116" y="11786"/>
                    <a:pt x="43785" y="12022"/>
                    <a:pt x="44454" y="12022"/>
                  </a:cubicBezTo>
                  <a:cubicBezTo>
                    <a:pt x="45122" y="12022"/>
                    <a:pt x="45791" y="11786"/>
                    <a:pt x="46323" y="11315"/>
                  </a:cubicBezTo>
                  <a:lnTo>
                    <a:pt x="51430" y="6756"/>
                  </a:lnTo>
                  <a:cubicBezTo>
                    <a:pt x="51490" y="6710"/>
                    <a:pt x="51566" y="6687"/>
                    <a:pt x="51642" y="6687"/>
                  </a:cubicBezTo>
                  <a:cubicBezTo>
                    <a:pt x="51718" y="6687"/>
                    <a:pt x="51794" y="6710"/>
                    <a:pt x="51855" y="6756"/>
                  </a:cubicBezTo>
                  <a:lnTo>
                    <a:pt x="56992" y="11285"/>
                  </a:lnTo>
                  <a:cubicBezTo>
                    <a:pt x="57520" y="11767"/>
                    <a:pt x="58182" y="12003"/>
                    <a:pt x="58845" y="12003"/>
                  </a:cubicBezTo>
                  <a:cubicBezTo>
                    <a:pt x="59519" y="12003"/>
                    <a:pt x="60195" y="11760"/>
                    <a:pt x="60731" y="11285"/>
                  </a:cubicBezTo>
                  <a:lnTo>
                    <a:pt x="66020" y="6573"/>
                  </a:lnTo>
                  <a:cubicBezTo>
                    <a:pt x="66567" y="6087"/>
                    <a:pt x="66901" y="5388"/>
                    <a:pt x="66962" y="4659"/>
                  </a:cubicBezTo>
                  <a:cubicBezTo>
                    <a:pt x="66992" y="3899"/>
                    <a:pt x="66749" y="3169"/>
                    <a:pt x="66263" y="2622"/>
                  </a:cubicBezTo>
                  <a:cubicBezTo>
                    <a:pt x="65746" y="2045"/>
                    <a:pt x="65077" y="1710"/>
                    <a:pt x="64317" y="1680"/>
                  </a:cubicBezTo>
                  <a:cubicBezTo>
                    <a:pt x="64241" y="1674"/>
                    <a:pt x="64165" y="1671"/>
                    <a:pt x="64089" y="1671"/>
                  </a:cubicBezTo>
                  <a:cubicBezTo>
                    <a:pt x="63413" y="1671"/>
                    <a:pt x="62773" y="1914"/>
                    <a:pt x="62281" y="2379"/>
                  </a:cubicBezTo>
                  <a:lnTo>
                    <a:pt x="59059" y="5236"/>
                  </a:lnTo>
                  <a:cubicBezTo>
                    <a:pt x="58998" y="5297"/>
                    <a:pt x="58922" y="5327"/>
                    <a:pt x="58846" y="5327"/>
                  </a:cubicBezTo>
                  <a:cubicBezTo>
                    <a:pt x="58770" y="5327"/>
                    <a:pt x="58694" y="5297"/>
                    <a:pt x="58633" y="5236"/>
                  </a:cubicBezTo>
                  <a:lnTo>
                    <a:pt x="53496" y="707"/>
                  </a:lnTo>
                  <a:cubicBezTo>
                    <a:pt x="52965" y="236"/>
                    <a:pt x="52296" y="0"/>
                    <a:pt x="5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78" name="Google Shape;1178;p28"/>
          <p:cNvGrpSpPr/>
          <p:nvPr/>
        </p:nvGrpSpPr>
        <p:grpSpPr>
          <a:xfrm rot="10800000" flipH="1">
            <a:off x="8377227" y="222095"/>
            <a:ext cx="696850" cy="740668"/>
            <a:chOff x="6610025" y="3412625"/>
            <a:chExt cx="696850" cy="555500"/>
          </a:xfrm>
        </p:grpSpPr>
        <p:sp>
          <p:nvSpPr>
            <p:cNvPr id="1179" name="Google Shape;1179;p28"/>
            <p:cNvSpPr/>
            <p:nvPr/>
          </p:nvSpPr>
          <p:spPr>
            <a:xfrm>
              <a:off x="6617625" y="3438450"/>
              <a:ext cx="455950" cy="522850"/>
            </a:xfrm>
            <a:custGeom>
              <a:avLst/>
              <a:gdLst/>
              <a:ahLst/>
              <a:cxnLst/>
              <a:rect l="l" t="t" r="r" b="b"/>
              <a:pathLst>
                <a:path w="18238" h="20914" extrusionOk="0">
                  <a:moveTo>
                    <a:pt x="8967" y="1"/>
                  </a:moveTo>
                  <a:lnTo>
                    <a:pt x="0" y="10518"/>
                  </a:lnTo>
                  <a:lnTo>
                    <a:pt x="9848" y="20913"/>
                  </a:lnTo>
                  <a:lnTo>
                    <a:pt x="18238" y="10214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610025" y="3412625"/>
              <a:ext cx="696850" cy="555500"/>
            </a:xfrm>
            <a:custGeom>
              <a:avLst/>
              <a:gdLst/>
              <a:ahLst/>
              <a:cxnLst/>
              <a:rect l="l" t="t" r="r" b="b"/>
              <a:pathLst>
                <a:path w="27874" h="22220" extrusionOk="0">
                  <a:moveTo>
                    <a:pt x="17630" y="578"/>
                  </a:moveTo>
                  <a:lnTo>
                    <a:pt x="27204" y="10700"/>
                  </a:lnTo>
                  <a:lnTo>
                    <a:pt x="18450" y="20913"/>
                  </a:lnTo>
                  <a:lnTo>
                    <a:pt x="10244" y="21642"/>
                  </a:lnTo>
                  <a:lnTo>
                    <a:pt x="669" y="11551"/>
                  </a:lnTo>
                  <a:lnTo>
                    <a:pt x="9423" y="1338"/>
                  </a:lnTo>
                  <a:lnTo>
                    <a:pt x="17630" y="578"/>
                  </a:lnTo>
                  <a:close/>
                  <a:moveTo>
                    <a:pt x="17721" y="0"/>
                  </a:moveTo>
                  <a:lnTo>
                    <a:pt x="9240" y="760"/>
                  </a:lnTo>
                  <a:cubicBezTo>
                    <a:pt x="9180" y="791"/>
                    <a:pt x="9119" y="821"/>
                    <a:pt x="9058" y="882"/>
                  </a:cubicBezTo>
                  <a:lnTo>
                    <a:pt x="91" y="11368"/>
                  </a:lnTo>
                  <a:cubicBezTo>
                    <a:pt x="0" y="11490"/>
                    <a:pt x="0" y="11642"/>
                    <a:pt x="91" y="11733"/>
                  </a:cubicBezTo>
                  <a:lnTo>
                    <a:pt x="9940" y="22128"/>
                  </a:lnTo>
                  <a:cubicBezTo>
                    <a:pt x="10000" y="22189"/>
                    <a:pt x="10061" y="22220"/>
                    <a:pt x="10152" y="22220"/>
                  </a:cubicBezTo>
                  <a:lnTo>
                    <a:pt x="18633" y="21460"/>
                  </a:lnTo>
                  <a:cubicBezTo>
                    <a:pt x="18694" y="21460"/>
                    <a:pt x="18754" y="21429"/>
                    <a:pt x="18815" y="21369"/>
                  </a:cubicBezTo>
                  <a:lnTo>
                    <a:pt x="27782" y="10852"/>
                  </a:lnTo>
                  <a:cubicBezTo>
                    <a:pt x="27873" y="10760"/>
                    <a:pt x="27873" y="10578"/>
                    <a:pt x="27782" y="10487"/>
                  </a:cubicBezTo>
                  <a:lnTo>
                    <a:pt x="17934" y="92"/>
                  </a:lnTo>
                  <a:cubicBezTo>
                    <a:pt x="17873" y="31"/>
                    <a:pt x="17782" y="0"/>
                    <a:pt x="17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81" name="Google Shape;1181;p28"/>
          <p:cNvSpPr/>
          <p:nvPr/>
        </p:nvSpPr>
        <p:spPr>
          <a:xfrm rot="10800000" flipH="1">
            <a:off x="8794350" y="3949183"/>
            <a:ext cx="874650" cy="1167234"/>
          </a:xfrm>
          <a:custGeom>
            <a:avLst/>
            <a:gdLst/>
            <a:ahLst/>
            <a:cxnLst/>
            <a:rect l="l" t="t" r="r" b="b"/>
            <a:pathLst>
              <a:path w="34986" h="35017" extrusionOk="0">
                <a:moveTo>
                  <a:pt x="17478" y="1"/>
                </a:moveTo>
                <a:cubicBezTo>
                  <a:pt x="7842" y="1"/>
                  <a:pt x="0" y="7843"/>
                  <a:pt x="0" y="17508"/>
                </a:cubicBezTo>
                <a:cubicBezTo>
                  <a:pt x="0" y="27174"/>
                  <a:pt x="7842" y="35016"/>
                  <a:pt x="17478" y="35016"/>
                </a:cubicBezTo>
                <a:cubicBezTo>
                  <a:pt x="27144" y="35016"/>
                  <a:pt x="34986" y="27174"/>
                  <a:pt x="34986" y="17508"/>
                </a:cubicBezTo>
                <a:cubicBezTo>
                  <a:pt x="34986" y="7843"/>
                  <a:pt x="27144" y="1"/>
                  <a:pt x="174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grpSp>
        <p:nvGrpSpPr>
          <p:cNvPr id="1182" name="Google Shape;1182;p28"/>
          <p:cNvGrpSpPr/>
          <p:nvPr/>
        </p:nvGrpSpPr>
        <p:grpSpPr>
          <a:xfrm rot="10800000" flipH="1">
            <a:off x="427943" y="6265179"/>
            <a:ext cx="449875" cy="579800"/>
            <a:chOff x="3240650" y="4150300"/>
            <a:chExt cx="449875" cy="434850"/>
          </a:xfrm>
        </p:grpSpPr>
        <p:sp>
          <p:nvSpPr>
            <p:cNvPr id="1183" name="Google Shape;1183;p28"/>
            <p:cNvSpPr/>
            <p:nvPr/>
          </p:nvSpPr>
          <p:spPr>
            <a:xfrm>
              <a:off x="3290800" y="4199875"/>
              <a:ext cx="399725" cy="385275"/>
            </a:xfrm>
            <a:custGeom>
              <a:avLst/>
              <a:gdLst/>
              <a:ahLst/>
              <a:cxnLst/>
              <a:rect l="l" t="t" r="r" b="b"/>
              <a:pathLst>
                <a:path w="15989" h="15411" extrusionOk="0">
                  <a:moveTo>
                    <a:pt x="8329" y="1"/>
                  </a:moveTo>
                  <a:cubicBezTo>
                    <a:pt x="10639" y="2311"/>
                    <a:pt x="10639" y="6019"/>
                    <a:pt x="8329" y="8329"/>
                  </a:cubicBezTo>
                  <a:cubicBezTo>
                    <a:pt x="7174" y="9469"/>
                    <a:pt x="5670" y="10038"/>
                    <a:pt x="4165" y="10038"/>
                  </a:cubicBezTo>
                  <a:cubicBezTo>
                    <a:pt x="2660" y="10038"/>
                    <a:pt x="1156" y="9469"/>
                    <a:pt x="1" y="8329"/>
                  </a:cubicBezTo>
                  <a:lnTo>
                    <a:pt x="1" y="8329"/>
                  </a:lnTo>
                  <a:lnTo>
                    <a:pt x="5350" y="13678"/>
                  </a:lnTo>
                  <a:cubicBezTo>
                    <a:pt x="6505" y="14833"/>
                    <a:pt x="8010" y="15411"/>
                    <a:pt x="9515" y="15411"/>
                  </a:cubicBezTo>
                  <a:cubicBezTo>
                    <a:pt x="11019" y="15411"/>
                    <a:pt x="12524" y="14833"/>
                    <a:pt x="13679" y="13678"/>
                  </a:cubicBezTo>
                  <a:cubicBezTo>
                    <a:pt x="15989" y="11368"/>
                    <a:pt x="15989" y="7660"/>
                    <a:pt x="13679" y="535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3240650" y="4150300"/>
              <a:ext cx="308550" cy="307950"/>
            </a:xfrm>
            <a:custGeom>
              <a:avLst/>
              <a:gdLst/>
              <a:ahLst/>
              <a:cxnLst/>
              <a:rect l="l" t="t" r="r" b="b"/>
              <a:pathLst>
                <a:path w="12342" h="12318" extrusionOk="0">
                  <a:moveTo>
                    <a:pt x="6171" y="555"/>
                  </a:moveTo>
                  <a:cubicBezTo>
                    <a:pt x="7600" y="555"/>
                    <a:pt x="9028" y="1102"/>
                    <a:pt x="10122" y="2196"/>
                  </a:cubicBezTo>
                  <a:cubicBezTo>
                    <a:pt x="12311" y="4385"/>
                    <a:pt x="12311" y="7910"/>
                    <a:pt x="10122" y="10099"/>
                  </a:cubicBezTo>
                  <a:cubicBezTo>
                    <a:pt x="9028" y="11193"/>
                    <a:pt x="7600" y="11740"/>
                    <a:pt x="6171" y="11740"/>
                  </a:cubicBezTo>
                  <a:cubicBezTo>
                    <a:pt x="4742" y="11740"/>
                    <a:pt x="3314" y="11193"/>
                    <a:pt x="2220" y="10099"/>
                  </a:cubicBezTo>
                  <a:cubicBezTo>
                    <a:pt x="31" y="7910"/>
                    <a:pt x="31" y="4385"/>
                    <a:pt x="2220" y="2196"/>
                  </a:cubicBezTo>
                  <a:cubicBezTo>
                    <a:pt x="3314" y="1102"/>
                    <a:pt x="4742" y="555"/>
                    <a:pt x="6171" y="555"/>
                  </a:cubicBezTo>
                  <a:close/>
                  <a:moveTo>
                    <a:pt x="6175" y="0"/>
                  </a:moveTo>
                  <a:cubicBezTo>
                    <a:pt x="4598" y="0"/>
                    <a:pt x="3025" y="600"/>
                    <a:pt x="1824" y="1801"/>
                  </a:cubicBezTo>
                  <a:cubicBezTo>
                    <a:pt x="639" y="2956"/>
                    <a:pt x="1" y="4506"/>
                    <a:pt x="1" y="6148"/>
                  </a:cubicBezTo>
                  <a:cubicBezTo>
                    <a:pt x="1" y="7789"/>
                    <a:pt x="639" y="9339"/>
                    <a:pt x="1824" y="10525"/>
                  </a:cubicBezTo>
                  <a:cubicBezTo>
                    <a:pt x="3010" y="11710"/>
                    <a:pt x="4590" y="12318"/>
                    <a:pt x="6171" y="12318"/>
                  </a:cubicBezTo>
                  <a:cubicBezTo>
                    <a:pt x="7752" y="12318"/>
                    <a:pt x="9332" y="11710"/>
                    <a:pt x="10548" y="10525"/>
                  </a:cubicBezTo>
                  <a:cubicBezTo>
                    <a:pt x="11703" y="9339"/>
                    <a:pt x="12341" y="7789"/>
                    <a:pt x="12341" y="6148"/>
                  </a:cubicBezTo>
                  <a:cubicBezTo>
                    <a:pt x="12341" y="4506"/>
                    <a:pt x="11703" y="2956"/>
                    <a:pt x="10548" y="1801"/>
                  </a:cubicBezTo>
                  <a:cubicBezTo>
                    <a:pt x="9332" y="600"/>
                    <a:pt x="7752" y="0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85" name="Google Shape;1185;p28"/>
          <p:cNvGrpSpPr/>
          <p:nvPr/>
        </p:nvGrpSpPr>
        <p:grpSpPr>
          <a:xfrm flipH="1">
            <a:off x="4440876" y="6203961"/>
            <a:ext cx="1387600" cy="702200"/>
            <a:chOff x="5618350" y="3984050"/>
            <a:chExt cx="1387600" cy="526650"/>
          </a:xfrm>
        </p:grpSpPr>
        <p:sp>
          <p:nvSpPr>
            <p:cNvPr id="1186" name="Google Shape;1186;p28"/>
            <p:cNvSpPr/>
            <p:nvPr/>
          </p:nvSpPr>
          <p:spPr>
            <a:xfrm>
              <a:off x="5904075" y="3984050"/>
              <a:ext cx="1006875" cy="516750"/>
            </a:xfrm>
            <a:custGeom>
              <a:avLst/>
              <a:gdLst/>
              <a:ahLst/>
              <a:cxnLst/>
              <a:rect l="l" t="t" r="r" b="b"/>
              <a:pathLst>
                <a:path w="40275" h="20670" extrusionOk="0">
                  <a:moveTo>
                    <a:pt x="19606" y="1"/>
                  </a:moveTo>
                  <a:lnTo>
                    <a:pt x="1" y="20670"/>
                  </a:lnTo>
                  <a:lnTo>
                    <a:pt x="40275" y="20670"/>
                  </a:lnTo>
                  <a:lnTo>
                    <a:pt x="19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5618350" y="4223425"/>
              <a:ext cx="540325" cy="277375"/>
            </a:xfrm>
            <a:custGeom>
              <a:avLst/>
              <a:gdLst/>
              <a:ahLst/>
              <a:cxnLst/>
              <a:rect l="l" t="t" r="r" b="b"/>
              <a:pathLst>
                <a:path w="21613" h="11095" extrusionOk="0">
                  <a:moveTo>
                    <a:pt x="10518" y="1"/>
                  </a:moveTo>
                  <a:lnTo>
                    <a:pt x="1" y="11095"/>
                  </a:lnTo>
                  <a:lnTo>
                    <a:pt x="21612" y="11095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6148000" y="4063100"/>
              <a:ext cx="857950" cy="447600"/>
            </a:xfrm>
            <a:custGeom>
              <a:avLst/>
              <a:gdLst/>
              <a:ahLst/>
              <a:cxnLst/>
              <a:rect l="l" t="t" r="r" b="b"/>
              <a:pathLst>
                <a:path w="34318" h="17904" extrusionOk="0">
                  <a:moveTo>
                    <a:pt x="16688" y="0"/>
                  </a:moveTo>
                  <a:cubicBezTo>
                    <a:pt x="16693" y="0"/>
                    <a:pt x="16698" y="0"/>
                    <a:pt x="16703" y="0"/>
                  </a:cubicBezTo>
                  <a:lnTo>
                    <a:pt x="16703" y="0"/>
                  </a:lnTo>
                  <a:cubicBezTo>
                    <a:pt x="16708" y="0"/>
                    <a:pt x="16713" y="0"/>
                    <a:pt x="16718" y="0"/>
                  </a:cubicBezTo>
                  <a:close/>
                  <a:moveTo>
                    <a:pt x="16703" y="0"/>
                  </a:moveTo>
                  <a:cubicBezTo>
                    <a:pt x="16617" y="4"/>
                    <a:pt x="16532" y="34"/>
                    <a:pt x="16475" y="91"/>
                  </a:cubicBezTo>
                  <a:lnTo>
                    <a:pt x="122" y="17356"/>
                  </a:lnTo>
                  <a:cubicBezTo>
                    <a:pt x="1" y="17478"/>
                    <a:pt x="1" y="17690"/>
                    <a:pt x="122" y="17812"/>
                  </a:cubicBezTo>
                  <a:cubicBezTo>
                    <a:pt x="198" y="17873"/>
                    <a:pt x="282" y="17903"/>
                    <a:pt x="365" y="17903"/>
                  </a:cubicBezTo>
                  <a:cubicBezTo>
                    <a:pt x="449" y="17903"/>
                    <a:pt x="533" y="17873"/>
                    <a:pt x="608" y="17812"/>
                  </a:cubicBezTo>
                  <a:lnTo>
                    <a:pt x="16718" y="821"/>
                  </a:lnTo>
                  <a:lnTo>
                    <a:pt x="33709" y="17812"/>
                  </a:lnTo>
                  <a:cubicBezTo>
                    <a:pt x="33785" y="17873"/>
                    <a:pt x="33869" y="17903"/>
                    <a:pt x="33953" y="17903"/>
                  </a:cubicBezTo>
                  <a:cubicBezTo>
                    <a:pt x="34036" y="17903"/>
                    <a:pt x="34120" y="17873"/>
                    <a:pt x="34196" y="17812"/>
                  </a:cubicBezTo>
                  <a:cubicBezTo>
                    <a:pt x="34317" y="17690"/>
                    <a:pt x="34317" y="17478"/>
                    <a:pt x="34196" y="17356"/>
                  </a:cubicBezTo>
                  <a:lnTo>
                    <a:pt x="16931" y="91"/>
                  </a:lnTo>
                  <a:cubicBezTo>
                    <a:pt x="16874" y="34"/>
                    <a:pt x="16789" y="4"/>
                    <a:pt x="16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89" name="Google Shape;1189;p28"/>
          <p:cNvSpPr/>
          <p:nvPr/>
        </p:nvSpPr>
        <p:spPr>
          <a:xfrm rot="10800000" flipH="1">
            <a:off x="5622221" y="-29989"/>
            <a:ext cx="1371310" cy="247664"/>
          </a:xfrm>
          <a:custGeom>
            <a:avLst/>
            <a:gdLst/>
            <a:ahLst/>
            <a:cxnLst/>
            <a:rect l="l" t="t" r="r" b="b"/>
            <a:pathLst>
              <a:path w="26932" h="3648" extrusionOk="0">
                <a:moveTo>
                  <a:pt x="10457" y="0"/>
                </a:moveTo>
                <a:lnTo>
                  <a:pt x="6900" y="3587"/>
                </a:lnTo>
                <a:lnTo>
                  <a:pt x="3435" y="122"/>
                </a:lnTo>
                <a:lnTo>
                  <a:pt x="1" y="3587"/>
                </a:lnTo>
                <a:lnTo>
                  <a:pt x="26931" y="3648"/>
                </a:lnTo>
                <a:lnTo>
                  <a:pt x="23557" y="244"/>
                </a:lnTo>
                <a:lnTo>
                  <a:pt x="20396" y="3405"/>
                </a:lnTo>
                <a:lnTo>
                  <a:pt x="17174" y="183"/>
                </a:lnTo>
                <a:lnTo>
                  <a:pt x="13922" y="3465"/>
                </a:lnTo>
                <a:lnTo>
                  <a:pt x="104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95" indent="0">
              <a:buNone/>
              <a:defRPr sz="2800"/>
            </a:lvl2pPr>
            <a:lvl3pPr marL="913190" indent="0">
              <a:buNone/>
              <a:defRPr sz="2400"/>
            </a:lvl3pPr>
            <a:lvl4pPr marL="1369786" indent="0">
              <a:buNone/>
              <a:defRPr sz="2000"/>
            </a:lvl4pPr>
            <a:lvl5pPr marL="1826382" indent="0">
              <a:buNone/>
              <a:defRPr sz="2000"/>
            </a:lvl5pPr>
            <a:lvl6pPr marL="2282983" indent="0">
              <a:buNone/>
              <a:defRPr sz="2000"/>
            </a:lvl6pPr>
            <a:lvl7pPr marL="2739581" indent="0">
              <a:buNone/>
              <a:defRPr sz="2000"/>
            </a:lvl7pPr>
            <a:lvl8pPr marL="3196177" indent="0">
              <a:buNone/>
              <a:defRPr sz="2000"/>
            </a:lvl8pPr>
            <a:lvl9pPr marL="365277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95" indent="0">
              <a:buNone/>
              <a:defRPr sz="1200"/>
            </a:lvl2pPr>
            <a:lvl3pPr marL="913190" indent="0">
              <a:buNone/>
              <a:defRPr sz="1000"/>
            </a:lvl3pPr>
            <a:lvl4pPr marL="1369786" indent="0">
              <a:buNone/>
              <a:defRPr sz="900"/>
            </a:lvl4pPr>
            <a:lvl5pPr marL="1826382" indent="0">
              <a:buNone/>
              <a:defRPr sz="900"/>
            </a:lvl5pPr>
            <a:lvl6pPr marL="2282983" indent="0">
              <a:buNone/>
              <a:defRPr sz="900"/>
            </a:lvl6pPr>
            <a:lvl7pPr marL="2739581" indent="0">
              <a:buNone/>
              <a:defRPr sz="900"/>
            </a:lvl7pPr>
            <a:lvl8pPr marL="3196177" indent="0">
              <a:buNone/>
              <a:defRPr sz="900"/>
            </a:lvl8pPr>
            <a:lvl9pPr marL="365277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19" tIns="45665" rIns="91319" bIns="4566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19" tIns="45665" rIns="91319" bIns="4566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2023/11/1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9" indent="-342449" algn="l" defTabSz="9131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71" indent="-285366" algn="l" defTabSz="9131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3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8" indent="-228298" algn="l" defTabSz="9131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4" indent="-228298" algn="l" defTabSz="9131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1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8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77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74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5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82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83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1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77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7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19" tIns="45665" rIns="91319" bIns="4566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19" tIns="45665" rIns="91319" bIns="4566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319" tIns="45665" rIns="91319" bIns="456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1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9" indent="-342449" algn="l" defTabSz="9131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71" indent="-285366" algn="l" defTabSz="9131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3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88" indent="-228298" algn="l" defTabSz="9131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84" indent="-228298" algn="l" defTabSz="9131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81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78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77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74" indent="-228298" algn="l" defTabSz="9131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5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90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8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82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83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81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77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76" algn="l" defTabSz="913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7" r:id="rId4"/>
    <p:sldLayoutId id="2147483738" r:id="rId5"/>
    <p:sldLayoutId id="2147483739" r:id="rId6"/>
    <p:sldLayoutId id="2147483740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9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5BBEAD13-0566-4C6C-97E7-55F17F24B09F}" type="datetimeFigureOut">
              <a:rPr lang="zh-TW" altLang="en-US" smtClean="0">
                <a:solidFill>
                  <a:srgbClr val="B13F9A"/>
                </a:solidFill>
              </a:rPr>
              <a:pPr defTabSz="914400"/>
              <a:t>2023/11/1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defTabSz="914400"/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73DA0BB7-265A-403C-9275-D587AB510EDC}" type="slidenum">
              <a:rPr lang="zh-TW" altLang="en-US" smtClean="0">
                <a:solidFill>
                  <a:srgbClr val="B13F9A"/>
                </a:solidFill>
              </a:rPr>
              <a:pPr defTabSz="914400"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53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72" y="1679438"/>
            <a:ext cx="8723376" cy="1329873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53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7" y="338327"/>
            <a:ext cx="8229600" cy="1252728"/>
          </a:xfrm>
          <a:prstGeom prst="rect">
            <a:avLst/>
          </a:prstGeom>
        </p:spPr>
        <p:txBody>
          <a:bodyPr vert="horz" lIns="91341" tIns="45675" rIns="91341" bIns="45675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74"/>
            <a:ext cx="3786690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fld id="{8B94DB81-9799-470A-B1E5-4B1D89BDA34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76"/>
              <a:t>2023/11/1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54" y="6250174"/>
            <a:ext cx="3786691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74"/>
            <a:ext cx="1161826" cy="365125"/>
          </a:xfrm>
          <a:prstGeom prst="rect">
            <a:avLst/>
          </a:prstGeom>
        </p:spPr>
        <p:txBody>
          <a:bodyPr vert="horz" lIns="91341" tIns="45675" rIns="91341" bIns="45675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2076"/>
            <a:fld id="{25C183CE-DDAE-40BA-9CF3-55C6F0CBD27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207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6" y="2675469"/>
            <a:ext cx="7408333" cy="3450696"/>
          </a:xfrm>
          <a:prstGeom prst="rect">
            <a:avLst/>
          </a:prstGeom>
        </p:spPr>
        <p:txBody>
          <a:bodyPr vert="horz" lIns="91341" tIns="45675" rIns="91341" bIns="4567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8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41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023" indent="-27402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42" indent="-27402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0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67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64" indent="-228353" algn="l" defTabSz="91341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54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50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49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39" indent="-228353" algn="l" defTabSz="91341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5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0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16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21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1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39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44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52" algn="l" defTabSz="913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4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606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3D0DC7C-DC67-4853-985A-6A71B1B748DA}" type="datetimeFigureOut">
              <a:rPr lang="zh-TW" altLang="en-US" smtClean="0">
                <a:solidFill>
                  <a:srgbClr val="575F6D"/>
                </a:solidFill>
              </a:rPr>
              <a:pPr defTabSz="914400"/>
              <a:t>2023/11/1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1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4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4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4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4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2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/>
            <a:fld id="{99009E0E-218B-44E3-B86C-171603F46346}" type="slidenum">
              <a:rPr lang="zh-TW" altLang="en-US" smtClean="0"/>
              <a:pPr defTabSz="91440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ac.edu.tw/cacportal/jbcrc/LearningPortfolios_MultiQuery_ppa/index.php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1872208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高一學習</a:t>
            </a:r>
            <a:r>
              <a:rPr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zh-TW" altLang="en-US" sz="6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檔案</a:t>
            </a:r>
            <a:r>
              <a:rPr lang="en-US" altLang="zh-TW" sz="6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團體</a:t>
            </a:r>
            <a:r>
              <a:rPr lang="zh-TW" altLang="en-US" sz="6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諮詢</a:t>
            </a:r>
            <a:endParaRPr lang="zh-TW" altLang="en-US" sz="6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33977" r="39009" b="7241"/>
          <a:stretch/>
        </p:blipFill>
        <p:spPr bwMode="auto">
          <a:xfrm>
            <a:off x="251520" y="2140992"/>
            <a:ext cx="46085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076056" y="4581128"/>
            <a:ext cx="4067944" cy="2168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輔導處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楊家祺老師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郭淑華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22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8A43EC7-98EC-E148-98CA-D27A0187F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" y="161876"/>
            <a:ext cx="9064487" cy="6696124"/>
          </a:xfrm>
          <a:prstGeom prst="rect">
            <a:avLst/>
          </a:prstGeom>
          <a:solidFill>
            <a:srgbClr val="E1CEE8"/>
          </a:solidFill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4D113B6B-1C4F-9940-BA05-642D8E571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83" y="862156"/>
            <a:ext cx="3429000" cy="633301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72B21839-9D0D-8342-B7B0-101449E4393F}"/>
              </a:ext>
            </a:extLst>
          </p:cNvPr>
          <p:cNvSpPr txBox="1"/>
          <p:nvPr/>
        </p:nvSpPr>
        <p:spPr>
          <a:xfrm>
            <a:off x="273603" y="437537"/>
            <a:ext cx="86031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zh-TW" sz="4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3D</a:t>
            </a:r>
            <a:r>
              <a:rPr kumimoji="1" lang="zh-TW" altLang="en-US" sz="4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學習歷程自述呈現學生的立體潛能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F23D8407-25A0-D741-892A-83DFFCBA40E4}"/>
              </a:ext>
            </a:extLst>
          </p:cNvPr>
          <p:cNvSpPr txBox="1"/>
          <p:nvPr/>
        </p:nvSpPr>
        <p:spPr>
          <a:xfrm rot="983674">
            <a:off x="2427915" y="5161901"/>
            <a:ext cx="4193134" cy="1200329"/>
          </a:xfrm>
          <a:prstGeom prst="rect">
            <a:avLst/>
          </a:prstGeom>
          <a:solidFill>
            <a:srgbClr val="E1CEE8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修課記錄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：呈現學習趨勢與學習態度</a:t>
            </a:r>
            <a:endParaRPr kumimoji="1" lang="en-US" altLang="zh-TW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課程學習成果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：主要展現學科或認知相關</a:t>
            </a:r>
            <a:r>
              <a:rPr kumimoji="1" lang="zh-TW" altLang="en-US" dirty="0" smtClea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能力（</a:t>
            </a:r>
            <a:r>
              <a:rPr kumimoji="1" lang="zh-TW" altLang="en-US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閱讀理解、數學能力、邏輯推理等</a:t>
            </a:r>
            <a:r>
              <a:rPr kumimoji="1" lang="en-US" altLang="zh-TW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2CCB2D1F-3BE1-CB49-A5BD-711AFB1CA3F8}"/>
              </a:ext>
            </a:extLst>
          </p:cNvPr>
          <p:cNvSpPr txBox="1"/>
          <p:nvPr/>
        </p:nvSpPr>
        <p:spPr>
          <a:xfrm>
            <a:off x="1328101" y="1196752"/>
            <a:ext cx="2031325" cy="3100194"/>
          </a:xfrm>
          <a:prstGeom prst="rect">
            <a:avLst/>
          </a:prstGeom>
          <a:solidFill>
            <a:srgbClr val="FFFDD5"/>
          </a:solidFill>
        </p:spPr>
        <p:txBody>
          <a:bodyPr vert="eaVert" wrap="square" rtlCol="0">
            <a:spAutoFit/>
          </a:bodyPr>
          <a:lstStyle/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社團、活動、營隊、檢定</a:t>
            </a:r>
            <a:endParaRPr kumimoji="1" lang="en-US" altLang="zh-TW" sz="2000" b="1" u="sng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自主學習計畫與成果等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主要呈現一般性或跨領域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非認知能力（領導力、合作力、溝通力、問題解決能力等）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11D11D98-C0AC-A443-B6A0-67E6AE57A726}"/>
              </a:ext>
            </a:extLst>
          </p:cNvPr>
          <p:cNvSpPr txBox="1"/>
          <p:nvPr/>
        </p:nvSpPr>
        <p:spPr>
          <a:xfrm rot="19408152">
            <a:off x="5769546" y="2111925"/>
            <a:ext cx="3362737" cy="1015663"/>
          </a:xfrm>
          <a:prstGeom prst="rect">
            <a:avLst/>
          </a:prstGeom>
          <a:solidFill>
            <a:srgbClr val="DDF0D6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2000" b="1" u="sng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個性、特質與學習風格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914400"/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主要呈現價值觀、態度等</a:t>
            </a:r>
            <a:r>
              <a:rPr kumimoji="1" lang="en-US" altLang="zh-TW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</a:t>
            </a:r>
          </a:p>
          <a:p>
            <a:pPr defTabSz="914400"/>
            <a:r>
              <a:rPr kumimoji="1" lang="en-US" altLang="zh-TW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00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自信心、親和度、探究性）</a:t>
            </a:r>
            <a:endParaRPr kumimoji="1" lang="en-US" altLang="zh-TW" sz="200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9FA34AE9-6C22-2446-A3D2-8C522546804F}"/>
              </a:ext>
            </a:extLst>
          </p:cNvPr>
          <p:cNvSpPr txBox="1"/>
          <p:nvPr/>
        </p:nvSpPr>
        <p:spPr>
          <a:xfrm>
            <a:off x="-26903" y="6560253"/>
            <a:ext cx="595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備註：本圖設計概念參考清大招生策略中心</a:t>
            </a:r>
            <a:r>
              <a:rPr kumimoji="1" lang="en-US" altLang="zh-TW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3D</a:t>
            </a:r>
            <a:r>
              <a:rPr kumimoji="1" lang="zh-TW" altLang="en-US" dirty="0">
                <a:solidFill>
                  <a:srgbClr val="44546A">
                    <a:lumMod val="75000"/>
                    <a:lumOff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選才簡報</a:t>
            </a:r>
          </a:p>
        </p:txBody>
      </p:sp>
    </p:spTree>
    <p:extLst>
      <p:ext uri="{BB962C8B-B14F-4D97-AF65-F5344CB8AC3E}">
        <p14:creationId xmlns:p14="http://schemas.microsoft.com/office/powerpoint/2010/main" val="24302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" y="1772816"/>
            <a:ext cx="913022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1520" y="299929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112</a:t>
            </a:r>
            <a:r>
              <a:rPr lang="zh-TW" altLang="en-US" sz="4000" dirty="0" smtClean="0">
                <a:solidFill>
                  <a:srgbClr val="FF0000"/>
                </a:solidFill>
              </a:rPr>
              <a:t>選課輔導手冊 </a:t>
            </a:r>
            <a:r>
              <a:rPr lang="en-US" altLang="zh-TW" sz="4000" dirty="0" smtClean="0">
                <a:solidFill>
                  <a:srgbClr val="FF0000"/>
                </a:solidFill>
              </a:rPr>
              <a:t>p35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40" y="1268760"/>
            <a:ext cx="84565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大學學群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重視學生多元能力對照表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9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6239" y="837514"/>
            <a:ext cx="7772400" cy="3671606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</a:rPr>
              <a:t>尋找</a:t>
            </a:r>
            <a:r>
              <a:rPr lang="zh-TW" altLang="en-US" sz="7200" b="1" dirty="0" smtClean="0"/>
              <a:t>自我</a:t>
            </a:r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r>
              <a:rPr lang="zh-TW" altLang="en-US" sz="7200" b="1" dirty="0" smtClean="0"/>
              <a:t>還是</a:t>
            </a:r>
            <a:r>
              <a:rPr lang="en-US" altLang="zh-TW" sz="7200" b="1" dirty="0" smtClean="0"/>
              <a:t/>
            </a:r>
            <a:br>
              <a:rPr lang="en-US" altLang="zh-TW" sz="7200" b="1" dirty="0" smtClean="0"/>
            </a:br>
            <a:r>
              <a:rPr lang="zh-TW" altLang="en-US" sz="7200" b="1" dirty="0" smtClean="0">
                <a:solidFill>
                  <a:srgbClr val="0000FF"/>
                </a:solidFill>
              </a:rPr>
              <a:t>塑造</a:t>
            </a:r>
            <a:r>
              <a:rPr lang="zh-TW" altLang="en-US" sz="7200" b="1" dirty="0" smtClean="0"/>
              <a:t>自我</a:t>
            </a:r>
            <a:endParaRPr lang="zh-TW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0240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箭號 (上彎) 3"/>
          <p:cNvSpPr/>
          <p:nvPr/>
        </p:nvSpPr>
        <p:spPr>
          <a:xfrm>
            <a:off x="2550160" y="4293097"/>
            <a:ext cx="4536504" cy="18722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弧形箭號 (下彎) 4"/>
          <p:cNvSpPr/>
          <p:nvPr/>
        </p:nvSpPr>
        <p:spPr>
          <a:xfrm>
            <a:off x="2483768" y="548680"/>
            <a:ext cx="4536504" cy="19442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38172" y="171505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4000" b="1" dirty="0" smtClean="0">
                <a:solidFill>
                  <a:srgbClr val="FF0000"/>
                </a:solidFill>
              </a:rPr>
              <a:t>尋找本質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自我認識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)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70428" y="4797152"/>
            <a:ext cx="489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4000" b="1" dirty="0" smtClean="0">
                <a:solidFill>
                  <a:srgbClr val="0000FF"/>
                </a:solidFill>
              </a:rPr>
              <a:t>塑造能力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培育過程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)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流程圖: 打孔紙帶 7"/>
          <p:cNvSpPr/>
          <p:nvPr/>
        </p:nvSpPr>
        <p:spPr>
          <a:xfrm>
            <a:off x="1187624" y="2725872"/>
            <a:ext cx="6840760" cy="14513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530"/>
            <a:r>
              <a:rPr lang="zh-TW" altLang="en-US" sz="5400" dirty="0" smtClean="0">
                <a:solidFill>
                  <a:srgbClr val="993300"/>
                </a:solidFill>
              </a:rPr>
              <a:t>時間內</a:t>
            </a:r>
            <a:r>
              <a:rPr lang="zh-TW" altLang="en-US" sz="5400" dirty="0" smtClean="0">
                <a:solidFill>
                  <a:prstClr val="white"/>
                </a:solidFill>
              </a:rPr>
              <a:t>的</a:t>
            </a:r>
            <a:r>
              <a:rPr lang="zh-TW" altLang="en-US" sz="5400" dirty="0" smtClean="0">
                <a:solidFill>
                  <a:srgbClr val="7030A0"/>
                </a:solidFill>
              </a:rPr>
              <a:t>存在我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5955" y="33265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30"/>
            <a:r>
              <a:rPr lang="zh-TW" altLang="en-US" sz="3600" dirty="0" smtClean="0">
                <a:solidFill>
                  <a:prstClr val="black"/>
                </a:solidFill>
              </a:rPr>
              <a:t>生涯規劃</a:t>
            </a:r>
            <a:endParaRPr lang="zh-TW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86083138"/>
              </p:ext>
            </p:extLst>
          </p:nvPr>
        </p:nvGraphicFramePr>
        <p:xfrm>
          <a:off x="-28576" y="0"/>
          <a:ext cx="9938086" cy="695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-50007" y="0"/>
            <a:ext cx="9244013" cy="70104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60" y="1340768"/>
            <a:ext cx="2747711" cy="4656693"/>
          </a:xfrm>
          <a:prstGeom prst="rect">
            <a:avLst/>
          </a:prstGeom>
          <a:solidFill>
            <a:srgbClr val="A1BB22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47" y="1591622"/>
            <a:ext cx="2574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鼓勵學生</a:t>
            </a:r>
            <a:r>
              <a:rPr lang="zh-TW" altLang="en-US" sz="4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培養</a:t>
            </a:r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自己成為</a:t>
            </a:r>
            <a:endParaRPr lang="en-US" sz="4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下一個</a:t>
            </a:r>
            <a:endParaRPr lang="en-US" sz="4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獨特的</a:t>
            </a:r>
            <a:endParaRPr lang="en-US" sz="4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  <a:p>
            <a:pPr algn="ctr" defTabSz="914400"/>
            <a:r>
              <a:rPr lang="en-US" sz="4400" dirty="0" err="1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ato Light" panose="020F0402020204030203" pitchFamily="34" charset="0"/>
              </a:rPr>
              <a:t>英雄</a:t>
            </a:r>
            <a:endParaRPr lang="en-US" sz="4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  <a:cs typeface="Lato Light" panose="020F04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4759" y="1933575"/>
            <a:ext cx="172955" cy="314325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BC146B5-F0F1-0544-A501-9741C2126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12" y="1028704"/>
            <a:ext cx="6400800" cy="474924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1B59F2D8-83F7-8F47-B15F-725148CF219D}"/>
              </a:ext>
            </a:extLst>
          </p:cNvPr>
          <p:cNvSpPr txBox="1"/>
          <p:nvPr/>
        </p:nvSpPr>
        <p:spPr>
          <a:xfrm>
            <a:off x="3203848" y="5910777"/>
            <a:ext cx="583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zh-TW" altLang="en-US" dirty="0">
                <a:solidFill>
                  <a:srgbClr val="E7E6E6">
                    <a:lumMod val="2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lang="zh-TW" altLang="en-US" dirty="0">
                <a:solidFill>
                  <a:srgbClr val="E7E6E6">
                    <a:lumMod val="25000"/>
                  </a:srgbClr>
                </a:solidFill>
              </a:rPr>
              <a:t>https://www.gq.com.tw/entertainment/content-36906</a:t>
            </a:r>
          </a:p>
        </p:txBody>
      </p:sp>
    </p:spTree>
    <p:extLst>
      <p:ext uri="{BB962C8B-B14F-4D97-AF65-F5344CB8AC3E}">
        <p14:creationId xmlns:p14="http://schemas.microsoft.com/office/powerpoint/2010/main" val="13872913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3"/>
          <a:stretch/>
        </p:blipFill>
        <p:spPr>
          <a:xfrm>
            <a:off x="1" y="0"/>
            <a:ext cx="9181910" cy="1168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r="75000"/>
          <a:stretch/>
        </p:blipFill>
        <p:spPr>
          <a:xfrm>
            <a:off x="755132" y="1168400"/>
            <a:ext cx="2520280" cy="612409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18666" r="50000"/>
          <a:stretch/>
        </p:blipFill>
        <p:spPr>
          <a:xfrm>
            <a:off x="5287858" y="1139344"/>
            <a:ext cx="2497286" cy="626276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8152" y="3082996"/>
            <a:ext cx="3350944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學生學籍資料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含幹部紀錄</a:t>
            </a:r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39424" y="2658978"/>
            <a:ext cx="3672408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修習科目學分數和學業成績、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課程諮詢紀錄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橢圓形圖說文字 2"/>
          <p:cNvSpPr/>
          <p:nvPr/>
        </p:nvSpPr>
        <p:spPr>
          <a:xfrm>
            <a:off x="3059833" y="0"/>
            <a:ext cx="6109136" cy="2448272"/>
          </a:xfrm>
          <a:prstGeom prst="wedgeEllipseCallout">
            <a:avLst>
              <a:gd name="adj1" fmla="val 9102"/>
              <a:gd name="adj2" fmla="val 59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請確定學習歷程檔案平台上的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科目學分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老師姓名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是正確的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157665" y="4236052"/>
            <a:ext cx="6109136" cy="2448272"/>
          </a:xfrm>
          <a:prstGeom prst="wedgeEllipseCallout">
            <a:avLst>
              <a:gd name="adj1" fmla="val -18506"/>
              <a:gd name="adj2" fmla="val -570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請確定學習歷程檔案平台上的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基本資料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幹部項目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是正確的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2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5"/>
          <a:stretch/>
        </p:blipFill>
        <p:spPr>
          <a:xfrm>
            <a:off x="1" y="0"/>
            <a:ext cx="9181910" cy="11785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5" t="19111" r="28185"/>
          <a:stretch/>
        </p:blipFill>
        <p:spPr>
          <a:xfrm>
            <a:off x="1259632" y="1178560"/>
            <a:ext cx="2448272" cy="63051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6" t="19111" r="3690"/>
          <a:stretch/>
        </p:blipFill>
        <p:spPr>
          <a:xfrm>
            <a:off x="5508104" y="1200389"/>
            <a:ext cx="2520280" cy="629348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1988840"/>
            <a:ext cx="367240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修習科目</a:t>
            </a:r>
            <a:r>
              <a:rPr lang="en-US" altLang="zh-TW" sz="2400" b="1" dirty="0" smtClean="0">
                <a:solidFill>
                  <a:prstClr val="black"/>
                </a:solidFill>
                <a:latin typeface="+mn-ea"/>
              </a:rPr>
              <a:t>(</a:t>
            </a:r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具學分數</a:t>
            </a:r>
            <a:r>
              <a:rPr lang="en-US" altLang="zh-TW" sz="2400" b="1" dirty="0" smtClean="0">
                <a:solidFill>
                  <a:prstClr val="black"/>
                </a:solidFill>
                <a:latin typeface="+mn-ea"/>
              </a:rPr>
              <a:t>)</a:t>
            </a:r>
          </a:p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作業作品或書面報告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每學年末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件提交給教育部</a:t>
            </a:r>
            <a:endParaRPr lang="zh-TW" altLang="en-US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68044" y="1988840"/>
            <a:ext cx="3852428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彈性學習時間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400" b="1" dirty="0" smtClean="0">
                <a:solidFill>
                  <a:prstClr val="black"/>
                </a:solidFill>
                <a:latin typeface="+mn-ea"/>
              </a:rPr>
              <a:t>團體活動時間及其他表現</a:t>
            </a:r>
            <a:endParaRPr lang="en-US" altLang="zh-TW" sz="2400" b="1" dirty="0" smtClean="0">
              <a:solidFill>
                <a:prstClr val="black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學年最多上傳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endParaRPr lang="en-US" altLang="zh-TW" sz="2800" b="1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每學年末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勾選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件提交給教育部</a:t>
            </a:r>
            <a:endParaRPr lang="zh-TW" altLang="en-US" sz="28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3888" y="5202979"/>
            <a:ext cx="397939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有任課老師會認證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616354" y="5202979"/>
            <a:ext cx="23037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不用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認證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91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3"/>
            <a:ext cx="9143999" cy="6857999"/>
          </a:xfrm>
          <a:prstGeom prst="rect">
            <a:avLst/>
          </a:prstGeom>
        </p:spPr>
      </p:pic>
      <p:sp>
        <p:nvSpPr>
          <p:cNvPr id="4" name="矩形圖說文字 3"/>
          <p:cNvSpPr/>
          <p:nvPr/>
        </p:nvSpPr>
        <p:spPr>
          <a:xfrm>
            <a:off x="1907704" y="1880834"/>
            <a:ext cx="3096344" cy="1332154"/>
          </a:xfrm>
          <a:prstGeom prst="wedgeRectCallout">
            <a:avLst>
              <a:gd name="adj1" fmla="val -34943"/>
              <a:gd name="adj2" fmla="val 815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每學期要上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到學校平台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4427984" y="5229200"/>
            <a:ext cx="3096344" cy="1332154"/>
          </a:xfrm>
          <a:prstGeom prst="wedgeRectCallout">
            <a:avLst>
              <a:gd name="adj1" fmla="val -83178"/>
              <a:gd name="adj2" fmla="val -36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學年要勾選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給教育部</a:t>
            </a:r>
          </a:p>
        </p:txBody>
      </p:sp>
    </p:spTree>
    <p:extLst>
      <p:ext uri="{BB962C8B-B14F-4D97-AF65-F5344CB8AC3E}">
        <p14:creationId xmlns:p14="http://schemas.microsoft.com/office/powerpoint/2010/main" val="11891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2" y="0"/>
            <a:ext cx="9208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3"/>
            <a:ext cx="91744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9" y="188640"/>
            <a:ext cx="916558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10" y="0"/>
            <a:ext cx="917104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5" y="44624"/>
            <a:ext cx="9151217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" y="116632"/>
            <a:ext cx="892899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9144000" cy="6858000"/>
          </a:xfrm>
          <a:prstGeom prst="rect">
            <a:avLst/>
          </a:prstGeom>
        </p:spPr>
      </p:pic>
      <p:sp>
        <p:nvSpPr>
          <p:cNvPr id="3" name="六角星形 2"/>
          <p:cNvSpPr/>
          <p:nvPr/>
        </p:nvSpPr>
        <p:spPr>
          <a:xfrm>
            <a:off x="7884368" y="332656"/>
            <a:ext cx="1115617" cy="1800200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2400" dirty="0" smtClean="0">
                <a:solidFill>
                  <a:prstClr val="white"/>
                </a:solidFill>
              </a:rPr>
              <a:t>五顆</a:t>
            </a:r>
            <a:endParaRPr lang="zh-TW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1852" r="10932" b="39786"/>
          <a:stretch/>
        </p:blipFill>
        <p:spPr bwMode="auto">
          <a:xfrm>
            <a:off x="0" y="3024360"/>
            <a:ext cx="9144000" cy="30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55576" y="1730374"/>
            <a:ext cx="77768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：課程學習成果的準備建議方向網頁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9796" y="61863"/>
            <a:ext cx="8208912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Q1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：我的課程學習成果要準備那些科目與方向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95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55576" y="332656"/>
            <a:ext cx="788862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Q2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我決定要</a:t>
            </a:r>
            <a:r>
              <a:rPr lang="zh-TW" altLang="en-US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寫那個科目了，那麼我要如何寫</a:t>
            </a:r>
            <a:r>
              <a:rPr lang="en-US" altLang="zh-TW" sz="4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18288" y="1978536"/>
            <a:ext cx="850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：所有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的學科老師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都是那個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領域的專業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人士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如果你對那個領域有興趣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想把那個領域的報告寫好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你就要多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與那個學科的老師聊一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聊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甚至多吸取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他的專業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氣息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你的氣質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就越來越像他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90099"/>
            <a:ext cx="2520702" cy="30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95888" y="3842364"/>
            <a:ext cx="223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愛因斯坦</a:t>
            </a:r>
          </a:p>
        </p:txBody>
      </p:sp>
    </p:spTree>
    <p:extLst>
      <p:ext uri="{BB962C8B-B14F-4D97-AF65-F5344CB8AC3E}">
        <p14:creationId xmlns:p14="http://schemas.microsoft.com/office/powerpoint/2010/main" val="1685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0" y="4296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5633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2" y="0"/>
            <a:ext cx="9160462" cy="72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11663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清大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教授給的建議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53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71800" y="1340768"/>
            <a:ext cx="5976664" cy="2868168"/>
          </a:xfrm>
        </p:spPr>
        <p:txBody>
          <a:bodyPr/>
          <a:lstStyle/>
          <a:p>
            <a:pPr algn="l"/>
            <a:r>
              <a:rPr lang="zh-TW" altLang="zh-TW" sz="6000" dirty="0" smtClean="0"/>
              <a:t>學習</a:t>
            </a:r>
            <a:r>
              <a:rPr lang="zh-TW" altLang="zh-TW" sz="6000" dirty="0"/>
              <a:t>歷程檔案</a:t>
            </a:r>
            <a:r>
              <a:rPr lang="en-US" altLang="zh-TW" sz="6000" dirty="0" smtClean="0"/>
              <a:t>-</a:t>
            </a:r>
            <a:br>
              <a:rPr lang="en-US" altLang="zh-TW" sz="6000" dirty="0" smtClean="0"/>
            </a:br>
            <a:r>
              <a:rPr lang="zh-TW" altLang="en-US" sz="5400" dirty="0" smtClean="0">
                <a:solidFill>
                  <a:srgbClr val="FFFF00"/>
                </a:solidFill>
              </a:rPr>
              <a:t>如何撰寫</a:t>
            </a:r>
            <a:r>
              <a:rPr lang="zh-TW" altLang="zh-TW" sz="5400" dirty="0" smtClean="0">
                <a:solidFill>
                  <a:srgbClr val="FFFF00"/>
                </a:solidFill>
              </a:rPr>
              <a:t>多元</a:t>
            </a:r>
            <a:r>
              <a:rPr lang="zh-TW" altLang="zh-TW" sz="5400" dirty="0">
                <a:solidFill>
                  <a:srgbClr val="FFFF00"/>
                </a:solidFill>
              </a:rPr>
              <a:t>表現紀錄表</a:t>
            </a:r>
            <a:endParaRPr lang="zh-TW" alt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83152" cy="1884824"/>
          </a:xfrm>
        </p:spPr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002060"/>
                </a:solidFill>
              </a:rPr>
              <a:t>英國學者羅貴榮（</a:t>
            </a:r>
            <a:r>
              <a:rPr lang="en-US" altLang="zh-TW" b="0" dirty="0">
                <a:solidFill>
                  <a:srgbClr val="002060"/>
                </a:solidFill>
              </a:rPr>
              <a:t>Roger Greenaway</a:t>
            </a:r>
            <a:r>
              <a:rPr lang="zh-TW" altLang="en-US" b="0" dirty="0">
                <a:solidFill>
                  <a:srgbClr val="002060"/>
                </a:solidFill>
              </a:rPr>
              <a:t>）提出的</a:t>
            </a:r>
            <a:r>
              <a:rPr lang="en-US" altLang="zh-TW" b="0" dirty="0">
                <a:solidFill>
                  <a:srgbClr val="FF0000"/>
                </a:solidFill>
              </a:rPr>
              <a:t>4F</a:t>
            </a:r>
            <a:r>
              <a:rPr lang="zh-TW" altLang="en-US" b="0" dirty="0">
                <a:solidFill>
                  <a:srgbClr val="002060"/>
                </a:solidFill>
              </a:rPr>
              <a:t>結構：</a:t>
            </a:r>
            <a:r>
              <a:rPr lang="en-US" altLang="zh-TW" b="0" dirty="0">
                <a:solidFill>
                  <a:srgbClr val="002060"/>
                </a:solidFill>
              </a:rPr>
              <a:t>Fact, Feeing, Finding, Future</a:t>
            </a:r>
            <a:r>
              <a:rPr lang="zh-TW" altLang="en-US" b="0" dirty="0">
                <a:solidFill>
                  <a:srgbClr val="002060"/>
                </a:solidFill>
              </a:rPr>
              <a:t>。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564904"/>
            <a:ext cx="7715200" cy="3890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</a:rPr>
              <a:t>Fact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分別指向看見及聽見的</a:t>
            </a:r>
            <a:endParaRPr lang="en-US" altLang="zh-TW" sz="3600" dirty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Feeling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感覺形容詞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Finding</a:t>
            </a:r>
            <a:r>
              <a:rPr lang="zh-TW" altLang="en-US" sz="3600" dirty="0"/>
              <a:t>是</a:t>
            </a:r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自己的觀點或想法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b="1" dirty="0" smtClean="0">
                <a:solidFill>
                  <a:srgbClr val="FF0000"/>
                </a:solidFill>
              </a:rPr>
              <a:t>Future</a:t>
            </a:r>
            <a:r>
              <a:rPr lang="zh-TW" altLang="en-US" sz="3600" dirty="0"/>
              <a:t>是</a:t>
            </a:r>
            <a:r>
              <a:rPr lang="zh-TW" altLang="en-US" sz="3600" b="1" dirty="0" smtClean="0">
                <a:solidFill>
                  <a:srgbClr val="660033"/>
                </a:solidFill>
              </a:rPr>
              <a:t>未來</a:t>
            </a:r>
            <a:r>
              <a:rPr lang="zh-TW" altLang="en-US" sz="3600" b="1" dirty="0">
                <a:solidFill>
                  <a:srgbClr val="660033"/>
                </a:solidFill>
              </a:rPr>
              <a:t>行動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對應</a:t>
            </a:r>
            <a:r>
              <a:rPr lang="zh-TW" altLang="en-US" sz="3600" dirty="0" smtClean="0"/>
              <a:t>的方案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dirty="0" smtClean="0"/>
              <a:t>第四</a:t>
            </a:r>
            <a:r>
              <a:rPr lang="zh-TW" altLang="en-US" dirty="0"/>
              <a:t>個</a:t>
            </a:r>
            <a:r>
              <a:rPr lang="en-US" altLang="zh-TW" dirty="0"/>
              <a:t>F</a:t>
            </a:r>
            <a:r>
              <a:rPr lang="zh-TW" altLang="en-US" dirty="0"/>
              <a:t>其實應該是</a:t>
            </a:r>
            <a:r>
              <a:rPr lang="en-US" altLang="zh-TW" dirty="0"/>
              <a:t>A</a:t>
            </a:r>
            <a:r>
              <a:rPr lang="zh-TW" altLang="en-US" dirty="0"/>
              <a:t>，即</a:t>
            </a:r>
            <a:r>
              <a:rPr lang="en-US" altLang="zh-TW" dirty="0"/>
              <a:t>Action Plan</a:t>
            </a:r>
            <a:r>
              <a:rPr lang="zh-TW" altLang="en-US" dirty="0"/>
              <a:t>行動方案，但是為了有效呈現結構，加入好記的元素，才把</a:t>
            </a:r>
            <a:r>
              <a:rPr lang="en-US" altLang="zh-TW" dirty="0"/>
              <a:t>A</a:t>
            </a:r>
            <a:r>
              <a:rPr lang="zh-TW" altLang="en-US" dirty="0"/>
              <a:t>變作</a:t>
            </a:r>
            <a:r>
              <a:rPr lang="en-US" altLang="zh-TW" dirty="0"/>
              <a:t>F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603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239000" cy="57606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學習歷程</a:t>
            </a:r>
            <a:r>
              <a:rPr lang="zh-TW" altLang="en-US" dirty="0" smtClean="0">
                <a:solidFill>
                  <a:srgbClr val="FF0000"/>
                </a:solidFill>
              </a:rPr>
              <a:t>檔案</a:t>
            </a:r>
            <a:r>
              <a:rPr lang="en-US" altLang="zh-TW" dirty="0" smtClean="0">
                <a:solidFill>
                  <a:srgbClr val="FF0000"/>
                </a:solidFill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</a:rPr>
              <a:t>多元表現紀錄表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892306" cy="55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56" y="980728"/>
            <a:ext cx="3923664" cy="557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5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7"/>
          <a:stretch/>
        </p:blipFill>
        <p:spPr bwMode="auto">
          <a:xfrm>
            <a:off x="-32936" y="1483752"/>
            <a:ext cx="9102859" cy="410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6012160" y="3789040"/>
            <a:ext cx="21602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11560" y="4221088"/>
            <a:ext cx="417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4" y="5013176"/>
            <a:ext cx="3366472" cy="1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5724128" y="2276872"/>
            <a:ext cx="12961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251520" y="116632"/>
            <a:ext cx="7239000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zh-TW" altLang="en-US" smtClean="0">
                <a:solidFill>
                  <a:srgbClr val="FF0000"/>
                </a:solidFill>
              </a:rPr>
              <a:t>例一：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1"/>
          <a:stretch/>
        </p:blipFill>
        <p:spPr bwMode="auto">
          <a:xfrm>
            <a:off x="0" y="1916832"/>
            <a:ext cx="9113882" cy="336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55085"/>
            <a:ext cx="1324649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2195736" y="3501008"/>
            <a:ext cx="3600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355976" y="3933056"/>
            <a:ext cx="38164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827584" y="4365104"/>
            <a:ext cx="73448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827584" y="4797152"/>
            <a:ext cx="74168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827584" y="5157192"/>
            <a:ext cx="7848872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4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" y="1052736"/>
            <a:ext cx="915192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3059832" y="1700808"/>
            <a:ext cx="23042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691680" y="3068960"/>
            <a:ext cx="65527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423920" y="1844824"/>
            <a:ext cx="720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述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91680" y="4941168"/>
            <a:ext cx="648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" y="620688"/>
            <a:ext cx="913104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2627784" y="3284984"/>
            <a:ext cx="417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橢圓形圖說文字 6"/>
          <p:cNvSpPr/>
          <p:nvPr/>
        </p:nvSpPr>
        <p:spPr>
          <a:xfrm>
            <a:off x="3491880" y="260648"/>
            <a:ext cx="5688632" cy="2520280"/>
          </a:xfrm>
          <a:prstGeom prst="wedgeEllipseCallout">
            <a:avLst>
              <a:gd name="adj1" fmla="val -36055"/>
              <a:gd name="adj2" fmla="val 55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/>
              <a:t>如果這真的是你想要進步的項目，最好要有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行動步驟</a:t>
            </a:r>
            <a:r>
              <a:rPr lang="zh-TW" altLang="en-US" sz="3200" b="1" dirty="0" smtClean="0"/>
              <a:t>與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計畫</a:t>
            </a:r>
            <a:r>
              <a:rPr lang="zh-TW" altLang="en-US" sz="3200" b="1" dirty="0" smtClean="0"/>
              <a:t>，才不會覺得是空話。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56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7320"/>
            <a:ext cx="5419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4" y="1916832"/>
            <a:ext cx="915683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72120" y="0"/>
            <a:ext cx="7239000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zh-TW" altLang="en-US" dirty="0" smtClean="0">
                <a:solidFill>
                  <a:srgbClr val="FF0000"/>
                </a:solidFill>
              </a:rPr>
              <a:t>例二：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103691" y="2852936"/>
            <a:ext cx="889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0" y="3212976"/>
            <a:ext cx="88923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-28544" y="3573016"/>
            <a:ext cx="32323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2120" y="4221088"/>
            <a:ext cx="69481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932040" y="3299949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95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514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" y="1061960"/>
            <a:ext cx="910853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16035" y="270892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0070" y="306896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0" y="3429000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-1" y="3717032"/>
            <a:ext cx="6115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55576" y="344042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670908" y="479715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endParaRPr lang="zh-TW" altLang="en-US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-1" y="443711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6035" y="4727816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699792" y="6093296"/>
            <a:ext cx="6320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60069" y="6453336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6034" y="6741368"/>
            <a:ext cx="22088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9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7502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47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148064" y="515496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未來行動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0" y="407707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-3" y="443711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-4" y="5157192"/>
            <a:ext cx="90204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1769" y="5445224"/>
            <a:ext cx="48702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5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61AFB80-BF98-2442-A85D-BBB10391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9"/>
            <a:ext cx="9143999" cy="551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AB57FA0-D771-D344-87B0-BCD55935030C}"/>
              </a:ext>
            </a:extLst>
          </p:cNvPr>
          <p:cNvSpPr txBox="1"/>
          <p:nvPr/>
        </p:nvSpPr>
        <p:spPr>
          <a:xfrm>
            <a:off x="24653" y="2756746"/>
            <a:ext cx="9134049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引導學生以不同英雄的特質去思考自己的特質</a:t>
            </a:r>
            <a:r>
              <a:rPr kumimoji="1" lang="zh-TW" altLang="en-US" sz="40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每一位</a:t>
            </a:r>
            <a:r>
              <a:rPr kumimoji="1" lang="zh-TW" altLang="en-US" sz="40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英雄</a:t>
            </a:r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kumimoji="1" lang="zh-TW" altLang="en-US" sz="4000" b="1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</a:t>
            </a:r>
            <a:r>
              <a:rPr kumimoji="1" lang="zh-TW" altLang="en-US" sz="4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自己的</a:t>
            </a:r>
            <a:r>
              <a:rPr kumimoji="1" lang="zh-TW" altLang="en-US" sz="40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獨特性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1D0975BD-F279-0D45-B043-51036C95BF89}"/>
              </a:ext>
            </a:extLst>
          </p:cNvPr>
          <p:cNvSpPr/>
          <p:nvPr/>
        </p:nvSpPr>
        <p:spPr>
          <a:xfrm>
            <a:off x="9951" y="5519644"/>
            <a:ext cx="9124098" cy="13383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英雄有怎樣的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個性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特質</a:t>
            </a:r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kumimoji="1" lang="en-US" altLang="zh-TW" sz="2800" dirty="0" smtClean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914400"/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強的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能力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和武器是什麼？有沒有弱點</a:t>
            </a:r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kumimoji="1" lang="en-US" altLang="zh-TW" sz="2800" dirty="0" smtClean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914400"/>
            <a:r>
              <a:rPr kumimoji="1" lang="zh-TW" altLang="en-US" sz="2800" dirty="0" smtClea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得意的事？最失敗的事？有</a:t>
            </a:r>
            <a:r>
              <a:rPr kumimoji="1" lang="zh-TW" altLang="en-US" sz="28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絕地大反攻的情節</a:t>
            </a:r>
            <a:r>
              <a:rPr kumimoji="1" lang="zh-TW" altLang="en-US" sz="280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嗎？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8B27FC94-3ADF-A042-A7A3-5DECB9847586}"/>
              </a:ext>
            </a:extLst>
          </p:cNvPr>
          <p:cNvSpPr txBox="1"/>
          <p:nvPr/>
        </p:nvSpPr>
        <p:spPr>
          <a:xfrm>
            <a:off x="5535568" y="0"/>
            <a:ext cx="776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kumimoji="1" lang="en-US" altLang="zh-TW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</a:t>
            </a:r>
            <a:r>
              <a:rPr kumimoji="1" lang="en-US" altLang="zh-TW" sz="1600" dirty="0" err="1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kknews.cc</a:t>
            </a:r>
            <a:r>
              <a:rPr kumimoji="1" lang="en-US" altLang="zh-TW" sz="1600" dirty="0">
                <a:solidFill>
                  <a:srgbClr val="E7E6E6">
                    <a:lumMod val="75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/comic/e3j8rnn.html</a:t>
            </a:r>
            <a:endParaRPr kumimoji="1" lang="zh-TW" altLang="en-US" sz="1600" dirty="0">
              <a:solidFill>
                <a:srgbClr val="E7E6E6">
                  <a:lumMod val="75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1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19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802838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2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913" y="61622"/>
            <a:ext cx="7239000" cy="66068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例三：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848006"/>
            <a:ext cx="9082087" cy="597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6948264" y="3573016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948264" y="5373216"/>
            <a:ext cx="1224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067944" y="5838376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948264" y="4365104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事實</a:t>
            </a:r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611560" y="6237312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61913" y="6741368"/>
            <a:ext cx="3717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1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 b="90561"/>
          <a:stretch/>
        </p:blipFill>
        <p:spPr bwMode="auto">
          <a:xfrm>
            <a:off x="251520" y="154764"/>
            <a:ext cx="75151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4" r="1503"/>
          <a:stretch/>
        </p:blipFill>
        <p:spPr bwMode="auto">
          <a:xfrm>
            <a:off x="124385" y="856152"/>
            <a:ext cx="9019615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4283968" y="2636912"/>
            <a:ext cx="4860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0" y="3140968"/>
            <a:ext cx="9036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24385" y="3573016"/>
            <a:ext cx="10632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619672" y="322046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感受</a:t>
            </a:r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1835696" y="5301208"/>
            <a:ext cx="7200800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24385" y="5805264"/>
            <a:ext cx="8912111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124385" y="6309320"/>
            <a:ext cx="8912111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124385" y="6741368"/>
            <a:ext cx="46636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158772" y="626992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發現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83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60"/>
          <a:stretch/>
        </p:blipFill>
        <p:spPr bwMode="auto">
          <a:xfrm>
            <a:off x="323528" y="116632"/>
            <a:ext cx="7200800" cy="62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0"/>
          <a:stretch/>
        </p:blipFill>
        <p:spPr bwMode="auto">
          <a:xfrm>
            <a:off x="125760" y="871842"/>
            <a:ext cx="8604448" cy="600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接點 5"/>
          <p:cNvCxnSpPr>
            <a:stCxn id="5" idx="1"/>
            <a:endCxn id="5" idx="3"/>
          </p:cNvCxnSpPr>
          <p:nvPr/>
        </p:nvCxnSpPr>
        <p:spPr>
          <a:xfrm>
            <a:off x="125760" y="3875221"/>
            <a:ext cx="8604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" y="4221088"/>
            <a:ext cx="8712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" y="4653136"/>
            <a:ext cx="8712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線接點 9"/>
          <p:cNvCxnSpPr/>
          <p:nvPr/>
        </p:nvCxnSpPr>
        <p:spPr>
          <a:xfrm>
            <a:off x="125760" y="5148024"/>
            <a:ext cx="86044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228184" y="234888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660033"/>
                </a:solidFill>
              </a:rPr>
              <a:t>未來行動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12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27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9" y="764704"/>
            <a:ext cx="559698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1872208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solidFill>
                  <a:schemeClr val="accent6">
                    <a:lumMod val="75000"/>
                  </a:schemeClr>
                </a:solidFill>
                <a:latin typeface="Wide Latin" panose="020A0A07050505020404" pitchFamily="18" charset="0"/>
              </a:rPr>
              <a:t>END</a:t>
            </a:r>
            <a:endParaRPr lang="zh-TW" altLang="en-US" sz="6000" b="1" dirty="0">
              <a:solidFill>
                <a:schemeClr val="accent6">
                  <a:lumMod val="75000"/>
                </a:schemeClr>
              </a:solidFill>
              <a:latin typeface="Wide Latin" panose="020A0A070505050204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76056" y="2996952"/>
            <a:ext cx="3024336" cy="1296928"/>
          </a:xfrm>
        </p:spPr>
        <p:txBody>
          <a:bodyPr>
            <a:noAutofit/>
          </a:bodyPr>
          <a:lstStyle/>
          <a:p>
            <a:endParaRPr lang="zh-TW" altLang="en-US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33977" r="39009" b="7241"/>
          <a:stretch/>
        </p:blipFill>
        <p:spPr bwMode="auto">
          <a:xfrm>
            <a:off x="251520" y="2140992"/>
            <a:ext cx="46085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7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13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6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913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" y="0"/>
            <a:ext cx="91313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c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678</Words>
  <Application>Microsoft Office PowerPoint</Application>
  <PresentationFormat>如螢幕大小 (4:3)</PresentationFormat>
  <Paragraphs>99</Paragraphs>
  <Slides>45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8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Office 佈景主題</vt:lpstr>
      <vt:lpstr>4_Office 佈景主題</vt:lpstr>
      <vt:lpstr>Office Theme</vt:lpstr>
      <vt:lpstr>Basic Slide</vt:lpstr>
      <vt:lpstr>1_Office Theme</vt:lpstr>
      <vt:lpstr>華麗</vt:lpstr>
      <vt:lpstr>1_波形</vt:lpstr>
      <vt:lpstr>壁窗</vt:lpstr>
      <vt:lpstr>高一學習歷程檔案 團體諮詢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尋找自我 還是 塑造自我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學習歷程檔案- 如何撰寫多元表現紀錄表</vt:lpstr>
      <vt:lpstr>英國學者羅貴榮（Roger Greenaway）提出的4F結構：Fact, Feeing, Finding, Future。</vt:lpstr>
      <vt:lpstr>學習歷程檔案-多元表現紀錄表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例三：</vt:lpstr>
      <vt:lpstr>PowerPoint 簡報</vt:lpstr>
      <vt:lpstr>PowerPoint 簡報</vt:lpstr>
      <vt:lpstr>PowerPoint 簡報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89</cp:revision>
  <dcterms:created xsi:type="dcterms:W3CDTF">2021-07-11T07:19:48Z</dcterms:created>
  <dcterms:modified xsi:type="dcterms:W3CDTF">2023-11-01T08:11:23Z</dcterms:modified>
</cp:coreProperties>
</file>