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7.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8.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9.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0.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12.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13.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14.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15.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7" r:id="rId3"/>
    <p:sldMasterId id="2147483730" r:id="rId4"/>
    <p:sldMasterId id="2147483753" r:id="rId5"/>
    <p:sldMasterId id="2147483777" r:id="rId6"/>
    <p:sldMasterId id="2147483800" r:id="rId7"/>
    <p:sldMasterId id="2147483823" r:id="rId8"/>
    <p:sldMasterId id="2147483846" r:id="rId9"/>
    <p:sldMasterId id="2147483869" r:id="rId10"/>
    <p:sldMasterId id="2147483892" r:id="rId11"/>
    <p:sldMasterId id="2147483915" r:id="rId12"/>
    <p:sldMasterId id="2147483932" r:id="rId13"/>
    <p:sldMasterId id="2147483955" r:id="rId14"/>
    <p:sldMasterId id="2147483978" r:id="rId15"/>
    <p:sldMasterId id="2147484001" r:id="rId16"/>
  </p:sldMasterIdLst>
  <p:notesMasterIdLst>
    <p:notesMasterId r:id="rId61"/>
  </p:notesMasterIdLst>
  <p:sldIdLst>
    <p:sldId id="276" r:id="rId17"/>
    <p:sldId id="277" r:id="rId18"/>
    <p:sldId id="337" r:id="rId19"/>
    <p:sldId id="328" r:id="rId20"/>
    <p:sldId id="314" r:id="rId21"/>
    <p:sldId id="341" r:id="rId22"/>
    <p:sldId id="342" r:id="rId23"/>
    <p:sldId id="346" r:id="rId24"/>
    <p:sldId id="330" r:id="rId25"/>
    <p:sldId id="331" r:id="rId26"/>
    <p:sldId id="335" r:id="rId27"/>
    <p:sldId id="336" r:id="rId28"/>
    <p:sldId id="332" r:id="rId29"/>
    <p:sldId id="339" r:id="rId30"/>
    <p:sldId id="333" r:id="rId31"/>
    <p:sldId id="338" r:id="rId32"/>
    <p:sldId id="351" r:id="rId33"/>
    <p:sldId id="284" r:id="rId34"/>
    <p:sldId id="293" r:id="rId35"/>
    <p:sldId id="294" r:id="rId36"/>
    <p:sldId id="295" r:id="rId37"/>
    <p:sldId id="299" r:id="rId38"/>
    <p:sldId id="297" r:id="rId39"/>
    <p:sldId id="345" r:id="rId40"/>
    <p:sldId id="300" r:id="rId41"/>
    <p:sldId id="301" r:id="rId42"/>
    <p:sldId id="340" r:id="rId43"/>
    <p:sldId id="347" r:id="rId44"/>
    <p:sldId id="350" r:id="rId45"/>
    <p:sldId id="348" r:id="rId46"/>
    <p:sldId id="349" r:id="rId47"/>
    <p:sldId id="326" r:id="rId48"/>
    <p:sldId id="352" r:id="rId49"/>
    <p:sldId id="353" r:id="rId50"/>
    <p:sldId id="354" r:id="rId51"/>
    <p:sldId id="302" r:id="rId52"/>
    <p:sldId id="311" r:id="rId53"/>
    <p:sldId id="303" r:id="rId54"/>
    <p:sldId id="305" r:id="rId55"/>
    <p:sldId id="306" r:id="rId56"/>
    <p:sldId id="310" r:id="rId57"/>
    <p:sldId id="286" r:id="rId58"/>
    <p:sldId id="292" r:id="rId59"/>
    <p:sldId id="288" r:id="rId6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0" d="100"/>
          <a:sy n="90" d="100"/>
        </p:scale>
        <p:origin x="-1234" y="-58"/>
      </p:cViewPr>
      <p:guideLst>
        <p:guide orient="horz" pos="2160"/>
        <p:guide pos="2880"/>
      </p:guideLst>
    </p:cSldViewPr>
  </p:slideViewPr>
  <p:notesTextViewPr>
    <p:cViewPr>
      <p:scale>
        <a:sx n="1" d="1"/>
        <a:sy n="1" d="1"/>
      </p:scale>
      <p:origin x="0" y="0"/>
    </p:cViewPr>
  </p:notesTextViewPr>
  <p:sorterViewPr>
    <p:cViewPr>
      <p:scale>
        <a:sx n="100" d="100"/>
        <a:sy n="100" d="100"/>
      </p:scale>
      <p:origin x="0" y="263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1D565-2816-4845-A9F3-5018CE4B3614}" type="doc">
      <dgm:prSet loTypeId="urn:microsoft.com/office/officeart/2005/8/layout/hList1" loCatId="list" qsTypeId="urn:microsoft.com/office/officeart/2005/8/quickstyle/simple1" qsCatId="simple" csTypeId="urn:microsoft.com/office/officeart/2005/8/colors/colorful1#2" csCatId="colorful" phldr="1"/>
      <dgm:spPr/>
      <dgm:t>
        <a:bodyPr/>
        <a:lstStyle/>
        <a:p>
          <a:endParaRPr lang="zh-TW" altLang="en-US"/>
        </a:p>
      </dgm:t>
    </dgm:pt>
    <dgm:pt modelId="{A641A4C0-40BE-4985-8656-81E29FE74149}">
      <dgm:prSet phldrT="[文字]"/>
      <dgm:spPr>
        <a:solidFill>
          <a:schemeClr val="accent1"/>
        </a:solidFill>
        <a:ln>
          <a:solidFill>
            <a:schemeClr val="accent1"/>
          </a:solidFill>
        </a:ln>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招生對象</a:t>
          </a:r>
        </a:p>
      </dgm:t>
    </dgm:pt>
    <dgm:pt modelId="{9CDF474A-C0AF-4F43-B03C-96BB0FC33FE4}" type="parTrans" cxnId="{1DBA3FD5-2E06-4E82-95EE-6ACF573CA575}">
      <dgm:prSet/>
      <dgm:spPr/>
      <dgm:t>
        <a:bodyPr/>
        <a:lstStyle/>
        <a:p>
          <a:endParaRPr lang="zh-TW" altLang="en-US"/>
        </a:p>
      </dgm:t>
    </dgm:pt>
    <dgm:pt modelId="{582F3463-715A-4AAC-ADE1-F542AD1647E9}" type="sibTrans" cxnId="{1DBA3FD5-2E06-4E82-95EE-6ACF573CA575}">
      <dgm:prSet/>
      <dgm:spPr/>
      <dgm:t>
        <a:bodyPr/>
        <a:lstStyle/>
        <a:p>
          <a:endParaRPr lang="zh-TW" altLang="en-US"/>
        </a:p>
      </dgm:t>
    </dgm:pt>
    <dgm:pt modelId="{8549BF5C-BF9E-4952-ADA8-C26DBF3F539F}">
      <dgm:prSet phldrT="[文字]"/>
      <dgm:spPr/>
      <dgm:t>
        <a:bodyPr/>
        <a:lstStyle/>
        <a:p>
          <a:pPr algn="l"/>
          <a:r>
            <a:rPr lang="zh-TW" altLang="en-US" b="1" dirty="0">
              <a:latin typeface="微軟正黑體" panose="020B0604030504040204" pitchFamily="34" charset="-120"/>
              <a:ea typeface="微軟正黑體" panose="020B0604030504040204" pitchFamily="34" charset="-120"/>
            </a:rPr>
            <a:t>具</a:t>
          </a:r>
          <a:r>
            <a:rPr lang="zh-TW" altLang="en-US" b="1" dirty="0">
              <a:solidFill>
                <a:srgbClr val="0000FF"/>
              </a:solidFill>
              <a:latin typeface="微軟正黑體" panose="020B0604030504040204" pitchFamily="34" charset="-120"/>
              <a:ea typeface="微軟正黑體" panose="020B0604030504040204" pitchFamily="34" charset="-120"/>
            </a:rPr>
            <a:t>特殊才能（單科校排優、全國或國際競賽、證照）</a:t>
          </a:r>
        </a:p>
      </dgm:t>
    </dgm:pt>
    <dgm:pt modelId="{DC3474AE-A1F7-461C-968A-7E2F2005B4B0}" type="parTrans" cxnId="{E4FB9368-CF4E-4F5A-A99F-2D444C00F737}">
      <dgm:prSet/>
      <dgm:spPr/>
      <dgm:t>
        <a:bodyPr/>
        <a:lstStyle/>
        <a:p>
          <a:endParaRPr lang="zh-TW" altLang="en-US"/>
        </a:p>
      </dgm:t>
    </dgm:pt>
    <dgm:pt modelId="{7C58DDA5-D319-472F-AF9D-C44808CD0A1A}" type="sibTrans" cxnId="{E4FB9368-CF4E-4F5A-A99F-2D444C00F737}">
      <dgm:prSet/>
      <dgm:spPr/>
      <dgm:t>
        <a:bodyPr/>
        <a:lstStyle/>
        <a:p>
          <a:endParaRPr lang="zh-TW" altLang="en-US"/>
        </a:p>
      </dgm:t>
    </dgm:pt>
    <dgm:pt modelId="{A20517F5-ACD9-4D4D-A431-8BE72A830857}">
      <dgm:prSet phldrT="[文字]"/>
      <dgm:spPr/>
      <dgm:t>
        <a:bodyPr/>
        <a:lstStyle/>
        <a:p>
          <a:pPr algn="ctr"/>
          <a:r>
            <a:rPr lang="zh-TW" altLang="en-US" b="1" dirty="0">
              <a:solidFill>
                <a:srgbClr val="0000FF"/>
              </a:solidFill>
              <a:latin typeface="微軟正黑體" panose="020B0604030504040204" pitchFamily="34" charset="-120"/>
              <a:ea typeface="微軟正黑體" panose="020B0604030504040204" pitchFamily="34" charset="-120"/>
            </a:rPr>
            <a:t>不同教育資歷</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ex</a:t>
          </a:r>
          <a:r>
            <a:rPr lang="zh-TW" altLang="en-US" b="1" dirty="0">
              <a:latin typeface="微軟正黑體" panose="020B0604030504040204" pitchFamily="34" charset="-120"/>
              <a:ea typeface="微軟正黑體" panose="020B0604030504040204" pitchFamily="34" charset="-120"/>
            </a:rPr>
            <a:t>：境外學生、新住民）</a:t>
          </a:r>
        </a:p>
      </dgm:t>
    </dgm:pt>
    <dgm:pt modelId="{589EA6DA-D645-41E4-A125-A786A8677AA9}" type="parTrans" cxnId="{08488A43-09C7-41A0-887C-C4422997A572}">
      <dgm:prSet/>
      <dgm:spPr/>
      <dgm:t>
        <a:bodyPr/>
        <a:lstStyle/>
        <a:p>
          <a:endParaRPr lang="zh-TW" altLang="en-US"/>
        </a:p>
      </dgm:t>
    </dgm:pt>
    <dgm:pt modelId="{69E646AA-CA16-4732-8FD5-FFD398A08C64}" type="sibTrans" cxnId="{08488A43-09C7-41A0-887C-C4422997A572}">
      <dgm:prSet/>
      <dgm:spPr/>
      <dgm:t>
        <a:bodyPr/>
        <a:lstStyle/>
        <a:p>
          <a:endParaRPr lang="zh-TW" altLang="en-US"/>
        </a:p>
      </dgm:t>
    </dgm:pt>
    <dgm:pt modelId="{66A0B328-EC9F-4E87-AB13-DB4000802E17}">
      <dgm:prSet phldrT="[文字]"/>
      <dgm:spPr>
        <a:solidFill>
          <a:schemeClr val="tx2"/>
        </a:solidFill>
        <a:ln>
          <a:solidFill>
            <a:schemeClr val="tx2"/>
          </a:solidFill>
        </a:ln>
      </dgm:spPr>
      <dgm:t>
        <a:bodyPr/>
        <a:lstStyle/>
        <a:p>
          <a:r>
            <a:rPr lang="zh-TW" altLang="en-US" b="1" dirty="0">
              <a:solidFill>
                <a:schemeClr val="tx1"/>
              </a:solidFill>
              <a:latin typeface="微軟正黑體" panose="020B0604030504040204" pitchFamily="34" charset="-120"/>
              <a:ea typeface="微軟正黑體" panose="020B0604030504040204" pitchFamily="34" charset="-120"/>
            </a:rPr>
            <a:t>招生方式</a:t>
          </a:r>
        </a:p>
      </dgm:t>
    </dgm:pt>
    <dgm:pt modelId="{6CEB3AF3-57C1-40CA-943E-EBEE016FEB1F}" type="parTrans" cxnId="{E3F4174C-1408-4198-8743-A4305B2A3EF8}">
      <dgm:prSet/>
      <dgm:spPr/>
      <dgm:t>
        <a:bodyPr/>
        <a:lstStyle/>
        <a:p>
          <a:endParaRPr lang="zh-TW" altLang="en-US"/>
        </a:p>
      </dgm:t>
    </dgm:pt>
    <dgm:pt modelId="{9243093B-3240-46A0-9E93-FE6C478E8808}" type="sibTrans" cxnId="{E3F4174C-1408-4198-8743-A4305B2A3EF8}">
      <dgm:prSet/>
      <dgm:spPr/>
      <dgm:t>
        <a:bodyPr/>
        <a:lstStyle/>
        <a:p>
          <a:endParaRPr lang="zh-TW" altLang="en-US"/>
        </a:p>
      </dgm:t>
    </dgm:pt>
    <dgm:pt modelId="{4085EF15-20A6-4A55-8DB4-276482EC0BE0}">
      <dgm:prSet phldrT="[文字]"/>
      <dgm:spPr/>
      <dgm:t>
        <a:bodyPr/>
        <a:lstStyle/>
        <a:p>
          <a:r>
            <a:rPr lang="zh-TW" altLang="en-US" b="1" dirty="0">
              <a:solidFill>
                <a:schemeClr val="accent3">
                  <a:lumMod val="50000"/>
                </a:schemeClr>
              </a:solidFill>
              <a:latin typeface="微軟正黑體" panose="020B0604030504040204" pitchFamily="34" charset="-120"/>
              <a:ea typeface="微軟正黑體" panose="020B0604030504040204" pitchFamily="34" charset="-120"/>
            </a:rPr>
            <a:t>大學：</a:t>
          </a:r>
          <a:r>
            <a:rPr lang="zh-TW" altLang="en-US" b="1" dirty="0">
              <a:latin typeface="微軟正黑體" panose="020B0604030504040204" pitchFamily="34" charset="-120"/>
              <a:ea typeface="微軟正黑體" panose="020B0604030504040204" pitchFamily="34" charset="-120"/>
            </a:rPr>
            <a:t>各校獨招，自訂招生條件</a:t>
          </a:r>
        </a:p>
      </dgm:t>
    </dgm:pt>
    <dgm:pt modelId="{6BE40A0B-4BC5-4540-8A81-494752C1021A}" type="parTrans" cxnId="{B973974C-241B-4E48-8265-4EE5080647BD}">
      <dgm:prSet/>
      <dgm:spPr/>
      <dgm:t>
        <a:bodyPr/>
        <a:lstStyle/>
        <a:p>
          <a:endParaRPr lang="zh-TW" altLang="en-US"/>
        </a:p>
      </dgm:t>
    </dgm:pt>
    <dgm:pt modelId="{5386CB8F-C7A5-4448-B599-F5C20F94D1E8}" type="sibTrans" cxnId="{B973974C-241B-4E48-8265-4EE5080647BD}">
      <dgm:prSet/>
      <dgm:spPr/>
      <dgm:t>
        <a:bodyPr/>
        <a:lstStyle/>
        <a:p>
          <a:endParaRPr lang="zh-TW" altLang="en-US"/>
        </a:p>
      </dgm:t>
    </dgm:pt>
    <dgm:pt modelId="{C46E4BD2-A94F-47A6-BB9C-0F058BF7B394}">
      <dgm:prSet phldrT="[文字]"/>
      <dgm:spPr/>
      <dgm:t>
        <a:bodyPr/>
        <a:lstStyle/>
        <a:p>
          <a:r>
            <a:rPr lang="zh-TW" altLang="en-US" b="1" dirty="0">
              <a:solidFill>
                <a:schemeClr val="accent3">
                  <a:lumMod val="50000"/>
                </a:schemeClr>
              </a:solidFill>
              <a:latin typeface="微軟正黑體" panose="020B0604030504040204" pitchFamily="34" charset="-120"/>
              <a:ea typeface="微軟正黑體" panose="020B0604030504040204" pitchFamily="34" charset="-120"/>
            </a:rPr>
            <a:t>高中：</a:t>
          </a:r>
          <a:r>
            <a:rPr lang="zh-TW" altLang="en-US" b="1" dirty="0">
              <a:latin typeface="微軟正黑體" panose="020B0604030504040204" pitchFamily="34" charset="-120"/>
              <a:ea typeface="微軟正黑體" panose="020B0604030504040204" pitchFamily="34" charset="-120"/>
            </a:rPr>
            <a:t>學校推薦、審查、面試等進行彈性選才</a:t>
          </a:r>
        </a:p>
      </dgm:t>
    </dgm:pt>
    <dgm:pt modelId="{2018BE5E-4C39-4818-B1E0-980A7993DB82}" type="parTrans" cxnId="{53D66FBF-2365-485C-AB85-F9D11728A845}">
      <dgm:prSet/>
      <dgm:spPr/>
      <dgm:t>
        <a:bodyPr/>
        <a:lstStyle/>
        <a:p>
          <a:endParaRPr lang="zh-TW" altLang="en-US"/>
        </a:p>
      </dgm:t>
    </dgm:pt>
    <dgm:pt modelId="{F32AA2EE-81AF-4331-B50E-67AF246180E4}" type="sibTrans" cxnId="{53D66FBF-2365-485C-AB85-F9D11728A845}">
      <dgm:prSet/>
      <dgm:spPr/>
      <dgm:t>
        <a:bodyPr/>
        <a:lstStyle/>
        <a:p>
          <a:endParaRPr lang="zh-TW" altLang="en-US"/>
        </a:p>
      </dgm:t>
    </dgm:pt>
    <dgm:pt modelId="{0719E91C-0017-4AF6-9671-9E3494449B41}" type="pres">
      <dgm:prSet presAssocID="{0761D565-2816-4845-A9F3-5018CE4B3614}" presName="Name0" presStyleCnt="0">
        <dgm:presLayoutVars>
          <dgm:dir/>
          <dgm:animLvl val="lvl"/>
          <dgm:resizeHandles val="exact"/>
        </dgm:presLayoutVars>
      </dgm:prSet>
      <dgm:spPr/>
      <dgm:t>
        <a:bodyPr/>
        <a:lstStyle/>
        <a:p>
          <a:endParaRPr lang="zh-TW" altLang="en-US"/>
        </a:p>
      </dgm:t>
    </dgm:pt>
    <dgm:pt modelId="{48FDE527-21E9-4006-AE60-5BD911B1B8AE}" type="pres">
      <dgm:prSet presAssocID="{A641A4C0-40BE-4985-8656-81E29FE74149}" presName="composite" presStyleCnt="0"/>
      <dgm:spPr/>
    </dgm:pt>
    <dgm:pt modelId="{E98C3B7C-4147-440D-8637-250906B28B1D}" type="pres">
      <dgm:prSet presAssocID="{A641A4C0-40BE-4985-8656-81E29FE74149}" presName="parTx" presStyleLbl="alignNode1" presStyleIdx="0" presStyleCnt="2">
        <dgm:presLayoutVars>
          <dgm:chMax val="0"/>
          <dgm:chPref val="0"/>
          <dgm:bulletEnabled val="1"/>
        </dgm:presLayoutVars>
      </dgm:prSet>
      <dgm:spPr/>
      <dgm:t>
        <a:bodyPr/>
        <a:lstStyle/>
        <a:p>
          <a:endParaRPr lang="zh-TW" altLang="en-US"/>
        </a:p>
      </dgm:t>
    </dgm:pt>
    <dgm:pt modelId="{6AA901AD-C6C9-4F6C-83E1-D20D12F19975}" type="pres">
      <dgm:prSet presAssocID="{A641A4C0-40BE-4985-8656-81E29FE74149}" presName="desTx" presStyleLbl="alignAccFollowNode1" presStyleIdx="0" presStyleCnt="2">
        <dgm:presLayoutVars>
          <dgm:bulletEnabled val="1"/>
        </dgm:presLayoutVars>
      </dgm:prSet>
      <dgm:spPr/>
      <dgm:t>
        <a:bodyPr/>
        <a:lstStyle/>
        <a:p>
          <a:endParaRPr lang="zh-TW" altLang="en-US"/>
        </a:p>
      </dgm:t>
    </dgm:pt>
    <dgm:pt modelId="{9ED17496-3EC2-4B68-94DF-EB8BBDBF943B}" type="pres">
      <dgm:prSet presAssocID="{582F3463-715A-4AAC-ADE1-F542AD1647E9}" presName="space" presStyleCnt="0"/>
      <dgm:spPr/>
    </dgm:pt>
    <dgm:pt modelId="{6CF4B6EB-6973-438F-8DA8-6479A5A7FC70}" type="pres">
      <dgm:prSet presAssocID="{66A0B328-EC9F-4E87-AB13-DB4000802E17}" presName="composite" presStyleCnt="0"/>
      <dgm:spPr/>
    </dgm:pt>
    <dgm:pt modelId="{05126B49-DFC8-40A1-BDB0-44E0A224B017}" type="pres">
      <dgm:prSet presAssocID="{66A0B328-EC9F-4E87-AB13-DB4000802E17}" presName="parTx" presStyleLbl="alignNode1" presStyleIdx="1" presStyleCnt="2">
        <dgm:presLayoutVars>
          <dgm:chMax val="0"/>
          <dgm:chPref val="0"/>
          <dgm:bulletEnabled val="1"/>
        </dgm:presLayoutVars>
      </dgm:prSet>
      <dgm:spPr/>
      <dgm:t>
        <a:bodyPr/>
        <a:lstStyle/>
        <a:p>
          <a:endParaRPr lang="zh-TW" altLang="en-US"/>
        </a:p>
      </dgm:t>
    </dgm:pt>
    <dgm:pt modelId="{6FDEA899-577D-437E-8A58-DA747349BA6F}" type="pres">
      <dgm:prSet presAssocID="{66A0B328-EC9F-4E87-AB13-DB4000802E17}" presName="desTx" presStyleLbl="alignAccFollowNode1" presStyleIdx="1" presStyleCnt="2">
        <dgm:presLayoutVars>
          <dgm:bulletEnabled val="1"/>
        </dgm:presLayoutVars>
      </dgm:prSet>
      <dgm:spPr/>
      <dgm:t>
        <a:bodyPr/>
        <a:lstStyle/>
        <a:p>
          <a:endParaRPr lang="zh-TW" altLang="en-US"/>
        </a:p>
      </dgm:t>
    </dgm:pt>
  </dgm:ptLst>
  <dgm:cxnLst>
    <dgm:cxn modelId="{08488A43-09C7-41A0-887C-C4422997A572}" srcId="{A641A4C0-40BE-4985-8656-81E29FE74149}" destId="{A20517F5-ACD9-4D4D-A431-8BE72A830857}" srcOrd="1" destOrd="0" parTransId="{589EA6DA-D645-41E4-A125-A786A8677AA9}" sibTransId="{69E646AA-CA16-4732-8FD5-FFD398A08C64}"/>
    <dgm:cxn modelId="{66B330FD-C37E-45D4-ACA4-B03C97AB967E}" type="presOf" srcId="{8549BF5C-BF9E-4952-ADA8-C26DBF3F539F}" destId="{6AA901AD-C6C9-4F6C-83E1-D20D12F19975}" srcOrd="0" destOrd="0" presId="urn:microsoft.com/office/officeart/2005/8/layout/hList1"/>
    <dgm:cxn modelId="{6EB32AB4-ED8B-48F5-8CDB-38DDDA83023A}" type="presOf" srcId="{0761D565-2816-4845-A9F3-5018CE4B3614}" destId="{0719E91C-0017-4AF6-9671-9E3494449B41}" srcOrd="0" destOrd="0" presId="urn:microsoft.com/office/officeart/2005/8/layout/hList1"/>
    <dgm:cxn modelId="{53D66FBF-2365-485C-AB85-F9D11728A845}" srcId="{66A0B328-EC9F-4E87-AB13-DB4000802E17}" destId="{C46E4BD2-A94F-47A6-BB9C-0F058BF7B394}" srcOrd="1" destOrd="0" parTransId="{2018BE5E-4C39-4818-B1E0-980A7993DB82}" sibTransId="{F32AA2EE-81AF-4331-B50E-67AF246180E4}"/>
    <dgm:cxn modelId="{C5D077DD-D79D-4D18-A134-D2A74C9FB878}" type="presOf" srcId="{A641A4C0-40BE-4985-8656-81E29FE74149}" destId="{E98C3B7C-4147-440D-8637-250906B28B1D}" srcOrd="0" destOrd="0" presId="urn:microsoft.com/office/officeart/2005/8/layout/hList1"/>
    <dgm:cxn modelId="{B973974C-241B-4E48-8265-4EE5080647BD}" srcId="{66A0B328-EC9F-4E87-AB13-DB4000802E17}" destId="{4085EF15-20A6-4A55-8DB4-276482EC0BE0}" srcOrd="0" destOrd="0" parTransId="{6BE40A0B-4BC5-4540-8A81-494752C1021A}" sibTransId="{5386CB8F-C7A5-4448-B599-F5C20F94D1E8}"/>
    <dgm:cxn modelId="{E3F4174C-1408-4198-8743-A4305B2A3EF8}" srcId="{0761D565-2816-4845-A9F3-5018CE4B3614}" destId="{66A0B328-EC9F-4E87-AB13-DB4000802E17}" srcOrd="1" destOrd="0" parTransId="{6CEB3AF3-57C1-40CA-943E-EBEE016FEB1F}" sibTransId="{9243093B-3240-46A0-9E93-FE6C478E8808}"/>
    <dgm:cxn modelId="{4BEF6DDC-A6F5-4A48-9C35-9F2FFEF755B8}" type="presOf" srcId="{4085EF15-20A6-4A55-8DB4-276482EC0BE0}" destId="{6FDEA899-577D-437E-8A58-DA747349BA6F}" srcOrd="0" destOrd="0" presId="urn:microsoft.com/office/officeart/2005/8/layout/hList1"/>
    <dgm:cxn modelId="{2EA6FD9B-C8A7-4F44-BC48-8AE077EC68F5}" type="presOf" srcId="{A20517F5-ACD9-4D4D-A431-8BE72A830857}" destId="{6AA901AD-C6C9-4F6C-83E1-D20D12F19975}" srcOrd="0" destOrd="1" presId="urn:microsoft.com/office/officeart/2005/8/layout/hList1"/>
    <dgm:cxn modelId="{309B8CB3-1930-4F16-8462-41CAC79B4D68}" type="presOf" srcId="{66A0B328-EC9F-4E87-AB13-DB4000802E17}" destId="{05126B49-DFC8-40A1-BDB0-44E0A224B017}" srcOrd="0" destOrd="0" presId="urn:microsoft.com/office/officeart/2005/8/layout/hList1"/>
    <dgm:cxn modelId="{16BAF23A-3208-4A9A-B3DA-6248295C08EA}" type="presOf" srcId="{C46E4BD2-A94F-47A6-BB9C-0F058BF7B394}" destId="{6FDEA899-577D-437E-8A58-DA747349BA6F}" srcOrd="0" destOrd="1" presId="urn:microsoft.com/office/officeart/2005/8/layout/hList1"/>
    <dgm:cxn modelId="{1DBA3FD5-2E06-4E82-95EE-6ACF573CA575}" srcId="{0761D565-2816-4845-A9F3-5018CE4B3614}" destId="{A641A4C0-40BE-4985-8656-81E29FE74149}" srcOrd="0" destOrd="0" parTransId="{9CDF474A-C0AF-4F43-B03C-96BB0FC33FE4}" sibTransId="{582F3463-715A-4AAC-ADE1-F542AD1647E9}"/>
    <dgm:cxn modelId="{E4FB9368-CF4E-4F5A-A99F-2D444C00F737}" srcId="{A641A4C0-40BE-4985-8656-81E29FE74149}" destId="{8549BF5C-BF9E-4952-ADA8-C26DBF3F539F}" srcOrd="0" destOrd="0" parTransId="{DC3474AE-A1F7-461C-968A-7E2F2005B4B0}" sibTransId="{7C58DDA5-D319-472F-AF9D-C44808CD0A1A}"/>
    <dgm:cxn modelId="{7A953A03-791A-4B3E-9004-B533BD9AA42E}" type="presParOf" srcId="{0719E91C-0017-4AF6-9671-9E3494449B41}" destId="{48FDE527-21E9-4006-AE60-5BD911B1B8AE}" srcOrd="0" destOrd="0" presId="urn:microsoft.com/office/officeart/2005/8/layout/hList1"/>
    <dgm:cxn modelId="{C640B200-C8F9-418C-81B0-5140785E0F8F}" type="presParOf" srcId="{48FDE527-21E9-4006-AE60-5BD911B1B8AE}" destId="{E98C3B7C-4147-440D-8637-250906B28B1D}" srcOrd="0" destOrd="0" presId="urn:microsoft.com/office/officeart/2005/8/layout/hList1"/>
    <dgm:cxn modelId="{8CCE5F7F-22D1-4297-AF40-DCC48D07AEF5}" type="presParOf" srcId="{48FDE527-21E9-4006-AE60-5BD911B1B8AE}" destId="{6AA901AD-C6C9-4F6C-83E1-D20D12F19975}" srcOrd="1" destOrd="0" presId="urn:microsoft.com/office/officeart/2005/8/layout/hList1"/>
    <dgm:cxn modelId="{7702E70A-80C5-40A2-973B-2BA3A6298C55}" type="presParOf" srcId="{0719E91C-0017-4AF6-9671-9E3494449B41}" destId="{9ED17496-3EC2-4B68-94DF-EB8BBDBF943B}" srcOrd="1" destOrd="0" presId="urn:microsoft.com/office/officeart/2005/8/layout/hList1"/>
    <dgm:cxn modelId="{09056F0A-3122-40E1-836B-A789D740107C}" type="presParOf" srcId="{0719E91C-0017-4AF6-9671-9E3494449B41}" destId="{6CF4B6EB-6973-438F-8DA8-6479A5A7FC70}" srcOrd="2" destOrd="0" presId="urn:microsoft.com/office/officeart/2005/8/layout/hList1"/>
    <dgm:cxn modelId="{65F28A9A-545D-46A9-B4D2-E8DC1E30DDF4}" type="presParOf" srcId="{6CF4B6EB-6973-438F-8DA8-6479A5A7FC70}" destId="{05126B49-DFC8-40A1-BDB0-44E0A224B017}" srcOrd="0" destOrd="0" presId="urn:microsoft.com/office/officeart/2005/8/layout/hList1"/>
    <dgm:cxn modelId="{490733CC-DEEE-4DB8-A4B5-D26135D23F20}" type="presParOf" srcId="{6CF4B6EB-6973-438F-8DA8-6479A5A7FC70}" destId="{6FDEA899-577D-437E-8A58-DA747349BA6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BD127D-9D84-4803-80FA-38131E9492E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zh-TW" altLang="en-US"/>
        </a:p>
      </dgm:t>
    </dgm:pt>
    <dgm:pt modelId="{1127CF53-FF7E-4941-9A92-0C2F4AA3DCA4}">
      <dgm:prSet phldrT="[文字]" custT="1"/>
      <dgm:spPr>
        <a:solidFill>
          <a:schemeClr val="accent1"/>
        </a:solidFill>
        <a:ln>
          <a:solidFill>
            <a:schemeClr val="accent1"/>
          </a:solidFill>
        </a:ln>
      </dgm:spPr>
      <dgm: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報名資格</a:t>
          </a:r>
        </a:p>
      </dgm:t>
    </dgm:pt>
    <dgm:pt modelId="{B3E8B7D4-B291-4ECF-9338-4570B9E07B00}" type="parTrans" cxnId="{16A554EB-082F-4F92-89CE-24B66B87AC5D}">
      <dgm:prSet/>
      <dgm:spPr/>
      <dgm:t>
        <a:bodyPr/>
        <a:lstStyle/>
        <a:p>
          <a:endParaRPr lang="zh-TW" altLang="en-US"/>
        </a:p>
      </dgm:t>
    </dgm:pt>
    <dgm:pt modelId="{74CD4B7E-D188-4D73-82A9-B5D9756C33EC}" type="sibTrans" cxnId="{16A554EB-082F-4F92-89CE-24B66B87AC5D}">
      <dgm:prSet/>
      <dgm:spPr/>
      <dgm:t>
        <a:bodyPr/>
        <a:lstStyle/>
        <a:p>
          <a:endParaRPr lang="zh-TW" altLang="en-US"/>
        </a:p>
      </dgm:t>
    </dgm:pt>
    <dgm:pt modelId="{A7628771-59EB-4E55-8535-61F499A0D098}">
      <dgm:prSet phldrT="[文字]"/>
      <dgm:spPr>
        <a:solidFill>
          <a:schemeClr val="accent3">
            <a:alpha val="90000"/>
          </a:schemeClr>
        </a:solidFill>
      </dgm:spPr>
      <dgm:t>
        <a:bodyPr/>
        <a:lstStyle/>
        <a:p>
          <a:r>
            <a:rPr lang="zh-TW" altLang="en-US" b="1" dirty="0">
              <a:solidFill>
                <a:srgbClr val="FF0000"/>
              </a:solidFill>
              <a:latin typeface="微軟正黑體" panose="020B0604030504040204" pitchFamily="34" charset="-120"/>
              <a:ea typeface="微軟正黑體" panose="020B0604030504040204" pitchFamily="34" charset="-120"/>
            </a:rPr>
            <a:t>全程</a:t>
          </a:r>
          <a:r>
            <a:rPr lang="zh-TW" altLang="en-US" b="0" dirty="0">
              <a:latin typeface="微軟正黑體" panose="020B0604030504040204" pitchFamily="34" charset="-120"/>
              <a:ea typeface="微軟正黑體" panose="020B0604030504040204" pitchFamily="34" charset="-120"/>
            </a:rPr>
            <a:t>就讀同一所高中</a:t>
          </a:r>
          <a:r>
            <a:rPr lang="zh-TW" altLang="en-US" b="1" dirty="0">
              <a:solidFill>
                <a:srgbClr val="FF0000"/>
              </a:solidFill>
              <a:latin typeface="微軟正黑體" panose="020B0604030504040204" pitchFamily="34" charset="-120"/>
              <a:ea typeface="微軟正黑體" panose="020B0604030504040204" pitchFamily="34" charset="-120"/>
            </a:rPr>
            <a:t>應屆畢業生</a:t>
          </a:r>
          <a:r>
            <a:rPr lang="zh-TW" altLang="en-US" b="0" dirty="0">
              <a:latin typeface="微軟正黑體" panose="020B0604030504040204" pitchFamily="34" charset="-120"/>
              <a:ea typeface="微軟正黑體" panose="020B0604030504040204" pitchFamily="34" charset="-120"/>
            </a:rPr>
            <a:t>。</a:t>
          </a:r>
          <a:endParaRPr lang="zh-TW" altLang="en-US" dirty="0"/>
        </a:p>
      </dgm:t>
    </dgm:pt>
    <dgm:pt modelId="{E3701394-44A4-41EE-BC6D-6800CEFB1519}" type="parTrans" cxnId="{EA8139F2-14A8-47B0-B9F4-4D653A09E897}">
      <dgm:prSet/>
      <dgm:spPr/>
      <dgm:t>
        <a:bodyPr/>
        <a:lstStyle/>
        <a:p>
          <a:endParaRPr lang="zh-TW" altLang="en-US"/>
        </a:p>
      </dgm:t>
    </dgm:pt>
    <dgm:pt modelId="{CA0A2A1D-855E-44F0-82FA-7A73F573097A}" type="sibTrans" cxnId="{EA8139F2-14A8-47B0-B9F4-4D653A09E897}">
      <dgm:prSet/>
      <dgm:spPr/>
      <dgm:t>
        <a:bodyPr/>
        <a:lstStyle/>
        <a:p>
          <a:endParaRPr lang="zh-TW" altLang="en-US"/>
        </a:p>
      </dgm:t>
    </dgm:pt>
    <dgm:pt modelId="{4BDF09D1-EDB5-46F3-AED9-C3799D910472}">
      <dgm:prSet phldrT="[文字]" custT="1"/>
      <dgm:spPr>
        <a:solidFill>
          <a:schemeClr val="tx2"/>
        </a:solidFill>
        <a:ln>
          <a:solidFill>
            <a:schemeClr val="tx2"/>
          </a:solidFill>
        </a:ln>
      </dgm:spPr>
      <dgm:t>
        <a:bodyPr/>
        <a:lstStyle/>
        <a:p>
          <a:r>
            <a:rPr lang="zh-TW" altLang="en-US" sz="3200" b="1" dirty="0">
              <a:solidFill>
                <a:schemeClr val="tx1"/>
              </a:solidFill>
              <a:latin typeface="微軟正黑體" panose="020B0604030504040204" pitchFamily="34" charset="-120"/>
              <a:ea typeface="微軟正黑體" panose="020B0604030504040204" pitchFamily="34" charset="-120"/>
            </a:rPr>
            <a:t>高中學業成績限制</a:t>
          </a:r>
        </a:p>
      </dgm:t>
    </dgm:pt>
    <dgm:pt modelId="{AECE3094-B6E3-4B97-B98B-B2180B9774FD}" type="parTrans" cxnId="{773A04ED-4024-4D75-84E8-ACBAE0E4D874}">
      <dgm:prSet/>
      <dgm:spPr/>
      <dgm:t>
        <a:bodyPr/>
        <a:lstStyle/>
        <a:p>
          <a:endParaRPr lang="zh-TW" altLang="en-US"/>
        </a:p>
      </dgm:t>
    </dgm:pt>
    <dgm:pt modelId="{A62AE9EE-24D7-4695-B7AD-5F48A79770EE}" type="sibTrans" cxnId="{773A04ED-4024-4D75-84E8-ACBAE0E4D874}">
      <dgm:prSet/>
      <dgm:spPr/>
      <dgm:t>
        <a:bodyPr/>
        <a:lstStyle/>
        <a:p>
          <a:endParaRPr lang="zh-TW" altLang="en-US"/>
        </a:p>
      </dgm:t>
    </dgm:pt>
    <dgm:pt modelId="{CCEEE71F-7785-44E2-8EEF-9250AC9057F7}">
      <dgm:prSet phldrT="[文字]" custT="1"/>
      <dgm:spPr/>
      <dgm:t>
        <a:bodyPr/>
        <a:lstStyle/>
        <a:p>
          <a:r>
            <a:rPr lang="zh-TW" altLang="en-US" sz="2800" b="1" i="1" u="sng" dirty="0" smtClean="0">
              <a:solidFill>
                <a:srgbClr val="FF0000"/>
              </a:solidFill>
              <a:latin typeface="微軟正黑體" panose="020B0604030504040204" pitchFamily="34" charset="-120"/>
              <a:ea typeface="微軟正黑體" panose="020B0604030504040204" pitchFamily="34" charset="-120"/>
            </a:rPr>
            <a:t>五學期學業</a:t>
          </a:r>
          <a:r>
            <a:rPr lang="zh-TW" altLang="en-US" sz="2800" b="1" i="1" u="sng" dirty="0">
              <a:solidFill>
                <a:srgbClr val="FF0000"/>
              </a:solidFill>
              <a:latin typeface="微軟正黑體" panose="020B0604030504040204" pitchFamily="34" charset="-120"/>
              <a:ea typeface="微軟正黑體" panose="020B0604030504040204" pitchFamily="34" charset="-120"/>
            </a:rPr>
            <a:t>總平均</a:t>
          </a:r>
          <a:r>
            <a:rPr lang="en-US" altLang="zh-TW" sz="2500" b="0" dirty="0">
              <a:latin typeface="微軟正黑體" panose="020B0604030504040204" pitchFamily="34" charset="-120"/>
              <a:ea typeface="微軟正黑體" panose="020B0604030504040204" pitchFamily="34" charset="-120"/>
            </a:rPr>
            <a:t>(</a:t>
          </a:r>
          <a:r>
            <a:rPr lang="zh-TW" altLang="en-US" sz="2500" b="0" dirty="0">
              <a:latin typeface="微軟正黑體" panose="020B0604030504040204" pitchFamily="34" charset="-120"/>
              <a:ea typeface="微軟正黑體" panose="020B0604030504040204" pitchFamily="34" charset="-120"/>
            </a:rPr>
            <a:t>重修及補考前</a:t>
          </a:r>
          <a:r>
            <a:rPr lang="en-US" altLang="zh-TW" sz="2500" b="0" dirty="0" smtClean="0">
              <a:latin typeface="微軟正黑體" panose="020B0604030504040204" pitchFamily="34" charset="-120"/>
              <a:ea typeface="微軟正黑體" panose="020B0604030504040204" pitchFamily="34" charset="-120"/>
            </a:rPr>
            <a:t>)</a:t>
          </a:r>
          <a:r>
            <a:rPr lang="zh-TW" altLang="en-US" sz="2500" b="0" dirty="0" smtClean="0">
              <a:latin typeface="微軟正黑體" panose="020B0604030504040204" pitchFamily="34" charset="-120"/>
              <a:ea typeface="微軟正黑體" panose="020B0604030504040204" pitchFamily="34" charset="-120"/>
            </a:rPr>
            <a:t>校排名百分比符合大學之規定</a:t>
          </a:r>
          <a:r>
            <a:rPr lang="zh-TW" altLang="zh-TW" sz="2500" b="0" dirty="0" smtClean="0">
              <a:latin typeface="微軟正黑體" panose="020B0604030504040204" pitchFamily="34" charset="-120"/>
              <a:ea typeface="微軟正黑體" panose="020B0604030504040204" pitchFamily="34" charset="-120"/>
            </a:rPr>
            <a:t> </a:t>
          </a:r>
          <a:r>
            <a:rPr lang="en-US" altLang="zh-TW" sz="2500" b="0" dirty="0" smtClean="0">
              <a:latin typeface="微軟正黑體" panose="020B0604030504040204" pitchFamily="34" charset="-120"/>
              <a:ea typeface="微軟正黑體" panose="020B0604030504040204" pitchFamily="34" charset="-120"/>
            </a:rPr>
            <a:t>(</a:t>
          </a:r>
          <a:r>
            <a:rPr lang="zh-TW" altLang="en-US" sz="2500" b="1" dirty="0" smtClean="0">
              <a:latin typeface="微軟正黑體" panose="020B0604030504040204" pitchFamily="34" charset="-120"/>
              <a:ea typeface="微軟正黑體" panose="020B0604030504040204" pitchFamily="34" charset="-120"/>
            </a:rPr>
            <a:t>前</a:t>
          </a:r>
          <a:r>
            <a:rPr lang="en-US" altLang="zh-TW" sz="2500" b="1" dirty="0" smtClean="0">
              <a:latin typeface="微軟正黑體" panose="020B0604030504040204" pitchFamily="34" charset="-120"/>
              <a:ea typeface="微軟正黑體" panose="020B0604030504040204" pitchFamily="34" charset="-120"/>
            </a:rPr>
            <a:t>20%-50%)</a:t>
          </a:r>
          <a:r>
            <a:rPr lang="zh-TW" altLang="zh-TW" sz="2500" b="0" dirty="0" smtClean="0">
              <a:latin typeface="微軟正黑體" panose="020B0604030504040204" pitchFamily="34" charset="-120"/>
              <a:ea typeface="微軟正黑體" panose="020B0604030504040204" pitchFamily="34" charset="-120"/>
            </a:rPr>
            <a:t>。</a:t>
          </a:r>
          <a:r>
            <a:rPr lang="en-US" altLang="zh-TW" sz="2500" b="0" dirty="0" smtClean="0">
              <a:latin typeface="微軟正黑體" panose="020B0604030504040204" pitchFamily="34" charset="-120"/>
              <a:ea typeface="微軟正黑體" panose="020B0604030504040204" pitchFamily="34" charset="-120"/>
            </a:rPr>
            <a:t>(</a:t>
          </a:r>
          <a:r>
            <a:rPr lang="zh-TW" altLang="en-US" sz="2500" b="0" dirty="0" smtClean="0">
              <a:latin typeface="微軟正黑體" panose="020B0604030504040204" pitchFamily="34" charset="-120"/>
              <a:ea typeface="微軟正黑體" panose="020B0604030504040204" pitchFamily="34" charset="-120"/>
            </a:rPr>
            <a:t>如附件</a:t>
          </a:r>
          <a:r>
            <a:rPr lang="en-US" altLang="zh-TW" sz="2500" b="0" dirty="0" smtClean="0">
              <a:latin typeface="微軟正黑體" panose="020B0604030504040204" pitchFamily="34" charset="-120"/>
              <a:ea typeface="微軟正黑體" panose="020B0604030504040204" pitchFamily="34" charset="-120"/>
            </a:rPr>
            <a:t>)</a:t>
          </a:r>
          <a:endParaRPr lang="zh-TW" altLang="en-US" sz="2500" dirty="0"/>
        </a:p>
      </dgm:t>
    </dgm:pt>
    <dgm:pt modelId="{9A9177FE-7828-48CB-AFA9-13D5F6E6246A}" type="parTrans" cxnId="{ED46756E-F55B-476F-8E4E-0A61A5FC19B1}">
      <dgm:prSet/>
      <dgm:spPr/>
      <dgm:t>
        <a:bodyPr/>
        <a:lstStyle/>
        <a:p>
          <a:endParaRPr lang="zh-TW" altLang="en-US"/>
        </a:p>
      </dgm:t>
    </dgm:pt>
    <dgm:pt modelId="{15D0BDAF-A9D7-4EC5-8762-D3275209D8B2}" type="sibTrans" cxnId="{ED46756E-F55B-476F-8E4E-0A61A5FC19B1}">
      <dgm:prSet/>
      <dgm:spPr/>
      <dgm:t>
        <a:bodyPr/>
        <a:lstStyle/>
        <a:p>
          <a:endParaRPr lang="zh-TW" altLang="en-US"/>
        </a:p>
      </dgm:t>
    </dgm:pt>
    <dgm:pt modelId="{09E190E6-1F29-4EFB-85BB-2F05ED25441C}">
      <dgm:prSet/>
      <dgm:spPr/>
      <dgm:t>
        <a:bodyPr/>
        <a:lstStyle/>
        <a:p>
          <a:r>
            <a:rPr lang="zh-TW" altLang="en-US" sz="2500" b="0" dirty="0">
              <a:latin typeface="微軟正黑體" panose="020B0604030504040204" pitchFamily="34" charset="-120"/>
              <a:ea typeface="微軟正黑體" panose="020B0604030504040204" pitchFamily="34" charset="-120"/>
            </a:rPr>
            <a:t>舞蹈班成績單獨計算</a:t>
          </a:r>
          <a:r>
            <a:rPr lang="zh-TW" altLang="en-US" sz="2500" b="0" dirty="0" smtClean="0">
              <a:latin typeface="微軟正黑體" panose="020B0604030504040204" pitchFamily="34" charset="-120"/>
              <a:ea typeface="微軟正黑體" panose="020B0604030504040204" pitchFamily="34" charset="-120"/>
            </a:rPr>
            <a:t>。本校無特別班。</a:t>
          </a:r>
          <a:endParaRPr lang="zh-TW" altLang="en-US" sz="2500" b="0" dirty="0">
            <a:latin typeface="微軟正黑體" panose="020B0604030504040204" pitchFamily="34" charset="-120"/>
            <a:ea typeface="微軟正黑體" panose="020B0604030504040204" pitchFamily="34" charset="-120"/>
          </a:endParaRPr>
        </a:p>
      </dgm:t>
    </dgm:pt>
    <dgm:pt modelId="{A9312F9A-2835-47B9-B31C-DC5C05481FF8}" type="parTrans" cxnId="{2598F6DD-DC45-48E9-A991-DE5BA65B6604}">
      <dgm:prSet/>
      <dgm:spPr/>
      <dgm:t>
        <a:bodyPr/>
        <a:lstStyle/>
        <a:p>
          <a:endParaRPr lang="zh-TW" altLang="en-US"/>
        </a:p>
      </dgm:t>
    </dgm:pt>
    <dgm:pt modelId="{5A5B24BD-A8C2-4E83-8C17-02C5460C589E}" type="sibTrans" cxnId="{2598F6DD-DC45-48E9-A991-DE5BA65B6604}">
      <dgm:prSet/>
      <dgm:spPr/>
      <dgm:t>
        <a:bodyPr/>
        <a:lstStyle/>
        <a:p>
          <a:endParaRPr lang="zh-TW" altLang="en-US"/>
        </a:p>
      </dgm:t>
    </dgm:pt>
    <dgm:pt modelId="{BBC4EAD5-E4AB-4D12-B341-66D26F02DA81}">
      <dgm:prSet phldrT="[文字]"/>
      <dgm:spPr>
        <a:solidFill>
          <a:schemeClr val="accent3">
            <a:alpha val="90000"/>
          </a:schemeClr>
        </a:solidFill>
      </dgm:spPr>
      <dgm:t>
        <a:bodyPr/>
        <a:lstStyle/>
        <a:p>
          <a:r>
            <a:rPr lang="zh-TW" altLang="en-US" b="0" dirty="0" smtClean="0">
              <a:latin typeface="微軟正黑體" panose="020B0604030504040204" pitchFamily="34" charset="-120"/>
              <a:ea typeface="微軟正黑體" panose="020B0604030504040204" pitchFamily="34" charset="-120"/>
            </a:rPr>
            <a:t>且在校學業成績評比方式經校內推薦委員會審議認定與所有在校生一致者。</a:t>
          </a:r>
          <a:endParaRPr lang="zh-TW" altLang="en-US" dirty="0"/>
        </a:p>
      </dgm:t>
    </dgm:pt>
    <dgm:pt modelId="{BA7F5527-BEA2-4A2A-B6E9-FAC314B31120}" type="sibTrans" cxnId="{56A2A338-78FB-4B7C-BD5E-CB8A76998669}">
      <dgm:prSet/>
      <dgm:spPr/>
      <dgm:t>
        <a:bodyPr/>
        <a:lstStyle/>
        <a:p>
          <a:endParaRPr lang="zh-TW" altLang="en-US"/>
        </a:p>
      </dgm:t>
    </dgm:pt>
    <dgm:pt modelId="{7B43F9CD-B328-431E-B895-7F76E245852B}" type="parTrans" cxnId="{56A2A338-78FB-4B7C-BD5E-CB8A76998669}">
      <dgm:prSet/>
      <dgm:spPr/>
      <dgm:t>
        <a:bodyPr/>
        <a:lstStyle/>
        <a:p>
          <a:endParaRPr lang="zh-TW" altLang="en-US"/>
        </a:p>
      </dgm:t>
    </dgm:pt>
    <dgm:pt modelId="{9842F18D-71B5-4D23-A389-9B934ED2899B}" type="pres">
      <dgm:prSet presAssocID="{15BD127D-9D84-4803-80FA-38131E9492E0}" presName="Name0" presStyleCnt="0">
        <dgm:presLayoutVars>
          <dgm:dir/>
          <dgm:animLvl val="lvl"/>
          <dgm:resizeHandles val="exact"/>
        </dgm:presLayoutVars>
      </dgm:prSet>
      <dgm:spPr/>
      <dgm:t>
        <a:bodyPr/>
        <a:lstStyle/>
        <a:p>
          <a:endParaRPr lang="zh-TW" altLang="en-US"/>
        </a:p>
      </dgm:t>
    </dgm:pt>
    <dgm:pt modelId="{5269AC6E-0981-457C-BF20-257DA9A03ACC}" type="pres">
      <dgm:prSet presAssocID="{1127CF53-FF7E-4941-9A92-0C2F4AA3DCA4}" presName="composite" presStyleCnt="0"/>
      <dgm:spPr/>
    </dgm:pt>
    <dgm:pt modelId="{BE197BEA-02A3-4E80-AB97-DED73E73FC72}" type="pres">
      <dgm:prSet presAssocID="{1127CF53-FF7E-4941-9A92-0C2F4AA3DCA4}" presName="parTx" presStyleLbl="alignNode1" presStyleIdx="0" presStyleCnt="2" custScaleX="100363" custScaleY="110373">
        <dgm:presLayoutVars>
          <dgm:chMax val="0"/>
          <dgm:chPref val="0"/>
          <dgm:bulletEnabled val="1"/>
        </dgm:presLayoutVars>
      </dgm:prSet>
      <dgm:spPr/>
      <dgm:t>
        <a:bodyPr/>
        <a:lstStyle/>
        <a:p>
          <a:endParaRPr lang="zh-TW" altLang="en-US"/>
        </a:p>
      </dgm:t>
    </dgm:pt>
    <dgm:pt modelId="{006AF47F-E783-46F4-9FAD-C76034536AD2}" type="pres">
      <dgm:prSet presAssocID="{1127CF53-FF7E-4941-9A92-0C2F4AA3DCA4}" presName="desTx" presStyleLbl="alignAccFollowNode1" presStyleIdx="0" presStyleCnt="2" custScaleY="98786" custLinFactNeighborX="-103" custLinFactNeighborY="40901">
        <dgm:presLayoutVars>
          <dgm:bulletEnabled val="1"/>
        </dgm:presLayoutVars>
      </dgm:prSet>
      <dgm:spPr/>
      <dgm:t>
        <a:bodyPr/>
        <a:lstStyle/>
        <a:p>
          <a:endParaRPr lang="zh-TW" altLang="en-US"/>
        </a:p>
      </dgm:t>
    </dgm:pt>
    <dgm:pt modelId="{9176D19D-9B52-4385-8FC0-CC2103E97F3F}" type="pres">
      <dgm:prSet presAssocID="{74CD4B7E-D188-4D73-82A9-B5D9756C33EC}" presName="space" presStyleCnt="0"/>
      <dgm:spPr/>
    </dgm:pt>
    <dgm:pt modelId="{2351E26B-F56A-46DD-B72B-16A80A0355BA}" type="pres">
      <dgm:prSet presAssocID="{4BDF09D1-EDB5-46F3-AED9-C3799D910472}" presName="composite" presStyleCnt="0"/>
      <dgm:spPr/>
    </dgm:pt>
    <dgm:pt modelId="{DFDA4E13-CF1D-487A-A06F-6845B3A45019}" type="pres">
      <dgm:prSet presAssocID="{4BDF09D1-EDB5-46F3-AED9-C3799D910472}" presName="parTx" presStyleLbl="alignNode1" presStyleIdx="1" presStyleCnt="2" custScaleY="135016">
        <dgm:presLayoutVars>
          <dgm:chMax val="0"/>
          <dgm:chPref val="0"/>
          <dgm:bulletEnabled val="1"/>
        </dgm:presLayoutVars>
      </dgm:prSet>
      <dgm:spPr/>
      <dgm:t>
        <a:bodyPr/>
        <a:lstStyle/>
        <a:p>
          <a:endParaRPr lang="zh-TW" altLang="en-US"/>
        </a:p>
      </dgm:t>
    </dgm:pt>
    <dgm:pt modelId="{F95B3E82-1399-4E85-9295-4D63D374AA05}" type="pres">
      <dgm:prSet presAssocID="{4BDF09D1-EDB5-46F3-AED9-C3799D910472}" presName="desTx" presStyleLbl="alignAccFollowNode1" presStyleIdx="1" presStyleCnt="2" custScaleY="98786" custLinFactNeighborX="-103" custLinFactNeighborY="40901">
        <dgm:presLayoutVars>
          <dgm:bulletEnabled val="1"/>
        </dgm:presLayoutVars>
      </dgm:prSet>
      <dgm:spPr/>
      <dgm:t>
        <a:bodyPr/>
        <a:lstStyle/>
        <a:p>
          <a:endParaRPr lang="zh-TW" altLang="en-US"/>
        </a:p>
      </dgm:t>
    </dgm:pt>
  </dgm:ptLst>
  <dgm:cxnLst>
    <dgm:cxn modelId="{8FE5290D-E309-4C51-8226-C21AA59641A8}" type="presOf" srcId="{CCEEE71F-7785-44E2-8EEF-9250AC9057F7}" destId="{F95B3E82-1399-4E85-9295-4D63D374AA05}" srcOrd="0" destOrd="0" presId="urn:microsoft.com/office/officeart/2005/8/layout/hList1"/>
    <dgm:cxn modelId="{97E1B31B-51BD-4A86-9097-A4F769618000}" type="presOf" srcId="{BBC4EAD5-E4AB-4D12-B341-66D26F02DA81}" destId="{006AF47F-E783-46F4-9FAD-C76034536AD2}" srcOrd="0" destOrd="1" presId="urn:microsoft.com/office/officeart/2005/8/layout/hList1"/>
    <dgm:cxn modelId="{FE90E8A8-4301-4C06-8852-9B4B6B1D97D2}" type="presOf" srcId="{4BDF09D1-EDB5-46F3-AED9-C3799D910472}" destId="{DFDA4E13-CF1D-487A-A06F-6845B3A45019}" srcOrd="0" destOrd="0" presId="urn:microsoft.com/office/officeart/2005/8/layout/hList1"/>
    <dgm:cxn modelId="{EA8139F2-14A8-47B0-B9F4-4D653A09E897}" srcId="{1127CF53-FF7E-4941-9A92-0C2F4AA3DCA4}" destId="{A7628771-59EB-4E55-8535-61F499A0D098}" srcOrd="0" destOrd="0" parTransId="{E3701394-44A4-41EE-BC6D-6800CEFB1519}" sibTransId="{CA0A2A1D-855E-44F0-82FA-7A73F573097A}"/>
    <dgm:cxn modelId="{773CE5CB-2059-419C-BDE5-292A59D7760B}" type="presOf" srcId="{15BD127D-9D84-4803-80FA-38131E9492E0}" destId="{9842F18D-71B5-4D23-A389-9B934ED2899B}" srcOrd="0" destOrd="0" presId="urn:microsoft.com/office/officeart/2005/8/layout/hList1"/>
    <dgm:cxn modelId="{ED46756E-F55B-476F-8E4E-0A61A5FC19B1}" srcId="{4BDF09D1-EDB5-46F3-AED9-C3799D910472}" destId="{CCEEE71F-7785-44E2-8EEF-9250AC9057F7}" srcOrd="0" destOrd="0" parTransId="{9A9177FE-7828-48CB-AFA9-13D5F6E6246A}" sibTransId="{15D0BDAF-A9D7-4EC5-8762-D3275209D8B2}"/>
    <dgm:cxn modelId="{773A04ED-4024-4D75-84E8-ACBAE0E4D874}" srcId="{15BD127D-9D84-4803-80FA-38131E9492E0}" destId="{4BDF09D1-EDB5-46F3-AED9-C3799D910472}" srcOrd="1" destOrd="0" parTransId="{AECE3094-B6E3-4B97-B98B-B2180B9774FD}" sibTransId="{A62AE9EE-24D7-4695-B7AD-5F48A79770EE}"/>
    <dgm:cxn modelId="{E4FDD7C1-3EE9-4710-BAC6-DAB0F8077EE6}" type="presOf" srcId="{1127CF53-FF7E-4941-9A92-0C2F4AA3DCA4}" destId="{BE197BEA-02A3-4E80-AB97-DED73E73FC72}" srcOrd="0" destOrd="0" presId="urn:microsoft.com/office/officeart/2005/8/layout/hList1"/>
    <dgm:cxn modelId="{77B41557-E34F-4822-BF0E-A5285BE46975}" type="presOf" srcId="{A7628771-59EB-4E55-8535-61F499A0D098}" destId="{006AF47F-E783-46F4-9FAD-C76034536AD2}" srcOrd="0" destOrd="0" presId="urn:microsoft.com/office/officeart/2005/8/layout/hList1"/>
    <dgm:cxn modelId="{56A2A338-78FB-4B7C-BD5E-CB8A76998669}" srcId="{1127CF53-FF7E-4941-9A92-0C2F4AA3DCA4}" destId="{BBC4EAD5-E4AB-4D12-B341-66D26F02DA81}" srcOrd="1" destOrd="0" parTransId="{7B43F9CD-B328-431E-B895-7F76E245852B}" sibTransId="{BA7F5527-BEA2-4A2A-B6E9-FAC314B31120}"/>
    <dgm:cxn modelId="{16A554EB-082F-4F92-89CE-24B66B87AC5D}" srcId="{15BD127D-9D84-4803-80FA-38131E9492E0}" destId="{1127CF53-FF7E-4941-9A92-0C2F4AA3DCA4}" srcOrd="0" destOrd="0" parTransId="{B3E8B7D4-B291-4ECF-9338-4570B9E07B00}" sibTransId="{74CD4B7E-D188-4D73-82A9-B5D9756C33EC}"/>
    <dgm:cxn modelId="{FF9BC179-D161-4E13-A6E6-0817F69527C4}" type="presOf" srcId="{09E190E6-1F29-4EFB-85BB-2F05ED25441C}" destId="{F95B3E82-1399-4E85-9295-4D63D374AA05}" srcOrd="0" destOrd="1" presId="urn:microsoft.com/office/officeart/2005/8/layout/hList1"/>
    <dgm:cxn modelId="{2598F6DD-DC45-48E9-A991-DE5BA65B6604}" srcId="{4BDF09D1-EDB5-46F3-AED9-C3799D910472}" destId="{09E190E6-1F29-4EFB-85BB-2F05ED25441C}" srcOrd="1" destOrd="0" parTransId="{A9312F9A-2835-47B9-B31C-DC5C05481FF8}" sibTransId="{5A5B24BD-A8C2-4E83-8C17-02C5460C589E}"/>
    <dgm:cxn modelId="{061C137B-8F4C-43A7-B7CC-4ACDF78BA1A2}" type="presParOf" srcId="{9842F18D-71B5-4D23-A389-9B934ED2899B}" destId="{5269AC6E-0981-457C-BF20-257DA9A03ACC}" srcOrd="0" destOrd="0" presId="urn:microsoft.com/office/officeart/2005/8/layout/hList1"/>
    <dgm:cxn modelId="{02742E80-3948-4730-9482-E9E0BC32DF5F}" type="presParOf" srcId="{5269AC6E-0981-457C-BF20-257DA9A03ACC}" destId="{BE197BEA-02A3-4E80-AB97-DED73E73FC72}" srcOrd="0" destOrd="0" presId="urn:microsoft.com/office/officeart/2005/8/layout/hList1"/>
    <dgm:cxn modelId="{59466E75-330E-4B35-BB07-0AE7EEDDE242}" type="presParOf" srcId="{5269AC6E-0981-457C-BF20-257DA9A03ACC}" destId="{006AF47F-E783-46F4-9FAD-C76034536AD2}" srcOrd="1" destOrd="0" presId="urn:microsoft.com/office/officeart/2005/8/layout/hList1"/>
    <dgm:cxn modelId="{A7FF3BA9-E37C-4387-8FC8-7B28FC4DB88C}" type="presParOf" srcId="{9842F18D-71B5-4D23-A389-9B934ED2899B}" destId="{9176D19D-9B52-4385-8FC0-CC2103E97F3F}" srcOrd="1" destOrd="0" presId="urn:microsoft.com/office/officeart/2005/8/layout/hList1"/>
    <dgm:cxn modelId="{75EA61A6-BA91-47CE-9D01-602346DFC0D3}" type="presParOf" srcId="{9842F18D-71B5-4D23-A389-9B934ED2899B}" destId="{2351E26B-F56A-46DD-B72B-16A80A0355BA}" srcOrd="2" destOrd="0" presId="urn:microsoft.com/office/officeart/2005/8/layout/hList1"/>
    <dgm:cxn modelId="{1F7E838B-E27C-45D9-B0C5-7BE2D1EAE138}" type="presParOf" srcId="{2351E26B-F56A-46DD-B72B-16A80A0355BA}" destId="{DFDA4E13-CF1D-487A-A06F-6845B3A45019}" srcOrd="0" destOrd="0" presId="urn:microsoft.com/office/officeart/2005/8/layout/hList1"/>
    <dgm:cxn modelId="{73A08DCC-5F41-438F-BEF8-7F91778CD2A7}" type="presParOf" srcId="{2351E26B-F56A-46DD-B72B-16A80A0355BA}" destId="{F95B3E82-1399-4E85-9295-4D63D374AA0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C3B7C-4147-440D-8637-250906B28B1D}">
      <dsp:nvSpPr>
        <dsp:cNvPr id="0" name=""/>
        <dsp:cNvSpPr/>
      </dsp:nvSpPr>
      <dsp:spPr>
        <a:xfrm>
          <a:off x="38" y="54714"/>
          <a:ext cx="3674210" cy="835200"/>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zh-TW" altLang="en-US" sz="2900" b="1" kern="1200" dirty="0">
              <a:solidFill>
                <a:schemeClr val="tx1"/>
              </a:solidFill>
              <a:latin typeface="微軟正黑體" panose="020B0604030504040204" pitchFamily="34" charset="-120"/>
              <a:ea typeface="微軟正黑體" panose="020B0604030504040204" pitchFamily="34" charset="-120"/>
            </a:rPr>
            <a:t>招生對象</a:t>
          </a:r>
        </a:p>
      </dsp:txBody>
      <dsp:txXfrm>
        <a:off x="38" y="54714"/>
        <a:ext cx="3674210" cy="835200"/>
      </dsp:txXfrm>
    </dsp:sp>
    <dsp:sp modelId="{6AA901AD-C6C9-4F6C-83E1-D20D12F19975}">
      <dsp:nvSpPr>
        <dsp:cNvPr id="0" name=""/>
        <dsp:cNvSpPr/>
      </dsp:nvSpPr>
      <dsp:spPr>
        <a:xfrm>
          <a:off x="38" y="889914"/>
          <a:ext cx="3674210" cy="342301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zh-TW" altLang="en-US" sz="2900" b="1" kern="1200" dirty="0">
              <a:latin typeface="微軟正黑體" panose="020B0604030504040204" pitchFamily="34" charset="-120"/>
              <a:ea typeface="微軟正黑體" panose="020B0604030504040204" pitchFamily="34" charset="-120"/>
            </a:rPr>
            <a:t>具</a:t>
          </a:r>
          <a:r>
            <a:rPr lang="zh-TW" altLang="en-US" sz="2900" b="1" kern="1200" dirty="0">
              <a:solidFill>
                <a:srgbClr val="0000FF"/>
              </a:solidFill>
              <a:latin typeface="微軟正黑體" panose="020B0604030504040204" pitchFamily="34" charset="-120"/>
              <a:ea typeface="微軟正黑體" panose="020B0604030504040204" pitchFamily="34" charset="-120"/>
            </a:rPr>
            <a:t>特殊才能（單科校排優、全國或國際競賽、證照）</a:t>
          </a:r>
        </a:p>
        <a:p>
          <a:pPr marL="285750" lvl="1" indent="-285750" algn="ctr" defTabSz="1289050">
            <a:lnSpc>
              <a:spcPct val="90000"/>
            </a:lnSpc>
            <a:spcBef>
              <a:spcPct val="0"/>
            </a:spcBef>
            <a:spcAft>
              <a:spcPct val="15000"/>
            </a:spcAft>
            <a:buChar char="••"/>
          </a:pPr>
          <a:r>
            <a:rPr lang="zh-TW" altLang="en-US" sz="2900" b="1" kern="1200" dirty="0">
              <a:solidFill>
                <a:srgbClr val="0000FF"/>
              </a:solidFill>
              <a:latin typeface="微軟正黑體" panose="020B0604030504040204" pitchFamily="34" charset="-120"/>
              <a:ea typeface="微軟正黑體" panose="020B0604030504040204" pitchFamily="34" charset="-120"/>
            </a:rPr>
            <a:t>不同教育資歷</a:t>
          </a:r>
          <a:r>
            <a:rPr lang="zh-TW" altLang="en-US" sz="2900" b="1" kern="1200" dirty="0">
              <a:latin typeface="微軟正黑體" panose="020B0604030504040204" pitchFamily="34" charset="-120"/>
              <a:ea typeface="微軟正黑體" panose="020B0604030504040204" pitchFamily="34" charset="-120"/>
            </a:rPr>
            <a:t>（</a:t>
          </a:r>
          <a:r>
            <a:rPr lang="en-US" altLang="zh-TW" sz="2900" b="1" kern="1200" dirty="0">
              <a:latin typeface="微軟正黑體" panose="020B0604030504040204" pitchFamily="34" charset="-120"/>
              <a:ea typeface="微軟正黑體" panose="020B0604030504040204" pitchFamily="34" charset="-120"/>
            </a:rPr>
            <a:t>ex</a:t>
          </a:r>
          <a:r>
            <a:rPr lang="zh-TW" altLang="en-US" sz="2900" b="1" kern="1200" dirty="0">
              <a:latin typeface="微軟正黑體" panose="020B0604030504040204" pitchFamily="34" charset="-120"/>
              <a:ea typeface="微軟正黑體" panose="020B0604030504040204" pitchFamily="34" charset="-120"/>
            </a:rPr>
            <a:t>：境外學生、新住民）</a:t>
          </a:r>
        </a:p>
      </dsp:txBody>
      <dsp:txXfrm>
        <a:off x="38" y="889914"/>
        <a:ext cx="3674210" cy="3423015"/>
      </dsp:txXfrm>
    </dsp:sp>
    <dsp:sp modelId="{05126B49-DFC8-40A1-BDB0-44E0A224B017}">
      <dsp:nvSpPr>
        <dsp:cNvPr id="0" name=""/>
        <dsp:cNvSpPr/>
      </dsp:nvSpPr>
      <dsp:spPr>
        <a:xfrm>
          <a:off x="4188638" y="54714"/>
          <a:ext cx="3674210" cy="835200"/>
        </a:xfrm>
        <a:prstGeom prst="rect">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zh-TW" altLang="en-US" sz="2900" b="1" kern="1200" dirty="0">
              <a:solidFill>
                <a:schemeClr val="tx1"/>
              </a:solidFill>
              <a:latin typeface="微軟正黑體" panose="020B0604030504040204" pitchFamily="34" charset="-120"/>
              <a:ea typeface="微軟正黑體" panose="020B0604030504040204" pitchFamily="34" charset="-120"/>
            </a:rPr>
            <a:t>招生方式</a:t>
          </a:r>
        </a:p>
      </dsp:txBody>
      <dsp:txXfrm>
        <a:off x="4188638" y="54714"/>
        <a:ext cx="3674210" cy="835200"/>
      </dsp:txXfrm>
    </dsp:sp>
    <dsp:sp modelId="{6FDEA899-577D-437E-8A58-DA747349BA6F}">
      <dsp:nvSpPr>
        <dsp:cNvPr id="0" name=""/>
        <dsp:cNvSpPr/>
      </dsp:nvSpPr>
      <dsp:spPr>
        <a:xfrm>
          <a:off x="4188638" y="889914"/>
          <a:ext cx="3674210" cy="342301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zh-TW" altLang="en-US" sz="2900" b="1" kern="1200" dirty="0">
              <a:solidFill>
                <a:schemeClr val="accent3">
                  <a:lumMod val="50000"/>
                </a:schemeClr>
              </a:solidFill>
              <a:latin typeface="微軟正黑體" panose="020B0604030504040204" pitchFamily="34" charset="-120"/>
              <a:ea typeface="微軟正黑體" panose="020B0604030504040204" pitchFamily="34" charset="-120"/>
            </a:rPr>
            <a:t>大學：</a:t>
          </a:r>
          <a:r>
            <a:rPr lang="zh-TW" altLang="en-US" sz="2900" b="1" kern="1200" dirty="0">
              <a:latin typeface="微軟正黑體" panose="020B0604030504040204" pitchFamily="34" charset="-120"/>
              <a:ea typeface="微軟正黑體" panose="020B0604030504040204" pitchFamily="34" charset="-120"/>
            </a:rPr>
            <a:t>各校獨招，自訂招生條件</a:t>
          </a:r>
        </a:p>
        <a:p>
          <a:pPr marL="285750" lvl="1" indent="-285750" algn="l" defTabSz="1289050">
            <a:lnSpc>
              <a:spcPct val="90000"/>
            </a:lnSpc>
            <a:spcBef>
              <a:spcPct val="0"/>
            </a:spcBef>
            <a:spcAft>
              <a:spcPct val="15000"/>
            </a:spcAft>
            <a:buChar char="••"/>
          </a:pPr>
          <a:r>
            <a:rPr lang="zh-TW" altLang="en-US" sz="2900" b="1" kern="1200" dirty="0">
              <a:solidFill>
                <a:schemeClr val="accent3">
                  <a:lumMod val="50000"/>
                </a:schemeClr>
              </a:solidFill>
              <a:latin typeface="微軟正黑體" panose="020B0604030504040204" pitchFamily="34" charset="-120"/>
              <a:ea typeface="微軟正黑體" panose="020B0604030504040204" pitchFamily="34" charset="-120"/>
            </a:rPr>
            <a:t>高中：</a:t>
          </a:r>
          <a:r>
            <a:rPr lang="zh-TW" altLang="en-US" sz="2900" b="1" kern="1200" dirty="0">
              <a:latin typeface="微軟正黑體" panose="020B0604030504040204" pitchFamily="34" charset="-120"/>
              <a:ea typeface="微軟正黑體" panose="020B0604030504040204" pitchFamily="34" charset="-120"/>
            </a:rPr>
            <a:t>學校推薦、審查、面試等進行彈性選才</a:t>
          </a:r>
        </a:p>
      </dsp:txBody>
      <dsp:txXfrm>
        <a:off x="4188638" y="889914"/>
        <a:ext cx="3674210" cy="3423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97BEA-02A3-4E80-AB97-DED73E73FC72}">
      <dsp:nvSpPr>
        <dsp:cNvPr id="0" name=""/>
        <dsp:cNvSpPr/>
      </dsp:nvSpPr>
      <dsp:spPr>
        <a:xfrm>
          <a:off x="1748" y="75151"/>
          <a:ext cx="4022846" cy="999433"/>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tx1"/>
              </a:solidFill>
              <a:latin typeface="微軟正黑體" panose="020B0604030504040204" pitchFamily="34" charset="-120"/>
              <a:ea typeface="微軟正黑體" panose="020B0604030504040204" pitchFamily="34" charset="-120"/>
            </a:rPr>
            <a:t>報名資格</a:t>
          </a:r>
        </a:p>
      </dsp:txBody>
      <dsp:txXfrm>
        <a:off x="1748" y="75151"/>
        <a:ext cx="4022846" cy="999433"/>
      </dsp:txXfrm>
    </dsp:sp>
    <dsp:sp modelId="{006AF47F-E783-46F4-9FAD-C76034536AD2}">
      <dsp:nvSpPr>
        <dsp:cNvPr id="0" name=""/>
        <dsp:cNvSpPr/>
      </dsp:nvSpPr>
      <dsp:spPr>
        <a:xfrm>
          <a:off x="4895" y="1124602"/>
          <a:ext cx="4008296" cy="3552614"/>
        </a:xfrm>
        <a:prstGeom prst="rect">
          <a:avLst/>
        </a:prstGeom>
        <a:solidFill>
          <a:schemeClr val="accent3">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TW" altLang="en-US" sz="2300" b="1" kern="1200" dirty="0">
              <a:solidFill>
                <a:srgbClr val="FF0000"/>
              </a:solidFill>
              <a:latin typeface="微軟正黑體" panose="020B0604030504040204" pitchFamily="34" charset="-120"/>
              <a:ea typeface="微軟正黑體" panose="020B0604030504040204" pitchFamily="34" charset="-120"/>
            </a:rPr>
            <a:t>全程</a:t>
          </a:r>
          <a:r>
            <a:rPr lang="zh-TW" altLang="en-US" sz="2300" b="0" kern="1200" dirty="0">
              <a:latin typeface="微軟正黑體" panose="020B0604030504040204" pitchFamily="34" charset="-120"/>
              <a:ea typeface="微軟正黑體" panose="020B0604030504040204" pitchFamily="34" charset="-120"/>
            </a:rPr>
            <a:t>就讀同一所高中</a:t>
          </a:r>
          <a:r>
            <a:rPr lang="zh-TW" altLang="en-US" sz="2300" b="1" kern="1200" dirty="0">
              <a:solidFill>
                <a:srgbClr val="FF0000"/>
              </a:solidFill>
              <a:latin typeface="微軟正黑體" panose="020B0604030504040204" pitchFamily="34" charset="-120"/>
              <a:ea typeface="微軟正黑體" panose="020B0604030504040204" pitchFamily="34" charset="-120"/>
            </a:rPr>
            <a:t>應屆畢業生</a:t>
          </a:r>
          <a:r>
            <a:rPr lang="zh-TW" altLang="en-US" sz="2300" b="0" kern="1200" dirty="0">
              <a:latin typeface="微軟正黑體" panose="020B0604030504040204" pitchFamily="34" charset="-120"/>
              <a:ea typeface="微軟正黑體" panose="020B0604030504040204" pitchFamily="34" charset="-120"/>
            </a:rPr>
            <a:t>。</a:t>
          </a:r>
          <a:endParaRPr lang="zh-TW" altLang="en-US" sz="2300" kern="1200" dirty="0"/>
        </a:p>
        <a:p>
          <a:pPr marL="228600" lvl="1" indent="-228600" algn="l" defTabSz="1022350">
            <a:lnSpc>
              <a:spcPct val="90000"/>
            </a:lnSpc>
            <a:spcBef>
              <a:spcPct val="0"/>
            </a:spcBef>
            <a:spcAft>
              <a:spcPct val="15000"/>
            </a:spcAft>
            <a:buChar char="••"/>
          </a:pPr>
          <a:r>
            <a:rPr lang="zh-TW" altLang="en-US" sz="2300" b="0" kern="1200" dirty="0" smtClean="0">
              <a:latin typeface="微軟正黑體" panose="020B0604030504040204" pitchFamily="34" charset="-120"/>
              <a:ea typeface="微軟正黑體" panose="020B0604030504040204" pitchFamily="34" charset="-120"/>
            </a:rPr>
            <a:t>且在校學業成績評比方式經校內推薦委員會審議認定與所有在校生一致者。</a:t>
          </a:r>
          <a:endParaRPr lang="zh-TW" altLang="en-US" sz="2300" kern="1200" dirty="0"/>
        </a:p>
      </dsp:txBody>
      <dsp:txXfrm>
        <a:off x="4895" y="1124602"/>
        <a:ext cx="4008296" cy="3552614"/>
      </dsp:txXfrm>
    </dsp:sp>
    <dsp:sp modelId="{DFDA4E13-CF1D-487A-A06F-6845B3A45019}">
      <dsp:nvSpPr>
        <dsp:cNvPr id="0" name=""/>
        <dsp:cNvSpPr/>
      </dsp:nvSpPr>
      <dsp:spPr>
        <a:xfrm>
          <a:off x="4585756" y="19365"/>
          <a:ext cx="4008296" cy="1222577"/>
        </a:xfrm>
        <a:prstGeom prst="rect">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tx1"/>
              </a:solidFill>
              <a:latin typeface="微軟正黑體" panose="020B0604030504040204" pitchFamily="34" charset="-120"/>
              <a:ea typeface="微軟正黑體" panose="020B0604030504040204" pitchFamily="34" charset="-120"/>
            </a:rPr>
            <a:t>高中學業成績限制</a:t>
          </a:r>
        </a:p>
      </dsp:txBody>
      <dsp:txXfrm>
        <a:off x="4585756" y="19365"/>
        <a:ext cx="4008296" cy="1222577"/>
      </dsp:txXfrm>
    </dsp:sp>
    <dsp:sp modelId="{F95B3E82-1399-4E85-9295-4D63D374AA05}">
      <dsp:nvSpPr>
        <dsp:cNvPr id="0" name=""/>
        <dsp:cNvSpPr/>
      </dsp:nvSpPr>
      <dsp:spPr>
        <a:xfrm>
          <a:off x="4581628" y="1124602"/>
          <a:ext cx="4008296" cy="355261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zh-TW" altLang="en-US" sz="2800" b="1" i="1" u="sng" kern="1200" dirty="0" smtClean="0">
              <a:solidFill>
                <a:srgbClr val="FF0000"/>
              </a:solidFill>
              <a:latin typeface="微軟正黑體" panose="020B0604030504040204" pitchFamily="34" charset="-120"/>
              <a:ea typeface="微軟正黑體" panose="020B0604030504040204" pitchFamily="34" charset="-120"/>
            </a:rPr>
            <a:t>五學期學業</a:t>
          </a:r>
          <a:r>
            <a:rPr lang="zh-TW" altLang="en-US" sz="2800" b="1" i="1" u="sng" kern="1200" dirty="0">
              <a:solidFill>
                <a:srgbClr val="FF0000"/>
              </a:solidFill>
              <a:latin typeface="微軟正黑體" panose="020B0604030504040204" pitchFamily="34" charset="-120"/>
              <a:ea typeface="微軟正黑體" panose="020B0604030504040204" pitchFamily="34" charset="-120"/>
            </a:rPr>
            <a:t>總平均</a:t>
          </a:r>
          <a:r>
            <a:rPr lang="en-US" altLang="zh-TW" sz="2500" b="0" kern="1200" dirty="0">
              <a:latin typeface="微軟正黑體" panose="020B0604030504040204" pitchFamily="34" charset="-120"/>
              <a:ea typeface="微軟正黑體" panose="020B0604030504040204" pitchFamily="34" charset="-120"/>
            </a:rPr>
            <a:t>(</a:t>
          </a:r>
          <a:r>
            <a:rPr lang="zh-TW" altLang="en-US" sz="2500" b="0" kern="1200" dirty="0">
              <a:latin typeface="微軟正黑體" panose="020B0604030504040204" pitchFamily="34" charset="-120"/>
              <a:ea typeface="微軟正黑體" panose="020B0604030504040204" pitchFamily="34" charset="-120"/>
            </a:rPr>
            <a:t>重修及補考前</a:t>
          </a:r>
          <a:r>
            <a:rPr lang="en-US" altLang="zh-TW" sz="2500" b="0" kern="1200" dirty="0" smtClean="0">
              <a:latin typeface="微軟正黑體" panose="020B0604030504040204" pitchFamily="34" charset="-120"/>
              <a:ea typeface="微軟正黑體" panose="020B0604030504040204" pitchFamily="34" charset="-120"/>
            </a:rPr>
            <a:t>)</a:t>
          </a:r>
          <a:r>
            <a:rPr lang="zh-TW" altLang="en-US" sz="2500" b="0" kern="1200" dirty="0" smtClean="0">
              <a:latin typeface="微軟正黑體" panose="020B0604030504040204" pitchFamily="34" charset="-120"/>
              <a:ea typeface="微軟正黑體" panose="020B0604030504040204" pitchFamily="34" charset="-120"/>
            </a:rPr>
            <a:t>校排名百分比符合大學之規定</a:t>
          </a:r>
          <a:r>
            <a:rPr lang="zh-TW" altLang="zh-TW" sz="2500" b="0" kern="1200" dirty="0" smtClean="0">
              <a:latin typeface="微軟正黑體" panose="020B0604030504040204" pitchFamily="34" charset="-120"/>
              <a:ea typeface="微軟正黑體" panose="020B0604030504040204" pitchFamily="34" charset="-120"/>
            </a:rPr>
            <a:t> </a:t>
          </a:r>
          <a:r>
            <a:rPr lang="en-US" altLang="zh-TW" sz="2500" b="0" kern="1200" dirty="0" smtClean="0">
              <a:latin typeface="微軟正黑體" panose="020B0604030504040204" pitchFamily="34" charset="-120"/>
              <a:ea typeface="微軟正黑體" panose="020B0604030504040204" pitchFamily="34" charset="-120"/>
            </a:rPr>
            <a:t>(</a:t>
          </a:r>
          <a:r>
            <a:rPr lang="zh-TW" altLang="en-US" sz="2500" b="1" kern="1200" dirty="0" smtClean="0">
              <a:latin typeface="微軟正黑體" panose="020B0604030504040204" pitchFamily="34" charset="-120"/>
              <a:ea typeface="微軟正黑體" panose="020B0604030504040204" pitchFamily="34" charset="-120"/>
            </a:rPr>
            <a:t>前</a:t>
          </a:r>
          <a:r>
            <a:rPr lang="en-US" altLang="zh-TW" sz="2500" b="1" kern="1200" dirty="0" smtClean="0">
              <a:latin typeface="微軟正黑體" panose="020B0604030504040204" pitchFamily="34" charset="-120"/>
              <a:ea typeface="微軟正黑體" panose="020B0604030504040204" pitchFamily="34" charset="-120"/>
            </a:rPr>
            <a:t>20%-50%)</a:t>
          </a:r>
          <a:r>
            <a:rPr lang="zh-TW" altLang="zh-TW" sz="2500" b="0" kern="1200" dirty="0" smtClean="0">
              <a:latin typeface="微軟正黑體" panose="020B0604030504040204" pitchFamily="34" charset="-120"/>
              <a:ea typeface="微軟正黑體" panose="020B0604030504040204" pitchFamily="34" charset="-120"/>
            </a:rPr>
            <a:t>。</a:t>
          </a:r>
          <a:r>
            <a:rPr lang="en-US" altLang="zh-TW" sz="2500" b="0" kern="1200" dirty="0" smtClean="0">
              <a:latin typeface="微軟正黑體" panose="020B0604030504040204" pitchFamily="34" charset="-120"/>
              <a:ea typeface="微軟正黑體" panose="020B0604030504040204" pitchFamily="34" charset="-120"/>
            </a:rPr>
            <a:t>(</a:t>
          </a:r>
          <a:r>
            <a:rPr lang="zh-TW" altLang="en-US" sz="2500" b="0" kern="1200" dirty="0" smtClean="0">
              <a:latin typeface="微軟正黑體" panose="020B0604030504040204" pitchFamily="34" charset="-120"/>
              <a:ea typeface="微軟正黑體" panose="020B0604030504040204" pitchFamily="34" charset="-120"/>
            </a:rPr>
            <a:t>如附件</a:t>
          </a:r>
          <a:r>
            <a:rPr lang="en-US" altLang="zh-TW" sz="2500" b="0" kern="1200" dirty="0" smtClean="0">
              <a:latin typeface="微軟正黑體" panose="020B0604030504040204" pitchFamily="34" charset="-120"/>
              <a:ea typeface="微軟正黑體" panose="020B0604030504040204" pitchFamily="34" charset="-120"/>
            </a:rPr>
            <a:t>)</a:t>
          </a:r>
          <a:endParaRPr lang="zh-TW" altLang="en-US" sz="2500" kern="1200" dirty="0"/>
        </a:p>
        <a:p>
          <a:pPr marL="228600" lvl="1" indent="-228600" algn="l" defTabSz="1111250">
            <a:lnSpc>
              <a:spcPct val="90000"/>
            </a:lnSpc>
            <a:spcBef>
              <a:spcPct val="0"/>
            </a:spcBef>
            <a:spcAft>
              <a:spcPct val="15000"/>
            </a:spcAft>
            <a:buChar char="••"/>
          </a:pPr>
          <a:r>
            <a:rPr lang="zh-TW" altLang="en-US" sz="2500" b="0" kern="1200" dirty="0">
              <a:latin typeface="微軟正黑體" panose="020B0604030504040204" pitchFamily="34" charset="-120"/>
              <a:ea typeface="微軟正黑體" panose="020B0604030504040204" pitchFamily="34" charset="-120"/>
            </a:rPr>
            <a:t>舞蹈班成績單獨計算</a:t>
          </a:r>
          <a:r>
            <a:rPr lang="zh-TW" altLang="en-US" sz="2500" b="0" kern="1200" dirty="0" smtClean="0">
              <a:latin typeface="微軟正黑體" panose="020B0604030504040204" pitchFamily="34" charset="-120"/>
              <a:ea typeface="微軟正黑體" panose="020B0604030504040204" pitchFamily="34" charset="-120"/>
            </a:rPr>
            <a:t>。本校無特別班。</a:t>
          </a:r>
          <a:endParaRPr lang="zh-TW" altLang="en-US" sz="2500" b="0" kern="1200" dirty="0">
            <a:latin typeface="微軟正黑體" panose="020B0604030504040204" pitchFamily="34" charset="-120"/>
            <a:ea typeface="微軟正黑體" panose="020B0604030504040204" pitchFamily="34" charset="-120"/>
          </a:endParaRPr>
        </a:p>
      </dsp:txBody>
      <dsp:txXfrm>
        <a:off x="4581628" y="1124602"/>
        <a:ext cx="4008296" cy="355261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CBB97-1E54-4FDD-B517-41AF5E923590}" type="datetimeFigureOut">
              <a:rPr lang="zh-TW" altLang="en-US" smtClean="0"/>
              <a:t>2023/10/11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33FDE-1CF7-4846-87A4-24DB58AD3055}" type="slidenum">
              <a:rPr lang="zh-TW" altLang="en-US" smtClean="0"/>
              <a:t>‹#›</a:t>
            </a:fld>
            <a:endParaRPr lang="zh-TW" altLang="en-US"/>
          </a:p>
        </p:txBody>
      </p:sp>
    </p:spTree>
    <p:extLst>
      <p:ext uri="{BB962C8B-B14F-4D97-AF65-F5344CB8AC3E}">
        <p14:creationId xmlns:p14="http://schemas.microsoft.com/office/powerpoint/2010/main" val="384995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42950" indent="-285750" eaLnBrk="0" hangingPunct="0">
              <a:spcBef>
                <a:spcPct val="30000"/>
              </a:spcBef>
              <a:defRPr kumimoji="1" sz="1200">
                <a:solidFill>
                  <a:schemeClr val="tx1"/>
                </a:solidFill>
                <a:latin typeface="Arial" pitchFamily="34" charset="0"/>
                <a:ea typeface="新細明體" pitchFamily="18" charset="-120"/>
              </a:defRPr>
            </a:lvl2pPr>
            <a:lvl3pPr marL="1143000" indent="-228600" eaLnBrk="0" hangingPunct="0">
              <a:spcBef>
                <a:spcPct val="30000"/>
              </a:spcBef>
              <a:defRPr kumimoji="1" sz="1200">
                <a:solidFill>
                  <a:schemeClr val="tx1"/>
                </a:solidFill>
                <a:latin typeface="Arial" pitchFamily="34" charset="0"/>
                <a:ea typeface="新細明體" pitchFamily="18" charset="-120"/>
              </a:defRPr>
            </a:lvl3pPr>
            <a:lvl4pPr marL="1600200" indent="-228600" eaLnBrk="0" hangingPunct="0">
              <a:spcBef>
                <a:spcPct val="30000"/>
              </a:spcBef>
              <a:defRPr kumimoji="1" sz="1200">
                <a:solidFill>
                  <a:schemeClr val="tx1"/>
                </a:solidFill>
                <a:latin typeface="Arial" pitchFamily="34" charset="0"/>
                <a:ea typeface="新細明體" pitchFamily="18" charset="-120"/>
              </a:defRPr>
            </a:lvl4pPr>
            <a:lvl5pPr marL="2057400" indent="-228600" eaLnBrk="0" hangingPunct="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60853A66-4384-4942-B08F-917871846686}" type="slidenum">
              <a:rPr lang="en-US" altLang="zh-TW">
                <a:solidFill>
                  <a:prstClr val="black"/>
                </a:solidFill>
              </a:rPr>
              <a:pPr eaLnBrk="1" hangingPunct="1">
                <a:spcBef>
                  <a:spcPct val="0"/>
                </a:spcBef>
              </a:pPr>
              <a:t>4</a:t>
            </a:fld>
            <a:endParaRPr lang="en-US" altLang="zh-TW">
              <a:solidFill>
                <a:prstClr val="black"/>
              </a:solidFill>
            </a:endParaRPr>
          </a:p>
        </p:txBody>
      </p:sp>
      <p:sp>
        <p:nvSpPr>
          <p:cNvPr id="271363" name="Rectangle 2"/>
          <p:cNvSpPr>
            <a:spLocks noGrp="1" noRot="1" noChangeAspect="1" noChangeArrowheads="1" noTextEdit="1"/>
          </p:cNvSpPr>
          <p:nvPr>
            <p:ph type="sldImg"/>
          </p:nvPr>
        </p:nvSpPr>
        <p:spPr>
          <a:xfrm>
            <a:off x="1143000" y="685800"/>
            <a:ext cx="4572000" cy="3429000"/>
          </a:xfrm>
          <a:ln/>
        </p:spPr>
      </p:sp>
      <p:sp>
        <p:nvSpPr>
          <p:cNvPr id="271364" name="Rectangle 3"/>
          <p:cNvSpPr>
            <a:spLocks noGrp="1" noChangeArrowheads="1"/>
          </p:cNvSpPr>
          <p:nvPr>
            <p:ph type="body" idx="1"/>
          </p:nvPr>
        </p:nvSpPr>
        <p:spPr>
          <a:noFill/>
        </p:spPr>
        <p:txBody>
          <a:bodyPr/>
          <a:lstStyle/>
          <a:p>
            <a:pPr eaLnBrk="1" hangingPunct="1"/>
            <a:endParaRPr lang="zh-TW" altLang="zh-TW">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371696-E689-4F9A-A1B1-63253E2848F8}" type="slidenum">
              <a:rPr lang="zh-TW" altLang="en-US" smtClean="0">
                <a:solidFill>
                  <a:prstClr val="black"/>
                </a:solidFill>
              </a:rPr>
              <a:pPr/>
              <a:t>40</a:t>
            </a:fld>
            <a:endParaRPr lang="zh-TW" altLang="en-US">
              <a:solidFill>
                <a:prstClr val="black"/>
              </a:solidFill>
            </a:endParaRPr>
          </a:p>
        </p:txBody>
      </p:sp>
    </p:spTree>
    <p:extLst>
      <p:ext uri="{BB962C8B-B14F-4D97-AF65-F5344CB8AC3E}">
        <p14:creationId xmlns:p14="http://schemas.microsoft.com/office/powerpoint/2010/main" val="1983587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371696-E689-4F9A-A1B1-63253E2848F8}" type="slidenum">
              <a:rPr lang="zh-TW" altLang="en-US" smtClean="0">
                <a:solidFill>
                  <a:prstClr val="black"/>
                </a:solidFill>
              </a:rPr>
              <a:pPr/>
              <a:t>41</a:t>
            </a:fld>
            <a:endParaRPr lang="zh-TW" altLang="en-US">
              <a:solidFill>
                <a:prstClr val="black"/>
              </a:solidFill>
            </a:endParaRPr>
          </a:p>
        </p:txBody>
      </p:sp>
    </p:spTree>
    <p:extLst>
      <p:ext uri="{BB962C8B-B14F-4D97-AF65-F5344CB8AC3E}">
        <p14:creationId xmlns:p14="http://schemas.microsoft.com/office/powerpoint/2010/main" val="4187154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371696-E689-4F9A-A1B1-63253E2848F8}" type="slidenum">
              <a:rPr lang="zh-TW" altLang="en-US" smtClean="0">
                <a:solidFill>
                  <a:prstClr val="black"/>
                </a:solidFill>
              </a:rPr>
              <a:pPr/>
              <a:t>10</a:t>
            </a:fld>
            <a:endParaRPr lang="zh-TW" altLang="en-US">
              <a:solidFill>
                <a:prstClr val="black"/>
              </a:solidFill>
            </a:endParaRPr>
          </a:p>
        </p:txBody>
      </p:sp>
    </p:spTree>
    <p:extLst>
      <p:ext uri="{BB962C8B-B14F-4D97-AF65-F5344CB8AC3E}">
        <p14:creationId xmlns:p14="http://schemas.microsoft.com/office/powerpoint/2010/main" val="8266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371696-E689-4F9A-A1B1-63253E2848F8}" type="slidenum">
              <a:rPr lang="zh-TW" altLang="en-US" smtClean="0">
                <a:solidFill>
                  <a:prstClr val="black"/>
                </a:solidFill>
              </a:rPr>
              <a:pPr/>
              <a:t>15</a:t>
            </a:fld>
            <a:endParaRPr lang="zh-TW" altLang="en-US">
              <a:solidFill>
                <a:prstClr val="black"/>
              </a:solidFill>
            </a:endParaRPr>
          </a:p>
        </p:txBody>
      </p:sp>
    </p:spTree>
    <p:extLst>
      <p:ext uri="{BB962C8B-B14F-4D97-AF65-F5344CB8AC3E}">
        <p14:creationId xmlns:p14="http://schemas.microsoft.com/office/powerpoint/2010/main" val="655725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dirty="0"/>
              <a:t>擁有特殊專才，不需採計學測，三上就能上大學</a:t>
            </a:r>
            <a:endParaRPr lang="en-US" altLang="zh-TW" sz="1200" b="0" dirty="0">
              <a:solidFill>
                <a:schemeClr val="tx1"/>
              </a:solidFill>
              <a:latin typeface="+mn-lt"/>
              <a:ea typeface="+mn-ea"/>
            </a:endParaRPr>
          </a:p>
          <a:p>
            <a:r>
              <a:rPr lang="en-US" altLang="zh-TW" sz="1200" b="1" dirty="0">
                <a:solidFill>
                  <a:schemeClr val="tx1">
                    <a:lumMod val="50000"/>
                  </a:schemeClr>
                </a:solidFill>
                <a:latin typeface="微軟正黑體" pitchFamily="34" charset="-120"/>
                <a:ea typeface="微軟正黑體" pitchFamily="34" charset="-120"/>
              </a:rPr>
              <a:t>107</a:t>
            </a:r>
            <a:r>
              <a:rPr lang="zh-TW" altLang="en-US" sz="1200" b="1" dirty="0">
                <a:solidFill>
                  <a:schemeClr val="tx1">
                    <a:lumMod val="50000"/>
                  </a:schemeClr>
                </a:solidFill>
                <a:latin typeface="微軟正黑體" pitchFamily="34" charset="-120"/>
                <a:ea typeface="微軟正黑體" pitchFamily="34" charset="-120"/>
              </a:rPr>
              <a:t>學年度共有</a:t>
            </a:r>
            <a:r>
              <a:rPr lang="en-US" altLang="zh-TW" sz="1200" b="1" dirty="0">
                <a:solidFill>
                  <a:schemeClr val="tx1">
                    <a:lumMod val="50000"/>
                  </a:schemeClr>
                </a:solidFill>
                <a:latin typeface="微軟正黑體" pitchFamily="34" charset="-120"/>
                <a:ea typeface="微軟正黑體" pitchFamily="34" charset="-120"/>
              </a:rPr>
              <a:t>34</a:t>
            </a:r>
            <a:r>
              <a:rPr lang="zh-TW" altLang="en-US" sz="1200" b="1" dirty="0">
                <a:solidFill>
                  <a:schemeClr val="tx1">
                    <a:lumMod val="50000"/>
                  </a:schemeClr>
                </a:solidFill>
                <a:latin typeface="微軟正黑體" pitchFamily="34" charset="-120"/>
                <a:ea typeface="微軟正黑體" pitchFamily="34" charset="-120"/>
              </a:rPr>
              <a:t>校、</a:t>
            </a:r>
            <a:r>
              <a:rPr lang="en-US" altLang="zh-TW" sz="1200" b="1" dirty="0">
                <a:solidFill>
                  <a:schemeClr val="tx1">
                    <a:lumMod val="50000"/>
                  </a:schemeClr>
                </a:solidFill>
                <a:latin typeface="微軟正黑體" pitchFamily="34" charset="-120"/>
                <a:ea typeface="微軟正黑體" pitchFamily="34" charset="-120"/>
              </a:rPr>
              <a:t>254</a:t>
            </a:r>
            <a:r>
              <a:rPr lang="zh-TW" altLang="en-US" sz="1200" b="1" dirty="0">
                <a:solidFill>
                  <a:schemeClr val="tx1">
                    <a:lumMod val="50000"/>
                  </a:schemeClr>
                </a:solidFill>
                <a:latin typeface="微軟正黑體" pitchFamily="34" charset="-120"/>
                <a:ea typeface="微軟正黑體" pitchFamily="34" charset="-120"/>
              </a:rPr>
              <a:t>學校，</a:t>
            </a:r>
            <a:r>
              <a:rPr lang="en-US" altLang="zh-TW" sz="1200" b="1" dirty="0">
                <a:solidFill>
                  <a:schemeClr val="tx1">
                    <a:lumMod val="50000"/>
                  </a:schemeClr>
                </a:solidFill>
                <a:latin typeface="微軟正黑體" pitchFamily="34" charset="-120"/>
                <a:ea typeface="微軟正黑體" pitchFamily="34" charset="-120"/>
              </a:rPr>
              <a:t>555</a:t>
            </a:r>
            <a:r>
              <a:rPr lang="zh-TW" altLang="en-US" sz="1200" b="1" dirty="0">
                <a:solidFill>
                  <a:schemeClr val="tx1">
                    <a:lumMod val="50000"/>
                  </a:schemeClr>
                </a:solidFill>
                <a:latin typeface="微軟正黑體" pitchFamily="34" charset="-120"/>
                <a:ea typeface="微軟正黑體" pitchFamily="34" charset="-120"/>
              </a:rPr>
              <a:t>個招生名額</a:t>
            </a:r>
            <a:endParaRPr lang="zh-TW" altLang="en-US" dirty="0"/>
          </a:p>
        </p:txBody>
      </p:sp>
      <p:sp>
        <p:nvSpPr>
          <p:cNvPr id="4" name="投影片編號版面配置區 3"/>
          <p:cNvSpPr>
            <a:spLocks noGrp="1"/>
          </p:cNvSpPr>
          <p:nvPr>
            <p:ph type="sldNum" sz="quarter" idx="10"/>
          </p:nvPr>
        </p:nvSpPr>
        <p:spPr/>
        <p:txBody>
          <a:bodyPr/>
          <a:lstStyle/>
          <a:p>
            <a:fld id="{C8DC57A8-AE18-4654-B6AF-04B3577165BE}" type="slidenum">
              <a:rPr lang="en-US" altLang="zh-TW" smtClean="0">
                <a:solidFill>
                  <a:prstClr val="black"/>
                </a:solidFill>
              </a:rPr>
              <a:pPr/>
              <a:t>20</a:t>
            </a:fld>
            <a:endParaRPr lang="zh-TW" altLang="en-US">
              <a:solidFill>
                <a:prstClr val="black"/>
              </a:solidFill>
            </a:endParaRPr>
          </a:p>
        </p:txBody>
      </p:sp>
    </p:spTree>
    <p:extLst>
      <p:ext uri="{BB962C8B-B14F-4D97-AF65-F5344CB8AC3E}">
        <p14:creationId xmlns:p14="http://schemas.microsoft.com/office/powerpoint/2010/main" val="159484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dirty="0"/>
              <a:t>擁有特殊經歷</a:t>
            </a:r>
            <a:r>
              <a:rPr lang="en-US" altLang="zh-TW" dirty="0"/>
              <a:t>-</a:t>
            </a:r>
            <a:r>
              <a:rPr lang="zh-TW" altLang="en-US" dirty="0"/>
              <a:t>社會公益楷模</a:t>
            </a:r>
            <a:endParaRPr lang="en-US" altLang="zh-TW" dirty="0"/>
          </a:p>
          <a:p>
            <a:r>
              <a:rPr lang="zh-TW" altLang="en-US" dirty="0"/>
              <a:t>逆境向上且具強烈學習熱忱</a:t>
            </a:r>
          </a:p>
        </p:txBody>
      </p:sp>
      <p:sp>
        <p:nvSpPr>
          <p:cNvPr id="4" name="投影片編號版面配置區 3"/>
          <p:cNvSpPr>
            <a:spLocks noGrp="1"/>
          </p:cNvSpPr>
          <p:nvPr>
            <p:ph type="sldNum" sz="quarter" idx="10"/>
          </p:nvPr>
        </p:nvSpPr>
        <p:spPr/>
        <p:txBody>
          <a:bodyPr/>
          <a:lstStyle/>
          <a:p>
            <a:fld id="{C8DC57A8-AE18-4654-B6AF-04B3577165BE}" type="slidenum">
              <a:rPr lang="en-US" altLang="zh-TW" smtClean="0">
                <a:solidFill>
                  <a:prstClr val="black"/>
                </a:solidFill>
              </a:rPr>
              <a:pPr/>
              <a:t>21</a:t>
            </a:fld>
            <a:endParaRPr lang="zh-TW" altLang="en-US">
              <a:solidFill>
                <a:prstClr val="black"/>
              </a:solidFill>
            </a:endParaRPr>
          </a:p>
        </p:txBody>
      </p:sp>
    </p:spTree>
    <p:extLst>
      <p:ext uri="{BB962C8B-B14F-4D97-AF65-F5344CB8AC3E}">
        <p14:creationId xmlns:p14="http://schemas.microsoft.com/office/powerpoint/2010/main" val="2623349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371696-E689-4F9A-A1B1-63253E2848F8}" type="slidenum">
              <a:rPr lang="zh-TW" altLang="en-US" smtClean="0">
                <a:solidFill>
                  <a:prstClr val="black"/>
                </a:solidFill>
              </a:rPr>
              <a:pPr/>
              <a:t>23</a:t>
            </a:fld>
            <a:endParaRPr lang="zh-TW" altLang="en-US">
              <a:solidFill>
                <a:prstClr val="black"/>
              </a:solidFill>
            </a:endParaRPr>
          </a:p>
        </p:txBody>
      </p:sp>
    </p:spTree>
    <p:extLst>
      <p:ext uri="{BB962C8B-B14F-4D97-AF65-F5344CB8AC3E}">
        <p14:creationId xmlns:p14="http://schemas.microsoft.com/office/powerpoint/2010/main" val="3145507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371696-E689-4F9A-A1B1-63253E2848F8}" type="slidenum">
              <a:rPr lang="zh-TW" altLang="en-US" smtClean="0">
                <a:solidFill>
                  <a:prstClr val="black"/>
                </a:solidFill>
              </a:rPr>
              <a:pPr/>
              <a:t>27</a:t>
            </a:fld>
            <a:endParaRPr lang="zh-TW" altLang="en-US">
              <a:solidFill>
                <a:prstClr val="black"/>
              </a:solidFill>
            </a:endParaRPr>
          </a:p>
        </p:txBody>
      </p:sp>
    </p:spTree>
    <p:extLst>
      <p:ext uri="{BB962C8B-B14F-4D97-AF65-F5344CB8AC3E}">
        <p14:creationId xmlns:p14="http://schemas.microsoft.com/office/powerpoint/2010/main" val="205776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371696-E689-4F9A-A1B1-63253E2848F8}" type="slidenum">
              <a:rPr lang="zh-TW" altLang="en-US" smtClean="0">
                <a:solidFill>
                  <a:prstClr val="black"/>
                </a:solidFill>
              </a:rPr>
              <a:pPr/>
              <a:t>38</a:t>
            </a:fld>
            <a:endParaRPr lang="zh-TW" altLang="en-US">
              <a:solidFill>
                <a:prstClr val="black"/>
              </a:solidFill>
            </a:endParaRPr>
          </a:p>
        </p:txBody>
      </p:sp>
    </p:spTree>
    <p:extLst>
      <p:ext uri="{BB962C8B-B14F-4D97-AF65-F5344CB8AC3E}">
        <p14:creationId xmlns:p14="http://schemas.microsoft.com/office/powerpoint/2010/main" val="762731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371696-E689-4F9A-A1B1-63253E2848F8}" type="slidenum">
              <a:rPr lang="zh-TW" altLang="en-US" smtClean="0">
                <a:solidFill>
                  <a:prstClr val="black"/>
                </a:solidFill>
              </a:rPr>
              <a:pPr/>
              <a:t>39</a:t>
            </a:fld>
            <a:endParaRPr lang="zh-TW" altLang="en-US">
              <a:solidFill>
                <a:prstClr val="black"/>
              </a:solidFill>
            </a:endParaRPr>
          </a:p>
        </p:txBody>
      </p:sp>
    </p:spTree>
    <p:extLst>
      <p:ext uri="{BB962C8B-B14F-4D97-AF65-F5344CB8AC3E}">
        <p14:creationId xmlns:p14="http://schemas.microsoft.com/office/powerpoint/2010/main" val="403645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83D0DC7C-DC67-4853-985A-6A71B1B748DA}" type="datetimeFigureOut">
              <a:rPr lang="zh-TW" altLang="en-US" smtClean="0"/>
              <a:t>2023/10/11</a:t>
            </a:fld>
            <a:endParaRPr lang="zh-TW" altLang="en-US"/>
          </a:p>
        </p:txBody>
      </p:sp>
      <p:sp>
        <p:nvSpPr>
          <p:cNvPr id="17" name="頁尾版面配置區 16"/>
          <p:cNvSpPr>
            <a:spLocks noGrp="1"/>
          </p:cNvSpPr>
          <p:nvPr>
            <p:ph type="ftr" sz="quarter" idx="11"/>
          </p:nvPr>
        </p:nvSpPr>
        <p:spPr bwMode="auto">
          <a:xfrm rot="5400000">
            <a:off x="7077355" y="4181669"/>
            <a:ext cx="3657600" cy="384048"/>
          </a:xfrm>
        </p:spPr>
        <p:txBody>
          <a:bodyPr/>
          <a:lstStyle/>
          <a:p>
            <a:endParaRPr lang="zh-TW" altLang="en-US"/>
          </a:p>
        </p:txBody>
      </p:sp>
      <p:sp>
        <p:nvSpPr>
          <p:cNvPr id="10" name="矩形 9"/>
          <p:cNvSpPr/>
          <p:nvPr/>
        </p:nvSpPr>
        <p:spPr bwMode="auto">
          <a:xfrm>
            <a:off x="381000" y="4"/>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4"/>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4"/>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4"/>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4"/>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4"/>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4"/>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4"/>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4"/>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4"/>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4"/>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4"/>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1"/>
            <a:ext cx="137160" cy="137161"/>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4"/>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1"/>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99009E0E-218B-44E3-B86C-171603F46346}"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83D0DC7C-DC67-4853-985A-6A71B1B748DA}" type="datetimeFigureOut">
              <a:rPr lang="zh-TW" altLang="en-US" smtClean="0"/>
              <a:t>2023/10/11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009E0E-218B-44E3-B86C-171603F46346}" type="slidenum">
              <a:rPr lang="zh-TW" altLang="en-US" smtClean="0"/>
              <a:t>‹#›</a:t>
            </a:fld>
            <a:endParaRPr lang="zh-TW"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0681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309"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411"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60"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5501146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636" y="84097"/>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985"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2651997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309"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58"/>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411"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60"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3001421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809"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59"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3826374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68" y="5312601"/>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60"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1690112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60"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70"/>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36"/>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6973080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785"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60"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9410021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33634587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636" y="84097"/>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985"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90518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9"/>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83D0DC7C-DC67-4853-985A-6A71B1B748DA}" type="datetimeFigureOut">
              <a:rPr lang="zh-TW" altLang="en-US" smtClean="0"/>
              <a:t>2023/10/11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9009E0E-218B-44E3-B86C-171603F46346}" type="slidenum">
              <a:rPr lang="zh-TW" altLang="en-US" smtClean="0"/>
              <a:t>‹#›</a:t>
            </a:fld>
            <a:endParaRPr lang="zh-TW"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547"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6470764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547"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184"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730"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5910758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834"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231"/>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8918612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397"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734"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2784092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709"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292"/>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78"/>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2699205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2019"/>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60"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59"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453590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24"/>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2988399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6027984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99"/>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5374176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462965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sz="1800"/>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sz="1800"/>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sz="1800"/>
          </a:p>
        </p:txBody>
      </p:sp>
      <p:sp>
        <p:nvSpPr>
          <p:cNvPr id="1157" name="Google Shape;1157;p28"/>
          <p:cNvSpPr/>
          <p:nvPr/>
        </p:nvSpPr>
        <p:spPr>
          <a:xfrm rot="10800000" flipH="1">
            <a:off x="7660717"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sz="1800"/>
          </a:p>
        </p:txBody>
      </p:sp>
      <p:grpSp>
        <p:nvGrpSpPr>
          <p:cNvPr id="1158" name="Google Shape;1158;p28"/>
          <p:cNvGrpSpPr/>
          <p:nvPr/>
        </p:nvGrpSpPr>
        <p:grpSpPr>
          <a:xfrm rot="8100000" flipH="1">
            <a:off x="1069969" y="-288287"/>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75" name="Google Shape;1175;p28"/>
          <p:cNvGrpSpPr/>
          <p:nvPr/>
        </p:nvGrpSpPr>
        <p:grpSpPr>
          <a:xfrm rot="5400000" flipH="1">
            <a:off x="-778462" y="1047882"/>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sz="1800"/>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5634998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206413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0073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2719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299"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401"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50"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8635790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626" y="84091"/>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975"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9993126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299"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64"/>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401"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50"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9431164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799"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49"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6513569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63" y="5312595"/>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50"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1644572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50"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64"/>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30"/>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0627895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775"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50"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66990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335"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437"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86"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7690221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15276903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626" y="84091"/>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975"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8677702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537"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7539488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537"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174"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720"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40095141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824"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225"/>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8210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387"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724"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3060861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699"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298"/>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72"/>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21083159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2013"/>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50"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49"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3007039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18"/>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2441405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897582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662" y="84112"/>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9011"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8649907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93"/>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1206945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9388814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240585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4455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5859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285"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387"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36"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85872521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612" y="84082"/>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961"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7905364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285"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72"/>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387"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36"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3771931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785"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35"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6145361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56" y="5312587"/>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36"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291487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335"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42"/>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437"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86"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2507893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36"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56"/>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21"/>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9365022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761"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36"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9203776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33971065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612" y="84082"/>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961"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40836021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523"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7369904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523"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160"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706"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2190734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810"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216"/>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8776656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373"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710"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49247283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685"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306"/>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63"/>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7516105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2004"/>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36"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35"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57895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835"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85"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663521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10"/>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79313904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18618697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85"/>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118274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8740798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17763403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4108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4560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27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373"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22"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58371297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598" y="84074"/>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947"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24126541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271"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81"/>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373"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22"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828807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81" y="5312617"/>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86"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0006587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771"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21"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3504377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49" y="5312579"/>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22"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8839704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22"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47"/>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13"/>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85894134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747"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22"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9594461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37698633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598" y="84074"/>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947"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72507734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509"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63995748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509"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146"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692"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3499255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796"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208"/>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6489497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359"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696"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216997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86"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86"/>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51"/>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1339908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671"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315"/>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55"/>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802154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1996"/>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22"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21"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09784025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02"/>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75028929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88483895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76"/>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37592210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19199776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0904025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20941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8387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253"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355"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04"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747548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811"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86"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12470747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580" y="84063"/>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929"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01610772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253"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91"/>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355"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04"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72419760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753"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03"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58744773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40" y="5312568"/>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04"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1918943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04"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37"/>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02"/>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70534269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729"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04"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65584265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178552745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580" y="84063"/>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929"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57157191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491"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86970792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491"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128"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674"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16762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83D0DC7C-DC67-4853-985A-6A71B1B748DA}" type="datetimeFigureOut">
              <a:rPr lang="zh-TW" altLang="en-US" smtClean="0"/>
              <a:t>2023/10/11</a:t>
            </a:fld>
            <a:endParaRPr lang="zh-TW" altLang="en-US"/>
          </a:p>
        </p:txBody>
      </p:sp>
      <p:sp>
        <p:nvSpPr>
          <p:cNvPr id="9" name="投影片編號版面配置區 8"/>
          <p:cNvSpPr>
            <a:spLocks noGrp="1"/>
          </p:cNvSpPr>
          <p:nvPr>
            <p:ph type="sldNum" sz="quarter" idx="15"/>
          </p:nvPr>
        </p:nvSpPr>
        <p:spPr/>
        <p:txBody>
          <a:bodyPr rtlCol="0"/>
          <a:lstStyle/>
          <a:p>
            <a:fld id="{99009E0E-218B-44E3-B86C-171603F46346}" type="slidenum">
              <a:rPr lang="zh-TW" altLang="en-US" smtClean="0"/>
              <a:t>‹#›</a:t>
            </a:fld>
            <a:endParaRPr lang="zh-TW" altLang="en-US"/>
          </a:p>
        </p:txBody>
      </p:sp>
      <p:sp>
        <p:nvSpPr>
          <p:cNvPr id="10" name="頁尾版面配置區 9"/>
          <p:cNvSpPr>
            <a:spLocks noGrp="1"/>
          </p:cNvSpPr>
          <p:nvPr>
            <p:ph type="ftr" sz="quarter" idx="16"/>
          </p:nvPr>
        </p:nvSpPr>
        <p:spPr/>
        <p:txBody>
          <a:bodyPr rtlCol="0"/>
          <a:lstStyle/>
          <a:p>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253725736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778"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197"/>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52209277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341"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678"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71333251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653"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325"/>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44"/>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416163902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1985"/>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04"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03"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62825647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91"/>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34074823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36746144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65"/>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20442102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08920967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66571460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154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662" y="84112"/>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9011"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4473458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31472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233"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335"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584"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66533783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560" y="84051"/>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909"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78366650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233"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103"/>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335"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584"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1424056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733"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483"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64814780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30" y="5312556"/>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284"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9842006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6984"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25"/>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490"/>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91676851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709"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684"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5069998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96114628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560" y="84051"/>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909"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966407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573"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037389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471"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43610471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471"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108"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654"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6039628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758"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185"/>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92260545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321"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658"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89717593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633"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337"/>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32"/>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41627525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1973"/>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184"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883"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11819093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7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2325185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75340102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53"/>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99310005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680314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573"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210"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756"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25779860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0554163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92729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82133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28"/>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513AA3-D665-45E6-AC71-64AF11481B07}"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87126903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5E10AC-C10F-4804-8E56-3AF7EBCA5A24}"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06782522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3"/>
            <a:ext cx="7772400" cy="1362076"/>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2C6A27-9360-4AAB-88F4-CEAAAD936068}"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5800038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4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4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BA42F2-E08C-420E-97E8-F8A94561C190}"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80614450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66"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66"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521A23D-63C2-405A-86BC-321682B5997B}"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50157819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B7BCF50-0E56-4F70-99AC-1693EE6FA8C2}"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68809801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8ABF2DB-5360-4DBA-A728-4F4E6EBC703C}"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583676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860"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246"/>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18860022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19" y="273054"/>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19" y="143514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89C5FF-57A8-4B29-9D78-C213FB8B429C}"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55651153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1"/>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10B637-CA67-4B9F-81D5-C9F62EDEA579}"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80873081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BF2A56-6B42-4AF6-B9DA-8D23A9412157}"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9476051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99"/>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99"/>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2E6541-5A02-49BE-8AB5-FEBAEFF1E708}"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11700460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47"/>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3"/>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64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05BBB5B-E0EF-4301-B1A0-31318F381279}"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57225263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99"/>
            <a:ext cx="8229600" cy="58515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917BE4-EA8D-4BBF-ACE2-7F52D9DB3509}"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1024904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600247"/>
            <a:ext cx="8229600" cy="4525963"/>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BF55ED-110F-4378-A989-C1999C310221}"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87601606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l="31978" t="1675" r="26660" b="29427"/>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63860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15_標題及物件">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l="31978" t="1675" r="26660" b="29427"/>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34696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213"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315"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564"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722460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423"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760"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50862800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540" y="84039"/>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889"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8908486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213"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115"/>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315"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564"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27333895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713"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463"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56622227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20" y="5312544"/>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264"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408924336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6964"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13"/>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478"/>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776018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689"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664"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90667759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363862441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540" y="84039"/>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889"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31073113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451"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66728322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451"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088"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634"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059091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735"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276"/>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93"/>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85471110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738"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173"/>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94334028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301"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638"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79244376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613"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349"/>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20"/>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73683472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1961"/>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164"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863"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25591026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67"/>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03938946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68706966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41"/>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88734663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06173006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65231226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402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2034"/>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86"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85"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2790187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80180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189"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291"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540"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0"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62312953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516" y="84025"/>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865"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42859977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189"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130"/>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291"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540"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0"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61419311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689"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439"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62560384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08" y="5312530"/>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240"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81693540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6940"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798"/>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699" y="102464"/>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84257813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665"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640"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51189289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374779970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516" y="84025"/>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865"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332946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40"/>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90384744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427"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48345380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427"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064"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610"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91987729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39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714"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159"/>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57389728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277"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614"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1"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38005661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589"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364"/>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06"/>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19529453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1947"/>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140"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839"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84081533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52"/>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70219413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28464666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27"/>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0736623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059330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27491956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39003465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97682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88166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45"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46"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163"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4"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265"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514"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37"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05152246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490" y="84009"/>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4"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839"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40"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79860914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163"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145"/>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4"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265"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514"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37"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92761464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663"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413"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1971807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15"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595" y="5312514"/>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214"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4"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12620781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6914"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783"/>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686" y="102448"/>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02391894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639"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614"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41477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599"/>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1"/>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83D0DC7C-DC67-4853-985A-6A71B1B748DA}" type="datetimeFigureOut">
              <a:rPr lang="zh-TW" altLang="en-US" smtClean="0"/>
              <a:t>2023/10/11</a:t>
            </a:fld>
            <a:endParaRPr lang="zh-TW" altLang="en-US"/>
          </a:p>
        </p:txBody>
      </p:sp>
      <p:sp>
        <p:nvSpPr>
          <p:cNvPr id="5" name="頁尾版面配置區 4"/>
          <p:cNvSpPr>
            <a:spLocks noGrp="1"/>
          </p:cNvSpPr>
          <p:nvPr>
            <p:ph type="ftr" sz="quarter" idx="11"/>
          </p:nvPr>
        </p:nvSpPr>
        <p:spPr bwMode="auto">
          <a:xfrm rot="5400000">
            <a:off x="7077542" y="4178809"/>
            <a:ext cx="3657600" cy="384048"/>
          </a:xfrm>
        </p:spPr>
        <p:txBody>
          <a:bodyPr/>
          <a:lstStyle/>
          <a:p>
            <a:endParaRPr lang="zh-TW" altLang="en-US"/>
          </a:p>
        </p:txBody>
      </p:sp>
      <p:sp>
        <p:nvSpPr>
          <p:cNvPr id="9" name="矩形 8"/>
          <p:cNvSpPr/>
          <p:nvPr/>
        </p:nvSpPr>
        <p:spPr bwMode="auto">
          <a:xfrm>
            <a:off x="381000" y="4"/>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4"/>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4"/>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4"/>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4"/>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4"/>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4"/>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4"/>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4"/>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4"/>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4"/>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1"/>
            <a:ext cx="137160" cy="137161"/>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4"/>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fld id="{99009E0E-218B-44E3-B86C-171603F46346}"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7015"/>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6418470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2652440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490" y="84009"/>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839"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40"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72373938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401"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86456141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401"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038"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584"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416263829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379"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688"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143"/>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88092272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251"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14"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094"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588"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68"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96249280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563"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379"/>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790"/>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39"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14905339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1931"/>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114"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813"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7611151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7"/>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35372447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537692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22514826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11"/>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56448197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28603820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58956344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2238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21564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2D887528-B1FF-4074-8E27-564860C57769}" type="datetimeFigureOut">
              <a:rPr lang="zh-TW" altLang="en-US" smtClean="0">
                <a:solidFill>
                  <a:srgbClr val="696464"/>
                </a:solidFill>
              </a:rPr>
              <a:pPr/>
              <a:t>2023/10/11</a:t>
            </a:fld>
            <a:endParaRPr lang="zh-TW" altLang="en-US">
              <a:solidFill>
                <a:srgbClr val="696464"/>
              </a:solidFill>
            </a:endParaRPr>
          </a:p>
        </p:txBody>
      </p:sp>
      <p:sp>
        <p:nvSpPr>
          <p:cNvPr id="17" name="頁尾版面配置區 16"/>
          <p:cNvSpPr>
            <a:spLocks noGrp="1"/>
          </p:cNvSpPr>
          <p:nvPr>
            <p:ph type="ftr" sz="quarter" idx="11"/>
          </p:nvPr>
        </p:nvSpPr>
        <p:spPr/>
        <p:txBody>
          <a:bodyPr/>
          <a:lstStyle/>
          <a:p>
            <a:endParaRPr lang="zh-TW" altLang="en-US">
              <a:solidFill>
                <a:srgbClr val="696464"/>
              </a:solidFill>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14BCF9A4-59F6-42DB-B50E-ADB5A5632F29}"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1928738087"/>
      </p:ext>
    </p:extLst>
  </p:cSld>
  <p:clrMapOvr>
    <a:overrideClrMapping bg1="lt1" tx1="dk1" bg2="lt2" tx2="dk2" accent1="accent1" accent2="accent2" accent3="accent3" accent4="accent4" accent5="accent5" accent6="accent6" hlink="hlink" folHlink="folHlink"/>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2D887528-B1FF-4074-8E27-564860C57769}" type="datetimeFigureOut">
              <a:rPr lang="zh-TW" altLang="en-US" smtClean="0">
                <a:solidFill>
                  <a:srgbClr val="696464"/>
                </a:solidFill>
              </a:rPr>
              <a:pPr/>
              <a:t>2023/10/11</a:t>
            </a:fld>
            <a:endParaRPr lang="zh-TW" altLang="en-US">
              <a:solidFill>
                <a:srgbClr val="696464"/>
              </a:solidFill>
            </a:endParaRPr>
          </a:p>
        </p:txBody>
      </p:sp>
      <p:sp>
        <p:nvSpPr>
          <p:cNvPr id="5" name="頁尾版面配置區 4"/>
          <p:cNvSpPr>
            <a:spLocks noGrp="1"/>
          </p:cNvSpPr>
          <p:nvPr>
            <p:ph type="ftr" sz="quarter" idx="11"/>
          </p:nvPr>
        </p:nvSpPr>
        <p:spPr/>
        <p:txBody>
          <a:bodyPr/>
          <a:lstStyle/>
          <a:p>
            <a:endParaRPr lang="zh-TW" altLang="en-US">
              <a:solidFill>
                <a:srgbClr val="696464"/>
              </a:solidFill>
            </a:endParaRPr>
          </a:p>
        </p:txBody>
      </p:sp>
      <p:sp>
        <p:nvSpPr>
          <p:cNvPr id="6" name="投影片編號版面配置區 5"/>
          <p:cNvSpPr>
            <a:spLocks noGrp="1"/>
          </p:cNvSpPr>
          <p:nvPr>
            <p:ph type="sldNum" sz="quarter" idx="12"/>
          </p:nvPr>
        </p:nvSpPr>
        <p:spPr/>
        <p:txBody>
          <a:bodyPr/>
          <a:lstStyle/>
          <a:p>
            <a:fld id="{14BCF9A4-59F6-42DB-B50E-ADB5A5632F29}"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96162216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2D887528-B1FF-4074-8E27-564860C57769}" type="datetimeFigureOut">
              <a:rPr lang="zh-TW" altLang="en-US" smtClean="0">
                <a:solidFill>
                  <a:srgbClr val="696464"/>
                </a:solidFill>
              </a:rPr>
              <a:pPr/>
              <a:t>2023/10/11</a:t>
            </a:fld>
            <a:endParaRPr lang="zh-TW" altLang="en-US">
              <a:solidFill>
                <a:srgbClr val="696464"/>
              </a:solidFill>
            </a:endParaRPr>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solidFill>
                <a:srgbClr val="696464"/>
              </a:solidFill>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投影片編號版面配置區 5"/>
          <p:cNvSpPr>
            <a:spLocks noGrp="1"/>
          </p:cNvSpPr>
          <p:nvPr>
            <p:ph type="sldNum" sz="quarter" idx="12"/>
          </p:nvPr>
        </p:nvSpPr>
        <p:spPr>
          <a:xfrm>
            <a:off x="146304" y="6208776"/>
            <a:ext cx="457200" cy="457200"/>
          </a:xfrm>
        </p:spPr>
        <p:txBody>
          <a:bodyPr/>
          <a:lstStyle/>
          <a:p>
            <a:fld id="{14BCF9A4-59F6-42DB-B50E-ADB5A5632F29}" type="slidenum">
              <a:rPr lang="zh-TW" altLang="en-US" smtClean="0"/>
              <a:pPr/>
              <a:t>‹#›</a:t>
            </a:fld>
            <a:endParaRPr lang="zh-TW" altLang="en-US"/>
          </a:p>
        </p:txBody>
      </p:sp>
    </p:spTree>
    <p:extLst>
      <p:ext uri="{BB962C8B-B14F-4D97-AF65-F5344CB8AC3E}">
        <p14:creationId xmlns:p14="http://schemas.microsoft.com/office/powerpoint/2010/main" val="3197924322"/>
      </p:ext>
    </p:extLst>
  </p:cSld>
  <p:clrMapOvr>
    <a:overrideClrMapping bg1="lt1" tx1="dk1" bg2="lt2" tx2="dk2" accent1="accent1" accent2="accent2" accent3="accent3" accent4="accent4" accent5="accent5" accent6="accent6" hlink="hlink" folHlink="folHlink"/>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2D887528-B1FF-4074-8E27-564860C57769}" type="datetimeFigureOut">
              <a:rPr lang="zh-TW" altLang="en-US" smtClean="0">
                <a:solidFill>
                  <a:srgbClr val="696464"/>
                </a:solidFill>
              </a:rPr>
              <a:pPr/>
              <a:t>2023/10/11</a:t>
            </a:fld>
            <a:endParaRPr lang="zh-TW" altLang="en-US">
              <a:solidFill>
                <a:srgbClr val="696464"/>
              </a:solidFill>
            </a:endParaRPr>
          </a:p>
        </p:txBody>
      </p:sp>
      <p:sp>
        <p:nvSpPr>
          <p:cNvPr id="6" name="頁尾版面配置區 5"/>
          <p:cNvSpPr>
            <a:spLocks noGrp="1"/>
          </p:cNvSpPr>
          <p:nvPr>
            <p:ph type="ftr" sz="quarter" idx="11"/>
          </p:nvPr>
        </p:nvSpPr>
        <p:spPr/>
        <p:txBody>
          <a:bodyPr/>
          <a:lstStyle/>
          <a:p>
            <a:endParaRPr lang="zh-TW" altLang="en-US">
              <a:solidFill>
                <a:srgbClr val="696464"/>
              </a:solidFill>
            </a:endParaRPr>
          </a:p>
        </p:txBody>
      </p:sp>
      <p:sp>
        <p:nvSpPr>
          <p:cNvPr id="7" name="投影片編號版面配置區 6"/>
          <p:cNvSpPr>
            <a:spLocks noGrp="1"/>
          </p:cNvSpPr>
          <p:nvPr>
            <p:ph type="sldNum" sz="quarter" idx="12"/>
          </p:nvPr>
        </p:nvSpPr>
        <p:spPr/>
        <p:txBody>
          <a:bodyPr/>
          <a:lstStyle/>
          <a:p>
            <a:fld id="{14BCF9A4-59F6-42DB-B50E-ADB5A5632F29}"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117894590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2D887528-B1FF-4074-8E27-564860C57769}" type="datetimeFigureOut">
              <a:rPr lang="zh-TW" altLang="en-US" smtClean="0">
                <a:solidFill>
                  <a:srgbClr val="696464"/>
                </a:solidFill>
              </a:rPr>
              <a:pPr/>
              <a:t>2023/10/11</a:t>
            </a:fld>
            <a:endParaRPr lang="zh-TW" altLang="en-US">
              <a:solidFill>
                <a:srgbClr val="696464"/>
              </a:solidFill>
            </a:endParaRPr>
          </a:p>
        </p:txBody>
      </p:sp>
      <p:sp>
        <p:nvSpPr>
          <p:cNvPr id="8" name="頁尾版面配置區 7"/>
          <p:cNvSpPr>
            <a:spLocks noGrp="1"/>
          </p:cNvSpPr>
          <p:nvPr>
            <p:ph type="ftr" sz="quarter" idx="11"/>
          </p:nvPr>
        </p:nvSpPr>
        <p:spPr/>
        <p:txBody>
          <a:bodyPr/>
          <a:lstStyle/>
          <a:p>
            <a:endParaRPr lang="zh-TW" altLang="en-US">
              <a:solidFill>
                <a:srgbClr val="696464"/>
              </a:solidFill>
            </a:endParaRPr>
          </a:p>
        </p:txBody>
      </p:sp>
      <p:sp>
        <p:nvSpPr>
          <p:cNvPr id="9" name="投影片編號版面配置區 8"/>
          <p:cNvSpPr>
            <a:spLocks noGrp="1"/>
          </p:cNvSpPr>
          <p:nvPr>
            <p:ph type="sldNum" sz="quarter" idx="12"/>
          </p:nvPr>
        </p:nvSpPr>
        <p:spPr/>
        <p:txBody>
          <a:bodyPr/>
          <a:lstStyle/>
          <a:p>
            <a:fld id="{14BCF9A4-59F6-42DB-B50E-ADB5A5632F29}"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046537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78889250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2D887528-B1FF-4074-8E27-564860C57769}" type="datetimeFigureOut">
              <a:rPr lang="zh-TW" altLang="en-US" smtClean="0">
                <a:solidFill>
                  <a:srgbClr val="696464"/>
                </a:solidFill>
              </a:rPr>
              <a:pPr/>
              <a:t>2023/10/11</a:t>
            </a:fld>
            <a:endParaRPr lang="zh-TW" altLang="en-US">
              <a:solidFill>
                <a:srgbClr val="696464"/>
              </a:solidFill>
            </a:endParaRPr>
          </a:p>
        </p:txBody>
      </p:sp>
      <p:sp>
        <p:nvSpPr>
          <p:cNvPr id="4" name="頁尾版面配置區 3"/>
          <p:cNvSpPr>
            <a:spLocks noGrp="1"/>
          </p:cNvSpPr>
          <p:nvPr>
            <p:ph type="ftr" sz="quarter" idx="11"/>
          </p:nvPr>
        </p:nvSpPr>
        <p:spPr/>
        <p:txBody>
          <a:bodyPr/>
          <a:lstStyle/>
          <a:p>
            <a:endParaRPr lang="zh-TW" altLang="en-US">
              <a:solidFill>
                <a:srgbClr val="696464"/>
              </a:solidFill>
            </a:endParaRPr>
          </a:p>
        </p:txBody>
      </p:sp>
      <p:sp>
        <p:nvSpPr>
          <p:cNvPr id="5" name="投影片編號版面配置區 4"/>
          <p:cNvSpPr>
            <a:spLocks noGrp="1"/>
          </p:cNvSpPr>
          <p:nvPr>
            <p:ph type="sldNum" sz="quarter" idx="12"/>
          </p:nvPr>
        </p:nvSpPr>
        <p:spPr/>
        <p:txBody>
          <a:bodyPr/>
          <a:lstStyle/>
          <a:p>
            <a:fld id="{14BCF9A4-59F6-42DB-B50E-ADB5A5632F29}" type="slidenum">
              <a:rPr lang="zh-TW" altLang="en-US" smtClean="0"/>
              <a:pPr/>
              <a:t>‹#›</a:t>
            </a:fld>
            <a:endParaRPr lang="zh-TW" altLang="en-US"/>
          </a:p>
        </p:txBody>
      </p:sp>
    </p:spTree>
    <p:extLst>
      <p:ext uri="{BB962C8B-B14F-4D97-AF65-F5344CB8AC3E}">
        <p14:creationId xmlns:p14="http://schemas.microsoft.com/office/powerpoint/2010/main" val="98362916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D887528-B1FF-4074-8E27-564860C57769}" type="datetimeFigureOut">
              <a:rPr lang="zh-TW" altLang="en-US" smtClean="0">
                <a:solidFill>
                  <a:srgbClr val="696464"/>
                </a:solidFill>
              </a:rPr>
              <a:pPr/>
              <a:t>2023/10/11</a:t>
            </a:fld>
            <a:endParaRPr lang="zh-TW" altLang="en-US">
              <a:solidFill>
                <a:srgbClr val="696464"/>
              </a:solidFill>
            </a:endParaRPr>
          </a:p>
        </p:txBody>
      </p:sp>
      <p:sp>
        <p:nvSpPr>
          <p:cNvPr id="3" name="頁尾版面配置區 2"/>
          <p:cNvSpPr>
            <a:spLocks noGrp="1"/>
          </p:cNvSpPr>
          <p:nvPr>
            <p:ph type="ftr" sz="quarter" idx="11"/>
          </p:nvPr>
        </p:nvSpPr>
        <p:spPr/>
        <p:txBody>
          <a:bodyPr/>
          <a:lstStyle/>
          <a:p>
            <a:endParaRPr lang="zh-TW" altLang="en-US">
              <a:solidFill>
                <a:srgbClr val="696464"/>
              </a:solidFill>
            </a:endParaRPr>
          </a:p>
        </p:txBody>
      </p:sp>
      <p:sp>
        <p:nvSpPr>
          <p:cNvPr id="4" name="投影片編號版面配置區 3"/>
          <p:cNvSpPr>
            <a:spLocks noGrp="1"/>
          </p:cNvSpPr>
          <p:nvPr>
            <p:ph type="sldNum" sz="quarter" idx="12"/>
          </p:nvPr>
        </p:nvSpPr>
        <p:spPr/>
        <p:txBody>
          <a:bodyPr/>
          <a:lstStyle/>
          <a:p>
            <a:fld id="{14BCF9A4-59F6-42DB-B50E-ADB5A5632F29}" type="slidenum">
              <a:rPr lang="zh-TW" altLang="en-US" smtClean="0"/>
              <a:pPr/>
              <a:t>‹#›</a:t>
            </a:fld>
            <a:endParaRPr lang="zh-TW" altLang="en-US"/>
          </a:p>
        </p:txBody>
      </p:sp>
    </p:spTree>
    <p:extLst>
      <p:ext uri="{BB962C8B-B14F-4D97-AF65-F5344CB8AC3E}">
        <p14:creationId xmlns:p14="http://schemas.microsoft.com/office/powerpoint/2010/main" val="30690891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2D887528-B1FF-4074-8E27-564860C57769}" type="datetimeFigureOut">
              <a:rPr lang="zh-TW" altLang="en-US" smtClean="0">
                <a:solidFill>
                  <a:srgbClr val="696464"/>
                </a:solidFill>
              </a:rPr>
              <a:pPr/>
              <a:t>2023/10/11</a:t>
            </a:fld>
            <a:endParaRPr lang="zh-TW" altLang="en-US">
              <a:solidFill>
                <a:srgbClr val="696464"/>
              </a:solidFill>
            </a:endParaRPr>
          </a:p>
        </p:txBody>
      </p:sp>
      <p:sp>
        <p:nvSpPr>
          <p:cNvPr id="6" name="頁尾版面配置區 5"/>
          <p:cNvSpPr>
            <a:spLocks noGrp="1"/>
          </p:cNvSpPr>
          <p:nvPr>
            <p:ph type="ftr" sz="quarter" idx="11"/>
          </p:nvPr>
        </p:nvSpPr>
        <p:spPr/>
        <p:txBody>
          <a:bodyPr/>
          <a:lstStyle/>
          <a:p>
            <a:endParaRPr lang="zh-TW" altLang="en-US">
              <a:solidFill>
                <a:srgbClr val="696464"/>
              </a:solidFill>
            </a:endParaRPr>
          </a:p>
        </p:txBody>
      </p:sp>
      <p:sp>
        <p:nvSpPr>
          <p:cNvPr id="7" name="投影片編號版面配置區 6"/>
          <p:cNvSpPr>
            <a:spLocks noGrp="1"/>
          </p:cNvSpPr>
          <p:nvPr>
            <p:ph type="sldNum" sz="quarter" idx="12"/>
          </p:nvPr>
        </p:nvSpPr>
        <p:spPr/>
        <p:txBody>
          <a:bodyPr/>
          <a:lstStyle/>
          <a:p>
            <a:fld id="{14BCF9A4-59F6-42DB-B50E-ADB5A5632F29}"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4359420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2D887528-B1FF-4074-8E27-564860C57769}" type="datetimeFigureOut">
              <a:rPr lang="zh-TW" altLang="en-US" smtClean="0">
                <a:solidFill>
                  <a:srgbClr val="696464"/>
                </a:solidFill>
              </a:rPr>
              <a:pPr/>
              <a:t>2023/10/11</a:t>
            </a:fld>
            <a:endParaRPr lang="zh-TW" altLang="en-US">
              <a:solidFill>
                <a:srgbClr val="696464"/>
              </a:solidFill>
            </a:endParaRPr>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solidFill>
                <a:srgbClr val="696464"/>
              </a:solidFill>
            </a:endParaRPr>
          </a:p>
        </p:txBody>
      </p:sp>
      <p:sp>
        <p:nvSpPr>
          <p:cNvPr id="7" name="投影片編號版面配置區 6"/>
          <p:cNvSpPr>
            <a:spLocks noGrp="1"/>
          </p:cNvSpPr>
          <p:nvPr>
            <p:ph type="sldNum" sz="quarter" idx="12"/>
          </p:nvPr>
        </p:nvSpPr>
        <p:spPr>
          <a:xfrm>
            <a:off x="146304" y="6208776"/>
            <a:ext cx="457200" cy="457200"/>
          </a:xfrm>
        </p:spPr>
        <p:txBody>
          <a:bodyPr/>
          <a:lstStyle/>
          <a:p>
            <a:fld id="{14BCF9A4-59F6-42DB-B50E-ADB5A5632F29}"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390670682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D887528-B1FF-4074-8E27-564860C57769}" type="datetimeFigureOut">
              <a:rPr lang="zh-TW" altLang="en-US" smtClean="0">
                <a:solidFill>
                  <a:srgbClr val="696464"/>
                </a:solidFill>
              </a:rPr>
              <a:pPr/>
              <a:t>2023/10/11</a:t>
            </a:fld>
            <a:endParaRPr lang="zh-TW" altLang="en-US">
              <a:solidFill>
                <a:srgbClr val="696464"/>
              </a:solidFill>
            </a:endParaRPr>
          </a:p>
        </p:txBody>
      </p:sp>
      <p:sp>
        <p:nvSpPr>
          <p:cNvPr id="5" name="頁尾版面配置區 4"/>
          <p:cNvSpPr>
            <a:spLocks noGrp="1"/>
          </p:cNvSpPr>
          <p:nvPr>
            <p:ph type="ftr" sz="quarter" idx="11"/>
          </p:nvPr>
        </p:nvSpPr>
        <p:spPr/>
        <p:txBody>
          <a:bodyPr/>
          <a:lstStyle/>
          <a:p>
            <a:endParaRPr lang="zh-TW" altLang="en-US">
              <a:solidFill>
                <a:srgbClr val="696464"/>
              </a:solidFill>
            </a:endParaRPr>
          </a:p>
        </p:txBody>
      </p:sp>
      <p:sp>
        <p:nvSpPr>
          <p:cNvPr id="6" name="投影片編號版面配置區 5"/>
          <p:cNvSpPr>
            <a:spLocks noGrp="1"/>
          </p:cNvSpPr>
          <p:nvPr>
            <p:ph type="sldNum" sz="quarter" idx="12"/>
          </p:nvPr>
        </p:nvSpPr>
        <p:spPr/>
        <p:txBody>
          <a:bodyPr/>
          <a:lstStyle/>
          <a:p>
            <a:fld id="{14BCF9A4-59F6-42DB-B50E-ADB5A5632F29}" type="slidenum">
              <a:rPr lang="zh-TW" altLang="en-US" smtClean="0"/>
              <a:pPr/>
              <a:t>‹#›</a:t>
            </a:fld>
            <a:endParaRPr lang="zh-TW" altLang="en-US"/>
          </a:p>
        </p:txBody>
      </p:sp>
    </p:spTree>
    <p:extLst>
      <p:ext uri="{BB962C8B-B14F-4D97-AF65-F5344CB8AC3E}">
        <p14:creationId xmlns:p14="http://schemas.microsoft.com/office/powerpoint/2010/main" val="320604325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D887528-B1FF-4074-8E27-564860C57769}" type="datetimeFigureOut">
              <a:rPr lang="zh-TW" altLang="en-US" smtClean="0">
                <a:solidFill>
                  <a:srgbClr val="696464"/>
                </a:solidFill>
              </a:rPr>
              <a:pPr/>
              <a:t>2023/10/11</a:t>
            </a:fld>
            <a:endParaRPr lang="zh-TW" altLang="en-US">
              <a:solidFill>
                <a:srgbClr val="696464"/>
              </a:solidFill>
            </a:endParaRPr>
          </a:p>
        </p:txBody>
      </p:sp>
      <p:sp>
        <p:nvSpPr>
          <p:cNvPr id="5" name="頁尾版面配置區 4"/>
          <p:cNvSpPr>
            <a:spLocks noGrp="1"/>
          </p:cNvSpPr>
          <p:nvPr>
            <p:ph type="ftr" sz="quarter" idx="11"/>
          </p:nvPr>
        </p:nvSpPr>
        <p:spPr/>
        <p:txBody>
          <a:bodyPr/>
          <a:lstStyle/>
          <a:p>
            <a:endParaRPr lang="zh-TW" altLang="en-US">
              <a:solidFill>
                <a:srgbClr val="696464"/>
              </a:solidFill>
            </a:endParaRPr>
          </a:p>
        </p:txBody>
      </p:sp>
      <p:sp>
        <p:nvSpPr>
          <p:cNvPr id="6" name="投影片編號版面配置區 5"/>
          <p:cNvSpPr>
            <a:spLocks noGrp="1"/>
          </p:cNvSpPr>
          <p:nvPr>
            <p:ph type="sldNum" sz="quarter" idx="12"/>
          </p:nvPr>
        </p:nvSpPr>
        <p:spPr/>
        <p:txBody>
          <a:bodyPr/>
          <a:lstStyle/>
          <a:p>
            <a:fld id="{14BCF9A4-59F6-42DB-B50E-ADB5A5632F29}" type="slidenum">
              <a:rPr lang="zh-TW" altLang="en-US" smtClean="0"/>
              <a:pPr/>
              <a:t>‹#›</a:t>
            </a:fld>
            <a:endParaRPr lang="zh-TW" altLang="en-US"/>
          </a:p>
        </p:txBody>
      </p:sp>
    </p:spTree>
    <p:extLst>
      <p:ext uri="{BB962C8B-B14F-4D97-AF65-F5344CB8AC3E}">
        <p14:creationId xmlns:p14="http://schemas.microsoft.com/office/powerpoint/2010/main" val="598366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230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987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33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433"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82"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848193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658" y="84110"/>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9007"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3319265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331"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45"/>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433"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82"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156663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831"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81"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839151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79" y="5312615"/>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82"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5455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83D0DC7C-DC67-4853-985A-6A71B1B748DA}" type="datetimeFigureOut">
              <a:rPr lang="zh-TW" altLang="en-US" smtClean="0"/>
              <a:t>2023/10/11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9009E0E-218B-44E3-B86C-171603F46346}" type="slidenum">
              <a:rPr lang="zh-TW" altLang="en-US" smtClean="0"/>
              <a:t>‹#›</a:t>
            </a:fld>
            <a:endParaRPr lang="zh-TW" altLang="en-US"/>
          </a:p>
        </p:txBody>
      </p:sp>
      <p:sp>
        <p:nvSpPr>
          <p:cNvPr id="9" name="內容版面配置區 8"/>
          <p:cNvSpPr>
            <a:spLocks noGrp="1"/>
          </p:cNvSpPr>
          <p:nvPr>
            <p:ph sz="quarter" idx="1"/>
          </p:nvPr>
        </p:nvSpPr>
        <p:spPr>
          <a:xfrm>
            <a:off x="457200" y="1600202"/>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2"/>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82"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83"/>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49"/>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442291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807"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82"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541144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4909786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658" y="84110"/>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9007"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025205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569"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9804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569"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206"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752"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760552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856"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244"/>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123372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419"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756"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453341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731"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279"/>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91"/>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6725568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2032"/>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82"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81"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12907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83D0DC7C-DC67-4853-985A-6A71B1B748DA}" type="datetimeFigureOut">
              <a:rPr lang="zh-TW" altLang="en-US" smtClean="0"/>
              <a:t>2023/10/11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9009E0E-218B-44E3-B86C-171603F46346}" type="slidenum">
              <a:rPr lang="zh-TW" altLang="en-US" smtClean="0"/>
              <a:t>‹#›</a:t>
            </a:fld>
            <a:endParaRPr lang="zh-TW" altLang="en-US"/>
          </a:p>
        </p:txBody>
      </p:sp>
      <p:sp>
        <p:nvSpPr>
          <p:cNvPr id="11" name="內容版面配置區 10"/>
          <p:cNvSpPr>
            <a:spLocks noGrp="1"/>
          </p:cNvSpPr>
          <p:nvPr>
            <p:ph sz="quarter" idx="2"/>
          </p:nvPr>
        </p:nvSpPr>
        <p:spPr>
          <a:xfrm>
            <a:off x="457200" y="2362202"/>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2"/>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1"/>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1"/>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38"/>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821422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2037930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7012"/>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006863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3572685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346451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3373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204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325"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427"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76"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900343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652" y="84106"/>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9001"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374355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325"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48"/>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427"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76"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403254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83D0DC7C-DC67-4853-985A-6A71B1B748DA}" type="datetimeFigureOut">
              <a:rPr lang="zh-TW" altLang="en-US" smtClean="0"/>
              <a:t>2023/10/11</a:t>
            </a:fld>
            <a:endParaRPr lang="zh-TW" altLang="en-US"/>
          </a:p>
        </p:txBody>
      </p:sp>
      <p:sp>
        <p:nvSpPr>
          <p:cNvPr id="7" name="投影片編號版面配置區 6"/>
          <p:cNvSpPr>
            <a:spLocks noGrp="1"/>
          </p:cNvSpPr>
          <p:nvPr>
            <p:ph type="sldNum" sz="quarter" idx="11"/>
          </p:nvPr>
        </p:nvSpPr>
        <p:spPr/>
        <p:txBody>
          <a:bodyPr rtlCol="0"/>
          <a:lstStyle/>
          <a:p>
            <a:fld id="{99009E0E-218B-44E3-B86C-171603F46346}" type="slidenum">
              <a:rPr lang="zh-TW" altLang="en-US" smtClean="0"/>
              <a:t>‹#›</a:t>
            </a:fld>
            <a:endParaRPr lang="zh-TW" altLang="en-US"/>
          </a:p>
        </p:txBody>
      </p:sp>
      <p:sp>
        <p:nvSpPr>
          <p:cNvPr id="8" name="頁尾版面配置區 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825"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75"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952329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76" y="5312611"/>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76"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5523093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76"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80"/>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45"/>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6352411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801"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76"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85710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20517142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652" y="84106"/>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9001"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9155065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563"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8693721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563"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200"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746"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041740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850"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240"/>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25056335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413"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750"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51554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3D0DC7C-DC67-4853-985A-6A71B1B748DA}" type="datetimeFigureOut">
              <a:rPr lang="zh-TW" altLang="en-US" smtClean="0"/>
              <a:t>2023/10/11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9009E0E-218B-44E3-B86C-171603F46346}" type="slidenum">
              <a:rPr lang="zh-TW" altLang="en-US" smtClean="0"/>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725"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282"/>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87"/>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41497840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2028"/>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76"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75"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1499727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34"/>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3083594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811023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7009"/>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4001325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7040828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4210668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134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551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11" name="Google Shape;11;p2"/>
          <p:cNvSpPr/>
          <p:nvPr/>
        </p:nvSpPr>
        <p:spPr>
          <a:xfrm>
            <a:off x="8326154" y="6874996"/>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2" name="Google Shape;12;p2"/>
          <p:cNvSpPr/>
          <p:nvPr/>
        </p:nvSpPr>
        <p:spPr>
          <a:xfrm>
            <a:off x="8290850" y="6911984"/>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3" name="Google Shape;13;p2"/>
          <p:cNvSpPr/>
          <p:nvPr/>
        </p:nvSpPr>
        <p:spPr>
          <a:xfrm>
            <a:off x="-208723"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4" name="Google Shape;14;p2"/>
          <p:cNvSpPr/>
          <p:nvPr/>
        </p:nvSpPr>
        <p:spPr>
          <a:xfrm>
            <a:off x="7889317"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5" name="Google Shape;15;p2"/>
          <p:cNvGrpSpPr/>
          <p:nvPr/>
        </p:nvGrpSpPr>
        <p:grpSpPr>
          <a:xfrm rot="2700000">
            <a:off x="2887418" y="6188784"/>
            <a:ext cx="894659" cy="821442"/>
            <a:chOff x="5847850" y="2941500"/>
            <a:chExt cx="671000" cy="821450"/>
          </a:xfrm>
        </p:grpSpPr>
        <p:sp>
          <p:nvSpPr>
            <p:cNvPr id="16" name="Google Shape;16;p2"/>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7" name="Google Shape;17;p2"/>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 name="Google Shape;18;p2"/>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9" name="Google Shape;19;p2"/>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0" name="Google Shape;20;p2"/>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1" name="Google Shape;21;p2"/>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2" name="Google Shape;22;p2"/>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 name="Google Shape;23;p2"/>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 name="Google Shape;24;p2"/>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 name="Google Shape;25;p2"/>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 name="Google Shape;26;p2"/>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 name="Google Shape;27;p2"/>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8" name="Google Shape;28;p2"/>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 name="Google Shape;29;p2"/>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 name="Google Shape;30;p2"/>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 name="Google Shape;31;p2"/>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2" name="Google Shape;32;p2"/>
          <p:cNvGrpSpPr/>
          <p:nvPr/>
        </p:nvGrpSpPr>
        <p:grpSpPr>
          <a:xfrm>
            <a:off x="121766" y="6248390"/>
            <a:ext cx="1674825" cy="523100"/>
            <a:chOff x="2173775" y="1420000"/>
            <a:chExt cx="1674825" cy="392325"/>
          </a:xfrm>
        </p:grpSpPr>
        <p:sp>
          <p:nvSpPr>
            <p:cNvPr id="33" name="Google Shape;33;p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4" name="Google Shape;34;p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5" name="Google Shape;35;p2"/>
          <p:cNvGrpSpPr/>
          <p:nvPr/>
        </p:nvGrpSpPr>
        <p:grpSpPr>
          <a:xfrm>
            <a:off x="219225" y="3911117"/>
            <a:ext cx="696850" cy="740668"/>
            <a:chOff x="6610025" y="3412625"/>
            <a:chExt cx="696850" cy="555500"/>
          </a:xfrm>
        </p:grpSpPr>
        <p:sp>
          <p:nvSpPr>
            <p:cNvPr id="36" name="Google Shape;36;p2"/>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37" name="Google Shape;37;p2"/>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8" name="Google Shape;38;p2"/>
          <p:cNvSpPr/>
          <p:nvPr/>
        </p:nvSpPr>
        <p:spPr>
          <a:xfrm>
            <a:off x="8671800" y="310465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 name="Google Shape;39;p2"/>
          <p:cNvGrpSpPr/>
          <p:nvPr/>
        </p:nvGrpSpPr>
        <p:grpSpPr>
          <a:xfrm>
            <a:off x="8325419" y="5954933"/>
            <a:ext cx="449875" cy="579800"/>
            <a:chOff x="3240650" y="4150300"/>
            <a:chExt cx="449875" cy="434850"/>
          </a:xfrm>
        </p:grpSpPr>
        <p:sp>
          <p:nvSpPr>
            <p:cNvPr id="40" name="Google Shape;40;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41" name="Google Shape;41;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2" name="Google Shape;42;p2"/>
          <p:cNvGrpSpPr/>
          <p:nvPr/>
        </p:nvGrpSpPr>
        <p:grpSpPr>
          <a:xfrm>
            <a:off x="1278650" y="-8"/>
            <a:ext cx="455944" cy="584084"/>
            <a:chOff x="4216350" y="3170125"/>
            <a:chExt cx="269025" cy="258475"/>
          </a:xfrm>
        </p:grpSpPr>
        <p:sp>
          <p:nvSpPr>
            <p:cNvPr id="43" name="Google Shape;43;p2"/>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4" name="Google Shape;44;p2"/>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5" name="Google Shape;45;p2"/>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6" name="Google Shape;46;p2"/>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7" name="Google Shape;47;p2"/>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8" name="Google Shape;48;p2"/>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9" name="Google Shape;49;p2"/>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0" name="Google Shape;50;p2"/>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1" name="Google Shape;51;p2"/>
          <p:cNvGrpSpPr/>
          <p:nvPr/>
        </p:nvGrpSpPr>
        <p:grpSpPr>
          <a:xfrm>
            <a:off x="4999976" y="6248402"/>
            <a:ext cx="1387600" cy="702200"/>
            <a:chOff x="5618350" y="3984050"/>
            <a:chExt cx="1387600" cy="526650"/>
          </a:xfrm>
        </p:grpSpPr>
        <p:sp>
          <p:nvSpPr>
            <p:cNvPr id="52" name="Google Shape;52;p2"/>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3" name="Google Shape;53;p2"/>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4" name="Google Shape;54;p2"/>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5" name="Google Shape;55;p2"/>
          <p:cNvSpPr/>
          <p:nvPr/>
        </p:nvSpPr>
        <p:spPr>
          <a:xfrm rot="10800000">
            <a:off x="3206765"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6" name="Google Shape;56;p2"/>
          <p:cNvGrpSpPr/>
          <p:nvPr/>
        </p:nvGrpSpPr>
        <p:grpSpPr>
          <a:xfrm>
            <a:off x="8427668" y="2958101"/>
            <a:ext cx="522825" cy="670500"/>
            <a:chOff x="7116875" y="2700800"/>
            <a:chExt cx="522825" cy="502875"/>
          </a:xfrm>
        </p:grpSpPr>
        <p:sp>
          <p:nvSpPr>
            <p:cNvPr id="57" name="Google Shape;57;p2"/>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8" name="Google Shape;58;p2"/>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59" name="Google Shape;59;p2"/>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0" name="Google Shape;60;p2"/>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1" name="Google Shape;61;p2"/>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62" name="Google Shape;62;p2"/>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63" name="Google Shape;63;p2"/>
          <p:cNvGrpSpPr/>
          <p:nvPr/>
        </p:nvGrpSpPr>
        <p:grpSpPr>
          <a:xfrm rot="5833598">
            <a:off x="6551556" y="240512"/>
            <a:ext cx="599860" cy="434868"/>
            <a:chOff x="3240650" y="4150300"/>
            <a:chExt cx="449875" cy="434850"/>
          </a:xfrm>
        </p:grpSpPr>
        <p:sp>
          <p:nvSpPr>
            <p:cNvPr id="64" name="Google Shape;64;p2"/>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65" name="Google Shape;65;p2"/>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9406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4"/>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6" y="3200401"/>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4"/>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4"/>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4"/>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4"/>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4"/>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423"/>
            <a:ext cx="5638800" cy="6327647"/>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83D0DC7C-DC67-4853-985A-6A71B1B748DA}" type="datetimeFigureOut">
              <a:rPr lang="zh-TW" altLang="en-US" smtClean="0"/>
              <a:t>2023/10/11</a:t>
            </a:fld>
            <a:endParaRPr lang="zh-TW" altLang="en-US"/>
          </a:p>
        </p:txBody>
      </p:sp>
      <p:sp>
        <p:nvSpPr>
          <p:cNvPr id="22" name="投影片編號版面配置區 21"/>
          <p:cNvSpPr>
            <a:spLocks noGrp="1"/>
          </p:cNvSpPr>
          <p:nvPr>
            <p:ph type="sldNum" sz="quarter" idx="15"/>
          </p:nvPr>
        </p:nvSpPr>
        <p:spPr/>
        <p:txBody>
          <a:bodyPr rtlCol="0"/>
          <a:lstStyle/>
          <a:p>
            <a:fld id="{99009E0E-218B-44E3-B86C-171603F46346}" type="slidenum">
              <a:rPr lang="zh-TW" altLang="en-US" smtClean="0"/>
              <a:t>‹#›</a:t>
            </a:fld>
            <a:endParaRPr lang="zh-TW" altLang="en-US"/>
          </a:p>
        </p:txBody>
      </p:sp>
      <p:sp>
        <p:nvSpPr>
          <p:cNvPr id="23" name="頁尾版面配置區 22"/>
          <p:cNvSpPr>
            <a:spLocks noGrp="1"/>
          </p:cNvSpPr>
          <p:nvPr>
            <p:ph type="ftr" sz="quarter" idx="16"/>
          </p:nvPr>
        </p:nvSpPr>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540"/>
        <p:cNvGrpSpPr/>
        <p:nvPr/>
      </p:nvGrpSpPr>
      <p:grpSpPr>
        <a:xfrm>
          <a:off x="0" y="0"/>
          <a:ext cx="0" cy="0"/>
          <a:chOff x="0" y="0"/>
          <a:chExt cx="0" cy="0"/>
        </a:xfrm>
      </p:grpSpPr>
      <p:sp>
        <p:nvSpPr>
          <p:cNvPr id="554" name="Google Shape;554;p13"/>
          <p:cNvSpPr/>
          <p:nvPr/>
        </p:nvSpPr>
        <p:spPr>
          <a:xfrm>
            <a:off x="8607644" y="84102"/>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55" name="Google Shape;555;p13"/>
          <p:cNvGrpSpPr/>
          <p:nvPr userDrawn="1"/>
        </p:nvGrpSpPr>
        <p:grpSpPr>
          <a:xfrm>
            <a:off x="7008865" y="6182302"/>
            <a:ext cx="1674825" cy="523100"/>
            <a:chOff x="2173775" y="1420000"/>
            <a:chExt cx="1674825" cy="392325"/>
          </a:xfrm>
        </p:grpSpPr>
        <p:sp>
          <p:nvSpPr>
            <p:cNvPr id="556" name="Google Shape;556;p1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57" name="Google Shape;557;p1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58" name="Google Shape;558;p13"/>
          <p:cNvGrpSpPr/>
          <p:nvPr/>
        </p:nvGrpSpPr>
        <p:grpSpPr>
          <a:xfrm>
            <a:off x="118901" y="5822733"/>
            <a:ext cx="696850" cy="740668"/>
            <a:chOff x="6610025" y="3412625"/>
            <a:chExt cx="696850" cy="555500"/>
          </a:xfrm>
        </p:grpSpPr>
        <p:sp>
          <p:nvSpPr>
            <p:cNvPr id="559" name="Google Shape;559;p1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60" name="Google Shape;560;p1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1" name="Google Shape;561;p13"/>
          <p:cNvGrpSpPr/>
          <p:nvPr/>
        </p:nvGrpSpPr>
        <p:grpSpPr>
          <a:xfrm>
            <a:off x="8448993" y="319702"/>
            <a:ext cx="449875" cy="579800"/>
            <a:chOff x="3240650" y="4150300"/>
            <a:chExt cx="449875" cy="434850"/>
          </a:xfrm>
        </p:grpSpPr>
        <p:sp>
          <p:nvSpPr>
            <p:cNvPr id="562" name="Google Shape;562;p1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3" name="Google Shape;563;p1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64" name="Google Shape;564;p13"/>
          <p:cNvGrpSpPr/>
          <p:nvPr/>
        </p:nvGrpSpPr>
        <p:grpSpPr>
          <a:xfrm rot="5400000">
            <a:off x="616751" y="-189466"/>
            <a:ext cx="373985" cy="939908"/>
            <a:chOff x="3466350" y="2417925"/>
            <a:chExt cx="341975" cy="1145950"/>
          </a:xfrm>
        </p:grpSpPr>
        <p:sp>
          <p:nvSpPr>
            <p:cNvPr id="565" name="Google Shape;565;p1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66" name="Google Shape;566;p1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7" name="Google Shape;567;p1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68" name="Google Shape;568;p1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69" name="Google Shape;569;p13"/>
          <p:cNvSpPr/>
          <p:nvPr userDrawn="1"/>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5931434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66"/>
        <p:cNvGrpSpPr/>
        <p:nvPr/>
      </p:nvGrpSpPr>
      <p:grpSpPr>
        <a:xfrm>
          <a:off x="0" y="0"/>
          <a:ext cx="0" cy="0"/>
          <a:chOff x="0" y="0"/>
          <a:chExt cx="0" cy="0"/>
        </a:xfrm>
      </p:grpSpPr>
      <p:sp>
        <p:nvSpPr>
          <p:cNvPr id="70" name="Google Shape;70;p3"/>
          <p:cNvSpPr/>
          <p:nvPr/>
        </p:nvSpPr>
        <p:spPr>
          <a:xfrm rot="10800000" flipH="1">
            <a:off x="-208723"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71" name="Google Shape;71;p3"/>
          <p:cNvSpPr/>
          <p:nvPr/>
        </p:nvSpPr>
        <p:spPr>
          <a:xfrm rot="10800000" flipH="1">
            <a:off x="7889317"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72" name="Google Shape;72;p3"/>
          <p:cNvGrpSpPr/>
          <p:nvPr/>
        </p:nvGrpSpPr>
        <p:grpSpPr>
          <a:xfrm rot="8100000" flipH="1">
            <a:off x="2999244" y="-302053"/>
            <a:ext cx="670994" cy="1095257"/>
            <a:chOff x="5847850" y="2941500"/>
            <a:chExt cx="671000" cy="821450"/>
          </a:xfrm>
        </p:grpSpPr>
        <p:sp>
          <p:nvSpPr>
            <p:cNvPr id="73" name="Google Shape;73;p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4" name="Google Shape;74;p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5" name="Google Shape;75;p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6" name="Google Shape;76;p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7" name="Google Shape;77;p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8" name="Google Shape;78;p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79" name="Google Shape;79;p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0" name="Google Shape;80;p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1" name="Google Shape;81;p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2" name="Google Shape;82;p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3" name="Google Shape;83;p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4" name="Google Shape;84;p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5" name="Google Shape;85;p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6" name="Google Shape;86;p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7" name="Google Shape;87;p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88" name="Google Shape;88;p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89" name="Google Shape;89;p3"/>
          <p:cNvGrpSpPr/>
          <p:nvPr/>
        </p:nvGrpSpPr>
        <p:grpSpPr>
          <a:xfrm rot="10800000" flipH="1">
            <a:off x="121766" y="73497"/>
            <a:ext cx="1674825" cy="523100"/>
            <a:chOff x="2173775" y="1420000"/>
            <a:chExt cx="1674825" cy="392325"/>
          </a:xfrm>
        </p:grpSpPr>
        <p:sp>
          <p:nvSpPr>
            <p:cNvPr id="90" name="Google Shape;90;p3"/>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1" name="Google Shape;91;p3"/>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2" name="Google Shape;92;p3"/>
          <p:cNvGrpSpPr/>
          <p:nvPr/>
        </p:nvGrpSpPr>
        <p:grpSpPr>
          <a:xfrm rot="10800000" flipH="1">
            <a:off x="219225" y="2193195"/>
            <a:ext cx="696850" cy="740668"/>
            <a:chOff x="6610025" y="3412625"/>
            <a:chExt cx="696850" cy="555500"/>
          </a:xfrm>
        </p:grpSpPr>
        <p:sp>
          <p:nvSpPr>
            <p:cNvPr id="93" name="Google Shape;93;p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4" name="Google Shape;94;p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5" name="Google Shape;95;p3"/>
          <p:cNvSpPr/>
          <p:nvPr/>
        </p:nvSpPr>
        <p:spPr>
          <a:xfrm rot="10800000" flipH="1">
            <a:off x="86718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 name="Google Shape;96;p3"/>
          <p:cNvGrpSpPr/>
          <p:nvPr/>
        </p:nvGrpSpPr>
        <p:grpSpPr>
          <a:xfrm rot="10800000" flipH="1">
            <a:off x="8325419" y="310245"/>
            <a:ext cx="449875" cy="579800"/>
            <a:chOff x="3240650" y="4150300"/>
            <a:chExt cx="449875" cy="434850"/>
          </a:xfrm>
        </p:grpSpPr>
        <p:sp>
          <p:nvSpPr>
            <p:cNvPr id="97" name="Google Shape;97;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8" name="Google Shape;98;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9" name="Google Shape;99;p3"/>
          <p:cNvGrpSpPr/>
          <p:nvPr/>
        </p:nvGrpSpPr>
        <p:grpSpPr>
          <a:xfrm rot="10800000" flipH="1">
            <a:off x="1278650" y="6260906"/>
            <a:ext cx="455944" cy="584084"/>
            <a:chOff x="4216350" y="3170125"/>
            <a:chExt cx="269025" cy="258475"/>
          </a:xfrm>
        </p:grpSpPr>
        <p:sp>
          <p:nvSpPr>
            <p:cNvPr id="100" name="Google Shape;100;p3"/>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 name="Google Shape;101;p3"/>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 name="Google Shape;102;p3"/>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3" name="Google Shape;103;p3"/>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4" name="Google Shape;104;p3"/>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5" name="Google Shape;105;p3"/>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6" name="Google Shape;106;p3"/>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7" name="Google Shape;107;p3"/>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8" name="Google Shape;108;p3"/>
          <p:cNvGrpSpPr/>
          <p:nvPr/>
        </p:nvGrpSpPr>
        <p:grpSpPr>
          <a:xfrm rot="10800000" flipH="1">
            <a:off x="6142977" y="-105620"/>
            <a:ext cx="1387600" cy="702200"/>
            <a:chOff x="5618350" y="3984050"/>
            <a:chExt cx="1387600" cy="526650"/>
          </a:xfrm>
        </p:grpSpPr>
        <p:sp>
          <p:nvSpPr>
            <p:cNvPr id="109" name="Google Shape;109;p3"/>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0" name="Google Shape;110;p3"/>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 name="Google Shape;111;p3"/>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 name="Google Shape;112;p3"/>
          <p:cNvSpPr/>
          <p:nvPr/>
        </p:nvSpPr>
        <p:spPr>
          <a:xfrm flipH="1">
            <a:off x="3216290" y="661034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3" name="Google Shape;113;p3"/>
          <p:cNvGrpSpPr/>
          <p:nvPr/>
        </p:nvGrpSpPr>
        <p:grpSpPr>
          <a:xfrm rot="10800000" flipH="1">
            <a:off x="8427668" y="3216379"/>
            <a:ext cx="522825" cy="670500"/>
            <a:chOff x="7116875" y="2700800"/>
            <a:chExt cx="522825" cy="502875"/>
          </a:xfrm>
        </p:grpSpPr>
        <p:sp>
          <p:nvSpPr>
            <p:cNvPr id="114" name="Google Shape;114;p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5" name="Google Shape;115;p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6" name="Google Shape;116;p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7" name="Google Shape;117;p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8" name="Google Shape;118;p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9" name="Google Shape;119;p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20" name="Google Shape;120;p3"/>
          <p:cNvGrpSpPr/>
          <p:nvPr/>
        </p:nvGrpSpPr>
        <p:grpSpPr>
          <a:xfrm rot="4966402" flipH="1">
            <a:off x="6551556" y="6169601"/>
            <a:ext cx="599860" cy="434868"/>
            <a:chOff x="3240650" y="4150300"/>
            <a:chExt cx="449875" cy="434850"/>
          </a:xfrm>
        </p:grpSpPr>
        <p:sp>
          <p:nvSpPr>
            <p:cNvPr id="121" name="Google Shape;121;p3"/>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 name="Google Shape;122;p3"/>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4914889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123"/>
        <p:cNvGrpSpPr/>
        <p:nvPr/>
      </p:nvGrpSpPr>
      <p:grpSpPr>
        <a:xfrm>
          <a:off x="0" y="0"/>
          <a:ext cx="0" cy="0"/>
          <a:chOff x="0" y="0"/>
          <a:chExt cx="0" cy="0"/>
        </a:xfrm>
      </p:grpSpPr>
      <p:sp>
        <p:nvSpPr>
          <p:cNvPr id="126" name="Google Shape;126;p4"/>
          <p:cNvSpPr/>
          <p:nvPr/>
        </p:nvSpPr>
        <p:spPr>
          <a:xfrm>
            <a:off x="301382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27" name="Google Shape;127;p4"/>
          <p:cNvSpPr/>
          <p:nvPr/>
        </p:nvSpPr>
        <p:spPr>
          <a:xfrm>
            <a:off x="-179248" y="45678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28" name="Google Shape;128;p4"/>
          <p:cNvSpPr/>
          <p:nvPr/>
        </p:nvSpPr>
        <p:spPr>
          <a:xfrm>
            <a:off x="7559817" y="-532630"/>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29" name="Google Shape;129;p4"/>
          <p:cNvGrpSpPr/>
          <p:nvPr/>
        </p:nvGrpSpPr>
        <p:grpSpPr>
          <a:xfrm>
            <a:off x="2805032" y="6546434"/>
            <a:ext cx="541825" cy="726466"/>
            <a:chOff x="2391850" y="3439225"/>
            <a:chExt cx="541825" cy="544850"/>
          </a:xfrm>
        </p:grpSpPr>
        <p:sp>
          <p:nvSpPr>
            <p:cNvPr id="130" name="Google Shape;130;p4"/>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1" name="Google Shape;131;p4"/>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2" name="Google Shape;132;p4"/>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3" name="Google Shape;133;p4"/>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4" name="Google Shape;134;p4"/>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5" name="Google Shape;135;p4"/>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6" name="Google Shape;136;p4"/>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7" name="Google Shape;137;p4"/>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8" name="Google Shape;138;p4"/>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39" name="Google Shape;139;p4"/>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0" name="Google Shape;140;p4"/>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1" name="Google Shape;141;p4"/>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2" name="Google Shape;142;p4"/>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3" name="Google Shape;143;p4"/>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4" name="Google Shape;144;p4"/>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5" name="Google Shape;145;p4"/>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6" name="Google Shape;146;p4"/>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7" name="Google Shape;147;p4"/>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8" name="Google Shape;148;p4"/>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49" name="Google Shape;149;p4"/>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0" name="Google Shape;150;p4"/>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1" name="Google Shape;151;p4"/>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2" name="Google Shape;152;p4"/>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3" name="Google Shape;153;p4"/>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4" name="Google Shape;154;p4"/>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5" name="Google Shape;155;p4"/>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6" name="Google Shape;156;p4"/>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7" name="Google Shape;157;p4"/>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8" name="Google Shape;158;p4"/>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59" name="Google Shape;159;p4"/>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0" name="Google Shape;160;p4"/>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1" name="Google Shape;161;p4"/>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2" name="Google Shape;162;p4"/>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3" name="Google Shape;163;p4"/>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4" name="Google Shape;164;p4"/>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65" name="Google Shape;165;p4"/>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66" name="Google Shape;166;p4"/>
          <p:cNvSpPr/>
          <p:nvPr/>
        </p:nvSpPr>
        <p:spPr>
          <a:xfrm>
            <a:off x="8178150" y="-732899"/>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67" name="Google Shape;167;p4"/>
          <p:cNvGrpSpPr/>
          <p:nvPr/>
        </p:nvGrpSpPr>
        <p:grpSpPr>
          <a:xfrm>
            <a:off x="7674567" y="6289737"/>
            <a:ext cx="1674825" cy="523100"/>
            <a:chOff x="2173775" y="1420000"/>
            <a:chExt cx="1674825" cy="392325"/>
          </a:xfrm>
        </p:grpSpPr>
        <p:sp>
          <p:nvSpPr>
            <p:cNvPr id="168" name="Google Shape;168;p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69" name="Google Shape;169;p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0" name="Google Shape;170;p4"/>
          <p:cNvGrpSpPr/>
          <p:nvPr/>
        </p:nvGrpSpPr>
        <p:grpSpPr>
          <a:xfrm>
            <a:off x="-378225" y="323036"/>
            <a:ext cx="792600" cy="1254368"/>
            <a:chOff x="4097800" y="1302400"/>
            <a:chExt cx="792600" cy="940775"/>
          </a:xfrm>
        </p:grpSpPr>
        <p:sp>
          <p:nvSpPr>
            <p:cNvPr id="171" name="Google Shape;171;p4"/>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72" name="Google Shape;172;p4"/>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73" name="Google Shape;173;p4"/>
          <p:cNvGrpSpPr/>
          <p:nvPr/>
        </p:nvGrpSpPr>
        <p:grpSpPr>
          <a:xfrm>
            <a:off x="81338" y="6216034"/>
            <a:ext cx="522825" cy="670500"/>
            <a:chOff x="7116875" y="2700800"/>
            <a:chExt cx="522825" cy="502875"/>
          </a:xfrm>
        </p:grpSpPr>
        <p:sp>
          <p:nvSpPr>
            <p:cNvPr id="174" name="Google Shape;174;p4"/>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5" name="Google Shape;175;p4"/>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6" name="Google Shape;176;p4"/>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7" name="Google Shape;177;p4"/>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8" name="Google Shape;178;p4"/>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79" name="Google Shape;179;p4"/>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80" name="Google Shape;180;p4"/>
          <p:cNvGrpSpPr/>
          <p:nvPr/>
        </p:nvGrpSpPr>
        <p:grpSpPr>
          <a:xfrm>
            <a:off x="8433100" y="200723"/>
            <a:ext cx="455944" cy="584084"/>
            <a:chOff x="4216350" y="3170125"/>
            <a:chExt cx="269025" cy="258475"/>
          </a:xfrm>
        </p:grpSpPr>
        <p:sp>
          <p:nvSpPr>
            <p:cNvPr id="181" name="Google Shape;181;p4"/>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2" name="Google Shape;182;p4"/>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3" name="Google Shape;183;p4"/>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4" name="Google Shape;184;p4"/>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5" name="Google Shape;185;p4"/>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6" name="Google Shape;186;p4"/>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7" name="Google Shape;187;p4"/>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88" name="Google Shape;188;p4"/>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4128276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234"/>
        <p:cNvGrpSpPr/>
        <p:nvPr/>
      </p:nvGrpSpPr>
      <p:grpSpPr>
        <a:xfrm>
          <a:off x="0" y="0"/>
          <a:ext cx="0" cy="0"/>
          <a:chOff x="0" y="0"/>
          <a:chExt cx="0" cy="0"/>
        </a:xfrm>
      </p:grpSpPr>
      <p:sp>
        <p:nvSpPr>
          <p:cNvPr id="236" name="Google Shape;236;p6"/>
          <p:cNvSpPr/>
          <p:nvPr/>
        </p:nvSpPr>
        <p:spPr>
          <a:xfrm rot="-1643562">
            <a:off x="6929122" y="-807143"/>
            <a:ext cx="1904381" cy="1689984"/>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37" name="Google Shape;237;p6"/>
          <p:cNvGrpSpPr/>
          <p:nvPr/>
        </p:nvGrpSpPr>
        <p:grpSpPr>
          <a:xfrm>
            <a:off x="400822" y="-364628"/>
            <a:ext cx="541825" cy="726466"/>
            <a:chOff x="2391850" y="3439225"/>
            <a:chExt cx="541825" cy="544850"/>
          </a:xfrm>
        </p:grpSpPr>
        <p:sp>
          <p:nvSpPr>
            <p:cNvPr id="238" name="Google Shape;238;p6"/>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39" name="Google Shape;239;p6"/>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0" name="Google Shape;240;p6"/>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1" name="Google Shape;241;p6"/>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2" name="Google Shape;242;p6"/>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3" name="Google Shape;243;p6"/>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4" name="Google Shape;244;p6"/>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5" name="Google Shape;245;p6"/>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6" name="Google Shape;246;p6"/>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7" name="Google Shape;247;p6"/>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8" name="Google Shape;248;p6"/>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49" name="Google Shape;249;p6"/>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0" name="Google Shape;250;p6"/>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1" name="Google Shape;251;p6"/>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2" name="Google Shape;252;p6"/>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3" name="Google Shape;253;p6"/>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4" name="Google Shape;254;p6"/>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5" name="Google Shape;255;p6"/>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6" name="Google Shape;256;p6"/>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7" name="Google Shape;257;p6"/>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8" name="Google Shape;258;p6"/>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59" name="Google Shape;259;p6"/>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0" name="Google Shape;260;p6"/>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1" name="Google Shape;261;p6"/>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2" name="Google Shape;262;p6"/>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3" name="Google Shape;263;p6"/>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4" name="Google Shape;264;p6"/>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5" name="Google Shape;265;p6"/>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6" name="Google Shape;266;p6"/>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7" name="Google Shape;267;p6"/>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8" name="Google Shape;268;p6"/>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69" name="Google Shape;269;p6"/>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0" name="Google Shape;270;p6"/>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1" name="Google Shape;271;p6"/>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2" name="Google Shape;272;p6"/>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73" name="Google Shape;273;p6"/>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4" name="Google Shape;274;p6"/>
          <p:cNvGrpSpPr/>
          <p:nvPr/>
        </p:nvGrpSpPr>
        <p:grpSpPr>
          <a:xfrm rot="5400000">
            <a:off x="7705672" y="5312606"/>
            <a:ext cx="2233099" cy="392325"/>
            <a:chOff x="2173775" y="1420000"/>
            <a:chExt cx="1674825" cy="392325"/>
          </a:xfrm>
        </p:grpSpPr>
        <p:sp>
          <p:nvSpPr>
            <p:cNvPr id="275" name="Google Shape;275;p6"/>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6" name="Google Shape;276;p6"/>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77" name="Google Shape;277;p6"/>
          <p:cNvGrpSpPr/>
          <p:nvPr/>
        </p:nvGrpSpPr>
        <p:grpSpPr>
          <a:xfrm>
            <a:off x="-188450" y="2039303"/>
            <a:ext cx="792600" cy="1254368"/>
            <a:chOff x="4097800" y="1302400"/>
            <a:chExt cx="792600" cy="940775"/>
          </a:xfrm>
        </p:grpSpPr>
        <p:sp>
          <p:nvSpPr>
            <p:cNvPr id="278" name="Google Shape;278;p6"/>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79" name="Google Shape;279;p6"/>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280" name="Google Shape;280;p6"/>
          <p:cNvGrpSpPr/>
          <p:nvPr/>
        </p:nvGrpSpPr>
        <p:grpSpPr>
          <a:xfrm>
            <a:off x="8597368" y="822767"/>
            <a:ext cx="449875" cy="579800"/>
            <a:chOff x="3240650" y="4150300"/>
            <a:chExt cx="449875" cy="434850"/>
          </a:xfrm>
        </p:grpSpPr>
        <p:sp>
          <p:nvSpPr>
            <p:cNvPr id="281" name="Google Shape;281;p6"/>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282" name="Google Shape;282;p6"/>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283" name="Google Shape;283;p6"/>
          <p:cNvSpPr/>
          <p:nvPr/>
        </p:nvSpPr>
        <p:spPr>
          <a:xfrm>
            <a:off x="189615" y="6581207"/>
            <a:ext cx="1532633" cy="276799"/>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1106615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284"/>
        <p:cNvGrpSpPr/>
        <p:nvPr/>
      </p:nvGrpSpPr>
      <p:grpSpPr>
        <a:xfrm>
          <a:off x="0" y="0"/>
          <a:ext cx="0" cy="0"/>
          <a:chOff x="0" y="0"/>
          <a:chExt cx="0" cy="0"/>
        </a:xfrm>
      </p:grpSpPr>
      <p:sp>
        <p:nvSpPr>
          <p:cNvPr id="287" name="Google Shape;287;p7"/>
          <p:cNvSpPr/>
          <p:nvPr/>
        </p:nvSpPr>
        <p:spPr>
          <a:xfrm flipH="1">
            <a:off x="8657068" y="123919"/>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288" name="Google Shape;288;p7"/>
          <p:cNvSpPr/>
          <p:nvPr/>
        </p:nvSpPr>
        <p:spPr>
          <a:xfrm flipH="1">
            <a:off x="-665924"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289" name="Google Shape;289;p7"/>
          <p:cNvGrpSpPr/>
          <p:nvPr/>
        </p:nvGrpSpPr>
        <p:grpSpPr>
          <a:xfrm rot="-2700000" flipH="1">
            <a:off x="2443426" y="6142875"/>
            <a:ext cx="670994" cy="1095257"/>
            <a:chOff x="5847850" y="2941500"/>
            <a:chExt cx="671000" cy="821450"/>
          </a:xfrm>
        </p:grpSpPr>
        <p:sp>
          <p:nvSpPr>
            <p:cNvPr id="290" name="Google Shape;290;p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1" name="Google Shape;291;p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2" name="Google Shape;292;p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3" name="Google Shape;293;p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4" name="Google Shape;294;p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5" name="Google Shape;295;p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6" name="Google Shape;296;p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7" name="Google Shape;297;p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8" name="Google Shape;298;p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299" name="Google Shape;299;p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0" name="Google Shape;300;p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1" name="Google Shape;301;p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2" name="Google Shape;302;p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3" name="Google Shape;303;p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4" name="Google Shape;304;p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05" name="Google Shape;305;p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6" name="Google Shape;306;p7"/>
          <p:cNvGrpSpPr/>
          <p:nvPr/>
        </p:nvGrpSpPr>
        <p:grpSpPr>
          <a:xfrm flipH="1">
            <a:off x="7320657" y="6179655"/>
            <a:ext cx="1674825" cy="523100"/>
            <a:chOff x="2173775" y="1420000"/>
            <a:chExt cx="1674825" cy="392325"/>
          </a:xfrm>
        </p:grpSpPr>
        <p:sp>
          <p:nvSpPr>
            <p:cNvPr id="307" name="Google Shape;307;p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08" name="Google Shape;308;p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09" name="Google Shape;309;p7"/>
          <p:cNvGrpSpPr/>
          <p:nvPr/>
        </p:nvGrpSpPr>
        <p:grpSpPr>
          <a:xfrm rot="-5400000" flipH="1">
            <a:off x="8162700" y="102540"/>
            <a:ext cx="411368" cy="454325"/>
            <a:chOff x="5154075" y="2882225"/>
            <a:chExt cx="308525" cy="454325"/>
          </a:xfrm>
        </p:grpSpPr>
        <p:sp>
          <p:nvSpPr>
            <p:cNvPr id="310" name="Google Shape;310;p7"/>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11" name="Google Shape;311;p7"/>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312" name="Google Shape;312;p7"/>
          <p:cNvGrpSpPr/>
          <p:nvPr/>
        </p:nvGrpSpPr>
        <p:grpSpPr>
          <a:xfrm flipH="1">
            <a:off x="104556" y="5986868"/>
            <a:ext cx="449875" cy="579800"/>
            <a:chOff x="3240650" y="4150300"/>
            <a:chExt cx="449875" cy="434850"/>
          </a:xfrm>
        </p:grpSpPr>
        <p:sp>
          <p:nvSpPr>
            <p:cNvPr id="313" name="Google Shape;313;p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314" name="Google Shape;314;p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315" name="Google Shape;315;p7"/>
          <p:cNvSpPr/>
          <p:nvPr/>
        </p:nvSpPr>
        <p:spPr>
          <a:xfrm rot="10800000" flipH="1">
            <a:off x="2039701"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7698889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388"/>
        <p:cNvGrpSpPr/>
        <p:nvPr/>
      </p:nvGrpSpPr>
      <p:grpSpPr>
        <a:xfrm>
          <a:off x="0" y="0"/>
          <a:ext cx="0" cy="0"/>
          <a:chOff x="0" y="0"/>
          <a:chExt cx="0" cy="0"/>
        </a:xfrm>
      </p:grpSpPr>
      <p:sp>
        <p:nvSpPr>
          <p:cNvPr id="391" name="Google Shape;391;p9"/>
          <p:cNvSpPr/>
          <p:nvPr/>
        </p:nvSpPr>
        <p:spPr>
          <a:xfrm flipH="1">
            <a:off x="5349675" y="-732897"/>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392" name="Google Shape;392;p9"/>
          <p:cNvSpPr/>
          <p:nvPr/>
        </p:nvSpPr>
        <p:spPr>
          <a:xfrm flipH="1">
            <a:off x="8585793" y="395828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393" name="Google Shape;393;p9"/>
          <p:cNvSpPr/>
          <p:nvPr/>
        </p:nvSpPr>
        <p:spPr>
          <a:xfrm flipH="1">
            <a:off x="-607949" y="-894114"/>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394" name="Google Shape;394;p9"/>
          <p:cNvGrpSpPr/>
          <p:nvPr/>
        </p:nvGrpSpPr>
        <p:grpSpPr>
          <a:xfrm flipH="1">
            <a:off x="-173673" y="3255135"/>
            <a:ext cx="541825" cy="726466"/>
            <a:chOff x="2391850" y="3439225"/>
            <a:chExt cx="541825" cy="544850"/>
          </a:xfrm>
        </p:grpSpPr>
        <p:sp>
          <p:nvSpPr>
            <p:cNvPr id="395" name="Google Shape;395;p9"/>
            <p:cNvSpPr/>
            <p:nvPr/>
          </p:nvSpPr>
          <p:spPr>
            <a:xfrm>
              <a:off x="2391850" y="3439225"/>
              <a:ext cx="40300" cy="40300"/>
            </a:xfrm>
            <a:custGeom>
              <a:avLst/>
              <a:gdLst/>
              <a:ahLst/>
              <a:cxnLst/>
              <a:rect l="l" t="t" r="r" b="b"/>
              <a:pathLst>
                <a:path w="1612" h="1612" extrusionOk="0">
                  <a:moveTo>
                    <a:pt x="791" y="0"/>
                  </a:moveTo>
                  <a:cubicBezTo>
                    <a:pt x="335" y="0"/>
                    <a:pt x="1" y="365"/>
                    <a:pt x="1" y="821"/>
                  </a:cubicBezTo>
                  <a:cubicBezTo>
                    <a:pt x="1" y="1247"/>
                    <a:pt x="33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6" name="Google Shape;396;p9"/>
            <p:cNvSpPr/>
            <p:nvPr/>
          </p:nvSpPr>
          <p:spPr>
            <a:xfrm>
              <a:off x="2391850" y="35402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7" name="Google Shape;397;p9"/>
            <p:cNvSpPr/>
            <p:nvPr/>
          </p:nvSpPr>
          <p:spPr>
            <a:xfrm>
              <a:off x="2391850" y="3641350"/>
              <a:ext cx="40300" cy="40300"/>
            </a:xfrm>
            <a:custGeom>
              <a:avLst/>
              <a:gdLst/>
              <a:ahLst/>
              <a:cxnLst/>
              <a:rect l="l" t="t" r="r" b="b"/>
              <a:pathLst>
                <a:path w="1612" h="1612" extrusionOk="0">
                  <a:moveTo>
                    <a:pt x="791" y="1"/>
                  </a:moveTo>
                  <a:cubicBezTo>
                    <a:pt x="365" y="1"/>
                    <a:pt x="1" y="335"/>
                    <a:pt x="1" y="791"/>
                  </a:cubicBezTo>
                  <a:cubicBezTo>
                    <a:pt x="1" y="1247"/>
                    <a:pt x="335" y="1611"/>
                    <a:pt x="791" y="1611"/>
                  </a:cubicBezTo>
                  <a:cubicBezTo>
                    <a:pt x="1247" y="1611"/>
                    <a:pt x="1612" y="1247"/>
                    <a:pt x="1612" y="791"/>
                  </a:cubicBezTo>
                  <a:cubicBezTo>
                    <a:pt x="1581"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8" name="Google Shape;398;p9"/>
            <p:cNvSpPr/>
            <p:nvPr/>
          </p:nvSpPr>
          <p:spPr>
            <a:xfrm>
              <a:off x="2391850" y="3741650"/>
              <a:ext cx="40300" cy="40300"/>
            </a:xfrm>
            <a:custGeom>
              <a:avLst/>
              <a:gdLst/>
              <a:ahLst/>
              <a:cxnLst/>
              <a:rect l="l" t="t" r="r" b="b"/>
              <a:pathLst>
                <a:path w="1612" h="1612" extrusionOk="0">
                  <a:moveTo>
                    <a:pt x="791" y="1"/>
                  </a:moveTo>
                  <a:cubicBezTo>
                    <a:pt x="335" y="1"/>
                    <a:pt x="1" y="365"/>
                    <a:pt x="1" y="821"/>
                  </a:cubicBezTo>
                  <a:cubicBezTo>
                    <a:pt x="1" y="1247"/>
                    <a:pt x="33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399" name="Google Shape;399;p9"/>
            <p:cNvSpPr/>
            <p:nvPr/>
          </p:nvSpPr>
          <p:spPr>
            <a:xfrm>
              <a:off x="2391850" y="3842725"/>
              <a:ext cx="40300" cy="40300"/>
            </a:xfrm>
            <a:custGeom>
              <a:avLst/>
              <a:gdLst/>
              <a:ahLst/>
              <a:cxnLst/>
              <a:rect l="l" t="t" r="r" b="b"/>
              <a:pathLst>
                <a:path w="1612" h="1612" extrusionOk="0">
                  <a:moveTo>
                    <a:pt x="791" y="0"/>
                  </a:moveTo>
                  <a:cubicBezTo>
                    <a:pt x="335" y="0"/>
                    <a:pt x="1" y="365"/>
                    <a:pt x="1" y="791"/>
                  </a:cubicBezTo>
                  <a:cubicBezTo>
                    <a:pt x="1" y="1247"/>
                    <a:pt x="335" y="1611"/>
                    <a:pt x="791" y="1611"/>
                  </a:cubicBezTo>
                  <a:cubicBezTo>
                    <a:pt x="1247" y="1611"/>
                    <a:pt x="1612" y="1247"/>
                    <a:pt x="1612" y="79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0" name="Google Shape;400;p9"/>
            <p:cNvSpPr/>
            <p:nvPr/>
          </p:nvSpPr>
          <p:spPr>
            <a:xfrm>
              <a:off x="2391850" y="3943775"/>
              <a:ext cx="40300" cy="40300"/>
            </a:xfrm>
            <a:custGeom>
              <a:avLst/>
              <a:gdLst/>
              <a:ahLst/>
              <a:cxnLst/>
              <a:rect l="l" t="t" r="r" b="b"/>
              <a:pathLst>
                <a:path w="1612" h="1612" extrusionOk="0">
                  <a:moveTo>
                    <a:pt x="791" y="1"/>
                  </a:moveTo>
                  <a:cubicBezTo>
                    <a:pt x="365" y="1"/>
                    <a:pt x="1" y="366"/>
                    <a:pt x="1" y="791"/>
                  </a:cubicBezTo>
                  <a:cubicBezTo>
                    <a:pt x="1" y="1247"/>
                    <a:pt x="335" y="1612"/>
                    <a:pt x="791" y="1612"/>
                  </a:cubicBezTo>
                  <a:cubicBezTo>
                    <a:pt x="1247" y="1612"/>
                    <a:pt x="1612" y="1247"/>
                    <a:pt x="1612" y="791"/>
                  </a:cubicBezTo>
                  <a:cubicBezTo>
                    <a:pt x="1581"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1" name="Google Shape;401;p9"/>
            <p:cNvSpPr/>
            <p:nvPr/>
          </p:nvSpPr>
          <p:spPr>
            <a:xfrm>
              <a:off x="2491400" y="3439225"/>
              <a:ext cx="40300" cy="40300"/>
            </a:xfrm>
            <a:custGeom>
              <a:avLst/>
              <a:gdLst/>
              <a:ahLst/>
              <a:cxnLst/>
              <a:rect l="l" t="t" r="r" b="b"/>
              <a:pathLst>
                <a:path w="1612" h="1612" extrusionOk="0">
                  <a:moveTo>
                    <a:pt x="821" y="0"/>
                  </a:moveTo>
                  <a:cubicBezTo>
                    <a:pt x="365" y="0"/>
                    <a:pt x="0" y="365"/>
                    <a:pt x="0" y="821"/>
                  </a:cubicBezTo>
                  <a:cubicBezTo>
                    <a:pt x="0" y="1277"/>
                    <a:pt x="365" y="1611"/>
                    <a:pt x="821" y="1611"/>
                  </a:cubicBezTo>
                  <a:cubicBezTo>
                    <a:pt x="1247" y="1611"/>
                    <a:pt x="1611" y="127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2" name="Google Shape;402;p9"/>
            <p:cNvSpPr/>
            <p:nvPr/>
          </p:nvSpPr>
          <p:spPr>
            <a:xfrm>
              <a:off x="24914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3" name="Google Shape;403;p9"/>
            <p:cNvSpPr/>
            <p:nvPr/>
          </p:nvSpPr>
          <p:spPr>
            <a:xfrm>
              <a:off x="24914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47" y="1611"/>
                    <a:pt x="1611" y="1247"/>
                    <a:pt x="1611" y="791"/>
                  </a:cubicBezTo>
                  <a:cubicBezTo>
                    <a:pt x="1611"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4" name="Google Shape;404;p9"/>
            <p:cNvSpPr/>
            <p:nvPr/>
          </p:nvSpPr>
          <p:spPr>
            <a:xfrm>
              <a:off x="24914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47" y="1612"/>
                    <a:pt x="1611" y="1247"/>
                    <a:pt x="1611" y="821"/>
                  </a:cubicBezTo>
                  <a:cubicBezTo>
                    <a:pt x="1611"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5" name="Google Shape;405;p9"/>
            <p:cNvSpPr/>
            <p:nvPr/>
          </p:nvSpPr>
          <p:spPr>
            <a:xfrm>
              <a:off x="2491400" y="38427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47" y="1611"/>
                    <a:pt x="1611" y="1247"/>
                    <a:pt x="1611" y="821"/>
                  </a:cubicBezTo>
                  <a:cubicBezTo>
                    <a:pt x="1611"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6" name="Google Shape;406;p9"/>
            <p:cNvSpPr/>
            <p:nvPr/>
          </p:nvSpPr>
          <p:spPr>
            <a:xfrm>
              <a:off x="24914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47" y="1612"/>
                    <a:pt x="1611" y="1247"/>
                    <a:pt x="1611" y="791"/>
                  </a:cubicBezTo>
                  <a:cubicBezTo>
                    <a:pt x="1611"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7" name="Google Shape;407;p9"/>
            <p:cNvSpPr/>
            <p:nvPr/>
          </p:nvSpPr>
          <p:spPr>
            <a:xfrm>
              <a:off x="2590950" y="3439225"/>
              <a:ext cx="41050" cy="40300"/>
            </a:xfrm>
            <a:custGeom>
              <a:avLst/>
              <a:gdLst/>
              <a:ahLst/>
              <a:cxnLst/>
              <a:rect l="l" t="t" r="r" b="b"/>
              <a:pathLst>
                <a:path w="1642" h="1612" extrusionOk="0">
                  <a:moveTo>
                    <a:pt x="821" y="0"/>
                  </a:moveTo>
                  <a:cubicBezTo>
                    <a:pt x="365" y="0"/>
                    <a:pt x="0" y="365"/>
                    <a:pt x="0" y="821"/>
                  </a:cubicBezTo>
                  <a:cubicBezTo>
                    <a:pt x="0" y="1277"/>
                    <a:pt x="365" y="1611"/>
                    <a:pt x="821" y="1611"/>
                  </a:cubicBezTo>
                  <a:lnTo>
                    <a:pt x="851" y="1611"/>
                  </a:lnTo>
                  <a:cubicBezTo>
                    <a:pt x="1277" y="1611"/>
                    <a:pt x="1642" y="127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8" name="Google Shape;408;p9"/>
            <p:cNvSpPr/>
            <p:nvPr/>
          </p:nvSpPr>
          <p:spPr>
            <a:xfrm>
              <a:off x="2590950" y="35402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09" name="Google Shape;409;p9"/>
            <p:cNvSpPr/>
            <p:nvPr/>
          </p:nvSpPr>
          <p:spPr>
            <a:xfrm>
              <a:off x="2590950" y="3641350"/>
              <a:ext cx="41050" cy="40300"/>
            </a:xfrm>
            <a:custGeom>
              <a:avLst/>
              <a:gdLst/>
              <a:ahLst/>
              <a:cxnLst/>
              <a:rect l="l" t="t" r="r" b="b"/>
              <a:pathLst>
                <a:path w="1642" h="1612" extrusionOk="0">
                  <a:moveTo>
                    <a:pt x="821" y="1"/>
                  </a:moveTo>
                  <a:cubicBezTo>
                    <a:pt x="365" y="1"/>
                    <a:pt x="0" y="335"/>
                    <a:pt x="0" y="791"/>
                  </a:cubicBezTo>
                  <a:cubicBezTo>
                    <a:pt x="0" y="1247"/>
                    <a:pt x="365" y="1611"/>
                    <a:pt x="821" y="1611"/>
                  </a:cubicBezTo>
                  <a:lnTo>
                    <a:pt x="851" y="1611"/>
                  </a:lnTo>
                  <a:cubicBezTo>
                    <a:pt x="1277" y="1611"/>
                    <a:pt x="1642" y="1247"/>
                    <a:pt x="1642" y="791"/>
                  </a:cubicBezTo>
                  <a:cubicBezTo>
                    <a:pt x="1642" y="33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0" name="Google Shape;410;p9"/>
            <p:cNvSpPr/>
            <p:nvPr/>
          </p:nvSpPr>
          <p:spPr>
            <a:xfrm>
              <a:off x="2590950" y="3741650"/>
              <a:ext cx="41050" cy="40300"/>
            </a:xfrm>
            <a:custGeom>
              <a:avLst/>
              <a:gdLst/>
              <a:ahLst/>
              <a:cxnLst/>
              <a:rect l="l" t="t" r="r" b="b"/>
              <a:pathLst>
                <a:path w="1642" h="1612" extrusionOk="0">
                  <a:moveTo>
                    <a:pt x="821" y="1"/>
                  </a:moveTo>
                  <a:cubicBezTo>
                    <a:pt x="365" y="1"/>
                    <a:pt x="0" y="365"/>
                    <a:pt x="0" y="821"/>
                  </a:cubicBezTo>
                  <a:cubicBezTo>
                    <a:pt x="0" y="1247"/>
                    <a:pt x="365" y="1612"/>
                    <a:pt x="821" y="1612"/>
                  </a:cubicBezTo>
                  <a:lnTo>
                    <a:pt x="851" y="1612"/>
                  </a:lnTo>
                  <a:cubicBezTo>
                    <a:pt x="1277" y="1612"/>
                    <a:pt x="1642" y="1247"/>
                    <a:pt x="1642" y="821"/>
                  </a:cubicBezTo>
                  <a:cubicBezTo>
                    <a:pt x="1642" y="365"/>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1" name="Google Shape;411;p9"/>
            <p:cNvSpPr/>
            <p:nvPr/>
          </p:nvSpPr>
          <p:spPr>
            <a:xfrm>
              <a:off x="2590950" y="3842725"/>
              <a:ext cx="41050" cy="40300"/>
            </a:xfrm>
            <a:custGeom>
              <a:avLst/>
              <a:gdLst/>
              <a:ahLst/>
              <a:cxnLst/>
              <a:rect l="l" t="t" r="r" b="b"/>
              <a:pathLst>
                <a:path w="1642" h="1612" extrusionOk="0">
                  <a:moveTo>
                    <a:pt x="821" y="0"/>
                  </a:moveTo>
                  <a:cubicBezTo>
                    <a:pt x="365" y="0"/>
                    <a:pt x="0" y="365"/>
                    <a:pt x="0" y="821"/>
                  </a:cubicBezTo>
                  <a:cubicBezTo>
                    <a:pt x="0" y="1247"/>
                    <a:pt x="365" y="1611"/>
                    <a:pt x="821" y="1611"/>
                  </a:cubicBezTo>
                  <a:lnTo>
                    <a:pt x="851" y="1611"/>
                  </a:lnTo>
                  <a:cubicBezTo>
                    <a:pt x="1277" y="1611"/>
                    <a:pt x="1642" y="1247"/>
                    <a:pt x="1642" y="821"/>
                  </a:cubicBezTo>
                  <a:cubicBezTo>
                    <a:pt x="1642" y="365"/>
                    <a:pt x="1277"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2" name="Google Shape;412;p9"/>
            <p:cNvSpPr/>
            <p:nvPr/>
          </p:nvSpPr>
          <p:spPr>
            <a:xfrm>
              <a:off x="2590950" y="3943775"/>
              <a:ext cx="41050" cy="40300"/>
            </a:xfrm>
            <a:custGeom>
              <a:avLst/>
              <a:gdLst/>
              <a:ahLst/>
              <a:cxnLst/>
              <a:rect l="l" t="t" r="r" b="b"/>
              <a:pathLst>
                <a:path w="1642" h="1612" extrusionOk="0">
                  <a:moveTo>
                    <a:pt x="821" y="1"/>
                  </a:moveTo>
                  <a:cubicBezTo>
                    <a:pt x="365" y="1"/>
                    <a:pt x="0" y="366"/>
                    <a:pt x="0" y="791"/>
                  </a:cubicBezTo>
                  <a:cubicBezTo>
                    <a:pt x="0" y="1247"/>
                    <a:pt x="365" y="1612"/>
                    <a:pt x="821" y="1612"/>
                  </a:cubicBezTo>
                  <a:lnTo>
                    <a:pt x="851" y="1612"/>
                  </a:lnTo>
                  <a:cubicBezTo>
                    <a:pt x="1277" y="1612"/>
                    <a:pt x="1642" y="1247"/>
                    <a:pt x="1642" y="791"/>
                  </a:cubicBezTo>
                  <a:cubicBezTo>
                    <a:pt x="1642" y="366"/>
                    <a:pt x="1277" y="1"/>
                    <a:pt x="8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3" name="Google Shape;413;p9"/>
            <p:cNvSpPr/>
            <p:nvPr/>
          </p:nvSpPr>
          <p:spPr>
            <a:xfrm>
              <a:off x="2691250" y="3439225"/>
              <a:ext cx="40300" cy="40300"/>
            </a:xfrm>
            <a:custGeom>
              <a:avLst/>
              <a:gdLst/>
              <a:ahLst/>
              <a:cxnLst/>
              <a:rect l="l" t="t" r="r" b="b"/>
              <a:pathLst>
                <a:path w="1612" h="1612" extrusionOk="0">
                  <a:moveTo>
                    <a:pt x="791" y="0"/>
                  </a:moveTo>
                  <a:cubicBezTo>
                    <a:pt x="365" y="0"/>
                    <a:pt x="1" y="365"/>
                    <a:pt x="1" y="821"/>
                  </a:cubicBezTo>
                  <a:cubicBezTo>
                    <a:pt x="1" y="1277"/>
                    <a:pt x="365" y="1611"/>
                    <a:pt x="791" y="1611"/>
                  </a:cubicBezTo>
                  <a:cubicBezTo>
                    <a:pt x="1247" y="1611"/>
                    <a:pt x="1612" y="127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4" name="Google Shape;414;p9"/>
            <p:cNvSpPr/>
            <p:nvPr/>
          </p:nvSpPr>
          <p:spPr>
            <a:xfrm>
              <a:off x="2691250" y="35402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5" name="Google Shape;415;p9"/>
            <p:cNvSpPr/>
            <p:nvPr/>
          </p:nvSpPr>
          <p:spPr>
            <a:xfrm>
              <a:off x="2691250" y="3641350"/>
              <a:ext cx="40300" cy="40300"/>
            </a:xfrm>
            <a:custGeom>
              <a:avLst/>
              <a:gdLst/>
              <a:ahLst/>
              <a:cxnLst/>
              <a:rect l="l" t="t" r="r" b="b"/>
              <a:pathLst>
                <a:path w="1612" h="1612" extrusionOk="0">
                  <a:moveTo>
                    <a:pt x="791" y="1"/>
                  </a:moveTo>
                  <a:cubicBezTo>
                    <a:pt x="365" y="1"/>
                    <a:pt x="1" y="335"/>
                    <a:pt x="1" y="791"/>
                  </a:cubicBezTo>
                  <a:cubicBezTo>
                    <a:pt x="1" y="1247"/>
                    <a:pt x="365" y="1611"/>
                    <a:pt x="791" y="1611"/>
                  </a:cubicBezTo>
                  <a:cubicBezTo>
                    <a:pt x="1247" y="1611"/>
                    <a:pt x="1612" y="1247"/>
                    <a:pt x="1612" y="791"/>
                  </a:cubicBezTo>
                  <a:cubicBezTo>
                    <a:pt x="1612" y="33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6" name="Google Shape;416;p9"/>
            <p:cNvSpPr/>
            <p:nvPr/>
          </p:nvSpPr>
          <p:spPr>
            <a:xfrm>
              <a:off x="2691250" y="3741650"/>
              <a:ext cx="40300" cy="40300"/>
            </a:xfrm>
            <a:custGeom>
              <a:avLst/>
              <a:gdLst/>
              <a:ahLst/>
              <a:cxnLst/>
              <a:rect l="l" t="t" r="r" b="b"/>
              <a:pathLst>
                <a:path w="1612" h="1612" extrusionOk="0">
                  <a:moveTo>
                    <a:pt x="791" y="1"/>
                  </a:moveTo>
                  <a:cubicBezTo>
                    <a:pt x="365" y="1"/>
                    <a:pt x="1" y="365"/>
                    <a:pt x="1" y="821"/>
                  </a:cubicBezTo>
                  <a:cubicBezTo>
                    <a:pt x="1" y="1247"/>
                    <a:pt x="365" y="1612"/>
                    <a:pt x="791" y="1612"/>
                  </a:cubicBezTo>
                  <a:cubicBezTo>
                    <a:pt x="1247" y="1612"/>
                    <a:pt x="1612" y="1247"/>
                    <a:pt x="1612" y="821"/>
                  </a:cubicBezTo>
                  <a:cubicBezTo>
                    <a:pt x="1612" y="365"/>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7" name="Google Shape;417;p9"/>
            <p:cNvSpPr/>
            <p:nvPr/>
          </p:nvSpPr>
          <p:spPr>
            <a:xfrm>
              <a:off x="2691250" y="3842725"/>
              <a:ext cx="40300" cy="40300"/>
            </a:xfrm>
            <a:custGeom>
              <a:avLst/>
              <a:gdLst/>
              <a:ahLst/>
              <a:cxnLst/>
              <a:rect l="l" t="t" r="r" b="b"/>
              <a:pathLst>
                <a:path w="1612" h="1612" extrusionOk="0">
                  <a:moveTo>
                    <a:pt x="791" y="0"/>
                  </a:moveTo>
                  <a:cubicBezTo>
                    <a:pt x="365" y="0"/>
                    <a:pt x="1" y="365"/>
                    <a:pt x="1" y="821"/>
                  </a:cubicBezTo>
                  <a:cubicBezTo>
                    <a:pt x="1" y="1247"/>
                    <a:pt x="365" y="1611"/>
                    <a:pt x="791" y="1611"/>
                  </a:cubicBezTo>
                  <a:cubicBezTo>
                    <a:pt x="1247" y="1611"/>
                    <a:pt x="1612" y="1247"/>
                    <a:pt x="1612" y="821"/>
                  </a:cubicBezTo>
                  <a:cubicBezTo>
                    <a:pt x="1612" y="365"/>
                    <a:pt x="1247" y="0"/>
                    <a:pt x="79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8" name="Google Shape;418;p9"/>
            <p:cNvSpPr/>
            <p:nvPr/>
          </p:nvSpPr>
          <p:spPr>
            <a:xfrm>
              <a:off x="2691250" y="3943775"/>
              <a:ext cx="40300" cy="40300"/>
            </a:xfrm>
            <a:custGeom>
              <a:avLst/>
              <a:gdLst/>
              <a:ahLst/>
              <a:cxnLst/>
              <a:rect l="l" t="t" r="r" b="b"/>
              <a:pathLst>
                <a:path w="1612" h="1612" extrusionOk="0">
                  <a:moveTo>
                    <a:pt x="791" y="1"/>
                  </a:moveTo>
                  <a:cubicBezTo>
                    <a:pt x="365" y="1"/>
                    <a:pt x="1" y="366"/>
                    <a:pt x="1" y="791"/>
                  </a:cubicBezTo>
                  <a:cubicBezTo>
                    <a:pt x="1" y="1247"/>
                    <a:pt x="365" y="1612"/>
                    <a:pt x="791" y="1612"/>
                  </a:cubicBezTo>
                  <a:cubicBezTo>
                    <a:pt x="1247" y="1612"/>
                    <a:pt x="1612" y="1247"/>
                    <a:pt x="1612" y="791"/>
                  </a:cubicBezTo>
                  <a:cubicBezTo>
                    <a:pt x="1612" y="366"/>
                    <a:pt x="1247" y="1"/>
                    <a:pt x="79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19" name="Google Shape;419;p9"/>
            <p:cNvSpPr/>
            <p:nvPr/>
          </p:nvSpPr>
          <p:spPr>
            <a:xfrm>
              <a:off x="2790800" y="3439225"/>
              <a:ext cx="40300" cy="40300"/>
            </a:xfrm>
            <a:custGeom>
              <a:avLst/>
              <a:gdLst/>
              <a:ahLst/>
              <a:cxnLst/>
              <a:rect l="l" t="t" r="r" b="b"/>
              <a:pathLst>
                <a:path w="1612" h="1612" extrusionOk="0">
                  <a:moveTo>
                    <a:pt x="821" y="0"/>
                  </a:moveTo>
                  <a:cubicBezTo>
                    <a:pt x="365" y="0"/>
                    <a:pt x="0" y="365"/>
                    <a:pt x="0" y="821"/>
                  </a:cubicBezTo>
                  <a:cubicBezTo>
                    <a:pt x="0" y="1247"/>
                    <a:pt x="365" y="1611"/>
                    <a:pt x="821" y="1611"/>
                  </a:cubicBezTo>
                  <a:cubicBezTo>
                    <a:pt x="1277" y="1611"/>
                    <a:pt x="1611" y="1247"/>
                    <a:pt x="1611" y="82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0" name="Google Shape;420;p9"/>
            <p:cNvSpPr/>
            <p:nvPr/>
          </p:nvSpPr>
          <p:spPr>
            <a:xfrm>
              <a:off x="2790800" y="35402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1" name="Google Shape;421;p9"/>
            <p:cNvSpPr/>
            <p:nvPr/>
          </p:nvSpPr>
          <p:spPr>
            <a:xfrm>
              <a:off x="2790800" y="3641350"/>
              <a:ext cx="40300" cy="40300"/>
            </a:xfrm>
            <a:custGeom>
              <a:avLst/>
              <a:gdLst/>
              <a:ahLst/>
              <a:cxnLst/>
              <a:rect l="l" t="t" r="r" b="b"/>
              <a:pathLst>
                <a:path w="1612" h="1612" extrusionOk="0">
                  <a:moveTo>
                    <a:pt x="821" y="1"/>
                  </a:moveTo>
                  <a:cubicBezTo>
                    <a:pt x="365" y="1"/>
                    <a:pt x="0" y="335"/>
                    <a:pt x="0" y="791"/>
                  </a:cubicBezTo>
                  <a:cubicBezTo>
                    <a:pt x="0" y="1247"/>
                    <a:pt x="365" y="1611"/>
                    <a:pt x="821" y="1611"/>
                  </a:cubicBezTo>
                  <a:cubicBezTo>
                    <a:pt x="1277" y="1611"/>
                    <a:pt x="1611" y="1247"/>
                    <a:pt x="1611" y="791"/>
                  </a:cubicBezTo>
                  <a:cubicBezTo>
                    <a:pt x="1611" y="33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2" name="Google Shape;422;p9"/>
            <p:cNvSpPr/>
            <p:nvPr/>
          </p:nvSpPr>
          <p:spPr>
            <a:xfrm>
              <a:off x="2790800" y="3741650"/>
              <a:ext cx="40300" cy="40300"/>
            </a:xfrm>
            <a:custGeom>
              <a:avLst/>
              <a:gdLst/>
              <a:ahLst/>
              <a:cxnLst/>
              <a:rect l="l" t="t" r="r" b="b"/>
              <a:pathLst>
                <a:path w="1612" h="1612" extrusionOk="0">
                  <a:moveTo>
                    <a:pt x="821" y="1"/>
                  </a:moveTo>
                  <a:cubicBezTo>
                    <a:pt x="365" y="1"/>
                    <a:pt x="0" y="365"/>
                    <a:pt x="0" y="821"/>
                  </a:cubicBezTo>
                  <a:cubicBezTo>
                    <a:pt x="0" y="1247"/>
                    <a:pt x="365" y="1612"/>
                    <a:pt x="821" y="1612"/>
                  </a:cubicBezTo>
                  <a:cubicBezTo>
                    <a:pt x="1277" y="1612"/>
                    <a:pt x="1611" y="1247"/>
                    <a:pt x="1611" y="821"/>
                  </a:cubicBezTo>
                  <a:cubicBezTo>
                    <a:pt x="1611" y="365"/>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3" name="Google Shape;423;p9"/>
            <p:cNvSpPr/>
            <p:nvPr/>
          </p:nvSpPr>
          <p:spPr>
            <a:xfrm>
              <a:off x="2790800" y="3842725"/>
              <a:ext cx="40300" cy="40300"/>
            </a:xfrm>
            <a:custGeom>
              <a:avLst/>
              <a:gdLst/>
              <a:ahLst/>
              <a:cxnLst/>
              <a:rect l="l" t="t" r="r" b="b"/>
              <a:pathLst>
                <a:path w="1612" h="1612" extrusionOk="0">
                  <a:moveTo>
                    <a:pt x="821" y="0"/>
                  </a:moveTo>
                  <a:cubicBezTo>
                    <a:pt x="365" y="0"/>
                    <a:pt x="0" y="365"/>
                    <a:pt x="0" y="791"/>
                  </a:cubicBezTo>
                  <a:cubicBezTo>
                    <a:pt x="0" y="1247"/>
                    <a:pt x="365" y="1611"/>
                    <a:pt x="821" y="1611"/>
                  </a:cubicBezTo>
                  <a:cubicBezTo>
                    <a:pt x="1277" y="1611"/>
                    <a:pt x="1611" y="1247"/>
                    <a:pt x="1611" y="791"/>
                  </a:cubicBezTo>
                  <a:cubicBezTo>
                    <a:pt x="1611" y="365"/>
                    <a:pt x="127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4" name="Google Shape;424;p9"/>
            <p:cNvSpPr/>
            <p:nvPr/>
          </p:nvSpPr>
          <p:spPr>
            <a:xfrm>
              <a:off x="2790800" y="3943775"/>
              <a:ext cx="40300" cy="40300"/>
            </a:xfrm>
            <a:custGeom>
              <a:avLst/>
              <a:gdLst/>
              <a:ahLst/>
              <a:cxnLst/>
              <a:rect l="l" t="t" r="r" b="b"/>
              <a:pathLst>
                <a:path w="1612" h="1612" extrusionOk="0">
                  <a:moveTo>
                    <a:pt x="821" y="1"/>
                  </a:moveTo>
                  <a:cubicBezTo>
                    <a:pt x="365" y="1"/>
                    <a:pt x="0" y="366"/>
                    <a:pt x="0" y="791"/>
                  </a:cubicBezTo>
                  <a:cubicBezTo>
                    <a:pt x="0" y="1247"/>
                    <a:pt x="365" y="1612"/>
                    <a:pt x="821" y="1612"/>
                  </a:cubicBezTo>
                  <a:cubicBezTo>
                    <a:pt x="1277" y="1612"/>
                    <a:pt x="1611" y="1247"/>
                    <a:pt x="1611" y="791"/>
                  </a:cubicBezTo>
                  <a:cubicBezTo>
                    <a:pt x="1611" y="366"/>
                    <a:pt x="127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5" name="Google Shape;425;p9"/>
            <p:cNvSpPr/>
            <p:nvPr/>
          </p:nvSpPr>
          <p:spPr>
            <a:xfrm>
              <a:off x="2893375" y="34392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6" name="Google Shape;426;p9"/>
            <p:cNvSpPr/>
            <p:nvPr/>
          </p:nvSpPr>
          <p:spPr>
            <a:xfrm>
              <a:off x="2893375" y="35402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7" name="Google Shape;427;p9"/>
            <p:cNvSpPr/>
            <p:nvPr/>
          </p:nvSpPr>
          <p:spPr>
            <a:xfrm>
              <a:off x="2893375" y="3641350"/>
              <a:ext cx="40300" cy="40300"/>
            </a:xfrm>
            <a:custGeom>
              <a:avLst/>
              <a:gdLst/>
              <a:ahLst/>
              <a:cxnLst/>
              <a:rect l="l" t="t" r="r" b="b"/>
              <a:pathLst>
                <a:path w="1612" h="1612" extrusionOk="0">
                  <a:moveTo>
                    <a:pt x="821" y="1"/>
                  </a:moveTo>
                  <a:cubicBezTo>
                    <a:pt x="366" y="1"/>
                    <a:pt x="1" y="335"/>
                    <a:pt x="1" y="791"/>
                  </a:cubicBezTo>
                  <a:cubicBezTo>
                    <a:pt x="1" y="1247"/>
                    <a:pt x="366" y="1611"/>
                    <a:pt x="821" y="1611"/>
                  </a:cubicBezTo>
                  <a:cubicBezTo>
                    <a:pt x="1247" y="1611"/>
                    <a:pt x="1612" y="1247"/>
                    <a:pt x="1612" y="791"/>
                  </a:cubicBezTo>
                  <a:cubicBezTo>
                    <a:pt x="1612" y="33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8" name="Google Shape;428;p9"/>
            <p:cNvSpPr/>
            <p:nvPr/>
          </p:nvSpPr>
          <p:spPr>
            <a:xfrm>
              <a:off x="2893375" y="3741650"/>
              <a:ext cx="40300" cy="40300"/>
            </a:xfrm>
            <a:custGeom>
              <a:avLst/>
              <a:gdLst/>
              <a:ahLst/>
              <a:cxnLst/>
              <a:rect l="l" t="t" r="r" b="b"/>
              <a:pathLst>
                <a:path w="1612" h="1612" extrusionOk="0">
                  <a:moveTo>
                    <a:pt x="821" y="1"/>
                  </a:moveTo>
                  <a:cubicBezTo>
                    <a:pt x="366" y="1"/>
                    <a:pt x="1" y="365"/>
                    <a:pt x="1" y="821"/>
                  </a:cubicBezTo>
                  <a:cubicBezTo>
                    <a:pt x="1" y="1247"/>
                    <a:pt x="366" y="1612"/>
                    <a:pt x="821" y="1612"/>
                  </a:cubicBezTo>
                  <a:cubicBezTo>
                    <a:pt x="1247" y="1612"/>
                    <a:pt x="1612" y="1247"/>
                    <a:pt x="1612" y="821"/>
                  </a:cubicBezTo>
                  <a:cubicBezTo>
                    <a:pt x="1612" y="365"/>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29" name="Google Shape;429;p9"/>
            <p:cNvSpPr/>
            <p:nvPr/>
          </p:nvSpPr>
          <p:spPr>
            <a:xfrm>
              <a:off x="2893375" y="3842725"/>
              <a:ext cx="40300" cy="40300"/>
            </a:xfrm>
            <a:custGeom>
              <a:avLst/>
              <a:gdLst/>
              <a:ahLst/>
              <a:cxnLst/>
              <a:rect l="l" t="t" r="r" b="b"/>
              <a:pathLst>
                <a:path w="1612" h="1612" extrusionOk="0">
                  <a:moveTo>
                    <a:pt x="821" y="0"/>
                  </a:moveTo>
                  <a:cubicBezTo>
                    <a:pt x="366" y="0"/>
                    <a:pt x="1" y="365"/>
                    <a:pt x="1" y="821"/>
                  </a:cubicBezTo>
                  <a:cubicBezTo>
                    <a:pt x="1" y="1247"/>
                    <a:pt x="366" y="1611"/>
                    <a:pt x="821" y="1611"/>
                  </a:cubicBezTo>
                  <a:cubicBezTo>
                    <a:pt x="1247" y="1611"/>
                    <a:pt x="1612" y="1247"/>
                    <a:pt x="1612" y="821"/>
                  </a:cubicBezTo>
                  <a:cubicBezTo>
                    <a:pt x="1612" y="365"/>
                    <a:pt x="1247" y="0"/>
                    <a:pt x="8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430" name="Google Shape;430;p9"/>
            <p:cNvSpPr/>
            <p:nvPr/>
          </p:nvSpPr>
          <p:spPr>
            <a:xfrm>
              <a:off x="2893375" y="3943775"/>
              <a:ext cx="40300" cy="40300"/>
            </a:xfrm>
            <a:custGeom>
              <a:avLst/>
              <a:gdLst/>
              <a:ahLst/>
              <a:cxnLst/>
              <a:rect l="l" t="t" r="r" b="b"/>
              <a:pathLst>
                <a:path w="1612" h="1612" extrusionOk="0">
                  <a:moveTo>
                    <a:pt x="821" y="1"/>
                  </a:moveTo>
                  <a:cubicBezTo>
                    <a:pt x="366" y="1"/>
                    <a:pt x="1" y="366"/>
                    <a:pt x="1" y="791"/>
                  </a:cubicBezTo>
                  <a:cubicBezTo>
                    <a:pt x="1" y="1247"/>
                    <a:pt x="366" y="1612"/>
                    <a:pt x="821" y="1612"/>
                  </a:cubicBezTo>
                  <a:cubicBezTo>
                    <a:pt x="1247" y="1612"/>
                    <a:pt x="1612" y="1247"/>
                    <a:pt x="1612" y="791"/>
                  </a:cubicBezTo>
                  <a:cubicBezTo>
                    <a:pt x="1612" y="366"/>
                    <a:pt x="1247" y="1"/>
                    <a:pt x="82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431" name="Google Shape;431;p9"/>
          <p:cNvSpPr/>
          <p:nvPr/>
        </p:nvSpPr>
        <p:spPr>
          <a:xfrm flipH="1">
            <a:off x="-287975" y="-1094383"/>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432" name="Google Shape;432;p9"/>
          <p:cNvGrpSpPr/>
          <p:nvPr/>
        </p:nvGrpSpPr>
        <p:grpSpPr>
          <a:xfrm flipH="1">
            <a:off x="440451" y="5981567"/>
            <a:ext cx="1674825" cy="523100"/>
            <a:chOff x="2173775" y="1420000"/>
            <a:chExt cx="1674825" cy="392325"/>
          </a:xfrm>
        </p:grpSpPr>
        <p:sp>
          <p:nvSpPr>
            <p:cNvPr id="433" name="Google Shape;433;p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4" name="Google Shape;434;p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5" name="Google Shape;435;p9"/>
          <p:cNvGrpSpPr/>
          <p:nvPr/>
        </p:nvGrpSpPr>
        <p:grpSpPr>
          <a:xfrm flipH="1">
            <a:off x="8441625" y="281701"/>
            <a:ext cx="792600" cy="1254368"/>
            <a:chOff x="4097800" y="1302400"/>
            <a:chExt cx="792600" cy="940775"/>
          </a:xfrm>
        </p:grpSpPr>
        <p:sp>
          <p:nvSpPr>
            <p:cNvPr id="436" name="Google Shape;436;p9"/>
            <p:cNvSpPr/>
            <p:nvPr/>
          </p:nvSpPr>
          <p:spPr>
            <a:xfrm>
              <a:off x="4097800" y="1442225"/>
              <a:ext cx="751575" cy="800950"/>
            </a:xfrm>
            <a:custGeom>
              <a:avLst/>
              <a:gdLst/>
              <a:ahLst/>
              <a:cxnLst/>
              <a:rect l="l" t="t" r="r" b="b"/>
              <a:pathLst>
                <a:path w="30063" h="32038" extrusionOk="0">
                  <a:moveTo>
                    <a:pt x="25290" y="1"/>
                  </a:moveTo>
                  <a:lnTo>
                    <a:pt x="1" y="27691"/>
                  </a:lnTo>
                  <a:lnTo>
                    <a:pt x="4773" y="32038"/>
                  </a:lnTo>
                  <a:lnTo>
                    <a:pt x="30062" y="4377"/>
                  </a:lnTo>
                  <a:lnTo>
                    <a:pt x="25290"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437" name="Google Shape;437;p9"/>
            <p:cNvSpPr/>
            <p:nvPr/>
          </p:nvSpPr>
          <p:spPr>
            <a:xfrm>
              <a:off x="4302225" y="1302400"/>
              <a:ext cx="588175" cy="619350"/>
            </a:xfrm>
            <a:custGeom>
              <a:avLst/>
              <a:gdLst/>
              <a:ahLst/>
              <a:cxnLst/>
              <a:rect l="l" t="t" r="r" b="b"/>
              <a:pathLst>
                <a:path w="23527" h="24774" extrusionOk="0">
                  <a:moveTo>
                    <a:pt x="18451" y="669"/>
                  </a:moveTo>
                  <a:lnTo>
                    <a:pt x="22828" y="4651"/>
                  </a:lnTo>
                  <a:lnTo>
                    <a:pt x="5077" y="24074"/>
                  </a:lnTo>
                  <a:lnTo>
                    <a:pt x="730" y="20092"/>
                  </a:lnTo>
                  <a:lnTo>
                    <a:pt x="18451" y="669"/>
                  </a:lnTo>
                  <a:close/>
                  <a:moveTo>
                    <a:pt x="18420" y="1"/>
                  </a:moveTo>
                  <a:cubicBezTo>
                    <a:pt x="18359" y="1"/>
                    <a:pt x="18268" y="31"/>
                    <a:pt x="18238" y="92"/>
                  </a:cubicBezTo>
                  <a:lnTo>
                    <a:pt x="122" y="19910"/>
                  </a:lnTo>
                  <a:cubicBezTo>
                    <a:pt x="0" y="20031"/>
                    <a:pt x="0" y="20214"/>
                    <a:pt x="122" y="20305"/>
                  </a:cubicBezTo>
                  <a:lnTo>
                    <a:pt x="4894" y="24682"/>
                  </a:lnTo>
                  <a:cubicBezTo>
                    <a:pt x="4955" y="24743"/>
                    <a:pt x="5016" y="24773"/>
                    <a:pt x="5107" y="24773"/>
                  </a:cubicBezTo>
                  <a:lnTo>
                    <a:pt x="5107" y="24743"/>
                  </a:lnTo>
                  <a:cubicBezTo>
                    <a:pt x="5168" y="24743"/>
                    <a:pt x="5259" y="24712"/>
                    <a:pt x="5289" y="24682"/>
                  </a:cubicBezTo>
                  <a:lnTo>
                    <a:pt x="23436" y="4834"/>
                  </a:lnTo>
                  <a:cubicBezTo>
                    <a:pt x="23527" y="4712"/>
                    <a:pt x="23527" y="4560"/>
                    <a:pt x="23405" y="4438"/>
                  </a:cubicBezTo>
                  <a:lnTo>
                    <a:pt x="18633" y="61"/>
                  </a:lnTo>
                  <a:cubicBezTo>
                    <a:pt x="18572" y="31"/>
                    <a:pt x="18481" y="1"/>
                    <a:pt x="1842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438" name="Google Shape;438;p9"/>
          <p:cNvGrpSpPr/>
          <p:nvPr/>
        </p:nvGrpSpPr>
        <p:grpSpPr>
          <a:xfrm flipH="1">
            <a:off x="8481768" y="5606434"/>
            <a:ext cx="522825" cy="670500"/>
            <a:chOff x="7116875" y="2700800"/>
            <a:chExt cx="522825" cy="502875"/>
          </a:xfrm>
        </p:grpSpPr>
        <p:sp>
          <p:nvSpPr>
            <p:cNvPr id="439" name="Google Shape;439;p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0" name="Google Shape;440;p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1" name="Google Shape;441;p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2" name="Google Shape;442;p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3" name="Google Shape;443;p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444" name="Google Shape;444;p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
        <p:nvSpPr>
          <p:cNvPr id="445" name="Google Shape;445;p9"/>
          <p:cNvSpPr/>
          <p:nvPr/>
        </p:nvSpPr>
        <p:spPr>
          <a:xfrm rot="-8999956" flipH="1">
            <a:off x="4614748" y="6125825"/>
            <a:ext cx="1904283" cy="1689896"/>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40661343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39"/>
        <p:cNvGrpSpPr/>
        <p:nvPr/>
      </p:nvGrpSpPr>
      <p:grpSpPr>
        <a:xfrm>
          <a:off x="0" y="0"/>
          <a:ext cx="0" cy="0"/>
          <a:chOff x="0" y="0"/>
          <a:chExt cx="0" cy="0"/>
        </a:xfrm>
      </p:grpSpPr>
    </p:spTree>
    <p:extLst>
      <p:ext uri="{BB962C8B-B14F-4D97-AF65-F5344CB8AC3E}">
        <p14:creationId xmlns:p14="http://schemas.microsoft.com/office/powerpoint/2010/main" val="2964021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Only Title" preserve="1" userDrawn="1">
  <p:cSld name="Only Title">
    <p:spTree>
      <p:nvGrpSpPr>
        <p:cNvPr id="1" name="Shape 570"/>
        <p:cNvGrpSpPr/>
        <p:nvPr/>
      </p:nvGrpSpPr>
      <p:grpSpPr>
        <a:xfrm>
          <a:off x="0" y="0"/>
          <a:ext cx="0" cy="0"/>
          <a:chOff x="0" y="0"/>
          <a:chExt cx="0" cy="0"/>
        </a:xfrm>
      </p:grpSpPr>
      <p:sp>
        <p:nvSpPr>
          <p:cNvPr id="572" name="Google Shape;572;p14"/>
          <p:cNvSpPr/>
          <p:nvPr/>
        </p:nvSpPr>
        <p:spPr>
          <a:xfrm>
            <a:off x="8607644" y="84102"/>
            <a:ext cx="784975" cy="690033"/>
          </a:xfrm>
          <a:custGeom>
            <a:avLst/>
            <a:gdLst/>
            <a:ahLst/>
            <a:cxnLst/>
            <a:rect l="l" t="t" r="r" b="b"/>
            <a:pathLst>
              <a:path w="31399" h="20701" extrusionOk="0">
                <a:moveTo>
                  <a:pt x="0" y="1"/>
                </a:moveTo>
                <a:lnTo>
                  <a:pt x="0" y="20700"/>
                </a:lnTo>
                <a:lnTo>
                  <a:pt x="31399" y="20700"/>
                </a:lnTo>
                <a:lnTo>
                  <a:pt x="31399" y="1"/>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573" name="Google Shape;573;p14"/>
          <p:cNvGrpSpPr/>
          <p:nvPr/>
        </p:nvGrpSpPr>
        <p:grpSpPr>
          <a:xfrm>
            <a:off x="7272955" y="6485238"/>
            <a:ext cx="1674825" cy="523100"/>
            <a:chOff x="2173775" y="1420000"/>
            <a:chExt cx="1674825" cy="392325"/>
          </a:xfrm>
        </p:grpSpPr>
        <p:sp>
          <p:nvSpPr>
            <p:cNvPr id="574" name="Google Shape;574;p14"/>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5" name="Google Shape;575;p14"/>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6" name="Google Shape;576;p14"/>
          <p:cNvGrpSpPr/>
          <p:nvPr/>
        </p:nvGrpSpPr>
        <p:grpSpPr>
          <a:xfrm>
            <a:off x="-92699" y="5884533"/>
            <a:ext cx="696850" cy="740668"/>
            <a:chOff x="6610025" y="3412625"/>
            <a:chExt cx="696850" cy="555500"/>
          </a:xfrm>
        </p:grpSpPr>
        <p:sp>
          <p:nvSpPr>
            <p:cNvPr id="577" name="Google Shape;577;p14"/>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578" name="Google Shape;578;p14"/>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79" name="Google Shape;579;p14"/>
          <p:cNvGrpSpPr/>
          <p:nvPr/>
        </p:nvGrpSpPr>
        <p:grpSpPr>
          <a:xfrm>
            <a:off x="8448993" y="319702"/>
            <a:ext cx="449875" cy="579800"/>
            <a:chOff x="3240650" y="4150300"/>
            <a:chExt cx="449875" cy="434850"/>
          </a:xfrm>
        </p:grpSpPr>
        <p:sp>
          <p:nvSpPr>
            <p:cNvPr id="580" name="Google Shape;580;p14"/>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1" name="Google Shape;581;p14"/>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582" name="Google Shape;582;p14"/>
          <p:cNvGrpSpPr/>
          <p:nvPr/>
        </p:nvGrpSpPr>
        <p:grpSpPr>
          <a:xfrm rot="5400000">
            <a:off x="616751" y="-189466"/>
            <a:ext cx="373985" cy="939908"/>
            <a:chOff x="3466350" y="2417925"/>
            <a:chExt cx="341975" cy="1145950"/>
          </a:xfrm>
        </p:grpSpPr>
        <p:sp>
          <p:nvSpPr>
            <p:cNvPr id="583" name="Google Shape;583;p14"/>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584" name="Google Shape;584;p14"/>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5" name="Google Shape;585;p14"/>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586" name="Google Shape;586;p14"/>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587" name="Google Shape;587;p14"/>
          <p:cNvSpPr/>
          <p:nvPr/>
        </p:nvSpPr>
        <p:spPr>
          <a:xfrm>
            <a:off x="900029" y="6625206"/>
            <a:ext cx="1346533" cy="243188"/>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30293171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956"/>
        <p:cNvGrpSpPr/>
        <p:nvPr/>
      </p:nvGrpSpPr>
      <p:grpSpPr>
        <a:xfrm>
          <a:off x="0" y="0"/>
          <a:ext cx="0" cy="0"/>
          <a:chOff x="0" y="0"/>
          <a:chExt cx="0" cy="0"/>
        </a:xfrm>
      </p:grpSpPr>
      <p:sp>
        <p:nvSpPr>
          <p:cNvPr id="959" name="Google Shape;959;p21"/>
          <p:cNvSpPr/>
          <p:nvPr/>
        </p:nvSpPr>
        <p:spPr>
          <a:xfrm>
            <a:off x="7933555"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60" name="Google Shape;960;p21"/>
          <p:cNvGrpSpPr/>
          <p:nvPr/>
        </p:nvGrpSpPr>
        <p:grpSpPr>
          <a:xfrm>
            <a:off x="4580882" y="82588"/>
            <a:ext cx="1674825" cy="523100"/>
            <a:chOff x="2173775" y="1420000"/>
            <a:chExt cx="1674825" cy="392325"/>
          </a:xfrm>
        </p:grpSpPr>
        <p:sp>
          <p:nvSpPr>
            <p:cNvPr id="961" name="Google Shape;961;p21"/>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2" name="Google Shape;962;p21"/>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63" name="Google Shape;963;p21"/>
          <p:cNvGrpSpPr/>
          <p:nvPr/>
        </p:nvGrpSpPr>
        <p:grpSpPr>
          <a:xfrm rot="-5400000">
            <a:off x="7086082" y="5719724"/>
            <a:ext cx="516928" cy="1177692"/>
            <a:chOff x="3466350" y="2417925"/>
            <a:chExt cx="341975" cy="1145950"/>
          </a:xfrm>
        </p:grpSpPr>
        <p:sp>
          <p:nvSpPr>
            <p:cNvPr id="964" name="Google Shape;964;p21"/>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65" name="Google Shape;965;p21"/>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6" name="Google Shape;966;p21"/>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67" name="Google Shape;967;p21"/>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68" name="Google Shape;968;p21"/>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638012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text 2" preserve="1" userDrawn="1">
  <p:cSld name="Title and text 2">
    <p:spTree>
      <p:nvGrpSpPr>
        <p:cNvPr id="1" name="Shape 969"/>
        <p:cNvGrpSpPr/>
        <p:nvPr/>
      </p:nvGrpSpPr>
      <p:grpSpPr>
        <a:xfrm>
          <a:off x="0" y="0"/>
          <a:ext cx="0" cy="0"/>
          <a:chOff x="0" y="0"/>
          <a:chExt cx="0" cy="0"/>
        </a:xfrm>
      </p:grpSpPr>
      <p:sp>
        <p:nvSpPr>
          <p:cNvPr id="972" name="Google Shape;972;p22"/>
          <p:cNvSpPr/>
          <p:nvPr/>
        </p:nvSpPr>
        <p:spPr>
          <a:xfrm>
            <a:off x="-160149" y="3127001"/>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73" name="Google Shape;973;p22"/>
          <p:cNvSpPr/>
          <p:nvPr/>
        </p:nvSpPr>
        <p:spPr>
          <a:xfrm>
            <a:off x="7933555" y="-235366"/>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74" name="Google Shape;974;p22"/>
          <p:cNvGrpSpPr/>
          <p:nvPr/>
        </p:nvGrpSpPr>
        <p:grpSpPr>
          <a:xfrm>
            <a:off x="258192" y="247121"/>
            <a:ext cx="1674825" cy="523100"/>
            <a:chOff x="2173775" y="1420000"/>
            <a:chExt cx="1674825" cy="392325"/>
          </a:xfrm>
        </p:grpSpPr>
        <p:sp>
          <p:nvSpPr>
            <p:cNvPr id="975" name="Google Shape;975;p22"/>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976" name="Google Shape;976;p22"/>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977" name="Google Shape;977;p22"/>
          <p:cNvGrpSpPr/>
          <p:nvPr/>
        </p:nvGrpSpPr>
        <p:grpSpPr>
          <a:xfrm>
            <a:off x="8485738" y="5017107"/>
            <a:ext cx="387697" cy="1570256"/>
            <a:chOff x="3466350" y="2417925"/>
            <a:chExt cx="341975" cy="1145950"/>
          </a:xfrm>
        </p:grpSpPr>
        <p:sp>
          <p:nvSpPr>
            <p:cNvPr id="978" name="Google Shape;978;p22"/>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979" name="Google Shape;979;p22"/>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0" name="Google Shape;980;p22"/>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81" name="Google Shape;981;p22"/>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982" name="Google Shape;982;p22"/>
          <p:cNvSpPr/>
          <p:nvPr/>
        </p:nvSpPr>
        <p:spPr>
          <a:xfrm>
            <a:off x="966099" y="6567037"/>
            <a:ext cx="1611072" cy="290963"/>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1394802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4"/>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7" y="3200401"/>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4"/>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7"/>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4"/>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4"/>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4"/>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4"/>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4"/>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fld id="{83D0DC7C-DC67-4853-985A-6A71B1B748DA}" type="datetimeFigureOut">
              <a:rPr lang="zh-TW" altLang="en-US" smtClean="0"/>
              <a:t>2023/10/11</a:t>
            </a:fld>
            <a:endParaRPr lang="zh-TW" altLang="en-US"/>
          </a:p>
        </p:txBody>
      </p:sp>
      <p:sp>
        <p:nvSpPr>
          <p:cNvPr id="18" name="投影片編號版面配置區 17"/>
          <p:cNvSpPr>
            <a:spLocks noGrp="1"/>
          </p:cNvSpPr>
          <p:nvPr>
            <p:ph type="sldNum" sz="quarter" idx="11"/>
          </p:nvPr>
        </p:nvSpPr>
        <p:spPr/>
        <p:txBody>
          <a:bodyPr rtlCol="0"/>
          <a:lstStyle/>
          <a:p>
            <a:fld id="{99009E0E-218B-44E3-B86C-171603F46346}" type="slidenum">
              <a:rPr lang="zh-TW" altLang="en-US" smtClean="0"/>
              <a:t>‹#›</a:t>
            </a:fld>
            <a:endParaRPr lang="zh-TW" altLang="en-US"/>
          </a:p>
        </p:txBody>
      </p:sp>
      <p:sp>
        <p:nvSpPr>
          <p:cNvPr id="21" name="頁尾版面配置區 20"/>
          <p:cNvSpPr>
            <a:spLocks noGrp="1"/>
          </p:cNvSpPr>
          <p:nvPr>
            <p:ph type="ftr" sz="quarter" idx="12"/>
          </p:nvPr>
        </p:nvSpPr>
        <p:spPr/>
        <p:txBody>
          <a:bodyPr rtlCol="0"/>
          <a:lstStyle/>
          <a:p>
            <a:endParaRPr lang="zh-TW"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ext 3" preserve="1" userDrawn="1">
  <p:cSld name="Title and text 3">
    <p:spTree>
      <p:nvGrpSpPr>
        <p:cNvPr id="1" name="Shape 983"/>
        <p:cNvGrpSpPr/>
        <p:nvPr/>
      </p:nvGrpSpPr>
      <p:grpSpPr>
        <a:xfrm>
          <a:off x="0" y="0"/>
          <a:ext cx="0" cy="0"/>
          <a:chOff x="0" y="0"/>
          <a:chExt cx="0" cy="0"/>
        </a:xfrm>
      </p:grpSpPr>
      <p:sp>
        <p:nvSpPr>
          <p:cNvPr id="986" name="Google Shape;986;p23"/>
          <p:cNvSpPr/>
          <p:nvPr/>
        </p:nvSpPr>
        <p:spPr>
          <a:xfrm rot="-5400000">
            <a:off x="2335402" y="5995189"/>
            <a:ext cx="905833" cy="164292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987" name="Google Shape;987;p23"/>
          <p:cNvSpPr/>
          <p:nvPr/>
        </p:nvSpPr>
        <p:spPr>
          <a:xfrm rot="5400000">
            <a:off x="7872013" y="5189893"/>
            <a:ext cx="2539100" cy="1267450"/>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988" name="Google Shape;988;p23"/>
          <p:cNvSpPr/>
          <p:nvPr/>
        </p:nvSpPr>
        <p:spPr>
          <a:xfrm>
            <a:off x="-547200" y="-150000"/>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989" name="Google Shape;989;p23"/>
          <p:cNvGrpSpPr/>
          <p:nvPr/>
        </p:nvGrpSpPr>
        <p:grpSpPr>
          <a:xfrm>
            <a:off x="8713914" y="282568"/>
            <a:ext cx="671000" cy="1095268"/>
            <a:chOff x="5847850" y="2941500"/>
            <a:chExt cx="671000" cy="821450"/>
          </a:xfrm>
        </p:grpSpPr>
        <p:sp>
          <p:nvSpPr>
            <p:cNvPr id="990" name="Google Shape;990;p23"/>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1" name="Google Shape;991;p23"/>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2" name="Google Shape;992;p23"/>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3" name="Google Shape;993;p23"/>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4" name="Google Shape;994;p23"/>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5" name="Google Shape;995;p23"/>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6" name="Google Shape;996;p23"/>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7" name="Google Shape;997;p23"/>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8" name="Google Shape;998;p23"/>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999" name="Google Shape;999;p23"/>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0" name="Google Shape;1000;p23"/>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1" name="Google Shape;1001;p23"/>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2" name="Google Shape;1002;p23"/>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3" name="Google Shape;1003;p23"/>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4" name="Google Shape;1004;p23"/>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05" name="Google Shape;1005;p23"/>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6" name="Google Shape;1006;p23"/>
          <p:cNvGrpSpPr/>
          <p:nvPr/>
        </p:nvGrpSpPr>
        <p:grpSpPr>
          <a:xfrm>
            <a:off x="8213051" y="183600"/>
            <a:ext cx="696850" cy="740668"/>
            <a:chOff x="6610025" y="3412625"/>
            <a:chExt cx="696850" cy="555500"/>
          </a:xfrm>
        </p:grpSpPr>
        <p:sp>
          <p:nvSpPr>
            <p:cNvPr id="1007" name="Google Shape;1007;p23"/>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08" name="Google Shape;1008;p23"/>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009" name="Google Shape;1009;p23"/>
          <p:cNvGrpSpPr/>
          <p:nvPr/>
        </p:nvGrpSpPr>
        <p:grpSpPr>
          <a:xfrm>
            <a:off x="8257842" y="5944334"/>
            <a:ext cx="522825" cy="670500"/>
            <a:chOff x="7116875" y="2700800"/>
            <a:chExt cx="522825" cy="502875"/>
          </a:xfrm>
        </p:grpSpPr>
        <p:sp>
          <p:nvSpPr>
            <p:cNvPr id="1010" name="Google Shape;1010;p23"/>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1" name="Google Shape;1011;p23"/>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2" name="Google Shape;1012;p23"/>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3" name="Google Shape;1013;p23"/>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4" name="Google Shape;1014;p23"/>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015" name="Google Shape;1015;p23"/>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016" name="Google Shape;1016;p23"/>
          <p:cNvGrpSpPr/>
          <p:nvPr/>
        </p:nvGrpSpPr>
        <p:grpSpPr>
          <a:xfrm>
            <a:off x="156564" y="5169236"/>
            <a:ext cx="341976" cy="1527933"/>
            <a:chOff x="3466350" y="2417925"/>
            <a:chExt cx="341975" cy="1145950"/>
          </a:xfrm>
        </p:grpSpPr>
        <p:sp>
          <p:nvSpPr>
            <p:cNvPr id="1017" name="Google Shape;1017;p23"/>
            <p:cNvSpPr/>
            <p:nvPr/>
          </p:nvSpPr>
          <p:spPr>
            <a:xfrm>
              <a:off x="3565875" y="2417925"/>
              <a:ext cx="242450" cy="1073000"/>
            </a:xfrm>
            <a:custGeom>
              <a:avLst/>
              <a:gdLst/>
              <a:ahLst/>
              <a:cxnLst/>
              <a:rect l="l" t="t" r="r" b="b"/>
              <a:pathLst>
                <a:path w="9698" h="42920" extrusionOk="0">
                  <a:moveTo>
                    <a:pt x="3679" y="1"/>
                  </a:moveTo>
                  <a:cubicBezTo>
                    <a:pt x="1886" y="1"/>
                    <a:pt x="366" y="1308"/>
                    <a:pt x="62" y="3040"/>
                  </a:cubicBezTo>
                  <a:lnTo>
                    <a:pt x="1" y="3040"/>
                  </a:lnTo>
                  <a:cubicBezTo>
                    <a:pt x="1" y="3162"/>
                    <a:pt x="1" y="3253"/>
                    <a:pt x="1" y="3374"/>
                  </a:cubicBezTo>
                  <a:cubicBezTo>
                    <a:pt x="1" y="3466"/>
                    <a:pt x="1" y="3587"/>
                    <a:pt x="1" y="3709"/>
                  </a:cubicBezTo>
                  <a:lnTo>
                    <a:pt x="1" y="39211"/>
                  </a:lnTo>
                  <a:cubicBezTo>
                    <a:pt x="1" y="39302"/>
                    <a:pt x="1" y="39363"/>
                    <a:pt x="1" y="39424"/>
                  </a:cubicBezTo>
                  <a:cubicBezTo>
                    <a:pt x="1" y="39515"/>
                    <a:pt x="1" y="39576"/>
                    <a:pt x="1" y="39667"/>
                  </a:cubicBezTo>
                  <a:lnTo>
                    <a:pt x="31" y="39667"/>
                  </a:lnTo>
                  <a:cubicBezTo>
                    <a:pt x="244" y="41491"/>
                    <a:pt x="1794" y="42919"/>
                    <a:pt x="3709" y="42919"/>
                  </a:cubicBezTo>
                  <a:lnTo>
                    <a:pt x="5989" y="42919"/>
                  </a:lnTo>
                  <a:cubicBezTo>
                    <a:pt x="7873" y="42919"/>
                    <a:pt x="9424" y="41491"/>
                    <a:pt x="9667" y="39667"/>
                  </a:cubicBezTo>
                  <a:lnTo>
                    <a:pt x="9697" y="39667"/>
                  </a:lnTo>
                  <a:cubicBezTo>
                    <a:pt x="9697" y="39576"/>
                    <a:pt x="9697" y="39515"/>
                    <a:pt x="9667" y="39424"/>
                  </a:cubicBezTo>
                  <a:cubicBezTo>
                    <a:pt x="9697" y="39363"/>
                    <a:pt x="9697" y="39302"/>
                    <a:pt x="9697" y="39211"/>
                  </a:cubicBezTo>
                  <a:lnTo>
                    <a:pt x="9697" y="3709"/>
                  </a:lnTo>
                  <a:cubicBezTo>
                    <a:pt x="9697" y="3587"/>
                    <a:pt x="9697" y="3466"/>
                    <a:pt x="9667" y="3374"/>
                  </a:cubicBezTo>
                  <a:cubicBezTo>
                    <a:pt x="9667" y="3253"/>
                    <a:pt x="9697" y="3162"/>
                    <a:pt x="9697" y="3040"/>
                  </a:cubicBezTo>
                  <a:lnTo>
                    <a:pt x="9606" y="3040"/>
                  </a:lnTo>
                  <a:cubicBezTo>
                    <a:pt x="9302" y="1308"/>
                    <a:pt x="7813" y="1"/>
                    <a:pt x="598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018" name="Google Shape;1018;p23"/>
            <p:cNvSpPr/>
            <p:nvPr/>
          </p:nvSpPr>
          <p:spPr>
            <a:xfrm>
              <a:off x="3466350" y="2477200"/>
              <a:ext cx="256100" cy="1086675"/>
            </a:xfrm>
            <a:custGeom>
              <a:avLst/>
              <a:gdLst/>
              <a:ahLst/>
              <a:cxnLst/>
              <a:rect l="l" t="t" r="r" b="b"/>
              <a:pathLst>
                <a:path w="10244" h="43467" extrusionOk="0">
                  <a:moveTo>
                    <a:pt x="6262" y="548"/>
                  </a:moveTo>
                  <a:cubicBezTo>
                    <a:pt x="8146" y="548"/>
                    <a:pt x="9666" y="2098"/>
                    <a:pt x="9666" y="3982"/>
                  </a:cubicBezTo>
                  <a:lnTo>
                    <a:pt x="9666" y="39484"/>
                  </a:lnTo>
                  <a:cubicBezTo>
                    <a:pt x="9666" y="41369"/>
                    <a:pt x="8146" y="42919"/>
                    <a:pt x="6262" y="42919"/>
                  </a:cubicBezTo>
                  <a:lnTo>
                    <a:pt x="3982" y="42919"/>
                  </a:lnTo>
                  <a:cubicBezTo>
                    <a:pt x="2097" y="42919"/>
                    <a:pt x="547" y="41369"/>
                    <a:pt x="547" y="39484"/>
                  </a:cubicBezTo>
                  <a:lnTo>
                    <a:pt x="547" y="3982"/>
                  </a:lnTo>
                  <a:cubicBezTo>
                    <a:pt x="547" y="2098"/>
                    <a:pt x="2097" y="548"/>
                    <a:pt x="3982" y="548"/>
                  </a:cubicBezTo>
                  <a:close/>
                  <a:moveTo>
                    <a:pt x="3982" y="0"/>
                  </a:moveTo>
                  <a:cubicBezTo>
                    <a:pt x="1763" y="0"/>
                    <a:pt x="0" y="1763"/>
                    <a:pt x="0" y="3982"/>
                  </a:cubicBezTo>
                  <a:lnTo>
                    <a:pt x="0" y="39484"/>
                  </a:lnTo>
                  <a:cubicBezTo>
                    <a:pt x="0" y="41703"/>
                    <a:pt x="1763" y="43466"/>
                    <a:pt x="3982" y="43466"/>
                  </a:cubicBezTo>
                  <a:lnTo>
                    <a:pt x="6262" y="43466"/>
                  </a:lnTo>
                  <a:cubicBezTo>
                    <a:pt x="8450" y="43466"/>
                    <a:pt x="10243" y="41703"/>
                    <a:pt x="10243" y="39484"/>
                  </a:cubicBezTo>
                  <a:lnTo>
                    <a:pt x="10243" y="3982"/>
                  </a:ln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19" name="Google Shape;1019;p23"/>
            <p:cNvSpPr/>
            <p:nvPr/>
          </p:nvSpPr>
          <p:spPr>
            <a:xfrm>
              <a:off x="3466350" y="3376150"/>
              <a:ext cx="256100" cy="106400"/>
            </a:xfrm>
            <a:custGeom>
              <a:avLst/>
              <a:gdLst/>
              <a:ahLst/>
              <a:cxnLst/>
              <a:rect l="l" t="t" r="r" b="b"/>
              <a:pathLst>
                <a:path w="10244" h="4256" extrusionOk="0">
                  <a:moveTo>
                    <a:pt x="3982" y="0"/>
                  </a:moveTo>
                  <a:cubicBezTo>
                    <a:pt x="1793" y="0"/>
                    <a:pt x="0" y="1794"/>
                    <a:pt x="0" y="3982"/>
                  </a:cubicBezTo>
                  <a:cubicBezTo>
                    <a:pt x="0" y="4134"/>
                    <a:pt x="122" y="4256"/>
                    <a:pt x="274" y="4256"/>
                  </a:cubicBezTo>
                  <a:cubicBezTo>
                    <a:pt x="426" y="4256"/>
                    <a:pt x="547" y="4134"/>
                    <a:pt x="547" y="3982"/>
                  </a:cubicBezTo>
                  <a:cubicBezTo>
                    <a:pt x="547" y="2098"/>
                    <a:pt x="2097" y="548"/>
                    <a:pt x="3982" y="548"/>
                  </a:cubicBezTo>
                  <a:lnTo>
                    <a:pt x="6262" y="548"/>
                  </a:lnTo>
                  <a:cubicBezTo>
                    <a:pt x="8146" y="548"/>
                    <a:pt x="9696" y="2098"/>
                    <a:pt x="9696" y="3982"/>
                  </a:cubicBezTo>
                  <a:cubicBezTo>
                    <a:pt x="9696" y="4134"/>
                    <a:pt x="9818" y="4256"/>
                    <a:pt x="9970" y="4256"/>
                  </a:cubicBezTo>
                  <a:cubicBezTo>
                    <a:pt x="10122" y="4256"/>
                    <a:pt x="10243" y="4134"/>
                    <a:pt x="10243" y="3982"/>
                  </a:cubicBezTo>
                  <a:cubicBezTo>
                    <a:pt x="10243" y="1763"/>
                    <a:pt x="8450" y="0"/>
                    <a:pt x="626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020" name="Google Shape;1020;p23"/>
            <p:cNvSpPr/>
            <p:nvPr/>
          </p:nvSpPr>
          <p:spPr>
            <a:xfrm>
              <a:off x="3466350" y="2553175"/>
              <a:ext cx="256100" cy="106425"/>
            </a:xfrm>
            <a:custGeom>
              <a:avLst/>
              <a:gdLst/>
              <a:ahLst/>
              <a:cxnLst/>
              <a:rect l="l" t="t" r="r" b="b"/>
              <a:pathLst>
                <a:path w="10244" h="4257" extrusionOk="0">
                  <a:moveTo>
                    <a:pt x="274" y="1"/>
                  </a:moveTo>
                  <a:cubicBezTo>
                    <a:pt x="122" y="1"/>
                    <a:pt x="0" y="123"/>
                    <a:pt x="0" y="275"/>
                  </a:cubicBezTo>
                  <a:cubicBezTo>
                    <a:pt x="0" y="2463"/>
                    <a:pt x="1763" y="4256"/>
                    <a:pt x="3982" y="4256"/>
                  </a:cubicBezTo>
                  <a:lnTo>
                    <a:pt x="6262" y="4256"/>
                  </a:lnTo>
                  <a:cubicBezTo>
                    <a:pt x="8450" y="4256"/>
                    <a:pt x="10243" y="2463"/>
                    <a:pt x="10243" y="275"/>
                  </a:cubicBezTo>
                  <a:cubicBezTo>
                    <a:pt x="10243" y="123"/>
                    <a:pt x="10122" y="1"/>
                    <a:pt x="9970" y="1"/>
                  </a:cubicBezTo>
                  <a:cubicBezTo>
                    <a:pt x="9818" y="1"/>
                    <a:pt x="9696" y="123"/>
                    <a:pt x="9696" y="275"/>
                  </a:cubicBezTo>
                  <a:cubicBezTo>
                    <a:pt x="9696" y="2159"/>
                    <a:pt x="8146" y="3709"/>
                    <a:pt x="6262" y="3709"/>
                  </a:cubicBezTo>
                  <a:lnTo>
                    <a:pt x="3982" y="3709"/>
                  </a:lnTo>
                  <a:cubicBezTo>
                    <a:pt x="2097" y="3709"/>
                    <a:pt x="547" y="2159"/>
                    <a:pt x="547" y="275"/>
                  </a:cubicBezTo>
                  <a:cubicBezTo>
                    <a:pt x="547" y="123"/>
                    <a:pt x="426" y="1"/>
                    <a:pt x="27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35378918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1097"/>
        <p:cNvGrpSpPr/>
        <p:nvPr/>
      </p:nvGrpSpPr>
      <p:grpSpPr>
        <a:xfrm>
          <a:off x="0" y="0"/>
          <a:ext cx="0" cy="0"/>
          <a:chOff x="0" y="0"/>
          <a:chExt cx="0" cy="0"/>
        </a:xfrm>
      </p:grpSpPr>
      <p:sp>
        <p:nvSpPr>
          <p:cNvPr id="1098" name="Google Shape;1098;p27"/>
          <p:cNvSpPr/>
          <p:nvPr/>
        </p:nvSpPr>
        <p:spPr>
          <a:xfrm rot="10800000">
            <a:off x="1003944"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099" name="Google Shape;1099;p27"/>
          <p:cNvSpPr/>
          <p:nvPr/>
        </p:nvSpPr>
        <p:spPr>
          <a:xfrm rot="10800000">
            <a:off x="1039405"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00" name="Google Shape;1100;p27"/>
          <p:cNvSpPr/>
          <p:nvPr/>
        </p:nvSpPr>
        <p:spPr>
          <a:xfrm rot="10800000">
            <a:off x="8885539" y="4530496"/>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01" name="Google Shape;1101;p27"/>
          <p:cNvSpPr/>
          <p:nvPr/>
        </p:nvSpPr>
        <p:spPr>
          <a:xfrm rot="10800000">
            <a:off x="-437324"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02" name="Google Shape;1102;p27"/>
          <p:cNvGrpSpPr/>
          <p:nvPr/>
        </p:nvGrpSpPr>
        <p:grpSpPr>
          <a:xfrm rot="-8100000">
            <a:off x="5574102" y="-165245"/>
            <a:ext cx="894659" cy="821442"/>
            <a:chOff x="5847850" y="2941500"/>
            <a:chExt cx="671000" cy="821450"/>
          </a:xfrm>
        </p:grpSpPr>
        <p:sp>
          <p:nvSpPr>
            <p:cNvPr id="1103" name="Google Shape;1103;p27"/>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4" name="Google Shape;1104;p27"/>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5" name="Google Shape;1105;p27"/>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6" name="Google Shape;1106;p27"/>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7" name="Google Shape;1107;p27"/>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8" name="Google Shape;1108;p27"/>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09" name="Google Shape;1109;p27"/>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0" name="Google Shape;1110;p27"/>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1" name="Google Shape;1111;p27"/>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2" name="Google Shape;1112;p27"/>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3" name="Google Shape;1113;p27"/>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4" name="Google Shape;1114;p27"/>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5" name="Google Shape;1115;p27"/>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6" name="Google Shape;1116;p27"/>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7" name="Google Shape;1117;p27"/>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18" name="Google Shape;1118;p27"/>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19" name="Google Shape;1119;p27"/>
          <p:cNvGrpSpPr/>
          <p:nvPr/>
        </p:nvGrpSpPr>
        <p:grpSpPr>
          <a:xfrm rot="10800000">
            <a:off x="7559742" y="73497"/>
            <a:ext cx="1674825" cy="523100"/>
            <a:chOff x="2173775" y="1420000"/>
            <a:chExt cx="1674825" cy="392325"/>
          </a:xfrm>
        </p:grpSpPr>
        <p:sp>
          <p:nvSpPr>
            <p:cNvPr id="1120" name="Google Shape;1120;p27"/>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21" name="Google Shape;1121;p27"/>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2" name="Google Shape;1122;p27"/>
          <p:cNvGrpSpPr/>
          <p:nvPr/>
        </p:nvGrpSpPr>
        <p:grpSpPr>
          <a:xfrm rot="10800000">
            <a:off x="8440077" y="2193195"/>
            <a:ext cx="696850" cy="740668"/>
            <a:chOff x="6610025" y="3412625"/>
            <a:chExt cx="696850" cy="555500"/>
          </a:xfrm>
        </p:grpSpPr>
        <p:sp>
          <p:nvSpPr>
            <p:cNvPr id="1123" name="Google Shape;1123;p27"/>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4" name="Google Shape;1124;p27"/>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25" name="Google Shape;1125;p27"/>
          <p:cNvSpPr/>
          <p:nvPr/>
        </p:nvSpPr>
        <p:spPr>
          <a:xfrm rot="10800000">
            <a:off x="-190300" y="2573096"/>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26" name="Google Shape;1126;p27"/>
          <p:cNvGrpSpPr/>
          <p:nvPr/>
        </p:nvGrpSpPr>
        <p:grpSpPr>
          <a:xfrm rot="10800000">
            <a:off x="581033" y="310245"/>
            <a:ext cx="449875" cy="579800"/>
            <a:chOff x="3240650" y="4150300"/>
            <a:chExt cx="449875" cy="434850"/>
          </a:xfrm>
        </p:grpSpPr>
        <p:sp>
          <p:nvSpPr>
            <p:cNvPr id="1127" name="Google Shape;1127;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28" name="Google Shape;1128;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29" name="Google Shape;1129;p27"/>
          <p:cNvGrpSpPr/>
          <p:nvPr/>
        </p:nvGrpSpPr>
        <p:grpSpPr>
          <a:xfrm rot="10800000">
            <a:off x="7621558" y="6260906"/>
            <a:ext cx="455944" cy="584084"/>
            <a:chOff x="4216350" y="3170125"/>
            <a:chExt cx="269025" cy="258475"/>
          </a:xfrm>
        </p:grpSpPr>
        <p:sp>
          <p:nvSpPr>
            <p:cNvPr id="1130" name="Google Shape;1130;p27"/>
            <p:cNvSpPr/>
            <p:nvPr/>
          </p:nvSpPr>
          <p:spPr>
            <a:xfrm>
              <a:off x="4216350" y="3180750"/>
              <a:ext cx="93500" cy="86000"/>
            </a:xfrm>
            <a:custGeom>
              <a:avLst/>
              <a:gdLst/>
              <a:ahLst/>
              <a:cxnLst/>
              <a:rect l="l" t="t" r="r" b="b"/>
              <a:pathLst>
                <a:path w="3740" h="3440" extrusionOk="0">
                  <a:moveTo>
                    <a:pt x="324" y="1"/>
                  </a:moveTo>
                  <a:cubicBezTo>
                    <a:pt x="246" y="1"/>
                    <a:pt x="171" y="31"/>
                    <a:pt x="122" y="96"/>
                  </a:cubicBezTo>
                  <a:cubicBezTo>
                    <a:pt x="1" y="218"/>
                    <a:pt x="31" y="400"/>
                    <a:pt x="122" y="491"/>
                  </a:cubicBezTo>
                  <a:lnTo>
                    <a:pt x="3253" y="3348"/>
                  </a:lnTo>
                  <a:cubicBezTo>
                    <a:pt x="3314" y="3409"/>
                    <a:pt x="3375" y="3439"/>
                    <a:pt x="3466" y="3439"/>
                  </a:cubicBezTo>
                  <a:cubicBezTo>
                    <a:pt x="3527" y="3439"/>
                    <a:pt x="3587" y="3409"/>
                    <a:pt x="3648" y="3348"/>
                  </a:cubicBezTo>
                  <a:cubicBezTo>
                    <a:pt x="3739" y="3227"/>
                    <a:pt x="3739" y="3044"/>
                    <a:pt x="3618" y="2923"/>
                  </a:cubicBezTo>
                  <a:lnTo>
                    <a:pt x="517" y="66"/>
                  </a:lnTo>
                  <a:cubicBezTo>
                    <a:pt x="461" y="23"/>
                    <a:pt x="391" y="1"/>
                    <a:pt x="32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1" name="Google Shape;1131;p27"/>
            <p:cNvSpPr/>
            <p:nvPr/>
          </p:nvSpPr>
          <p:spPr>
            <a:xfrm>
              <a:off x="4220150" y="3177700"/>
              <a:ext cx="86650" cy="92100"/>
            </a:xfrm>
            <a:custGeom>
              <a:avLst/>
              <a:gdLst/>
              <a:ahLst/>
              <a:cxnLst/>
              <a:rect l="l" t="t" r="r" b="b"/>
              <a:pathLst>
                <a:path w="3466" h="3684" extrusionOk="0">
                  <a:moveTo>
                    <a:pt x="3151" y="1"/>
                  </a:moveTo>
                  <a:cubicBezTo>
                    <a:pt x="3073" y="1"/>
                    <a:pt x="2998" y="31"/>
                    <a:pt x="2949" y="96"/>
                  </a:cubicBezTo>
                  <a:lnTo>
                    <a:pt x="92" y="3227"/>
                  </a:lnTo>
                  <a:cubicBezTo>
                    <a:pt x="1" y="3318"/>
                    <a:pt x="1" y="3501"/>
                    <a:pt x="122" y="3622"/>
                  </a:cubicBezTo>
                  <a:cubicBezTo>
                    <a:pt x="183" y="3653"/>
                    <a:pt x="244" y="3683"/>
                    <a:pt x="305" y="3683"/>
                  </a:cubicBezTo>
                  <a:cubicBezTo>
                    <a:pt x="396" y="3683"/>
                    <a:pt x="457" y="3653"/>
                    <a:pt x="517" y="3592"/>
                  </a:cubicBezTo>
                  <a:lnTo>
                    <a:pt x="3375" y="461"/>
                  </a:lnTo>
                  <a:cubicBezTo>
                    <a:pt x="3466" y="340"/>
                    <a:pt x="3466" y="188"/>
                    <a:pt x="3344" y="66"/>
                  </a:cubicBezTo>
                  <a:cubicBezTo>
                    <a:pt x="3288" y="24"/>
                    <a:pt x="3218" y="1"/>
                    <a:pt x="315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2" name="Google Shape;1132;p27"/>
            <p:cNvSpPr/>
            <p:nvPr/>
          </p:nvSpPr>
          <p:spPr>
            <a:xfrm>
              <a:off x="4384300" y="3173250"/>
              <a:ext cx="93475" cy="85900"/>
            </a:xfrm>
            <a:custGeom>
              <a:avLst/>
              <a:gdLst/>
              <a:ahLst/>
              <a:cxnLst/>
              <a:rect l="l" t="t" r="r" b="b"/>
              <a:pathLst>
                <a:path w="3739" h="3436" extrusionOk="0">
                  <a:moveTo>
                    <a:pt x="308" y="1"/>
                  </a:moveTo>
                  <a:cubicBezTo>
                    <a:pt x="236" y="1"/>
                    <a:pt x="167" y="31"/>
                    <a:pt x="122" y="92"/>
                  </a:cubicBezTo>
                  <a:cubicBezTo>
                    <a:pt x="0" y="214"/>
                    <a:pt x="0" y="396"/>
                    <a:pt x="122" y="487"/>
                  </a:cubicBezTo>
                  <a:lnTo>
                    <a:pt x="3253" y="3344"/>
                  </a:lnTo>
                  <a:cubicBezTo>
                    <a:pt x="3313" y="3405"/>
                    <a:pt x="3374" y="3436"/>
                    <a:pt x="3435" y="3436"/>
                  </a:cubicBezTo>
                  <a:cubicBezTo>
                    <a:pt x="3526" y="3436"/>
                    <a:pt x="3587" y="3405"/>
                    <a:pt x="3648" y="3344"/>
                  </a:cubicBezTo>
                  <a:cubicBezTo>
                    <a:pt x="3739" y="3223"/>
                    <a:pt x="3739" y="3040"/>
                    <a:pt x="3617" y="2949"/>
                  </a:cubicBezTo>
                  <a:lnTo>
                    <a:pt x="517" y="92"/>
                  </a:lnTo>
                  <a:cubicBezTo>
                    <a:pt x="456" y="31"/>
                    <a:pt x="380" y="1"/>
                    <a:pt x="30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3" name="Google Shape;1133;p27"/>
            <p:cNvSpPr/>
            <p:nvPr/>
          </p:nvSpPr>
          <p:spPr>
            <a:xfrm>
              <a:off x="4388100" y="3170125"/>
              <a:ext cx="86650" cy="92075"/>
            </a:xfrm>
            <a:custGeom>
              <a:avLst/>
              <a:gdLst/>
              <a:ahLst/>
              <a:cxnLst/>
              <a:rect l="l" t="t" r="r" b="b"/>
              <a:pathLst>
                <a:path w="3466" h="3683" extrusionOk="0">
                  <a:moveTo>
                    <a:pt x="3150" y="0"/>
                  </a:moveTo>
                  <a:cubicBezTo>
                    <a:pt x="3072" y="0"/>
                    <a:pt x="2997" y="30"/>
                    <a:pt x="2949" y="95"/>
                  </a:cubicBezTo>
                  <a:lnTo>
                    <a:pt x="91" y="3226"/>
                  </a:lnTo>
                  <a:cubicBezTo>
                    <a:pt x="0" y="3348"/>
                    <a:pt x="0" y="3500"/>
                    <a:pt x="122" y="3621"/>
                  </a:cubicBezTo>
                  <a:cubicBezTo>
                    <a:pt x="152" y="3652"/>
                    <a:pt x="243" y="3682"/>
                    <a:pt x="304" y="3682"/>
                  </a:cubicBezTo>
                  <a:cubicBezTo>
                    <a:pt x="395" y="3682"/>
                    <a:pt x="456" y="3652"/>
                    <a:pt x="517" y="3591"/>
                  </a:cubicBezTo>
                  <a:lnTo>
                    <a:pt x="3344" y="460"/>
                  </a:lnTo>
                  <a:cubicBezTo>
                    <a:pt x="3465" y="339"/>
                    <a:pt x="3465" y="187"/>
                    <a:pt x="3344" y="65"/>
                  </a:cubicBezTo>
                  <a:cubicBezTo>
                    <a:pt x="3287" y="23"/>
                    <a:pt x="3218" y="0"/>
                    <a:pt x="315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4" name="Google Shape;1134;p27"/>
            <p:cNvSpPr/>
            <p:nvPr/>
          </p:nvSpPr>
          <p:spPr>
            <a:xfrm>
              <a:off x="4223950" y="3339950"/>
              <a:ext cx="93500" cy="85625"/>
            </a:xfrm>
            <a:custGeom>
              <a:avLst/>
              <a:gdLst/>
              <a:ahLst/>
              <a:cxnLst/>
              <a:rect l="l" t="t" r="r" b="b"/>
              <a:pathLst>
                <a:path w="3740" h="3425" extrusionOk="0">
                  <a:moveTo>
                    <a:pt x="316" y="0"/>
                  </a:moveTo>
                  <a:cubicBezTo>
                    <a:pt x="239" y="0"/>
                    <a:pt x="157" y="32"/>
                    <a:pt x="92" y="81"/>
                  </a:cubicBezTo>
                  <a:cubicBezTo>
                    <a:pt x="1" y="202"/>
                    <a:pt x="1" y="385"/>
                    <a:pt x="122" y="476"/>
                  </a:cubicBezTo>
                  <a:lnTo>
                    <a:pt x="3223" y="3333"/>
                  </a:lnTo>
                  <a:cubicBezTo>
                    <a:pt x="3283" y="3394"/>
                    <a:pt x="3375" y="3424"/>
                    <a:pt x="3435" y="3424"/>
                  </a:cubicBezTo>
                  <a:cubicBezTo>
                    <a:pt x="3496" y="3424"/>
                    <a:pt x="3587" y="3394"/>
                    <a:pt x="3618" y="3333"/>
                  </a:cubicBezTo>
                  <a:cubicBezTo>
                    <a:pt x="3739" y="3211"/>
                    <a:pt x="3739" y="3029"/>
                    <a:pt x="3618" y="2938"/>
                  </a:cubicBezTo>
                  <a:lnTo>
                    <a:pt x="487" y="81"/>
                  </a:lnTo>
                  <a:cubicBezTo>
                    <a:pt x="445" y="24"/>
                    <a:pt x="383" y="0"/>
                    <a:pt x="31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5" name="Google Shape;1135;p27"/>
            <p:cNvSpPr/>
            <p:nvPr/>
          </p:nvSpPr>
          <p:spPr>
            <a:xfrm>
              <a:off x="4227000" y="3336525"/>
              <a:ext cx="86650" cy="92075"/>
            </a:xfrm>
            <a:custGeom>
              <a:avLst/>
              <a:gdLst/>
              <a:ahLst/>
              <a:cxnLst/>
              <a:rect l="l" t="t" r="r" b="b"/>
              <a:pathLst>
                <a:path w="3466" h="3683" extrusionOk="0">
                  <a:moveTo>
                    <a:pt x="3173" y="1"/>
                  </a:moveTo>
                  <a:cubicBezTo>
                    <a:pt x="3096" y="1"/>
                    <a:pt x="3014" y="31"/>
                    <a:pt x="2949" y="96"/>
                  </a:cubicBezTo>
                  <a:lnTo>
                    <a:pt x="122" y="3227"/>
                  </a:lnTo>
                  <a:cubicBezTo>
                    <a:pt x="0" y="3318"/>
                    <a:pt x="0" y="3500"/>
                    <a:pt x="122" y="3622"/>
                  </a:cubicBezTo>
                  <a:cubicBezTo>
                    <a:pt x="183" y="3652"/>
                    <a:pt x="243" y="3683"/>
                    <a:pt x="335" y="3683"/>
                  </a:cubicBezTo>
                  <a:cubicBezTo>
                    <a:pt x="395" y="3683"/>
                    <a:pt x="487" y="3652"/>
                    <a:pt x="517" y="3592"/>
                  </a:cubicBezTo>
                  <a:lnTo>
                    <a:pt x="3374" y="461"/>
                  </a:lnTo>
                  <a:cubicBezTo>
                    <a:pt x="3465" y="339"/>
                    <a:pt x="3465" y="187"/>
                    <a:pt x="3344" y="66"/>
                  </a:cubicBezTo>
                  <a:cubicBezTo>
                    <a:pt x="3301" y="23"/>
                    <a:pt x="3239" y="1"/>
                    <a:pt x="317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6" name="Google Shape;1136;p27"/>
            <p:cNvSpPr/>
            <p:nvPr/>
          </p:nvSpPr>
          <p:spPr>
            <a:xfrm>
              <a:off x="4391900" y="3332350"/>
              <a:ext cx="93475" cy="85625"/>
            </a:xfrm>
            <a:custGeom>
              <a:avLst/>
              <a:gdLst/>
              <a:ahLst/>
              <a:cxnLst/>
              <a:rect l="l" t="t" r="r" b="b"/>
              <a:pathLst>
                <a:path w="3739" h="3425" extrusionOk="0">
                  <a:moveTo>
                    <a:pt x="293" y="0"/>
                  </a:moveTo>
                  <a:cubicBezTo>
                    <a:pt x="215" y="0"/>
                    <a:pt x="140" y="32"/>
                    <a:pt x="91" y="81"/>
                  </a:cubicBezTo>
                  <a:cubicBezTo>
                    <a:pt x="0" y="202"/>
                    <a:pt x="0" y="385"/>
                    <a:pt x="122" y="476"/>
                  </a:cubicBezTo>
                  <a:lnTo>
                    <a:pt x="3222" y="3333"/>
                  </a:lnTo>
                  <a:cubicBezTo>
                    <a:pt x="3283" y="3394"/>
                    <a:pt x="3344" y="3424"/>
                    <a:pt x="3435" y="3424"/>
                  </a:cubicBezTo>
                  <a:cubicBezTo>
                    <a:pt x="3496" y="3424"/>
                    <a:pt x="3556" y="3394"/>
                    <a:pt x="3617" y="3333"/>
                  </a:cubicBezTo>
                  <a:cubicBezTo>
                    <a:pt x="3739" y="3211"/>
                    <a:pt x="3708" y="3029"/>
                    <a:pt x="3617" y="2938"/>
                  </a:cubicBezTo>
                  <a:lnTo>
                    <a:pt x="486" y="81"/>
                  </a:lnTo>
                  <a:cubicBezTo>
                    <a:pt x="430" y="24"/>
                    <a:pt x="360" y="0"/>
                    <a:pt x="29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37" name="Google Shape;1137;p27"/>
            <p:cNvSpPr/>
            <p:nvPr/>
          </p:nvSpPr>
          <p:spPr>
            <a:xfrm>
              <a:off x="4394925" y="3328925"/>
              <a:ext cx="86650" cy="92075"/>
            </a:xfrm>
            <a:custGeom>
              <a:avLst/>
              <a:gdLst/>
              <a:ahLst/>
              <a:cxnLst/>
              <a:rect l="l" t="t" r="r" b="b"/>
              <a:pathLst>
                <a:path w="3466" h="3683" extrusionOk="0">
                  <a:moveTo>
                    <a:pt x="3161" y="1"/>
                  </a:moveTo>
                  <a:cubicBezTo>
                    <a:pt x="3088" y="1"/>
                    <a:pt x="3014" y="31"/>
                    <a:pt x="2949" y="96"/>
                  </a:cubicBezTo>
                  <a:lnTo>
                    <a:pt x="92" y="3227"/>
                  </a:lnTo>
                  <a:cubicBezTo>
                    <a:pt x="1" y="3348"/>
                    <a:pt x="1" y="3500"/>
                    <a:pt x="122" y="3622"/>
                  </a:cubicBezTo>
                  <a:cubicBezTo>
                    <a:pt x="183" y="3683"/>
                    <a:pt x="244" y="3683"/>
                    <a:pt x="335" y="3683"/>
                  </a:cubicBezTo>
                  <a:cubicBezTo>
                    <a:pt x="396" y="3683"/>
                    <a:pt x="457" y="3652"/>
                    <a:pt x="517" y="3592"/>
                  </a:cubicBezTo>
                  <a:lnTo>
                    <a:pt x="3375" y="461"/>
                  </a:lnTo>
                  <a:cubicBezTo>
                    <a:pt x="3466" y="370"/>
                    <a:pt x="3466" y="187"/>
                    <a:pt x="3344" y="66"/>
                  </a:cubicBezTo>
                  <a:cubicBezTo>
                    <a:pt x="3288" y="23"/>
                    <a:pt x="3225" y="1"/>
                    <a:pt x="3161"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38" name="Google Shape;1138;p27"/>
          <p:cNvGrpSpPr/>
          <p:nvPr/>
        </p:nvGrpSpPr>
        <p:grpSpPr>
          <a:xfrm rot="10800000">
            <a:off x="2968576" y="-105620"/>
            <a:ext cx="1387600" cy="702200"/>
            <a:chOff x="5618350" y="3984050"/>
            <a:chExt cx="1387600" cy="526650"/>
          </a:xfrm>
        </p:grpSpPr>
        <p:sp>
          <p:nvSpPr>
            <p:cNvPr id="1139" name="Google Shape;1139;p27"/>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40" name="Google Shape;1140;p27"/>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41" name="Google Shape;1141;p27"/>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42" name="Google Shape;1142;p27"/>
          <p:cNvSpPr/>
          <p:nvPr/>
        </p:nvSpPr>
        <p:spPr>
          <a:xfrm>
            <a:off x="4778075" y="6597314"/>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43" name="Google Shape;1143;p27"/>
          <p:cNvGrpSpPr/>
          <p:nvPr/>
        </p:nvGrpSpPr>
        <p:grpSpPr>
          <a:xfrm rot="10800000">
            <a:off x="405827" y="3216379"/>
            <a:ext cx="522825" cy="670500"/>
            <a:chOff x="7116875" y="2700800"/>
            <a:chExt cx="522825" cy="502875"/>
          </a:xfrm>
        </p:grpSpPr>
        <p:sp>
          <p:nvSpPr>
            <p:cNvPr id="1144" name="Google Shape;1144;p27"/>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5" name="Google Shape;1145;p27"/>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6" name="Google Shape;1146;p27"/>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7" name="Google Shape;1147;p27"/>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8" name="Google Shape;1148;p27"/>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149" name="Google Shape;1149;p27"/>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grpSp>
        <p:nvGrpSpPr>
          <p:cNvPr id="1150" name="Google Shape;1150;p27"/>
          <p:cNvGrpSpPr/>
          <p:nvPr/>
        </p:nvGrpSpPr>
        <p:grpSpPr>
          <a:xfrm rot="-4966402">
            <a:off x="2204784" y="6169601"/>
            <a:ext cx="599860" cy="434868"/>
            <a:chOff x="3240650" y="4150300"/>
            <a:chExt cx="449875" cy="434850"/>
          </a:xfrm>
        </p:grpSpPr>
        <p:sp>
          <p:nvSpPr>
            <p:cNvPr id="1151" name="Google Shape;1151;p27"/>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52" name="Google Shape;1152;p27"/>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5444845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ackground 2" preserve="1">
  <p:cSld name="Background 2">
    <p:spTree>
      <p:nvGrpSpPr>
        <p:cNvPr id="1" name="Shape 1153"/>
        <p:cNvGrpSpPr/>
        <p:nvPr/>
      </p:nvGrpSpPr>
      <p:grpSpPr>
        <a:xfrm>
          <a:off x="0" y="0"/>
          <a:ext cx="0" cy="0"/>
          <a:chOff x="0" y="0"/>
          <a:chExt cx="0" cy="0"/>
        </a:xfrm>
      </p:grpSpPr>
      <p:sp>
        <p:nvSpPr>
          <p:cNvPr id="1154" name="Google Shape;1154;p28"/>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5" name="Google Shape;1155;p28"/>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56" name="Google Shape;1156;p28"/>
          <p:cNvSpPr/>
          <p:nvPr/>
        </p:nvSpPr>
        <p:spPr>
          <a:xfrm rot="10800000" flipH="1">
            <a:off x="-251449" y="4667430"/>
            <a:ext cx="679375" cy="2190566"/>
          </a:xfrm>
          <a:custGeom>
            <a:avLst/>
            <a:gdLst/>
            <a:ahLst/>
            <a:cxnLst/>
            <a:rect l="l" t="t" r="r" b="b"/>
            <a:pathLst>
              <a:path w="27175" h="65717" extrusionOk="0">
                <a:moveTo>
                  <a:pt x="7083" y="1"/>
                </a:moveTo>
                <a:lnTo>
                  <a:pt x="3861" y="4773"/>
                </a:lnTo>
                <a:cubicBezTo>
                  <a:pt x="11034" y="9241"/>
                  <a:pt x="16384" y="16567"/>
                  <a:pt x="18116" y="25503"/>
                </a:cubicBezTo>
                <a:cubicBezTo>
                  <a:pt x="20974" y="40154"/>
                  <a:pt x="13101" y="54440"/>
                  <a:pt x="1" y="60276"/>
                </a:cubicBezTo>
                <a:lnTo>
                  <a:pt x="1976" y="65716"/>
                </a:lnTo>
                <a:cubicBezTo>
                  <a:pt x="17691" y="58938"/>
                  <a:pt x="27174" y="41917"/>
                  <a:pt x="23770" y="24409"/>
                </a:cubicBezTo>
                <a:cubicBezTo>
                  <a:pt x="21734" y="13892"/>
                  <a:pt x="15472" y="5290"/>
                  <a:pt x="7083"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57" name="Google Shape;1157;p28"/>
          <p:cNvSpPr/>
          <p:nvPr/>
        </p:nvSpPr>
        <p:spPr>
          <a:xfrm rot="10800000" flipH="1">
            <a:off x="7660717" y="5613113"/>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58" name="Google Shape;1158;p28"/>
          <p:cNvGrpSpPr/>
          <p:nvPr/>
        </p:nvGrpSpPr>
        <p:grpSpPr>
          <a:xfrm rot="8100000" flipH="1">
            <a:off x="1069969" y="-288287"/>
            <a:ext cx="670994" cy="1095257"/>
            <a:chOff x="5847850" y="2941500"/>
            <a:chExt cx="671000" cy="821450"/>
          </a:xfrm>
        </p:grpSpPr>
        <p:sp>
          <p:nvSpPr>
            <p:cNvPr id="1159" name="Google Shape;1159;p28"/>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0" name="Google Shape;1160;p28"/>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1" name="Google Shape;1161;p28"/>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2" name="Google Shape;1162;p28"/>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3" name="Google Shape;1163;p28"/>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4" name="Google Shape;1164;p28"/>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5" name="Google Shape;1165;p28"/>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6" name="Google Shape;1166;p28"/>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7" name="Google Shape;1167;p28"/>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8" name="Google Shape;1168;p28"/>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69" name="Google Shape;1169;p28"/>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0" name="Google Shape;1170;p28"/>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1" name="Google Shape;1171;p28"/>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2" name="Google Shape;1172;p28"/>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3" name="Google Shape;1173;p28"/>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74" name="Google Shape;1174;p28"/>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5" name="Google Shape;1175;p28"/>
          <p:cNvGrpSpPr/>
          <p:nvPr/>
        </p:nvGrpSpPr>
        <p:grpSpPr>
          <a:xfrm rot="5400000" flipH="1">
            <a:off x="-778462" y="1047882"/>
            <a:ext cx="2233099" cy="392325"/>
            <a:chOff x="2173775" y="1420000"/>
            <a:chExt cx="1674825" cy="392325"/>
          </a:xfrm>
        </p:grpSpPr>
        <p:sp>
          <p:nvSpPr>
            <p:cNvPr id="1176" name="Google Shape;1176;p28"/>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77" name="Google Shape;1177;p28"/>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78" name="Google Shape;1178;p28"/>
          <p:cNvGrpSpPr/>
          <p:nvPr/>
        </p:nvGrpSpPr>
        <p:grpSpPr>
          <a:xfrm rot="10800000" flipH="1">
            <a:off x="8377227" y="222095"/>
            <a:ext cx="696850" cy="740668"/>
            <a:chOff x="6610025" y="3412625"/>
            <a:chExt cx="696850" cy="555500"/>
          </a:xfrm>
        </p:grpSpPr>
        <p:sp>
          <p:nvSpPr>
            <p:cNvPr id="1179" name="Google Shape;1179;p28"/>
            <p:cNvSpPr/>
            <p:nvPr/>
          </p:nvSpPr>
          <p:spPr>
            <a:xfrm>
              <a:off x="6617625" y="3438450"/>
              <a:ext cx="455950" cy="522850"/>
            </a:xfrm>
            <a:custGeom>
              <a:avLst/>
              <a:gdLst/>
              <a:ahLst/>
              <a:cxnLst/>
              <a:rect l="l" t="t" r="r" b="b"/>
              <a:pathLst>
                <a:path w="18238" h="20914" extrusionOk="0">
                  <a:moveTo>
                    <a:pt x="8967" y="1"/>
                  </a:moveTo>
                  <a:lnTo>
                    <a:pt x="0" y="10518"/>
                  </a:lnTo>
                  <a:lnTo>
                    <a:pt x="9848" y="20913"/>
                  </a:lnTo>
                  <a:lnTo>
                    <a:pt x="18238" y="10214"/>
                  </a:lnTo>
                  <a:lnTo>
                    <a:pt x="8967"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0" name="Google Shape;1180;p28"/>
            <p:cNvSpPr/>
            <p:nvPr/>
          </p:nvSpPr>
          <p:spPr>
            <a:xfrm>
              <a:off x="6610025" y="3412625"/>
              <a:ext cx="696850" cy="555500"/>
            </a:xfrm>
            <a:custGeom>
              <a:avLst/>
              <a:gdLst/>
              <a:ahLst/>
              <a:cxnLst/>
              <a:rect l="l" t="t" r="r" b="b"/>
              <a:pathLst>
                <a:path w="27874" h="22220" extrusionOk="0">
                  <a:moveTo>
                    <a:pt x="17630" y="578"/>
                  </a:moveTo>
                  <a:lnTo>
                    <a:pt x="27204" y="10700"/>
                  </a:lnTo>
                  <a:lnTo>
                    <a:pt x="18450" y="20913"/>
                  </a:lnTo>
                  <a:lnTo>
                    <a:pt x="10244" y="21642"/>
                  </a:lnTo>
                  <a:lnTo>
                    <a:pt x="669" y="11551"/>
                  </a:lnTo>
                  <a:lnTo>
                    <a:pt x="9423" y="1338"/>
                  </a:lnTo>
                  <a:lnTo>
                    <a:pt x="17630" y="578"/>
                  </a:lnTo>
                  <a:close/>
                  <a:moveTo>
                    <a:pt x="17721" y="0"/>
                  </a:moveTo>
                  <a:lnTo>
                    <a:pt x="9240" y="760"/>
                  </a:lnTo>
                  <a:cubicBezTo>
                    <a:pt x="9180" y="791"/>
                    <a:pt x="9119" y="821"/>
                    <a:pt x="9058" y="882"/>
                  </a:cubicBezTo>
                  <a:lnTo>
                    <a:pt x="91" y="11368"/>
                  </a:lnTo>
                  <a:cubicBezTo>
                    <a:pt x="0" y="11490"/>
                    <a:pt x="0" y="11642"/>
                    <a:pt x="91" y="11733"/>
                  </a:cubicBezTo>
                  <a:lnTo>
                    <a:pt x="9940" y="22128"/>
                  </a:lnTo>
                  <a:cubicBezTo>
                    <a:pt x="10000" y="22189"/>
                    <a:pt x="10061" y="22220"/>
                    <a:pt x="10152" y="22220"/>
                  </a:cubicBezTo>
                  <a:lnTo>
                    <a:pt x="18633" y="21460"/>
                  </a:lnTo>
                  <a:cubicBezTo>
                    <a:pt x="18694" y="21460"/>
                    <a:pt x="18754" y="21429"/>
                    <a:pt x="18815" y="21369"/>
                  </a:cubicBezTo>
                  <a:lnTo>
                    <a:pt x="27782" y="10852"/>
                  </a:lnTo>
                  <a:cubicBezTo>
                    <a:pt x="27873" y="10760"/>
                    <a:pt x="27873" y="10578"/>
                    <a:pt x="27782" y="10487"/>
                  </a:cubicBezTo>
                  <a:lnTo>
                    <a:pt x="17934" y="92"/>
                  </a:lnTo>
                  <a:cubicBezTo>
                    <a:pt x="17873" y="31"/>
                    <a:pt x="17782" y="0"/>
                    <a:pt x="1772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1" name="Google Shape;1181;p28"/>
          <p:cNvSpPr/>
          <p:nvPr/>
        </p:nvSpPr>
        <p:spPr>
          <a:xfrm rot="10800000" flipH="1">
            <a:off x="8794350" y="3949183"/>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82" name="Google Shape;1182;p28"/>
          <p:cNvGrpSpPr/>
          <p:nvPr/>
        </p:nvGrpSpPr>
        <p:grpSpPr>
          <a:xfrm rot="10800000" flipH="1">
            <a:off x="427943" y="6265179"/>
            <a:ext cx="449875" cy="579800"/>
            <a:chOff x="3240650" y="4150300"/>
            <a:chExt cx="449875" cy="434850"/>
          </a:xfrm>
        </p:grpSpPr>
        <p:sp>
          <p:nvSpPr>
            <p:cNvPr id="1183" name="Google Shape;1183;p28"/>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184" name="Google Shape;1184;p28"/>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185" name="Google Shape;1185;p28"/>
          <p:cNvGrpSpPr/>
          <p:nvPr/>
        </p:nvGrpSpPr>
        <p:grpSpPr>
          <a:xfrm flipH="1">
            <a:off x="4440876" y="6203961"/>
            <a:ext cx="1387600" cy="702200"/>
            <a:chOff x="5618350" y="3984050"/>
            <a:chExt cx="1387600" cy="526650"/>
          </a:xfrm>
        </p:grpSpPr>
        <p:sp>
          <p:nvSpPr>
            <p:cNvPr id="1186" name="Google Shape;1186;p28"/>
            <p:cNvSpPr/>
            <p:nvPr/>
          </p:nvSpPr>
          <p:spPr>
            <a:xfrm>
              <a:off x="5904075" y="3984050"/>
              <a:ext cx="1006875" cy="516750"/>
            </a:xfrm>
            <a:custGeom>
              <a:avLst/>
              <a:gdLst/>
              <a:ahLst/>
              <a:cxnLst/>
              <a:rect l="l" t="t" r="r" b="b"/>
              <a:pathLst>
                <a:path w="40275" h="20670" extrusionOk="0">
                  <a:moveTo>
                    <a:pt x="19606" y="1"/>
                  </a:moveTo>
                  <a:lnTo>
                    <a:pt x="1" y="20670"/>
                  </a:lnTo>
                  <a:lnTo>
                    <a:pt x="40275" y="20670"/>
                  </a:lnTo>
                  <a:lnTo>
                    <a:pt x="19606" y="1"/>
                  </a:lnTo>
                  <a:close/>
                </a:path>
              </a:pathLst>
            </a:custGeom>
            <a:solidFill>
              <a:schemeClr val="lt2"/>
            </a:solidFill>
            <a:ln>
              <a:noFill/>
            </a:ln>
          </p:spPr>
          <p:txBody>
            <a:bodyPr spcFirstLastPara="1" wrap="square" lIns="91425" tIns="91425" rIns="91425" bIns="91425" anchor="ctr" anchorCtr="0">
              <a:noAutofit/>
            </a:bodyPr>
            <a:lstStyle/>
            <a:p>
              <a:endParaRPr>
                <a:solidFill>
                  <a:srgbClr val="464646"/>
                </a:solidFill>
              </a:endParaRPr>
            </a:p>
          </p:txBody>
        </p:sp>
        <p:sp>
          <p:nvSpPr>
            <p:cNvPr id="1187" name="Google Shape;1187;p28"/>
            <p:cNvSpPr/>
            <p:nvPr/>
          </p:nvSpPr>
          <p:spPr>
            <a:xfrm>
              <a:off x="5618350" y="4223425"/>
              <a:ext cx="540325" cy="277375"/>
            </a:xfrm>
            <a:custGeom>
              <a:avLst/>
              <a:gdLst/>
              <a:ahLst/>
              <a:cxnLst/>
              <a:rect l="l" t="t" r="r" b="b"/>
              <a:pathLst>
                <a:path w="21613" h="11095" extrusionOk="0">
                  <a:moveTo>
                    <a:pt x="10518" y="1"/>
                  </a:moveTo>
                  <a:lnTo>
                    <a:pt x="1" y="11095"/>
                  </a:lnTo>
                  <a:lnTo>
                    <a:pt x="21612" y="11095"/>
                  </a:lnTo>
                  <a:lnTo>
                    <a:pt x="10518" y="1"/>
                  </a:ln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88" name="Google Shape;1188;p28"/>
            <p:cNvSpPr/>
            <p:nvPr/>
          </p:nvSpPr>
          <p:spPr>
            <a:xfrm>
              <a:off x="6148000" y="4063100"/>
              <a:ext cx="857950" cy="447600"/>
            </a:xfrm>
            <a:custGeom>
              <a:avLst/>
              <a:gdLst/>
              <a:ahLst/>
              <a:cxnLst/>
              <a:rect l="l" t="t" r="r" b="b"/>
              <a:pathLst>
                <a:path w="34318" h="17904" extrusionOk="0">
                  <a:moveTo>
                    <a:pt x="16688" y="0"/>
                  </a:moveTo>
                  <a:cubicBezTo>
                    <a:pt x="16693" y="0"/>
                    <a:pt x="16698" y="0"/>
                    <a:pt x="16703" y="0"/>
                  </a:cubicBezTo>
                  <a:lnTo>
                    <a:pt x="16703" y="0"/>
                  </a:lnTo>
                  <a:cubicBezTo>
                    <a:pt x="16708" y="0"/>
                    <a:pt x="16713" y="0"/>
                    <a:pt x="16718" y="0"/>
                  </a:cubicBezTo>
                  <a:close/>
                  <a:moveTo>
                    <a:pt x="16703" y="0"/>
                  </a:moveTo>
                  <a:cubicBezTo>
                    <a:pt x="16617" y="4"/>
                    <a:pt x="16532" y="34"/>
                    <a:pt x="16475" y="91"/>
                  </a:cubicBezTo>
                  <a:lnTo>
                    <a:pt x="122" y="17356"/>
                  </a:lnTo>
                  <a:cubicBezTo>
                    <a:pt x="1" y="17478"/>
                    <a:pt x="1" y="17690"/>
                    <a:pt x="122" y="17812"/>
                  </a:cubicBezTo>
                  <a:cubicBezTo>
                    <a:pt x="198" y="17873"/>
                    <a:pt x="282" y="17903"/>
                    <a:pt x="365" y="17903"/>
                  </a:cubicBezTo>
                  <a:cubicBezTo>
                    <a:pt x="449" y="17903"/>
                    <a:pt x="533" y="17873"/>
                    <a:pt x="608" y="17812"/>
                  </a:cubicBezTo>
                  <a:lnTo>
                    <a:pt x="16718" y="821"/>
                  </a:lnTo>
                  <a:lnTo>
                    <a:pt x="33709" y="17812"/>
                  </a:lnTo>
                  <a:cubicBezTo>
                    <a:pt x="33785" y="17873"/>
                    <a:pt x="33869" y="17903"/>
                    <a:pt x="33953" y="17903"/>
                  </a:cubicBezTo>
                  <a:cubicBezTo>
                    <a:pt x="34036" y="17903"/>
                    <a:pt x="34120" y="17873"/>
                    <a:pt x="34196" y="17812"/>
                  </a:cubicBezTo>
                  <a:cubicBezTo>
                    <a:pt x="34317" y="17690"/>
                    <a:pt x="34317" y="17478"/>
                    <a:pt x="34196" y="17356"/>
                  </a:cubicBezTo>
                  <a:lnTo>
                    <a:pt x="16931" y="91"/>
                  </a:lnTo>
                  <a:cubicBezTo>
                    <a:pt x="16874" y="34"/>
                    <a:pt x="16789" y="4"/>
                    <a:pt x="167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sp>
        <p:nvSpPr>
          <p:cNvPr id="1189" name="Google Shape;1189;p28"/>
          <p:cNvSpPr/>
          <p:nvPr/>
        </p:nvSpPr>
        <p:spPr>
          <a:xfrm rot="10800000" flipH="1">
            <a:off x="5622221" y="-29989"/>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Tree>
    <p:extLst>
      <p:ext uri="{BB962C8B-B14F-4D97-AF65-F5344CB8AC3E}">
        <p14:creationId xmlns:p14="http://schemas.microsoft.com/office/powerpoint/2010/main" val="27737308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ackground 3" preserve="1">
  <p:cSld name="Background 3">
    <p:spTree>
      <p:nvGrpSpPr>
        <p:cNvPr id="1" name="Shape 1190"/>
        <p:cNvGrpSpPr/>
        <p:nvPr/>
      </p:nvGrpSpPr>
      <p:grpSpPr>
        <a:xfrm>
          <a:off x="0" y="0"/>
          <a:ext cx="0" cy="0"/>
          <a:chOff x="0" y="0"/>
          <a:chExt cx="0" cy="0"/>
        </a:xfrm>
      </p:grpSpPr>
      <p:sp>
        <p:nvSpPr>
          <p:cNvPr id="1191" name="Google Shape;1191;p29"/>
          <p:cNvSpPr/>
          <p:nvPr/>
        </p:nvSpPr>
        <p:spPr>
          <a:xfrm rot="10800000" flipH="1">
            <a:off x="8097538" y="-58068"/>
            <a:ext cx="26079" cy="28052"/>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2" name="Google Shape;1192;p29"/>
          <p:cNvSpPr/>
          <p:nvPr/>
        </p:nvSpPr>
        <p:spPr>
          <a:xfrm rot="10800000" flipH="1">
            <a:off x="8062234" y="-93912"/>
            <a:ext cx="26079"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19" tIns="91419" rIns="91419" bIns="91419" anchor="ctr" anchorCtr="0">
            <a:noAutofit/>
          </a:bodyPr>
          <a:lstStyle/>
          <a:p>
            <a:endParaRPr>
              <a:solidFill>
                <a:srgbClr val="464646"/>
              </a:solidFill>
            </a:endParaRPr>
          </a:p>
        </p:txBody>
      </p:sp>
      <p:sp>
        <p:nvSpPr>
          <p:cNvPr id="1193" name="Google Shape;1193;p29"/>
          <p:cNvSpPr/>
          <p:nvPr/>
        </p:nvSpPr>
        <p:spPr>
          <a:xfrm rot="10800000">
            <a:off x="4654566" y="6"/>
            <a:ext cx="1371310" cy="247664"/>
          </a:xfrm>
          <a:custGeom>
            <a:avLst/>
            <a:gdLst/>
            <a:ahLst/>
            <a:cxnLst/>
            <a:rect l="l" t="t" r="r" b="b"/>
            <a:pathLst>
              <a:path w="26932" h="3648" extrusionOk="0">
                <a:moveTo>
                  <a:pt x="10457" y="0"/>
                </a:moveTo>
                <a:lnTo>
                  <a:pt x="6900" y="3587"/>
                </a:lnTo>
                <a:lnTo>
                  <a:pt x="3435" y="122"/>
                </a:lnTo>
                <a:lnTo>
                  <a:pt x="1" y="3587"/>
                </a:lnTo>
                <a:lnTo>
                  <a:pt x="26931" y="3648"/>
                </a:lnTo>
                <a:lnTo>
                  <a:pt x="23557" y="244"/>
                </a:lnTo>
                <a:lnTo>
                  <a:pt x="20396" y="3405"/>
                </a:lnTo>
                <a:lnTo>
                  <a:pt x="17174" y="183"/>
                </a:lnTo>
                <a:lnTo>
                  <a:pt x="13922" y="3465"/>
                </a:lnTo>
                <a:lnTo>
                  <a:pt x="10457" y="0"/>
                </a:lnTo>
                <a:close/>
              </a:path>
            </a:pathLst>
          </a:custGeom>
          <a:solidFill>
            <a:schemeClr val="dk2"/>
          </a:solidFill>
          <a:ln>
            <a:noFill/>
          </a:ln>
        </p:spPr>
        <p:txBody>
          <a:bodyPr spcFirstLastPara="1" wrap="square" lIns="91419" tIns="91419" rIns="91419" bIns="91419" anchor="ctr" anchorCtr="0">
            <a:noAutofit/>
          </a:bodyPr>
          <a:lstStyle/>
          <a:p>
            <a:endParaRPr>
              <a:solidFill>
                <a:srgbClr val="464646"/>
              </a:solidFill>
            </a:endParaRPr>
          </a:p>
        </p:txBody>
      </p:sp>
      <p:sp>
        <p:nvSpPr>
          <p:cNvPr id="1194" name="Google Shape;1194;p29"/>
          <p:cNvSpPr/>
          <p:nvPr/>
        </p:nvSpPr>
        <p:spPr>
          <a:xfrm>
            <a:off x="8546100" y="5908454"/>
            <a:ext cx="874650" cy="1167234"/>
          </a:xfrm>
          <a:custGeom>
            <a:avLst/>
            <a:gdLst/>
            <a:ahLst/>
            <a:cxnLst/>
            <a:rect l="l" t="t" r="r" b="b"/>
            <a:pathLst>
              <a:path w="34986" h="35017" extrusionOk="0">
                <a:moveTo>
                  <a:pt x="17478" y="1"/>
                </a:moveTo>
                <a:cubicBezTo>
                  <a:pt x="7842" y="1"/>
                  <a:pt x="0" y="7843"/>
                  <a:pt x="0" y="17508"/>
                </a:cubicBezTo>
                <a:cubicBezTo>
                  <a:pt x="0" y="27174"/>
                  <a:pt x="7842" y="35016"/>
                  <a:pt x="17478" y="35016"/>
                </a:cubicBezTo>
                <a:cubicBezTo>
                  <a:pt x="27144" y="35016"/>
                  <a:pt x="34986" y="27174"/>
                  <a:pt x="34986" y="17508"/>
                </a:cubicBezTo>
                <a:cubicBezTo>
                  <a:pt x="34986" y="7843"/>
                  <a:pt x="27144" y="1"/>
                  <a:pt x="17478" y="1"/>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5" name="Google Shape;1195;p29"/>
          <p:cNvSpPr/>
          <p:nvPr/>
        </p:nvSpPr>
        <p:spPr>
          <a:xfrm>
            <a:off x="7431951" y="-458065"/>
            <a:ext cx="1904325" cy="1689933"/>
          </a:xfrm>
          <a:custGeom>
            <a:avLst/>
            <a:gdLst/>
            <a:ahLst/>
            <a:cxnLst/>
            <a:rect l="l" t="t" r="r" b="b"/>
            <a:pathLst>
              <a:path w="76173" h="50698" extrusionOk="0">
                <a:moveTo>
                  <a:pt x="761" y="0"/>
                </a:moveTo>
                <a:lnTo>
                  <a:pt x="761" y="0"/>
                </a:lnTo>
                <a:cubicBezTo>
                  <a:pt x="1" y="22554"/>
                  <a:pt x="14955" y="43375"/>
                  <a:pt x="37722" y="49180"/>
                </a:cubicBezTo>
                <a:cubicBezTo>
                  <a:pt x="41765" y="50207"/>
                  <a:pt x="45819" y="50697"/>
                  <a:pt x="49809" y="50697"/>
                </a:cubicBezTo>
                <a:cubicBezTo>
                  <a:pt x="59288" y="50697"/>
                  <a:pt x="68407" y="47930"/>
                  <a:pt x="76172" y="43010"/>
                </a:cubicBezTo>
                <a:lnTo>
                  <a:pt x="72282" y="36475"/>
                </a:lnTo>
                <a:cubicBezTo>
                  <a:pt x="65675" y="40722"/>
                  <a:pt x="57888" y="43107"/>
                  <a:pt x="49796" y="43107"/>
                </a:cubicBezTo>
                <a:cubicBezTo>
                  <a:pt x="46421" y="43107"/>
                  <a:pt x="42993" y="42692"/>
                  <a:pt x="39576" y="41825"/>
                </a:cubicBezTo>
                <a:cubicBezTo>
                  <a:pt x="20518" y="36992"/>
                  <a:pt x="7934" y="19575"/>
                  <a:pt x="8329" y="699"/>
                </a:cubicBezTo>
                <a:lnTo>
                  <a:pt x="761" y="0"/>
                </a:ln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sp>
        <p:nvSpPr>
          <p:cNvPr id="1196" name="Google Shape;1196;p29"/>
          <p:cNvSpPr/>
          <p:nvPr/>
        </p:nvSpPr>
        <p:spPr>
          <a:xfrm>
            <a:off x="29350" y="-970232"/>
            <a:ext cx="965850" cy="1287800"/>
          </a:xfrm>
          <a:custGeom>
            <a:avLst/>
            <a:gdLst/>
            <a:ahLst/>
            <a:cxnLst/>
            <a:rect l="l" t="t" r="r" b="b"/>
            <a:pathLst>
              <a:path w="38634" h="38634" extrusionOk="0">
                <a:moveTo>
                  <a:pt x="19301" y="0"/>
                </a:moveTo>
                <a:cubicBezTo>
                  <a:pt x="8633" y="0"/>
                  <a:pt x="0" y="8663"/>
                  <a:pt x="0" y="19332"/>
                </a:cubicBezTo>
                <a:cubicBezTo>
                  <a:pt x="0" y="30001"/>
                  <a:pt x="8633" y="38633"/>
                  <a:pt x="19301" y="38633"/>
                </a:cubicBezTo>
                <a:cubicBezTo>
                  <a:pt x="29970" y="38633"/>
                  <a:pt x="38633" y="30001"/>
                  <a:pt x="38633" y="19332"/>
                </a:cubicBezTo>
                <a:cubicBezTo>
                  <a:pt x="38633" y="8663"/>
                  <a:pt x="29970" y="0"/>
                  <a:pt x="19301" y="0"/>
                </a:cubicBezTo>
                <a:close/>
              </a:path>
            </a:pathLst>
          </a:custGeom>
          <a:solidFill>
            <a:schemeClr val="lt2"/>
          </a:solidFill>
          <a:ln>
            <a:noFill/>
          </a:ln>
        </p:spPr>
        <p:txBody>
          <a:bodyPr spcFirstLastPara="1" wrap="square" lIns="91419" tIns="91419" rIns="91419" bIns="91419" anchor="ctr" anchorCtr="0">
            <a:noAutofit/>
          </a:bodyPr>
          <a:lstStyle/>
          <a:p>
            <a:endParaRPr>
              <a:solidFill>
                <a:srgbClr val="464646"/>
              </a:solidFill>
            </a:endParaRPr>
          </a:p>
        </p:txBody>
      </p:sp>
      <p:grpSp>
        <p:nvGrpSpPr>
          <p:cNvPr id="1197" name="Google Shape;1197;p29"/>
          <p:cNvGrpSpPr/>
          <p:nvPr/>
        </p:nvGrpSpPr>
        <p:grpSpPr>
          <a:xfrm rot="2700000">
            <a:off x="2596263" y="6257616"/>
            <a:ext cx="894659" cy="821442"/>
            <a:chOff x="5847850" y="2941500"/>
            <a:chExt cx="671000" cy="821450"/>
          </a:xfrm>
        </p:grpSpPr>
        <p:sp>
          <p:nvSpPr>
            <p:cNvPr id="1198" name="Google Shape;1198;p29"/>
            <p:cNvSpPr/>
            <p:nvPr/>
          </p:nvSpPr>
          <p:spPr>
            <a:xfrm>
              <a:off x="6475525" y="2941500"/>
              <a:ext cx="43325" cy="43325"/>
            </a:xfrm>
            <a:custGeom>
              <a:avLst/>
              <a:gdLst/>
              <a:ahLst/>
              <a:cxnLst/>
              <a:rect l="l" t="t" r="r" b="b"/>
              <a:pathLst>
                <a:path w="1733" h="1733" extrusionOk="0">
                  <a:moveTo>
                    <a:pt x="882" y="0"/>
                  </a:moveTo>
                  <a:cubicBezTo>
                    <a:pt x="395" y="0"/>
                    <a:pt x="0" y="395"/>
                    <a:pt x="0" y="882"/>
                  </a:cubicBezTo>
                  <a:cubicBezTo>
                    <a:pt x="0" y="1368"/>
                    <a:pt x="395" y="1733"/>
                    <a:pt x="882" y="1733"/>
                  </a:cubicBezTo>
                  <a:cubicBezTo>
                    <a:pt x="1338" y="1733"/>
                    <a:pt x="1733" y="1368"/>
                    <a:pt x="1733" y="882"/>
                  </a:cubicBezTo>
                  <a:cubicBezTo>
                    <a:pt x="1733" y="395"/>
                    <a:pt x="133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199" name="Google Shape;1199;p29"/>
            <p:cNvSpPr/>
            <p:nvPr/>
          </p:nvSpPr>
          <p:spPr>
            <a:xfrm>
              <a:off x="6388900" y="3025650"/>
              <a:ext cx="48650" cy="43725"/>
            </a:xfrm>
            <a:custGeom>
              <a:avLst/>
              <a:gdLst/>
              <a:ahLst/>
              <a:cxnLst/>
              <a:rect l="l" t="t" r="r" b="b"/>
              <a:pathLst>
                <a:path w="1946" h="1749" extrusionOk="0">
                  <a:moveTo>
                    <a:pt x="973" y="0"/>
                  </a:moveTo>
                  <a:cubicBezTo>
                    <a:pt x="752" y="0"/>
                    <a:pt x="532" y="84"/>
                    <a:pt x="365" y="251"/>
                  </a:cubicBezTo>
                  <a:cubicBezTo>
                    <a:pt x="0" y="586"/>
                    <a:pt x="0" y="1133"/>
                    <a:pt x="365" y="1497"/>
                  </a:cubicBezTo>
                  <a:cubicBezTo>
                    <a:pt x="532" y="1665"/>
                    <a:pt x="752" y="1748"/>
                    <a:pt x="973" y="1748"/>
                  </a:cubicBezTo>
                  <a:cubicBezTo>
                    <a:pt x="1193" y="1748"/>
                    <a:pt x="1413" y="1665"/>
                    <a:pt x="1581" y="1497"/>
                  </a:cubicBezTo>
                  <a:cubicBezTo>
                    <a:pt x="1945" y="1133"/>
                    <a:pt x="1945" y="586"/>
                    <a:pt x="1581" y="251"/>
                  </a:cubicBezTo>
                  <a:cubicBezTo>
                    <a:pt x="1413" y="84"/>
                    <a:pt x="1193" y="0"/>
                    <a:pt x="97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0" name="Google Shape;1200;p29"/>
            <p:cNvSpPr/>
            <p:nvPr/>
          </p:nvSpPr>
          <p:spPr>
            <a:xfrm>
              <a:off x="6305300" y="3109225"/>
              <a:ext cx="47900" cy="43725"/>
            </a:xfrm>
            <a:custGeom>
              <a:avLst/>
              <a:gdLst/>
              <a:ahLst/>
              <a:cxnLst/>
              <a:rect l="l" t="t" r="r" b="b"/>
              <a:pathLst>
                <a:path w="1916" h="1749" extrusionOk="0">
                  <a:moveTo>
                    <a:pt x="958" y="1"/>
                  </a:moveTo>
                  <a:cubicBezTo>
                    <a:pt x="730" y="1"/>
                    <a:pt x="502" y="85"/>
                    <a:pt x="335" y="252"/>
                  </a:cubicBezTo>
                  <a:cubicBezTo>
                    <a:pt x="0" y="616"/>
                    <a:pt x="0" y="1164"/>
                    <a:pt x="335" y="1498"/>
                  </a:cubicBezTo>
                  <a:cubicBezTo>
                    <a:pt x="502" y="1665"/>
                    <a:pt x="722" y="1749"/>
                    <a:pt x="947" y="1749"/>
                  </a:cubicBezTo>
                  <a:cubicBezTo>
                    <a:pt x="1171" y="1749"/>
                    <a:pt x="1399" y="1665"/>
                    <a:pt x="1581" y="1498"/>
                  </a:cubicBezTo>
                  <a:cubicBezTo>
                    <a:pt x="1915" y="1164"/>
                    <a:pt x="1915" y="616"/>
                    <a:pt x="1581" y="252"/>
                  </a:cubicBezTo>
                  <a:cubicBezTo>
                    <a:pt x="1414" y="85"/>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1" name="Google Shape;1201;p29"/>
            <p:cNvSpPr/>
            <p:nvPr/>
          </p:nvSpPr>
          <p:spPr>
            <a:xfrm>
              <a:off x="6223225" y="3193775"/>
              <a:ext cx="43350" cy="43350"/>
            </a:xfrm>
            <a:custGeom>
              <a:avLst/>
              <a:gdLst/>
              <a:ahLst/>
              <a:cxnLst/>
              <a:rect l="l" t="t" r="r" b="b"/>
              <a:pathLst>
                <a:path w="1734" h="1734" extrusionOk="0">
                  <a:moveTo>
                    <a:pt x="882" y="0"/>
                  </a:moveTo>
                  <a:cubicBezTo>
                    <a:pt x="396" y="0"/>
                    <a:pt x="1" y="365"/>
                    <a:pt x="1" y="852"/>
                  </a:cubicBezTo>
                  <a:cubicBezTo>
                    <a:pt x="1" y="1338"/>
                    <a:pt x="396" y="1733"/>
                    <a:pt x="882" y="1733"/>
                  </a:cubicBezTo>
                  <a:cubicBezTo>
                    <a:pt x="1369" y="1733"/>
                    <a:pt x="1733" y="1338"/>
                    <a:pt x="1733" y="852"/>
                  </a:cubicBezTo>
                  <a:cubicBezTo>
                    <a:pt x="1733" y="365"/>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2" name="Google Shape;1202;p29"/>
            <p:cNvSpPr/>
            <p:nvPr/>
          </p:nvSpPr>
          <p:spPr>
            <a:xfrm>
              <a:off x="6137375" y="3277375"/>
              <a:ext cx="47875" cy="44075"/>
            </a:xfrm>
            <a:custGeom>
              <a:avLst/>
              <a:gdLst/>
              <a:ahLst/>
              <a:cxnLst/>
              <a:rect l="l" t="t" r="r" b="b"/>
              <a:pathLst>
                <a:path w="1915" h="1763" extrusionOk="0">
                  <a:moveTo>
                    <a:pt x="942" y="0"/>
                  </a:moveTo>
                  <a:cubicBezTo>
                    <a:pt x="722" y="0"/>
                    <a:pt x="502" y="91"/>
                    <a:pt x="334" y="274"/>
                  </a:cubicBezTo>
                  <a:cubicBezTo>
                    <a:pt x="0" y="608"/>
                    <a:pt x="0" y="1155"/>
                    <a:pt x="334" y="1489"/>
                  </a:cubicBezTo>
                  <a:cubicBezTo>
                    <a:pt x="502" y="1672"/>
                    <a:pt x="722" y="1763"/>
                    <a:pt x="942" y="1763"/>
                  </a:cubicBezTo>
                  <a:cubicBezTo>
                    <a:pt x="1163" y="1763"/>
                    <a:pt x="1383" y="1672"/>
                    <a:pt x="1550" y="1489"/>
                  </a:cubicBezTo>
                  <a:cubicBezTo>
                    <a:pt x="1915" y="1155"/>
                    <a:pt x="1915" y="608"/>
                    <a:pt x="1550" y="274"/>
                  </a:cubicBezTo>
                  <a:cubicBezTo>
                    <a:pt x="1383" y="91"/>
                    <a:pt x="1163" y="0"/>
                    <a:pt x="94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3" name="Google Shape;1203;p29"/>
            <p:cNvSpPr/>
            <p:nvPr/>
          </p:nvSpPr>
          <p:spPr>
            <a:xfrm>
              <a:off x="6055300" y="3361700"/>
              <a:ext cx="43325" cy="43350"/>
            </a:xfrm>
            <a:custGeom>
              <a:avLst/>
              <a:gdLst/>
              <a:ahLst/>
              <a:cxnLst/>
              <a:rect l="l" t="t" r="r" b="b"/>
              <a:pathLst>
                <a:path w="1733" h="1734" extrusionOk="0">
                  <a:moveTo>
                    <a:pt x="882" y="1"/>
                  </a:moveTo>
                  <a:cubicBezTo>
                    <a:pt x="395" y="1"/>
                    <a:pt x="0" y="396"/>
                    <a:pt x="0" y="882"/>
                  </a:cubicBezTo>
                  <a:cubicBezTo>
                    <a:pt x="0" y="1338"/>
                    <a:pt x="395" y="1733"/>
                    <a:pt x="882" y="1733"/>
                  </a:cubicBezTo>
                  <a:cubicBezTo>
                    <a:pt x="1338" y="1733"/>
                    <a:pt x="1733" y="1338"/>
                    <a:pt x="1733" y="882"/>
                  </a:cubicBezTo>
                  <a:cubicBezTo>
                    <a:pt x="1733" y="396"/>
                    <a:pt x="133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4" name="Google Shape;1204;p29"/>
            <p:cNvSpPr/>
            <p:nvPr/>
          </p:nvSpPr>
          <p:spPr>
            <a:xfrm>
              <a:off x="5970950" y="3445300"/>
              <a:ext cx="44100" cy="44100"/>
            </a:xfrm>
            <a:custGeom>
              <a:avLst/>
              <a:gdLst/>
              <a:ahLst/>
              <a:cxnLst/>
              <a:rect l="l" t="t" r="r" b="b"/>
              <a:pathLst>
                <a:path w="1764" h="1764" extrusionOk="0">
                  <a:moveTo>
                    <a:pt x="882" y="0"/>
                  </a:moveTo>
                  <a:cubicBezTo>
                    <a:pt x="396" y="0"/>
                    <a:pt x="0" y="396"/>
                    <a:pt x="0" y="882"/>
                  </a:cubicBezTo>
                  <a:cubicBezTo>
                    <a:pt x="0" y="1368"/>
                    <a:pt x="396" y="1763"/>
                    <a:pt x="882" y="1763"/>
                  </a:cubicBezTo>
                  <a:cubicBezTo>
                    <a:pt x="1368" y="1763"/>
                    <a:pt x="1763" y="1368"/>
                    <a:pt x="1763" y="882"/>
                  </a:cubicBezTo>
                  <a:cubicBezTo>
                    <a:pt x="1763" y="396"/>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5" name="Google Shape;1205;p29"/>
            <p:cNvSpPr/>
            <p:nvPr/>
          </p:nvSpPr>
          <p:spPr>
            <a:xfrm>
              <a:off x="5885075" y="3529450"/>
              <a:ext cx="47900" cy="43725"/>
            </a:xfrm>
            <a:custGeom>
              <a:avLst/>
              <a:gdLst/>
              <a:ahLst/>
              <a:cxnLst/>
              <a:rect l="l" t="t" r="r" b="b"/>
              <a:pathLst>
                <a:path w="1916" h="1749" extrusionOk="0">
                  <a:moveTo>
                    <a:pt x="958" y="1"/>
                  </a:moveTo>
                  <a:cubicBezTo>
                    <a:pt x="730" y="1"/>
                    <a:pt x="502" y="84"/>
                    <a:pt x="335" y="252"/>
                  </a:cubicBezTo>
                  <a:cubicBezTo>
                    <a:pt x="1" y="616"/>
                    <a:pt x="1" y="1163"/>
                    <a:pt x="335" y="1498"/>
                  </a:cubicBezTo>
                  <a:cubicBezTo>
                    <a:pt x="502" y="1665"/>
                    <a:pt x="730" y="1749"/>
                    <a:pt x="958" y="1749"/>
                  </a:cubicBezTo>
                  <a:cubicBezTo>
                    <a:pt x="1186" y="1749"/>
                    <a:pt x="1414" y="1665"/>
                    <a:pt x="1581" y="1498"/>
                  </a:cubicBezTo>
                  <a:cubicBezTo>
                    <a:pt x="1916" y="1163"/>
                    <a:pt x="1916" y="61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6" name="Google Shape;1206;p29"/>
            <p:cNvSpPr/>
            <p:nvPr/>
          </p:nvSpPr>
          <p:spPr>
            <a:xfrm>
              <a:off x="6436000" y="3130700"/>
              <a:ext cx="43350" cy="44100"/>
            </a:xfrm>
            <a:custGeom>
              <a:avLst/>
              <a:gdLst/>
              <a:ahLst/>
              <a:cxnLst/>
              <a:rect l="l" t="t" r="r" b="b"/>
              <a:pathLst>
                <a:path w="1734" h="1764" extrusionOk="0">
                  <a:moveTo>
                    <a:pt x="882" y="1"/>
                  </a:moveTo>
                  <a:cubicBezTo>
                    <a:pt x="396" y="1"/>
                    <a:pt x="1" y="396"/>
                    <a:pt x="1" y="882"/>
                  </a:cubicBezTo>
                  <a:cubicBezTo>
                    <a:pt x="1" y="1368"/>
                    <a:pt x="396" y="1764"/>
                    <a:pt x="882" y="1764"/>
                  </a:cubicBezTo>
                  <a:cubicBezTo>
                    <a:pt x="1368" y="1764"/>
                    <a:pt x="1733" y="1368"/>
                    <a:pt x="1733" y="882"/>
                  </a:cubicBezTo>
                  <a:cubicBezTo>
                    <a:pt x="1733"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7" name="Google Shape;1207;p29"/>
            <p:cNvSpPr/>
            <p:nvPr/>
          </p:nvSpPr>
          <p:spPr>
            <a:xfrm>
              <a:off x="6351650" y="3215050"/>
              <a:ext cx="44100" cy="43350"/>
            </a:xfrm>
            <a:custGeom>
              <a:avLst/>
              <a:gdLst/>
              <a:ahLst/>
              <a:cxnLst/>
              <a:rect l="l" t="t" r="r" b="b"/>
              <a:pathLst>
                <a:path w="1764" h="1734" extrusionOk="0">
                  <a:moveTo>
                    <a:pt x="882" y="1"/>
                  </a:moveTo>
                  <a:cubicBezTo>
                    <a:pt x="396" y="1"/>
                    <a:pt x="1" y="396"/>
                    <a:pt x="1" y="882"/>
                  </a:cubicBezTo>
                  <a:cubicBezTo>
                    <a:pt x="1" y="1368"/>
                    <a:pt x="396" y="1733"/>
                    <a:pt x="882" y="1733"/>
                  </a:cubicBezTo>
                  <a:cubicBezTo>
                    <a:pt x="1368" y="1733"/>
                    <a:pt x="1764" y="1368"/>
                    <a:pt x="1764" y="882"/>
                  </a:cubicBezTo>
                  <a:cubicBezTo>
                    <a:pt x="1764" y="39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8" name="Google Shape;1208;p29"/>
            <p:cNvSpPr/>
            <p:nvPr/>
          </p:nvSpPr>
          <p:spPr>
            <a:xfrm>
              <a:off x="6265775" y="3299200"/>
              <a:ext cx="47900" cy="43725"/>
            </a:xfrm>
            <a:custGeom>
              <a:avLst/>
              <a:gdLst/>
              <a:ahLst/>
              <a:cxnLst/>
              <a:rect l="l" t="t" r="r" b="b"/>
              <a:pathLst>
                <a:path w="1916" h="1749" extrusionOk="0">
                  <a:moveTo>
                    <a:pt x="958" y="1"/>
                  </a:moveTo>
                  <a:cubicBezTo>
                    <a:pt x="730" y="1"/>
                    <a:pt x="502" y="84"/>
                    <a:pt x="335" y="252"/>
                  </a:cubicBezTo>
                  <a:cubicBezTo>
                    <a:pt x="1" y="586"/>
                    <a:pt x="1" y="1133"/>
                    <a:pt x="335" y="1498"/>
                  </a:cubicBezTo>
                  <a:cubicBezTo>
                    <a:pt x="502" y="1665"/>
                    <a:pt x="730" y="1749"/>
                    <a:pt x="958" y="1749"/>
                  </a:cubicBezTo>
                  <a:cubicBezTo>
                    <a:pt x="1186" y="1749"/>
                    <a:pt x="1414" y="1665"/>
                    <a:pt x="1581" y="1498"/>
                  </a:cubicBezTo>
                  <a:cubicBezTo>
                    <a:pt x="1916" y="1133"/>
                    <a:pt x="1916" y="586"/>
                    <a:pt x="1581" y="252"/>
                  </a:cubicBezTo>
                  <a:cubicBezTo>
                    <a:pt x="1414" y="84"/>
                    <a:pt x="1186" y="1"/>
                    <a:pt x="95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09" name="Google Shape;1209;p29"/>
            <p:cNvSpPr/>
            <p:nvPr/>
          </p:nvSpPr>
          <p:spPr>
            <a:xfrm>
              <a:off x="6183725" y="3383000"/>
              <a:ext cx="44100" cy="44075"/>
            </a:xfrm>
            <a:custGeom>
              <a:avLst/>
              <a:gdLst/>
              <a:ahLst/>
              <a:cxnLst/>
              <a:rect l="l" t="t" r="r" b="b"/>
              <a:pathLst>
                <a:path w="1764" h="1763" extrusionOk="0">
                  <a:moveTo>
                    <a:pt x="882" y="0"/>
                  </a:moveTo>
                  <a:cubicBezTo>
                    <a:pt x="395" y="0"/>
                    <a:pt x="0" y="395"/>
                    <a:pt x="0" y="881"/>
                  </a:cubicBezTo>
                  <a:cubicBezTo>
                    <a:pt x="0" y="1368"/>
                    <a:pt x="395" y="1763"/>
                    <a:pt x="882" y="1763"/>
                  </a:cubicBezTo>
                  <a:cubicBezTo>
                    <a:pt x="1368" y="1763"/>
                    <a:pt x="1763" y="1368"/>
                    <a:pt x="1763" y="881"/>
                  </a:cubicBezTo>
                  <a:cubicBezTo>
                    <a:pt x="1763" y="395"/>
                    <a:pt x="1368"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0" name="Google Shape;1210;p29"/>
            <p:cNvSpPr/>
            <p:nvPr/>
          </p:nvSpPr>
          <p:spPr>
            <a:xfrm>
              <a:off x="6099375" y="3467325"/>
              <a:ext cx="44100" cy="43350"/>
            </a:xfrm>
            <a:custGeom>
              <a:avLst/>
              <a:gdLst/>
              <a:ahLst/>
              <a:cxnLst/>
              <a:rect l="l" t="t" r="r" b="b"/>
              <a:pathLst>
                <a:path w="1764" h="1734" extrusionOk="0">
                  <a:moveTo>
                    <a:pt x="882" y="1"/>
                  </a:moveTo>
                  <a:cubicBezTo>
                    <a:pt x="395" y="1"/>
                    <a:pt x="0" y="366"/>
                    <a:pt x="0" y="852"/>
                  </a:cubicBezTo>
                  <a:cubicBezTo>
                    <a:pt x="0" y="1338"/>
                    <a:pt x="395" y="1733"/>
                    <a:pt x="882" y="1733"/>
                  </a:cubicBezTo>
                  <a:cubicBezTo>
                    <a:pt x="1368" y="1733"/>
                    <a:pt x="1763" y="1338"/>
                    <a:pt x="1763" y="852"/>
                  </a:cubicBezTo>
                  <a:cubicBezTo>
                    <a:pt x="1763" y="366"/>
                    <a:pt x="1368" y="1"/>
                    <a:pt x="88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1" name="Google Shape;1211;p29"/>
            <p:cNvSpPr/>
            <p:nvPr/>
          </p:nvSpPr>
          <p:spPr>
            <a:xfrm>
              <a:off x="6013500" y="3550925"/>
              <a:ext cx="47900" cy="44100"/>
            </a:xfrm>
            <a:custGeom>
              <a:avLst/>
              <a:gdLst/>
              <a:ahLst/>
              <a:cxnLst/>
              <a:rect l="l" t="t" r="r" b="b"/>
              <a:pathLst>
                <a:path w="1916" h="1764" extrusionOk="0">
                  <a:moveTo>
                    <a:pt x="958" y="0"/>
                  </a:moveTo>
                  <a:cubicBezTo>
                    <a:pt x="730" y="0"/>
                    <a:pt x="502" y="92"/>
                    <a:pt x="335" y="274"/>
                  </a:cubicBezTo>
                  <a:cubicBezTo>
                    <a:pt x="1" y="608"/>
                    <a:pt x="1" y="1155"/>
                    <a:pt x="335" y="1490"/>
                  </a:cubicBezTo>
                  <a:cubicBezTo>
                    <a:pt x="517" y="1672"/>
                    <a:pt x="745" y="1763"/>
                    <a:pt x="969" y="1763"/>
                  </a:cubicBezTo>
                  <a:cubicBezTo>
                    <a:pt x="1194" y="1763"/>
                    <a:pt x="1414" y="1672"/>
                    <a:pt x="1581" y="1490"/>
                  </a:cubicBezTo>
                  <a:cubicBezTo>
                    <a:pt x="1915" y="1155"/>
                    <a:pt x="1915" y="608"/>
                    <a:pt x="1581" y="274"/>
                  </a:cubicBezTo>
                  <a:cubicBezTo>
                    <a:pt x="1414" y="92"/>
                    <a:pt x="1186" y="0"/>
                    <a:pt x="958"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2" name="Google Shape;1212;p29"/>
            <p:cNvSpPr/>
            <p:nvPr/>
          </p:nvSpPr>
          <p:spPr>
            <a:xfrm>
              <a:off x="5931425" y="3635275"/>
              <a:ext cx="44100" cy="43325"/>
            </a:xfrm>
            <a:custGeom>
              <a:avLst/>
              <a:gdLst/>
              <a:ahLst/>
              <a:cxnLst/>
              <a:rect l="l" t="t" r="r" b="b"/>
              <a:pathLst>
                <a:path w="1764" h="1733" extrusionOk="0">
                  <a:moveTo>
                    <a:pt x="882" y="0"/>
                  </a:moveTo>
                  <a:cubicBezTo>
                    <a:pt x="396" y="0"/>
                    <a:pt x="1" y="396"/>
                    <a:pt x="1" y="882"/>
                  </a:cubicBezTo>
                  <a:cubicBezTo>
                    <a:pt x="1" y="1368"/>
                    <a:pt x="396" y="1733"/>
                    <a:pt x="882" y="1733"/>
                  </a:cubicBezTo>
                  <a:cubicBezTo>
                    <a:pt x="1369" y="1733"/>
                    <a:pt x="1764" y="1368"/>
                    <a:pt x="1764" y="882"/>
                  </a:cubicBezTo>
                  <a:cubicBezTo>
                    <a:pt x="1764" y="396"/>
                    <a:pt x="1369" y="0"/>
                    <a:pt x="882"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3" name="Google Shape;1213;p29"/>
            <p:cNvSpPr/>
            <p:nvPr/>
          </p:nvSpPr>
          <p:spPr>
            <a:xfrm>
              <a:off x="5847850" y="3719625"/>
              <a:ext cx="43325" cy="43325"/>
            </a:xfrm>
            <a:custGeom>
              <a:avLst/>
              <a:gdLst/>
              <a:ahLst/>
              <a:cxnLst/>
              <a:rect l="l" t="t" r="r" b="b"/>
              <a:pathLst>
                <a:path w="1733" h="1733" extrusionOk="0">
                  <a:moveTo>
                    <a:pt x="851" y="0"/>
                  </a:moveTo>
                  <a:cubicBezTo>
                    <a:pt x="395" y="0"/>
                    <a:pt x="0" y="365"/>
                    <a:pt x="0" y="851"/>
                  </a:cubicBezTo>
                  <a:cubicBezTo>
                    <a:pt x="0" y="1338"/>
                    <a:pt x="395" y="1733"/>
                    <a:pt x="851" y="1733"/>
                  </a:cubicBezTo>
                  <a:cubicBezTo>
                    <a:pt x="1338" y="1733"/>
                    <a:pt x="1733" y="1338"/>
                    <a:pt x="1733" y="851"/>
                  </a:cubicBezTo>
                  <a:cubicBezTo>
                    <a:pt x="1733" y="365"/>
                    <a:pt x="1338" y="0"/>
                    <a:pt x="851"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4" name="Google Shape;1214;p29"/>
          <p:cNvGrpSpPr/>
          <p:nvPr/>
        </p:nvGrpSpPr>
        <p:grpSpPr>
          <a:xfrm>
            <a:off x="154542" y="123936"/>
            <a:ext cx="308525" cy="605768"/>
            <a:chOff x="5154075" y="2882225"/>
            <a:chExt cx="308525" cy="454325"/>
          </a:xfrm>
        </p:grpSpPr>
        <p:sp>
          <p:nvSpPr>
            <p:cNvPr id="1215" name="Google Shape;1215;p29"/>
            <p:cNvSpPr/>
            <p:nvPr/>
          </p:nvSpPr>
          <p:spPr>
            <a:xfrm>
              <a:off x="5166975" y="2882225"/>
              <a:ext cx="282700" cy="320700"/>
            </a:xfrm>
            <a:custGeom>
              <a:avLst/>
              <a:gdLst/>
              <a:ahLst/>
              <a:cxnLst/>
              <a:rect l="l" t="t" r="r" b="b"/>
              <a:pathLst>
                <a:path w="11308" h="12828" extrusionOk="0">
                  <a:moveTo>
                    <a:pt x="5654" y="730"/>
                  </a:moveTo>
                  <a:cubicBezTo>
                    <a:pt x="8360" y="730"/>
                    <a:pt x="10578" y="2949"/>
                    <a:pt x="10578" y="5654"/>
                  </a:cubicBezTo>
                  <a:lnTo>
                    <a:pt x="10578" y="12098"/>
                  </a:lnTo>
                  <a:lnTo>
                    <a:pt x="730" y="12098"/>
                  </a:lnTo>
                  <a:lnTo>
                    <a:pt x="730" y="5654"/>
                  </a:lnTo>
                  <a:cubicBezTo>
                    <a:pt x="730" y="2949"/>
                    <a:pt x="2949" y="730"/>
                    <a:pt x="5654" y="730"/>
                  </a:cubicBezTo>
                  <a:close/>
                  <a:moveTo>
                    <a:pt x="5654" y="0"/>
                  </a:moveTo>
                  <a:cubicBezTo>
                    <a:pt x="2524" y="0"/>
                    <a:pt x="1" y="2553"/>
                    <a:pt x="1" y="5654"/>
                  </a:cubicBezTo>
                  <a:lnTo>
                    <a:pt x="1" y="12462"/>
                  </a:lnTo>
                  <a:cubicBezTo>
                    <a:pt x="1" y="12675"/>
                    <a:pt x="153" y="12827"/>
                    <a:pt x="365" y="12827"/>
                  </a:cubicBezTo>
                  <a:lnTo>
                    <a:pt x="10943" y="12827"/>
                  </a:lnTo>
                  <a:cubicBezTo>
                    <a:pt x="11126" y="12827"/>
                    <a:pt x="11308" y="12675"/>
                    <a:pt x="11308" y="12462"/>
                  </a:cubicBezTo>
                  <a:lnTo>
                    <a:pt x="11308" y="5654"/>
                  </a:lnTo>
                  <a:cubicBezTo>
                    <a:pt x="11308" y="2553"/>
                    <a:pt x="8755" y="0"/>
                    <a:pt x="56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sp>
          <p:nvSpPr>
            <p:cNvPr id="1216" name="Google Shape;1216;p29"/>
            <p:cNvSpPr/>
            <p:nvPr/>
          </p:nvSpPr>
          <p:spPr>
            <a:xfrm>
              <a:off x="5154075" y="3051000"/>
              <a:ext cx="308525" cy="285550"/>
            </a:xfrm>
            <a:custGeom>
              <a:avLst/>
              <a:gdLst/>
              <a:ahLst/>
              <a:cxnLst/>
              <a:rect l="l" t="t" r="r" b="b"/>
              <a:pathLst>
                <a:path w="12341" h="11422" extrusionOk="0">
                  <a:moveTo>
                    <a:pt x="6144" y="0"/>
                  </a:moveTo>
                  <a:cubicBezTo>
                    <a:pt x="3427" y="0"/>
                    <a:pt x="1005" y="1943"/>
                    <a:pt x="517" y="4708"/>
                  </a:cubicBezTo>
                  <a:cubicBezTo>
                    <a:pt x="0" y="7839"/>
                    <a:pt x="2067" y="10788"/>
                    <a:pt x="5167" y="11335"/>
                  </a:cubicBezTo>
                  <a:cubicBezTo>
                    <a:pt x="5499" y="11393"/>
                    <a:pt x="5829" y="11421"/>
                    <a:pt x="6156" y="11421"/>
                  </a:cubicBezTo>
                  <a:cubicBezTo>
                    <a:pt x="8877" y="11421"/>
                    <a:pt x="11305" y="9453"/>
                    <a:pt x="11794" y="6684"/>
                  </a:cubicBezTo>
                  <a:cubicBezTo>
                    <a:pt x="12341" y="3584"/>
                    <a:pt x="10243" y="605"/>
                    <a:pt x="7143" y="88"/>
                  </a:cubicBezTo>
                  <a:cubicBezTo>
                    <a:pt x="6808" y="29"/>
                    <a:pt x="6474" y="0"/>
                    <a:pt x="614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17" name="Google Shape;1217;p29"/>
          <p:cNvGrpSpPr/>
          <p:nvPr/>
        </p:nvGrpSpPr>
        <p:grpSpPr>
          <a:xfrm rot="5400000">
            <a:off x="-849637" y="5302023"/>
            <a:ext cx="2233099" cy="392325"/>
            <a:chOff x="2173775" y="1420000"/>
            <a:chExt cx="1674825" cy="392325"/>
          </a:xfrm>
        </p:grpSpPr>
        <p:sp>
          <p:nvSpPr>
            <p:cNvPr id="1218" name="Google Shape;1218;p29"/>
            <p:cNvSpPr/>
            <p:nvPr/>
          </p:nvSpPr>
          <p:spPr>
            <a:xfrm>
              <a:off x="2176800" y="1524300"/>
              <a:ext cx="1666475" cy="288025"/>
            </a:xfrm>
            <a:custGeom>
              <a:avLst/>
              <a:gdLst/>
              <a:ahLst/>
              <a:cxnLst/>
              <a:rect l="l" t="t" r="r" b="b"/>
              <a:pathLst>
                <a:path w="66659" h="11521" extrusionOk="0">
                  <a:moveTo>
                    <a:pt x="51309" y="0"/>
                  </a:moveTo>
                  <a:cubicBezTo>
                    <a:pt x="50708" y="0"/>
                    <a:pt x="50108" y="213"/>
                    <a:pt x="49637" y="639"/>
                  </a:cubicBezTo>
                  <a:lnTo>
                    <a:pt x="44500" y="5198"/>
                  </a:lnTo>
                  <a:cubicBezTo>
                    <a:pt x="44394" y="5304"/>
                    <a:pt x="44257" y="5357"/>
                    <a:pt x="44120" y="5357"/>
                  </a:cubicBezTo>
                  <a:cubicBezTo>
                    <a:pt x="43983" y="5357"/>
                    <a:pt x="43846" y="5304"/>
                    <a:pt x="43740" y="5198"/>
                  </a:cubicBezTo>
                  <a:lnTo>
                    <a:pt x="38603" y="669"/>
                  </a:lnTo>
                  <a:cubicBezTo>
                    <a:pt x="38117" y="243"/>
                    <a:pt x="37509" y="31"/>
                    <a:pt x="36905" y="31"/>
                  </a:cubicBezTo>
                  <a:cubicBezTo>
                    <a:pt x="36301" y="31"/>
                    <a:pt x="35700" y="243"/>
                    <a:pt x="35229" y="669"/>
                  </a:cubicBezTo>
                  <a:lnTo>
                    <a:pt x="30092" y="5228"/>
                  </a:lnTo>
                  <a:cubicBezTo>
                    <a:pt x="29986" y="5335"/>
                    <a:pt x="29849" y="5388"/>
                    <a:pt x="29712" y="5388"/>
                  </a:cubicBezTo>
                  <a:cubicBezTo>
                    <a:pt x="29576" y="5388"/>
                    <a:pt x="29439" y="5335"/>
                    <a:pt x="29332" y="5228"/>
                  </a:cubicBezTo>
                  <a:lnTo>
                    <a:pt x="24196" y="699"/>
                  </a:lnTo>
                  <a:cubicBezTo>
                    <a:pt x="23709" y="274"/>
                    <a:pt x="23109" y="61"/>
                    <a:pt x="22509" y="61"/>
                  </a:cubicBezTo>
                  <a:cubicBezTo>
                    <a:pt x="21908" y="61"/>
                    <a:pt x="21308" y="274"/>
                    <a:pt x="20822" y="699"/>
                  </a:cubicBezTo>
                  <a:lnTo>
                    <a:pt x="15715" y="5259"/>
                  </a:lnTo>
                  <a:cubicBezTo>
                    <a:pt x="15594" y="5350"/>
                    <a:pt x="15449" y="5395"/>
                    <a:pt x="15309" y="5395"/>
                  </a:cubicBezTo>
                  <a:cubicBezTo>
                    <a:pt x="15168" y="5395"/>
                    <a:pt x="15031" y="5350"/>
                    <a:pt x="14925" y="5259"/>
                  </a:cubicBezTo>
                  <a:lnTo>
                    <a:pt x="9788" y="699"/>
                  </a:lnTo>
                  <a:cubicBezTo>
                    <a:pt x="9325" y="281"/>
                    <a:pt x="8738" y="76"/>
                    <a:pt x="8148" y="76"/>
                  </a:cubicBezTo>
                  <a:cubicBezTo>
                    <a:pt x="7537" y="76"/>
                    <a:pt x="6924" y="297"/>
                    <a:pt x="6445" y="730"/>
                  </a:cubicBezTo>
                  <a:lnTo>
                    <a:pt x="1125" y="5441"/>
                  </a:lnTo>
                  <a:cubicBezTo>
                    <a:pt x="92" y="6353"/>
                    <a:pt x="1" y="7964"/>
                    <a:pt x="913" y="8997"/>
                  </a:cubicBezTo>
                  <a:cubicBezTo>
                    <a:pt x="1419" y="9570"/>
                    <a:pt x="2120" y="9860"/>
                    <a:pt x="2819" y="9860"/>
                  </a:cubicBezTo>
                  <a:cubicBezTo>
                    <a:pt x="3421" y="9860"/>
                    <a:pt x="4022" y="9646"/>
                    <a:pt x="4499" y="9210"/>
                  </a:cubicBezTo>
                  <a:lnTo>
                    <a:pt x="7721" y="6353"/>
                  </a:lnTo>
                  <a:cubicBezTo>
                    <a:pt x="7843" y="6247"/>
                    <a:pt x="7987" y="6193"/>
                    <a:pt x="8128" y="6193"/>
                  </a:cubicBezTo>
                  <a:cubicBezTo>
                    <a:pt x="8268" y="6193"/>
                    <a:pt x="8405" y="6247"/>
                    <a:pt x="8511" y="6353"/>
                  </a:cubicBezTo>
                  <a:lnTo>
                    <a:pt x="13648" y="10882"/>
                  </a:lnTo>
                  <a:cubicBezTo>
                    <a:pt x="14135" y="11307"/>
                    <a:pt x="14735" y="11520"/>
                    <a:pt x="15335" y="11520"/>
                  </a:cubicBezTo>
                  <a:cubicBezTo>
                    <a:pt x="15936" y="11520"/>
                    <a:pt x="16536" y="11307"/>
                    <a:pt x="17022" y="10882"/>
                  </a:cubicBezTo>
                  <a:lnTo>
                    <a:pt x="22129" y="6323"/>
                  </a:lnTo>
                  <a:cubicBezTo>
                    <a:pt x="22250" y="6231"/>
                    <a:pt x="22395" y="6186"/>
                    <a:pt x="22535" y="6186"/>
                  </a:cubicBezTo>
                  <a:cubicBezTo>
                    <a:pt x="22676" y="6186"/>
                    <a:pt x="22813" y="6231"/>
                    <a:pt x="22919" y="6323"/>
                  </a:cubicBezTo>
                  <a:lnTo>
                    <a:pt x="28056" y="10851"/>
                  </a:lnTo>
                  <a:cubicBezTo>
                    <a:pt x="28527" y="11277"/>
                    <a:pt x="29127" y="11490"/>
                    <a:pt x="29731" y="11490"/>
                  </a:cubicBezTo>
                  <a:cubicBezTo>
                    <a:pt x="30336" y="11490"/>
                    <a:pt x="30943" y="11277"/>
                    <a:pt x="31430" y="10851"/>
                  </a:cubicBezTo>
                  <a:lnTo>
                    <a:pt x="36536" y="6292"/>
                  </a:lnTo>
                  <a:cubicBezTo>
                    <a:pt x="36643" y="6201"/>
                    <a:pt x="36779" y="6155"/>
                    <a:pt x="36920" y="6155"/>
                  </a:cubicBezTo>
                  <a:cubicBezTo>
                    <a:pt x="37061" y="6155"/>
                    <a:pt x="37205" y="6201"/>
                    <a:pt x="37327" y="6292"/>
                  </a:cubicBezTo>
                  <a:lnTo>
                    <a:pt x="42463" y="10851"/>
                  </a:lnTo>
                  <a:cubicBezTo>
                    <a:pt x="42935" y="11277"/>
                    <a:pt x="43535" y="11490"/>
                    <a:pt x="44135" y="11490"/>
                  </a:cubicBezTo>
                  <a:cubicBezTo>
                    <a:pt x="44736" y="11490"/>
                    <a:pt x="45336" y="11277"/>
                    <a:pt x="45807" y="10851"/>
                  </a:cubicBezTo>
                  <a:lnTo>
                    <a:pt x="50944" y="6292"/>
                  </a:lnTo>
                  <a:cubicBezTo>
                    <a:pt x="51050" y="6186"/>
                    <a:pt x="51187" y="6133"/>
                    <a:pt x="51324" y="6133"/>
                  </a:cubicBezTo>
                  <a:cubicBezTo>
                    <a:pt x="51461" y="6133"/>
                    <a:pt x="51597" y="6186"/>
                    <a:pt x="51704" y="6292"/>
                  </a:cubicBezTo>
                  <a:lnTo>
                    <a:pt x="56841" y="10821"/>
                  </a:lnTo>
                  <a:cubicBezTo>
                    <a:pt x="57327" y="11247"/>
                    <a:pt x="57935" y="11459"/>
                    <a:pt x="58539" y="11459"/>
                  </a:cubicBezTo>
                  <a:cubicBezTo>
                    <a:pt x="59143" y="11459"/>
                    <a:pt x="59743" y="11247"/>
                    <a:pt x="60215" y="10821"/>
                  </a:cubicBezTo>
                  <a:lnTo>
                    <a:pt x="65503" y="6110"/>
                  </a:lnTo>
                  <a:cubicBezTo>
                    <a:pt x="66567" y="5167"/>
                    <a:pt x="66658" y="3587"/>
                    <a:pt x="65716" y="2523"/>
                  </a:cubicBezTo>
                  <a:cubicBezTo>
                    <a:pt x="65225" y="1966"/>
                    <a:pt x="64530" y="1683"/>
                    <a:pt x="63827" y="1683"/>
                  </a:cubicBezTo>
                  <a:cubicBezTo>
                    <a:pt x="63227" y="1683"/>
                    <a:pt x="62620" y="1890"/>
                    <a:pt x="62129" y="2310"/>
                  </a:cubicBezTo>
                  <a:lnTo>
                    <a:pt x="58908" y="5198"/>
                  </a:lnTo>
                  <a:cubicBezTo>
                    <a:pt x="58801" y="5289"/>
                    <a:pt x="58664" y="5335"/>
                    <a:pt x="58524" y="5335"/>
                  </a:cubicBezTo>
                  <a:cubicBezTo>
                    <a:pt x="58383" y="5335"/>
                    <a:pt x="58239" y="5289"/>
                    <a:pt x="58117" y="5198"/>
                  </a:cubicBezTo>
                  <a:lnTo>
                    <a:pt x="52980" y="639"/>
                  </a:lnTo>
                  <a:cubicBezTo>
                    <a:pt x="52509" y="213"/>
                    <a:pt x="51909" y="0"/>
                    <a:pt x="513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19" name="Google Shape;1219;p29"/>
            <p:cNvSpPr/>
            <p:nvPr/>
          </p:nvSpPr>
          <p:spPr>
            <a:xfrm>
              <a:off x="2173775" y="1420000"/>
              <a:ext cx="1674825" cy="301900"/>
            </a:xfrm>
            <a:custGeom>
              <a:avLst/>
              <a:gdLst/>
              <a:ahLst/>
              <a:cxnLst/>
              <a:rect l="l" t="t" r="r" b="b"/>
              <a:pathLst>
                <a:path w="66993" h="12076" extrusionOk="0">
                  <a:moveTo>
                    <a:pt x="51642" y="563"/>
                  </a:moveTo>
                  <a:cubicBezTo>
                    <a:pt x="52174" y="563"/>
                    <a:pt x="52706" y="753"/>
                    <a:pt x="53132" y="1133"/>
                  </a:cubicBezTo>
                  <a:lnTo>
                    <a:pt x="58269" y="5662"/>
                  </a:lnTo>
                  <a:cubicBezTo>
                    <a:pt x="58436" y="5814"/>
                    <a:pt x="58641" y="5890"/>
                    <a:pt x="58846" y="5890"/>
                  </a:cubicBezTo>
                  <a:cubicBezTo>
                    <a:pt x="59051" y="5890"/>
                    <a:pt x="59256" y="5814"/>
                    <a:pt x="59424" y="5662"/>
                  </a:cubicBezTo>
                  <a:lnTo>
                    <a:pt x="62646" y="2804"/>
                  </a:lnTo>
                  <a:cubicBezTo>
                    <a:pt x="63073" y="2434"/>
                    <a:pt x="63607" y="2224"/>
                    <a:pt x="64172" y="2224"/>
                  </a:cubicBezTo>
                  <a:cubicBezTo>
                    <a:pt x="64210" y="2224"/>
                    <a:pt x="64249" y="2225"/>
                    <a:pt x="64287" y="2227"/>
                  </a:cubicBezTo>
                  <a:cubicBezTo>
                    <a:pt x="64864" y="2257"/>
                    <a:pt x="65442" y="2531"/>
                    <a:pt x="65837" y="2987"/>
                  </a:cubicBezTo>
                  <a:cubicBezTo>
                    <a:pt x="66658" y="3899"/>
                    <a:pt x="66567" y="5327"/>
                    <a:pt x="65655" y="6178"/>
                  </a:cubicBezTo>
                  <a:lnTo>
                    <a:pt x="60336" y="10859"/>
                  </a:lnTo>
                  <a:cubicBezTo>
                    <a:pt x="59906" y="11243"/>
                    <a:pt x="59367" y="11433"/>
                    <a:pt x="58830" y="11433"/>
                  </a:cubicBezTo>
                  <a:cubicBezTo>
                    <a:pt x="58303" y="11433"/>
                    <a:pt x="57778" y="11251"/>
                    <a:pt x="57357" y="10890"/>
                  </a:cubicBezTo>
                  <a:lnTo>
                    <a:pt x="52220" y="6330"/>
                  </a:lnTo>
                  <a:cubicBezTo>
                    <a:pt x="52053" y="6178"/>
                    <a:pt x="51848" y="6102"/>
                    <a:pt x="51642" y="6102"/>
                  </a:cubicBezTo>
                  <a:cubicBezTo>
                    <a:pt x="51437" y="6102"/>
                    <a:pt x="51232" y="6178"/>
                    <a:pt x="51065" y="6330"/>
                  </a:cubicBezTo>
                  <a:lnTo>
                    <a:pt x="45958" y="10890"/>
                  </a:lnTo>
                  <a:cubicBezTo>
                    <a:pt x="45518" y="11270"/>
                    <a:pt x="44978" y="11460"/>
                    <a:pt x="44442" y="11460"/>
                  </a:cubicBezTo>
                  <a:cubicBezTo>
                    <a:pt x="43907" y="11460"/>
                    <a:pt x="43375" y="11270"/>
                    <a:pt x="42949" y="10890"/>
                  </a:cubicBezTo>
                  <a:lnTo>
                    <a:pt x="37812" y="6361"/>
                  </a:lnTo>
                  <a:cubicBezTo>
                    <a:pt x="37645" y="6209"/>
                    <a:pt x="37440" y="6133"/>
                    <a:pt x="37235" y="6133"/>
                  </a:cubicBezTo>
                  <a:cubicBezTo>
                    <a:pt x="37030" y="6133"/>
                    <a:pt x="36824" y="6209"/>
                    <a:pt x="36657" y="6361"/>
                  </a:cubicBezTo>
                  <a:lnTo>
                    <a:pt x="31551" y="10920"/>
                  </a:lnTo>
                  <a:cubicBezTo>
                    <a:pt x="31125" y="11300"/>
                    <a:pt x="30586" y="11490"/>
                    <a:pt x="30046" y="11490"/>
                  </a:cubicBezTo>
                  <a:cubicBezTo>
                    <a:pt x="29507" y="11490"/>
                    <a:pt x="28967" y="11300"/>
                    <a:pt x="28542" y="10920"/>
                  </a:cubicBezTo>
                  <a:lnTo>
                    <a:pt x="23405" y="6391"/>
                  </a:lnTo>
                  <a:cubicBezTo>
                    <a:pt x="23253" y="6239"/>
                    <a:pt x="23048" y="6163"/>
                    <a:pt x="22842" y="6163"/>
                  </a:cubicBezTo>
                  <a:cubicBezTo>
                    <a:pt x="22637" y="6163"/>
                    <a:pt x="22432" y="6239"/>
                    <a:pt x="22280" y="6391"/>
                  </a:cubicBezTo>
                  <a:lnTo>
                    <a:pt x="17143" y="10920"/>
                  </a:lnTo>
                  <a:cubicBezTo>
                    <a:pt x="16718" y="11300"/>
                    <a:pt x="16186" y="11490"/>
                    <a:pt x="15654" y="11490"/>
                  </a:cubicBezTo>
                  <a:cubicBezTo>
                    <a:pt x="15122" y="11490"/>
                    <a:pt x="14590" y="11300"/>
                    <a:pt x="14164" y="10920"/>
                  </a:cubicBezTo>
                  <a:lnTo>
                    <a:pt x="9028" y="6391"/>
                  </a:lnTo>
                  <a:cubicBezTo>
                    <a:pt x="8845" y="6270"/>
                    <a:pt x="8663" y="6178"/>
                    <a:pt x="8450" y="6178"/>
                  </a:cubicBezTo>
                  <a:cubicBezTo>
                    <a:pt x="8237" y="6178"/>
                    <a:pt x="8025" y="6270"/>
                    <a:pt x="7873" y="6391"/>
                  </a:cubicBezTo>
                  <a:lnTo>
                    <a:pt x="4651" y="9279"/>
                  </a:lnTo>
                  <a:cubicBezTo>
                    <a:pt x="4227" y="9646"/>
                    <a:pt x="3699" y="9829"/>
                    <a:pt x="3139" y="9829"/>
                  </a:cubicBezTo>
                  <a:cubicBezTo>
                    <a:pt x="3096" y="9829"/>
                    <a:pt x="3053" y="9828"/>
                    <a:pt x="3009" y="9826"/>
                  </a:cubicBezTo>
                  <a:cubicBezTo>
                    <a:pt x="2401" y="9795"/>
                    <a:pt x="1854" y="9522"/>
                    <a:pt x="1459" y="9096"/>
                  </a:cubicBezTo>
                  <a:cubicBezTo>
                    <a:pt x="638" y="8154"/>
                    <a:pt x="699" y="6725"/>
                    <a:pt x="1641" y="5905"/>
                  </a:cubicBezTo>
                  <a:lnTo>
                    <a:pt x="6930" y="1193"/>
                  </a:lnTo>
                  <a:cubicBezTo>
                    <a:pt x="7356" y="814"/>
                    <a:pt x="7895" y="624"/>
                    <a:pt x="8435" y="624"/>
                  </a:cubicBezTo>
                  <a:cubicBezTo>
                    <a:pt x="8974" y="624"/>
                    <a:pt x="9514" y="814"/>
                    <a:pt x="9939" y="1193"/>
                  </a:cubicBezTo>
                  <a:lnTo>
                    <a:pt x="15076" y="5722"/>
                  </a:lnTo>
                  <a:cubicBezTo>
                    <a:pt x="15228" y="5874"/>
                    <a:pt x="15433" y="5950"/>
                    <a:pt x="15642" y="5950"/>
                  </a:cubicBezTo>
                  <a:cubicBezTo>
                    <a:pt x="15851" y="5950"/>
                    <a:pt x="16064" y="5874"/>
                    <a:pt x="16231" y="5722"/>
                  </a:cubicBezTo>
                  <a:lnTo>
                    <a:pt x="21338" y="1163"/>
                  </a:lnTo>
                  <a:cubicBezTo>
                    <a:pt x="21763" y="783"/>
                    <a:pt x="22295" y="593"/>
                    <a:pt x="22831" y="593"/>
                  </a:cubicBezTo>
                  <a:cubicBezTo>
                    <a:pt x="23367" y="593"/>
                    <a:pt x="23906" y="783"/>
                    <a:pt x="24347" y="1163"/>
                  </a:cubicBezTo>
                  <a:lnTo>
                    <a:pt x="29453" y="5692"/>
                  </a:lnTo>
                  <a:cubicBezTo>
                    <a:pt x="29621" y="5844"/>
                    <a:pt x="29833" y="5920"/>
                    <a:pt x="30042" y="5920"/>
                  </a:cubicBezTo>
                  <a:cubicBezTo>
                    <a:pt x="30251" y="5920"/>
                    <a:pt x="30457" y="5844"/>
                    <a:pt x="30609" y="5692"/>
                  </a:cubicBezTo>
                  <a:lnTo>
                    <a:pt x="35745" y="1163"/>
                  </a:lnTo>
                  <a:cubicBezTo>
                    <a:pt x="36179" y="776"/>
                    <a:pt x="36724" y="578"/>
                    <a:pt x="37267" y="578"/>
                  </a:cubicBezTo>
                  <a:cubicBezTo>
                    <a:pt x="37788" y="578"/>
                    <a:pt x="38307" y="760"/>
                    <a:pt x="38724" y="1133"/>
                  </a:cubicBezTo>
                  <a:lnTo>
                    <a:pt x="43861" y="5692"/>
                  </a:lnTo>
                  <a:cubicBezTo>
                    <a:pt x="44028" y="5829"/>
                    <a:pt x="44233" y="5897"/>
                    <a:pt x="44439" y="5897"/>
                  </a:cubicBezTo>
                  <a:cubicBezTo>
                    <a:pt x="44644" y="5897"/>
                    <a:pt x="44849" y="5829"/>
                    <a:pt x="45016" y="5692"/>
                  </a:cubicBezTo>
                  <a:lnTo>
                    <a:pt x="50153" y="1133"/>
                  </a:lnTo>
                  <a:cubicBezTo>
                    <a:pt x="50579" y="753"/>
                    <a:pt x="51110" y="563"/>
                    <a:pt x="51642" y="563"/>
                  </a:cubicBezTo>
                  <a:close/>
                  <a:moveTo>
                    <a:pt x="51627" y="0"/>
                  </a:moveTo>
                  <a:cubicBezTo>
                    <a:pt x="50958" y="0"/>
                    <a:pt x="50290" y="236"/>
                    <a:pt x="49758" y="707"/>
                  </a:cubicBezTo>
                  <a:lnTo>
                    <a:pt x="44651" y="5266"/>
                  </a:lnTo>
                  <a:cubicBezTo>
                    <a:pt x="44591" y="5312"/>
                    <a:pt x="44515" y="5335"/>
                    <a:pt x="44439" y="5335"/>
                  </a:cubicBezTo>
                  <a:cubicBezTo>
                    <a:pt x="44363" y="5335"/>
                    <a:pt x="44287" y="5312"/>
                    <a:pt x="44226" y="5266"/>
                  </a:cubicBezTo>
                  <a:lnTo>
                    <a:pt x="39089" y="738"/>
                  </a:lnTo>
                  <a:cubicBezTo>
                    <a:pt x="38561" y="255"/>
                    <a:pt x="37899" y="19"/>
                    <a:pt x="37236" y="19"/>
                  </a:cubicBezTo>
                  <a:cubicBezTo>
                    <a:pt x="36562" y="19"/>
                    <a:pt x="35886" y="263"/>
                    <a:pt x="35350" y="738"/>
                  </a:cubicBezTo>
                  <a:lnTo>
                    <a:pt x="30244" y="5297"/>
                  </a:lnTo>
                  <a:cubicBezTo>
                    <a:pt x="30183" y="5342"/>
                    <a:pt x="30107" y="5365"/>
                    <a:pt x="30035" y="5365"/>
                  </a:cubicBezTo>
                  <a:cubicBezTo>
                    <a:pt x="29963" y="5365"/>
                    <a:pt x="29894" y="5342"/>
                    <a:pt x="29849" y="5297"/>
                  </a:cubicBezTo>
                  <a:lnTo>
                    <a:pt x="24712" y="738"/>
                  </a:lnTo>
                  <a:cubicBezTo>
                    <a:pt x="24180" y="266"/>
                    <a:pt x="23511" y="31"/>
                    <a:pt x="22842" y="31"/>
                  </a:cubicBezTo>
                  <a:cubicBezTo>
                    <a:pt x="22174" y="31"/>
                    <a:pt x="21505" y="266"/>
                    <a:pt x="20973" y="738"/>
                  </a:cubicBezTo>
                  <a:lnTo>
                    <a:pt x="15836" y="5297"/>
                  </a:lnTo>
                  <a:cubicBezTo>
                    <a:pt x="15775" y="5358"/>
                    <a:pt x="15707" y="5388"/>
                    <a:pt x="15639" y="5388"/>
                  </a:cubicBezTo>
                  <a:cubicBezTo>
                    <a:pt x="15570" y="5388"/>
                    <a:pt x="15502" y="5358"/>
                    <a:pt x="15441" y="5297"/>
                  </a:cubicBezTo>
                  <a:lnTo>
                    <a:pt x="10304" y="768"/>
                  </a:lnTo>
                  <a:cubicBezTo>
                    <a:pt x="9772" y="297"/>
                    <a:pt x="9104" y="61"/>
                    <a:pt x="8435" y="61"/>
                  </a:cubicBezTo>
                  <a:cubicBezTo>
                    <a:pt x="7766" y="61"/>
                    <a:pt x="7097" y="297"/>
                    <a:pt x="6566" y="768"/>
                  </a:cubicBezTo>
                  <a:lnTo>
                    <a:pt x="1277" y="5479"/>
                  </a:lnTo>
                  <a:cubicBezTo>
                    <a:pt x="122" y="6513"/>
                    <a:pt x="0" y="8306"/>
                    <a:pt x="1034" y="9461"/>
                  </a:cubicBezTo>
                  <a:cubicBezTo>
                    <a:pt x="1550" y="10008"/>
                    <a:pt x="2219" y="10343"/>
                    <a:pt x="2979" y="10403"/>
                  </a:cubicBezTo>
                  <a:cubicBezTo>
                    <a:pt x="3021" y="10405"/>
                    <a:pt x="3063" y="10406"/>
                    <a:pt x="3106" y="10406"/>
                  </a:cubicBezTo>
                  <a:cubicBezTo>
                    <a:pt x="3819" y="10406"/>
                    <a:pt x="4499" y="10163"/>
                    <a:pt x="5015" y="9704"/>
                  </a:cubicBezTo>
                  <a:lnTo>
                    <a:pt x="8237" y="6817"/>
                  </a:lnTo>
                  <a:cubicBezTo>
                    <a:pt x="8298" y="6771"/>
                    <a:pt x="8374" y="6748"/>
                    <a:pt x="8450" y="6748"/>
                  </a:cubicBezTo>
                  <a:cubicBezTo>
                    <a:pt x="8526" y="6748"/>
                    <a:pt x="8602" y="6771"/>
                    <a:pt x="8663" y="6817"/>
                  </a:cubicBezTo>
                  <a:lnTo>
                    <a:pt x="13769" y="11376"/>
                  </a:lnTo>
                  <a:cubicBezTo>
                    <a:pt x="14316" y="11832"/>
                    <a:pt x="14985" y="12075"/>
                    <a:pt x="15654" y="12075"/>
                  </a:cubicBezTo>
                  <a:cubicBezTo>
                    <a:pt x="16323" y="12075"/>
                    <a:pt x="16991" y="11832"/>
                    <a:pt x="17508" y="11346"/>
                  </a:cubicBezTo>
                  <a:lnTo>
                    <a:pt x="22645" y="6786"/>
                  </a:lnTo>
                  <a:cubicBezTo>
                    <a:pt x="22706" y="6741"/>
                    <a:pt x="22774" y="6718"/>
                    <a:pt x="22842" y="6718"/>
                  </a:cubicBezTo>
                  <a:cubicBezTo>
                    <a:pt x="22911" y="6718"/>
                    <a:pt x="22979" y="6741"/>
                    <a:pt x="23040" y="6786"/>
                  </a:cubicBezTo>
                  <a:lnTo>
                    <a:pt x="28177" y="11346"/>
                  </a:lnTo>
                  <a:cubicBezTo>
                    <a:pt x="28709" y="11817"/>
                    <a:pt x="29378" y="12052"/>
                    <a:pt x="30046" y="12052"/>
                  </a:cubicBezTo>
                  <a:cubicBezTo>
                    <a:pt x="30715" y="12052"/>
                    <a:pt x="31384" y="11817"/>
                    <a:pt x="31916" y="11346"/>
                  </a:cubicBezTo>
                  <a:lnTo>
                    <a:pt x="37052" y="6786"/>
                  </a:lnTo>
                  <a:cubicBezTo>
                    <a:pt x="37113" y="6725"/>
                    <a:pt x="37182" y="6695"/>
                    <a:pt x="37250" y="6695"/>
                  </a:cubicBezTo>
                  <a:cubicBezTo>
                    <a:pt x="37318" y="6695"/>
                    <a:pt x="37387" y="6725"/>
                    <a:pt x="37448" y="6786"/>
                  </a:cubicBezTo>
                  <a:lnTo>
                    <a:pt x="42584" y="11315"/>
                  </a:lnTo>
                  <a:cubicBezTo>
                    <a:pt x="43116" y="11786"/>
                    <a:pt x="43785" y="12022"/>
                    <a:pt x="44454" y="12022"/>
                  </a:cubicBezTo>
                  <a:cubicBezTo>
                    <a:pt x="45122" y="12022"/>
                    <a:pt x="45791" y="11786"/>
                    <a:pt x="46323" y="11315"/>
                  </a:cubicBezTo>
                  <a:lnTo>
                    <a:pt x="51430" y="6756"/>
                  </a:lnTo>
                  <a:cubicBezTo>
                    <a:pt x="51490" y="6710"/>
                    <a:pt x="51566" y="6687"/>
                    <a:pt x="51642" y="6687"/>
                  </a:cubicBezTo>
                  <a:cubicBezTo>
                    <a:pt x="51718" y="6687"/>
                    <a:pt x="51794" y="6710"/>
                    <a:pt x="51855" y="6756"/>
                  </a:cubicBezTo>
                  <a:lnTo>
                    <a:pt x="56992" y="11285"/>
                  </a:lnTo>
                  <a:cubicBezTo>
                    <a:pt x="57520" y="11767"/>
                    <a:pt x="58182" y="12003"/>
                    <a:pt x="58845" y="12003"/>
                  </a:cubicBezTo>
                  <a:cubicBezTo>
                    <a:pt x="59519" y="12003"/>
                    <a:pt x="60195" y="11760"/>
                    <a:pt x="60731" y="11285"/>
                  </a:cubicBezTo>
                  <a:lnTo>
                    <a:pt x="66020" y="6573"/>
                  </a:lnTo>
                  <a:cubicBezTo>
                    <a:pt x="66567" y="6087"/>
                    <a:pt x="66901" y="5388"/>
                    <a:pt x="66962" y="4659"/>
                  </a:cubicBezTo>
                  <a:cubicBezTo>
                    <a:pt x="66992" y="3899"/>
                    <a:pt x="66749" y="3169"/>
                    <a:pt x="66263" y="2622"/>
                  </a:cubicBezTo>
                  <a:cubicBezTo>
                    <a:pt x="65746" y="2045"/>
                    <a:pt x="65077" y="1710"/>
                    <a:pt x="64317" y="1680"/>
                  </a:cubicBezTo>
                  <a:cubicBezTo>
                    <a:pt x="64241" y="1674"/>
                    <a:pt x="64165" y="1671"/>
                    <a:pt x="64089" y="1671"/>
                  </a:cubicBezTo>
                  <a:cubicBezTo>
                    <a:pt x="63413" y="1671"/>
                    <a:pt x="62773" y="1914"/>
                    <a:pt x="62281" y="2379"/>
                  </a:cubicBezTo>
                  <a:lnTo>
                    <a:pt x="59059" y="5236"/>
                  </a:lnTo>
                  <a:cubicBezTo>
                    <a:pt x="58998" y="5297"/>
                    <a:pt x="58922" y="5327"/>
                    <a:pt x="58846" y="5327"/>
                  </a:cubicBezTo>
                  <a:cubicBezTo>
                    <a:pt x="58770" y="5327"/>
                    <a:pt x="58694" y="5297"/>
                    <a:pt x="58633" y="5236"/>
                  </a:cubicBezTo>
                  <a:lnTo>
                    <a:pt x="53496" y="707"/>
                  </a:lnTo>
                  <a:cubicBezTo>
                    <a:pt x="52965" y="236"/>
                    <a:pt x="52296" y="0"/>
                    <a:pt x="51627"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0" name="Google Shape;1220;p29"/>
          <p:cNvGrpSpPr/>
          <p:nvPr/>
        </p:nvGrpSpPr>
        <p:grpSpPr>
          <a:xfrm>
            <a:off x="8289268" y="97001"/>
            <a:ext cx="449875" cy="579800"/>
            <a:chOff x="3240650" y="4150300"/>
            <a:chExt cx="449875" cy="434850"/>
          </a:xfrm>
        </p:grpSpPr>
        <p:sp>
          <p:nvSpPr>
            <p:cNvPr id="1221" name="Google Shape;1221;p29"/>
            <p:cNvSpPr/>
            <p:nvPr/>
          </p:nvSpPr>
          <p:spPr>
            <a:xfrm>
              <a:off x="3290800" y="4199875"/>
              <a:ext cx="399725" cy="385275"/>
            </a:xfrm>
            <a:custGeom>
              <a:avLst/>
              <a:gdLst/>
              <a:ahLst/>
              <a:cxnLst/>
              <a:rect l="l" t="t" r="r" b="b"/>
              <a:pathLst>
                <a:path w="15989" h="15411" extrusionOk="0">
                  <a:moveTo>
                    <a:pt x="8329" y="1"/>
                  </a:moveTo>
                  <a:cubicBezTo>
                    <a:pt x="10639" y="2311"/>
                    <a:pt x="10639" y="6019"/>
                    <a:pt x="8329" y="8329"/>
                  </a:cubicBezTo>
                  <a:cubicBezTo>
                    <a:pt x="7174" y="9469"/>
                    <a:pt x="5670" y="10038"/>
                    <a:pt x="4165" y="10038"/>
                  </a:cubicBezTo>
                  <a:cubicBezTo>
                    <a:pt x="2660" y="10038"/>
                    <a:pt x="1156" y="9469"/>
                    <a:pt x="1" y="8329"/>
                  </a:cubicBezTo>
                  <a:lnTo>
                    <a:pt x="1" y="8329"/>
                  </a:lnTo>
                  <a:lnTo>
                    <a:pt x="5350" y="13678"/>
                  </a:lnTo>
                  <a:cubicBezTo>
                    <a:pt x="6505" y="14833"/>
                    <a:pt x="8010" y="15411"/>
                    <a:pt x="9515" y="15411"/>
                  </a:cubicBezTo>
                  <a:cubicBezTo>
                    <a:pt x="11019" y="15411"/>
                    <a:pt x="12524" y="14833"/>
                    <a:pt x="13679" y="13678"/>
                  </a:cubicBezTo>
                  <a:cubicBezTo>
                    <a:pt x="15989" y="11368"/>
                    <a:pt x="15989" y="7660"/>
                    <a:pt x="13679" y="5350"/>
                  </a:cubicBezTo>
                  <a:lnTo>
                    <a:pt x="8329" y="1"/>
                  </a:lnTo>
                  <a:close/>
                </a:path>
              </a:pathLst>
            </a:custGeom>
            <a:solidFill>
              <a:schemeClr val="dk2"/>
            </a:solidFill>
            <a:ln>
              <a:noFill/>
            </a:ln>
          </p:spPr>
          <p:txBody>
            <a:bodyPr spcFirstLastPara="1" wrap="square" lIns="91425" tIns="91425" rIns="91425" bIns="91425" anchor="ctr" anchorCtr="0">
              <a:noAutofit/>
            </a:bodyPr>
            <a:lstStyle/>
            <a:p>
              <a:endParaRPr>
                <a:solidFill>
                  <a:srgbClr val="464646"/>
                </a:solidFill>
              </a:endParaRPr>
            </a:p>
          </p:txBody>
        </p:sp>
        <p:sp>
          <p:nvSpPr>
            <p:cNvPr id="1222" name="Google Shape;1222;p29"/>
            <p:cNvSpPr/>
            <p:nvPr/>
          </p:nvSpPr>
          <p:spPr>
            <a:xfrm>
              <a:off x="3240650" y="4150300"/>
              <a:ext cx="308550" cy="307950"/>
            </a:xfrm>
            <a:custGeom>
              <a:avLst/>
              <a:gdLst/>
              <a:ahLst/>
              <a:cxnLst/>
              <a:rect l="l" t="t" r="r" b="b"/>
              <a:pathLst>
                <a:path w="12342" h="12318" extrusionOk="0">
                  <a:moveTo>
                    <a:pt x="6171" y="555"/>
                  </a:moveTo>
                  <a:cubicBezTo>
                    <a:pt x="7600" y="555"/>
                    <a:pt x="9028" y="1102"/>
                    <a:pt x="10122" y="2196"/>
                  </a:cubicBezTo>
                  <a:cubicBezTo>
                    <a:pt x="12311" y="4385"/>
                    <a:pt x="12311" y="7910"/>
                    <a:pt x="10122" y="10099"/>
                  </a:cubicBezTo>
                  <a:cubicBezTo>
                    <a:pt x="9028" y="11193"/>
                    <a:pt x="7600" y="11740"/>
                    <a:pt x="6171" y="11740"/>
                  </a:cubicBezTo>
                  <a:cubicBezTo>
                    <a:pt x="4742" y="11740"/>
                    <a:pt x="3314" y="11193"/>
                    <a:pt x="2220" y="10099"/>
                  </a:cubicBezTo>
                  <a:cubicBezTo>
                    <a:pt x="31" y="7910"/>
                    <a:pt x="31" y="4385"/>
                    <a:pt x="2220" y="2196"/>
                  </a:cubicBezTo>
                  <a:cubicBezTo>
                    <a:pt x="3314" y="1102"/>
                    <a:pt x="4742" y="555"/>
                    <a:pt x="6171" y="555"/>
                  </a:cubicBezTo>
                  <a:close/>
                  <a:moveTo>
                    <a:pt x="6175" y="0"/>
                  </a:moveTo>
                  <a:cubicBezTo>
                    <a:pt x="4598" y="0"/>
                    <a:pt x="3025" y="600"/>
                    <a:pt x="1824" y="1801"/>
                  </a:cubicBezTo>
                  <a:cubicBezTo>
                    <a:pt x="639" y="2956"/>
                    <a:pt x="1" y="4506"/>
                    <a:pt x="1" y="6148"/>
                  </a:cubicBezTo>
                  <a:cubicBezTo>
                    <a:pt x="1" y="7789"/>
                    <a:pt x="639" y="9339"/>
                    <a:pt x="1824" y="10525"/>
                  </a:cubicBezTo>
                  <a:cubicBezTo>
                    <a:pt x="3010" y="11710"/>
                    <a:pt x="4590" y="12318"/>
                    <a:pt x="6171" y="12318"/>
                  </a:cubicBezTo>
                  <a:cubicBezTo>
                    <a:pt x="7752" y="12318"/>
                    <a:pt x="9332" y="11710"/>
                    <a:pt x="10548" y="10525"/>
                  </a:cubicBezTo>
                  <a:cubicBezTo>
                    <a:pt x="11703" y="9339"/>
                    <a:pt x="12341" y="7789"/>
                    <a:pt x="12341" y="6148"/>
                  </a:cubicBezTo>
                  <a:cubicBezTo>
                    <a:pt x="12341" y="4506"/>
                    <a:pt x="11703" y="2956"/>
                    <a:pt x="10548" y="1801"/>
                  </a:cubicBezTo>
                  <a:cubicBezTo>
                    <a:pt x="9332" y="600"/>
                    <a:pt x="7752" y="0"/>
                    <a:pt x="617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464646"/>
                </a:solidFill>
              </a:endParaRPr>
            </a:p>
          </p:txBody>
        </p:sp>
      </p:grpSp>
      <p:grpSp>
        <p:nvGrpSpPr>
          <p:cNvPr id="1223" name="Google Shape;1223;p29"/>
          <p:cNvGrpSpPr/>
          <p:nvPr/>
        </p:nvGrpSpPr>
        <p:grpSpPr>
          <a:xfrm>
            <a:off x="8301967" y="5761901"/>
            <a:ext cx="522825" cy="670500"/>
            <a:chOff x="7116875" y="2700800"/>
            <a:chExt cx="522825" cy="502875"/>
          </a:xfrm>
        </p:grpSpPr>
        <p:sp>
          <p:nvSpPr>
            <p:cNvPr id="1224" name="Google Shape;1224;p29"/>
            <p:cNvSpPr/>
            <p:nvPr/>
          </p:nvSpPr>
          <p:spPr>
            <a:xfrm>
              <a:off x="7121425" y="2803200"/>
              <a:ext cx="341975" cy="395150"/>
            </a:xfrm>
            <a:custGeom>
              <a:avLst/>
              <a:gdLst/>
              <a:ahLst/>
              <a:cxnLst/>
              <a:rect l="l" t="t" r="r" b="b"/>
              <a:pathLst>
                <a:path w="13679" h="15806" extrusionOk="0">
                  <a:moveTo>
                    <a:pt x="31" y="0"/>
                  </a:moveTo>
                  <a:lnTo>
                    <a:pt x="0" y="7903"/>
                  </a:lnTo>
                  <a:lnTo>
                    <a:pt x="13679" y="15806"/>
                  </a:lnTo>
                  <a:lnTo>
                    <a:pt x="13557" y="7903"/>
                  </a:lnTo>
                  <a:lnTo>
                    <a:pt x="3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5" name="Google Shape;1225;p29"/>
            <p:cNvSpPr/>
            <p:nvPr/>
          </p:nvSpPr>
          <p:spPr>
            <a:xfrm>
              <a:off x="7116875" y="2798050"/>
              <a:ext cx="351850" cy="405625"/>
            </a:xfrm>
            <a:custGeom>
              <a:avLst/>
              <a:gdLst/>
              <a:ahLst/>
              <a:cxnLst/>
              <a:rect l="l" t="t" r="r" b="b"/>
              <a:pathLst>
                <a:path w="14074" h="16225" extrusionOk="0">
                  <a:moveTo>
                    <a:pt x="426" y="540"/>
                  </a:moveTo>
                  <a:lnTo>
                    <a:pt x="13526" y="8231"/>
                  </a:lnTo>
                  <a:lnTo>
                    <a:pt x="13648" y="15678"/>
                  </a:lnTo>
                  <a:lnTo>
                    <a:pt x="395" y="7987"/>
                  </a:lnTo>
                  <a:lnTo>
                    <a:pt x="426" y="540"/>
                  </a:lnTo>
                  <a:close/>
                  <a:moveTo>
                    <a:pt x="213" y="1"/>
                  </a:moveTo>
                  <a:cubicBezTo>
                    <a:pt x="182" y="1"/>
                    <a:pt x="152" y="9"/>
                    <a:pt x="122" y="24"/>
                  </a:cubicBezTo>
                  <a:cubicBezTo>
                    <a:pt x="61" y="54"/>
                    <a:pt x="31" y="115"/>
                    <a:pt x="31" y="206"/>
                  </a:cubicBezTo>
                  <a:lnTo>
                    <a:pt x="0" y="8109"/>
                  </a:lnTo>
                  <a:cubicBezTo>
                    <a:pt x="0" y="8170"/>
                    <a:pt x="31" y="8261"/>
                    <a:pt x="91" y="8291"/>
                  </a:cubicBezTo>
                  <a:lnTo>
                    <a:pt x="13769" y="16194"/>
                  </a:lnTo>
                  <a:cubicBezTo>
                    <a:pt x="13800" y="16225"/>
                    <a:pt x="13830" y="16225"/>
                    <a:pt x="13861" y="16225"/>
                  </a:cubicBezTo>
                  <a:cubicBezTo>
                    <a:pt x="13891" y="16225"/>
                    <a:pt x="13921" y="16225"/>
                    <a:pt x="13952" y="16194"/>
                  </a:cubicBezTo>
                  <a:cubicBezTo>
                    <a:pt x="14013" y="16164"/>
                    <a:pt x="14073" y="16103"/>
                    <a:pt x="14073" y="16012"/>
                  </a:cubicBezTo>
                  <a:lnTo>
                    <a:pt x="13921" y="8109"/>
                  </a:lnTo>
                  <a:cubicBezTo>
                    <a:pt x="13921" y="8048"/>
                    <a:pt x="13891" y="7987"/>
                    <a:pt x="13830" y="7927"/>
                  </a:cubicBezTo>
                  <a:lnTo>
                    <a:pt x="304" y="24"/>
                  </a:lnTo>
                  <a:cubicBezTo>
                    <a:pt x="274" y="9"/>
                    <a:pt x="243" y="1"/>
                    <a:pt x="21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6" name="Google Shape;1226;p29"/>
            <p:cNvSpPr/>
            <p:nvPr/>
          </p:nvSpPr>
          <p:spPr>
            <a:xfrm>
              <a:off x="7460325" y="2899700"/>
              <a:ext cx="174050" cy="298650"/>
            </a:xfrm>
            <a:custGeom>
              <a:avLst/>
              <a:gdLst/>
              <a:ahLst/>
              <a:cxnLst/>
              <a:rect l="l" t="t" r="r" b="b"/>
              <a:pathLst>
                <a:path w="6962" h="11946" extrusionOk="0">
                  <a:moveTo>
                    <a:pt x="6810" y="0"/>
                  </a:moveTo>
                  <a:lnTo>
                    <a:pt x="1" y="4043"/>
                  </a:lnTo>
                  <a:lnTo>
                    <a:pt x="123" y="11946"/>
                  </a:lnTo>
                  <a:lnTo>
                    <a:pt x="6962" y="7994"/>
                  </a:lnTo>
                  <a:lnTo>
                    <a:pt x="681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7" name="Google Shape;1227;p29"/>
            <p:cNvSpPr/>
            <p:nvPr/>
          </p:nvSpPr>
          <p:spPr>
            <a:xfrm>
              <a:off x="7455025" y="2894650"/>
              <a:ext cx="184675" cy="309025"/>
            </a:xfrm>
            <a:custGeom>
              <a:avLst/>
              <a:gdLst/>
              <a:ahLst/>
              <a:cxnLst/>
              <a:rect l="l" t="t" r="r" b="b"/>
              <a:pathLst>
                <a:path w="7387" h="12361" extrusionOk="0">
                  <a:moveTo>
                    <a:pt x="6809" y="567"/>
                  </a:moveTo>
                  <a:lnTo>
                    <a:pt x="6961" y="8105"/>
                  </a:lnTo>
                  <a:lnTo>
                    <a:pt x="517" y="11814"/>
                  </a:lnTo>
                  <a:lnTo>
                    <a:pt x="395" y="4367"/>
                  </a:lnTo>
                  <a:lnTo>
                    <a:pt x="6809" y="567"/>
                  </a:lnTo>
                  <a:close/>
                  <a:moveTo>
                    <a:pt x="7026" y="0"/>
                  </a:moveTo>
                  <a:cubicBezTo>
                    <a:pt x="6982" y="0"/>
                    <a:pt x="6936" y="15"/>
                    <a:pt x="6900" y="50"/>
                  </a:cubicBezTo>
                  <a:lnTo>
                    <a:pt x="122" y="4063"/>
                  </a:lnTo>
                  <a:cubicBezTo>
                    <a:pt x="61" y="4123"/>
                    <a:pt x="0" y="4184"/>
                    <a:pt x="0" y="4245"/>
                  </a:cubicBezTo>
                  <a:lnTo>
                    <a:pt x="152" y="12148"/>
                  </a:lnTo>
                  <a:cubicBezTo>
                    <a:pt x="152" y="12239"/>
                    <a:pt x="183" y="12300"/>
                    <a:pt x="243" y="12330"/>
                  </a:cubicBezTo>
                  <a:cubicBezTo>
                    <a:pt x="274" y="12361"/>
                    <a:pt x="304" y="12361"/>
                    <a:pt x="335" y="12361"/>
                  </a:cubicBezTo>
                  <a:cubicBezTo>
                    <a:pt x="365" y="12361"/>
                    <a:pt x="395" y="12361"/>
                    <a:pt x="426" y="12330"/>
                  </a:cubicBezTo>
                  <a:lnTo>
                    <a:pt x="7265" y="8379"/>
                  </a:lnTo>
                  <a:cubicBezTo>
                    <a:pt x="7326" y="8348"/>
                    <a:pt x="7386" y="8257"/>
                    <a:pt x="7386" y="8196"/>
                  </a:cubicBezTo>
                  <a:lnTo>
                    <a:pt x="7204" y="202"/>
                  </a:lnTo>
                  <a:cubicBezTo>
                    <a:pt x="7204" y="142"/>
                    <a:pt x="7174" y="81"/>
                    <a:pt x="7113" y="20"/>
                  </a:cubicBezTo>
                  <a:cubicBezTo>
                    <a:pt x="7088" y="7"/>
                    <a:pt x="7057" y="0"/>
                    <a:pt x="702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8" name="Google Shape;1228;p29"/>
            <p:cNvSpPr/>
            <p:nvPr/>
          </p:nvSpPr>
          <p:spPr>
            <a:xfrm>
              <a:off x="7122175" y="2705925"/>
              <a:ext cx="508400" cy="294850"/>
            </a:xfrm>
            <a:custGeom>
              <a:avLst/>
              <a:gdLst/>
              <a:ahLst/>
              <a:cxnLst/>
              <a:rect l="l" t="t" r="r" b="b"/>
              <a:pathLst>
                <a:path w="20336" h="11794" extrusionOk="0">
                  <a:moveTo>
                    <a:pt x="6901" y="0"/>
                  </a:moveTo>
                  <a:lnTo>
                    <a:pt x="1" y="3891"/>
                  </a:lnTo>
                  <a:lnTo>
                    <a:pt x="13527" y="11794"/>
                  </a:lnTo>
                  <a:lnTo>
                    <a:pt x="20336" y="7751"/>
                  </a:lnTo>
                  <a:lnTo>
                    <a:pt x="690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sp>
          <p:nvSpPr>
            <p:cNvPr id="1229" name="Google Shape;1229;p29"/>
            <p:cNvSpPr/>
            <p:nvPr/>
          </p:nvSpPr>
          <p:spPr>
            <a:xfrm>
              <a:off x="7117625" y="2700800"/>
              <a:ext cx="517500" cy="305300"/>
            </a:xfrm>
            <a:custGeom>
              <a:avLst/>
              <a:gdLst/>
              <a:ahLst/>
              <a:cxnLst/>
              <a:rect l="l" t="t" r="r" b="b"/>
              <a:pathLst>
                <a:path w="20700" h="12212" extrusionOk="0">
                  <a:moveTo>
                    <a:pt x="7052" y="449"/>
                  </a:moveTo>
                  <a:lnTo>
                    <a:pt x="20122" y="7956"/>
                  </a:lnTo>
                  <a:lnTo>
                    <a:pt x="13709" y="11756"/>
                  </a:lnTo>
                  <a:lnTo>
                    <a:pt x="578" y="4096"/>
                  </a:lnTo>
                  <a:lnTo>
                    <a:pt x="7052" y="449"/>
                  </a:lnTo>
                  <a:close/>
                  <a:moveTo>
                    <a:pt x="7068" y="0"/>
                  </a:moveTo>
                  <a:cubicBezTo>
                    <a:pt x="7030" y="0"/>
                    <a:pt x="6992" y="8"/>
                    <a:pt x="6961" y="23"/>
                  </a:cubicBezTo>
                  <a:lnTo>
                    <a:pt x="92" y="3914"/>
                  </a:lnTo>
                  <a:cubicBezTo>
                    <a:pt x="31" y="3944"/>
                    <a:pt x="1" y="4005"/>
                    <a:pt x="1" y="4096"/>
                  </a:cubicBezTo>
                  <a:cubicBezTo>
                    <a:pt x="1" y="4157"/>
                    <a:pt x="31" y="4218"/>
                    <a:pt x="92" y="4248"/>
                  </a:cubicBezTo>
                  <a:lnTo>
                    <a:pt x="13618" y="12181"/>
                  </a:lnTo>
                  <a:cubicBezTo>
                    <a:pt x="13648" y="12181"/>
                    <a:pt x="13679" y="12212"/>
                    <a:pt x="13709" y="12212"/>
                  </a:cubicBezTo>
                  <a:cubicBezTo>
                    <a:pt x="13739" y="12212"/>
                    <a:pt x="13770" y="12181"/>
                    <a:pt x="13800" y="12181"/>
                  </a:cubicBezTo>
                  <a:lnTo>
                    <a:pt x="20609" y="8139"/>
                  </a:lnTo>
                  <a:cubicBezTo>
                    <a:pt x="20670" y="8108"/>
                    <a:pt x="20700" y="8048"/>
                    <a:pt x="20700" y="7956"/>
                  </a:cubicBezTo>
                  <a:cubicBezTo>
                    <a:pt x="20700" y="7896"/>
                    <a:pt x="20670" y="7835"/>
                    <a:pt x="20609" y="7804"/>
                  </a:cubicBezTo>
                  <a:lnTo>
                    <a:pt x="7174" y="23"/>
                  </a:lnTo>
                  <a:cubicBezTo>
                    <a:pt x="7144" y="8"/>
                    <a:pt x="7106" y="0"/>
                    <a:pt x="706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solidFill>
                  <a:srgbClr val="464646"/>
                </a:solidFill>
              </a:endParaRPr>
            </a:p>
          </p:txBody>
        </p:sp>
      </p:grpSp>
    </p:spTree>
    <p:extLst>
      <p:ext uri="{BB962C8B-B14F-4D97-AF65-F5344CB8AC3E}">
        <p14:creationId xmlns:p14="http://schemas.microsoft.com/office/powerpoint/2010/main" val="502525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2"/>
            <a:ext cx="6400800" cy="1752601"/>
          </a:xfrm>
        </p:spPr>
        <p:txBody>
          <a:bodyPr/>
          <a:lstStyle>
            <a:lvl1pPr marL="0" indent="0" algn="ctr">
              <a:buNone/>
              <a:defRPr>
                <a:solidFill>
                  <a:schemeClr val="tx1">
                    <a:tint val="75000"/>
                  </a:schemeClr>
                </a:solidFill>
              </a:defRPr>
            </a:lvl1pPr>
            <a:lvl2pPr marL="342877" indent="0" algn="ctr">
              <a:buNone/>
              <a:defRPr>
                <a:solidFill>
                  <a:schemeClr val="tx1">
                    <a:tint val="75000"/>
                  </a:schemeClr>
                </a:solidFill>
              </a:defRPr>
            </a:lvl2pPr>
            <a:lvl3pPr marL="685754" indent="0" algn="ctr">
              <a:buNone/>
              <a:defRPr>
                <a:solidFill>
                  <a:schemeClr val="tx1">
                    <a:tint val="75000"/>
                  </a:schemeClr>
                </a:solidFill>
              </a:defRPr>
            </a:lvl3pPr>
            <a:lvl4pPr marL="1028631" indent="0" algn="ctr">
              <a:buNone/>
              <a:defRPr>
                <a:solidFill>
                  <a:schemeClr val="tx1">
                    <a:tint val="75000"/>
                  </a:schemeClr>
                </a:solidFill>
              </a:defRPr>
            </a:lvl4pPr>
            <a:lvl5pPr marL="1371509" indent="0" algn="ctr">
              <a:buNone/>
              <a:defRPr>
                <a:solidFill>
                  <a:schemeClr val="tx1">
                    <a:tint val="75000"/>
                  </a:schemeClr>
                </a:solidFill>
              </a:defRPr>
            </a:lvl5pPr>
            <a:lvl6pPr marL="1714386" indent="0" algn="ctr">
              <a:buNone/>
              <a:defRPr>
                <a:solidFill>
                  <a:schemeClr val="tx1">
                    <a:tint val="75000"/>
                  </a:schemeClr>
                </a:solidFill>
              </a:defRPr>
            </a:lvl6pPr>
            <a:lvl7pPr marL="2057262" indent="0" algn="ctr">
              <a:buNone/>
              <a:defRPr>
                <a:solidFill>
                  <a:schemeClr val="tx1">
                    <a:tint val="75000"/>
                  </a:schemeClr>
                </a:solidFill>
              </a:defRPr>
            </a:lvl7pPr>
            <a:lvl8pPr marL="2400140" indent="0" algn="ctr">
              <a:buNone/>
              <a:defRPr>
                <a:solidFill>
                  <a:schemeClr val="tx1">
                    <a:tint val="75000"/>
                  </a:schemeClr>
                </a:solidFill>
              </a:defRPr>
            </a:lvl8pPr>
            <a:lvl9pPr marL="274301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5091537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7981882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7004"/>
            <a:ext cx="7772400" cy="1362075"/>
          </a:xfrm>
        </p:spPr>
        <p:txBody>
          <a:bodyPr anchor="t"/>
          <a:lstStyle>
            <a:lvl1pPr algn="l">
              <a:defRPr sz="2999" b="1" cap="all"/>
            </a:lvl1pPr>
          </a:lstStyle>
          <a:p>
            <a:r>
              <a:rPr lang="zh-TW" altLang="en-US"/>
              <a:t>按一下以編輯母片標題樣式</a:t>
            </a:r>
          </a:p>
        </p:txBody>
      </p:sp>
      <p:sp>
        <p:nvSpPr>
          <p:cNvPr id="3" name="文字版面配置區 2"/>
          <p:cNvSpPr>
            <a:spLocks noGrp="1"/>
          </p:cNvSpPr>
          <p:nvPr>
            <p:ph type="body" idx="1"/>
          </p:nvPr>
        </p:nvSpPr>
        <p:spPr>
          <a:xfrm>
            <a:off x="722313" y="2906714"/>
            <a:ext cx="7772400" cy="1500188"/>
          </a:xfrm>
        </p:spPr>
        <p:txBody>
          <a:bodyPr anchor="b"/>
          <a:lstStyle>
            <a:lvl1pPr marL="0" indent="0">
              <a:buNone/>
              <a:defRPr sz="1500">
                <a:solidFill>
                  <a:schemeClr val="tx1">
                    <a:tint val="75000"/>
                  </a:schemeClr>
                </a:solidFill>
              </a:defRPr>
            </a:lvl1pPr>
            <a:lvl2pPr marL="342877" indent="0">
              <a:buNone/>
              <a:defRPr sz="1400">
                <a:solidFill>
                  <a:schemeClr val="tx1">
                    <a:tint val="75000"/>
                  </a:schemeClr>
                </a:solidFill>
              </a:defRPr>
            </a:lvl2pPr>
            <a:lvl3pPr marL="685754" indent="0">
              <a:buNone/>
              <a:defRPr sz="1200">
                <a:solidFill>
                  <a:schemeClr val="tx1">
                    <a:tint val="75000"/>
                  </a:schemeClr>
                </a:solidFill>
              </a:defRPr>
            </a:lvl3pPr>
            <a:lvl4pPr marL="1028631" indent="0">
              <a:buNone/>
              <a:defRPr sz="1100">
                <a:solidFill>
                  <a:schemeClr val="tx1">
                    <a:tint val="75000"/>
                  </a:schemeClr>
                </a:solidFill>
              </a:defRPr>
            </a:lvl4pPr>
            <a:lvl5pPr marL="1371509" indent="0">
              <a:buNone/>
              <a:defRPr sz="1100">
                <a:solidFill>
                  <a:schemeClr val="tx1">
                    <a:tint val="75000"/>
                  </a:schemeClr>
                </a:solidFill>
              </a:defRPr>
            </a:lvl5pPr>
            <a:lvl6pPr marL="1714386" indent="0">
              <a:buNone/>
              <a:defRPr sz="1100">
                <a:solidFill>
                  <a:schemeClr val="tx1">
                    <a:tint val="75000"/>
                  </a:schemeClr>
                </a:solidFill>
              </a:defRPr>
            </a:lvl6pPr>
            <a:lvl7pPr marL="2057262" indent="0">
              <a:buNone/>
              <a:defRPr sz="1100">
                <a:solidFill>
                  <a:schemeClr val="tx1">
                    <a:tint val="75000"/>
                  </a:schemeClr>
                </a:solidFill>
              </a:defRPr>
            </a:lvl7pPr>
            <a:lvl8pPr marL="2400140" indent="0">
              <a:buNone/>
              <a:defRPr sz="1100">
                <a:solidFill>
                  <a:schemeClr val="tx1">
                    <a:tint val="75000"/>
                  </a:schemeClr>
                </a:solidFill>
              </a:defRPr>
            </a:lvl8pPr>
            <a:lvl9pPr marL="2743017" indent="0">
              <a:buNone/>
              <a:defRPr sz="11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11"/>
          </p:nvPr>
        </p:nvSpPr>
        <p:spPr/>
        <p:txBody>
          <a:bodyPr/>
          <a:lstStyle/>
          <a:p>
            <a:endParaRPr lang="zh-TW" altLang="en-US">
              <a:solidFill>
                <a:srgbClr val="464646">
                  <a:tint val="75000"/>
                </a:srgbClr>
              </a:solidFill>
            </a:endParaRPr>
          </a:p>
        </p:txBody>
      </p:sp>
      <p:sp>
        <p:nvSpPr>
          <p:cNvPr id="6" name="投影片編號版面配置區 5"/>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0430709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4" name="頁尾版面配置區 3"/>
          <p:cNvSpPr>
            <a:spLocks noGrp="1"/>
          </p:cNvSpPr>
          <p:nvPr>
            <p:ph type="ftr" sz="quarter" idx="11"/>
          </p:nvPr>
        </p:nvSpPr>
        <p:spPr/>
        <p:txBody>
          <a:bodyPr/>
          <a:lstStyle/>
          <a:p>
            <a:endParaRPr lang="zh-TW" altLang="en-US">
              <a:solidFill>
                <a:srgbClr val="464646">
                  <a:tint val="75000"/>
                </a:srgbClr>
              </a:solidFill>
            </a:endParaRPr>
          </a:p>
        </p:txBody>
      </p:sp>
      <p:sp>
        <p:nvSpPr>
          <p:cNvPr id="5" name="投影片編號版面配置區 4"/>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8403151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3" name="頁尾版面配置區 2"/>
          <p:cNvSpPr>
            <a:spLocks noGrp="1"/>
          </p:cNvSpPr>
          <p:nvPr>
            <p:ph type="ftr" sz="quarter" idx="11"/>
          </p:nvPr>
        </p:nvSpPr>
        <p:spPr/>
        <p:txBody>
          <a:bodyPr/>
          <a:lstStyle/>
          <a:p>
            <a:endParaRPr lang="zh-TW" altLang="en-US">
              <a:solidFill>
                <a:srgbClr val="464646">
                  <a:tint val="75000"/>
                </a:srgbClr>
              </a:solidFill>
            </a:endParaRPr>
          </a:p>
        </p:txBody>
      </p:sp>
      <p:sp>
        <p:nvSpPr>
          <p:cNvPr id="4" name="投影片編號版面配置區 3"/>
          <p:cNvSpPr>
            <a:spLocks noGrp="1"/>
          </p:cNvSpPr>
          <p:nvPr>
            <p:ph type="sldNum" sz="quarter" idx="12"/>
          </p:nvPr>
        </p:nvSpPr>
        <p:spPr/>
        <p:txBody>
          <a:body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9434572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5_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10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3" Type="http://schemas.openxmlformats.org/officeDocument/2006/relationships/slideLayout" Target="../slideLayouts/slideLayout191.xml"/><Relationship Id="rId21" Type="http://schemas.openxmlformats.org/officeDocument/2006/relationships/slideLayout" Target="../slideLayouts/slideLayout209.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slideLayout" Target="../slideLayouts/slideLayout208.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theme" Target="../theme/theme10.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slideLayout" Target="../slideLayouts/slideLayout2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18" Type="http://schemas.openxmlformats.org/officeDocument/2006/relationships/slideLayout" Target="../slideLayouts/slideLayout228.xml"/><Relationship Id="rId3" Type="http://schemas.openxmlformats.org/officeDocument/2006/relationships/slideLayout" Target="../slideLayouts/slideLayout213.xml"/><Relationship Id="rId21" Type="http://schemas.openxmlformats.org/officeDocument/2006/relationships/slideLayout" Target="../slideLayouts/slideLayout231.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slideLayout" Target="../slideLayouts/slideLayout227.xml"/><Relationship Id="rId2" Type="http://schemas.openxmlformats.org/officeDocument/2006/relationships/slideLayout" Target="../slideLayouts/slideLayout212.xml"/><Relationship Id="rId16" Type="http://schemas.openxmlformats.org/officeDocument/2006/relationships/slideLayout" Target="../slideLayouts/slideLayout226.xml"/><Relationship Id="rId20" Type="http://schemas.openxmlformats.org/officeDocument/2006/relationships/slideLayout" Target="../slideLayouts/slideLayout230.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23" Type="http://schemas.openxmlformats.org/officeDocument/2006/relationships/theme" Target="../theme/theme11.xml"/><Relationship Id="rId10" Type="http://schemas.openxmlformats.org/officeDocument/2006/relationships/slideLayout" Target="../slideLayouts/slideLayout220.xml"/><Relationship Id="rId19" Type="http://schemas.openxmlformats.org/officeDocument/2006/relationships/slideLayout" Target="../slideLayouts/slideLayout229.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 Id="rId22" Type="http://schemas.openxmlformats.org/officeDocument/2006/relationships/slideLayout" Target="../slideLayouts/slideLayout23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theme" Target="../theme/theme12.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slideLayout" Target="../slideLayouts/slideLayout261.xml"/><Relationship Id="rId18" Type="http://schemas.openxmlformats.org/officeDocument/2006/relationships/slideLayout" Target="../slideLayouts/slideLayout266.xml"/><Relationship Id="rId3" Type="http://schemas.openxmlformats.org/officeDocument/2006/relationships/slideLayout" Target="../slideLayouts/slideLayout251.xml"/><Relationship Id="rId21" Type="http://schemas.openxmlformats.org/officeDocument/2006/relationships/slideLayout" Target="../slideLayouts/slideLayout269.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17" Type="http://schemas.openxmlformats.org/officeDocument/2006/relationships/slideLayout" Target="../slideLayouts/slideLayout265.xml"/><Relationship Id="rId2" Type="http://schemas.openxmlformats.org/officeDocument/2006/relationships/slideLayout" Target="../slideLayouts/slideLayout250.xml"/><Relationship Id="rId16" Type="http://schemas.openxmlformats.org/officeDocument/2006/relationships/slideLayout" Target="../slideLayouts/slideLayout264.xml"/><Relationship Id="rId20" Type="http://schemas.openxmlformats.org/officeDocument/2006/relationships/slideLayout" Target="../slideLayouts/slideLayout268.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5" Type="http://schemas.openxmlformats.org/officeDocument/2006/relationships/slideLayout" Target="../slideLayouts/slideLayout263.xml"/><Relationship Id="rId23" Type="http://schemas.openxmlformats.org/officeDocument/2006/relationships/theme" Target="../theme/theme13.xml"/><Relationship Id="rId10" Type="http://schemas.openxmlformats.org/officeDocument/2006/relationships/slideLayout" Target="../slideLayouts/slideLayout258.xml"/><Relationship Id="rId19" Type="http://schemas.openxmlformats.org/officeDocument/2006/relationships/slideLayout" Target="../slideLayouts/slideLayout267.xml"/><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slideLayout" Target="../slideLayouts/slideLayout262.xml"/><Relationship Id="rId22" Type="http://schemas.openxmlformats.org/officeDocument/2006/relationships/slideLayout" Target="../slideLayouts/slideLayout27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18" Type="http://schemas.openxmlformats.org/officeDocument/2006/relationships/slideLayout" Target="../slideLayouts/slideLayout288.xml"/><Relationship Id="rId3" Type="http://schemas.openxmlformats.org/officeDocument/2006/relationships/slideLayout" Target="../slideLayouts/slideLayout273.xml"/><Relationship Id="rId21" Type="http://schemas.openxmlformats.org/officeDocument/2006/relationships/slideLayout" Target="../slideLayouts/slideLayout291.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17" Type="http://schemas.openxmlformats.org/officeDocument/2006/relationships/slideLayout" Target="../slideLayouts/slideLayout287.xml"/><Relationship Id="rId2" Type="http://schemas.openxmlformats.org/officeDocument/2006/relationships/slideLayout" Target="../slideLayouts/slideLayout272.xml"/><Relationship Id="rId16" Type="http://schemas.openxmlformats.org/officeDocument/2006/relationships/slideLayout" Target="../slideLayouts/slideLayout286.xml"/><Relationship Id="rId20" Type="http://schemas.openxmlformats.org/officeDocument/2006/relationships/slideLayout" Target="../slideLayouts/slideLayout290.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23" Type="http://schemas.openxmlformats.org/officeDocument/2006/relationships/theme" Target="../theme/theme14.xml"/><Relationship Id="rId10" Type="http://schemas.openxmlformats.org/officeDocument/2006/relationships/slideLayout" Target="../slideLayouts/slideLayout280.xml"/><Relationship Id="rId19" Type="http://schemas.openxmlformats.org/officeDocument/2006/relationships/slideLayout" Target="../slideLayouts/slideLayout289.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 Id="rId22" Type="http://schemas.openxmlformats.org/officeDocument/2006/relationships/slideLayout" Target="../slideLayouts/slideLayout29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slideLayout" Target="../slideLayouts/slideLayout305.xml"/><Relationship Id="rId18" Type="http://schemas.openxmlformats.org/officeDocument/2006/relationships/slideLayout" Target="../slideLayouts/slideLayout310.xml"/><Relationship Id="rId3" Type="http://schemas.openxmlformats.org/officeDocument/2006/relationships/slideLayout" Target="../slideLayouts/slideLayout295.xml"/><Relationship Id="rId21" Type="http://schemas.openxmlformats.org/officeDocument/2006/relationships/slideLayout" Target="../slideLayouts/slideLayout313.xml"/><Relationship Id="rId7" Type="http://schemas.openxmlformats.org/officeDocument/2006/relationships/slideLayout" Target="../slideLayouts/slideLayout299.xml"/><Relationship Id="rId12" Type="http://schemas.openxmlformats.org/officeDocument/2006/relationships/slideLayout" Target="../slideLayouts/slideLayout304.xml"/><Relationship Id="rId17" Type="http://schemas.openxmlformats.org/officeDocument/2006/relationships/slideLayout" Target="../slideLayouts/slideLayout309.xml"/><Relationship Id="rId2" Type="http://schemas.openxmlformats.org/officeDocument/2006/relationships/slideLayout" Target="../slideLayouts/slideLayout294.xml"/><Relationship Id="rId16" Type="http://schemas.openxmlformats.org/officeDocument/2006/relationships/slideLayout" Target="../slideLayouts/slideLayout308.xml"/><Relationship Id="rId20" Type="http://schemas.openxmlformats.org/officeDocument/2006/relationships/slideLayout" Target="../slideLayouts/slideLayout312.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5" Type="http://schemas.openxmlformats.org/officeDocument/2006/relationships/slideLayout" Target="../slideLayouts/slideLayout307.xml"/><Relationship Id="rId23" Type="http://schemas.openxmlformats.org/officeDocument/2006/relationships/theme" Target="../theme/theme15.xml"/><Relationship Id="rId10" Type="http://schemas.openxmlformats.org/officeDocument/2006/relationships/slideLayout" Target="../slideLayouts/slideLayout302.xml"/><Relationship Id="rId19" Type="http://schemas.openxmlformats.org/officeDocument/2006/relationships/slideLayout" Target="../slideLayouts/slideLayout311.xml"/><Relationship Id="rId4" Type="http://schemas.openxmlformats.org/officeDocument/2006/relationships/slideLayout" Target="../slideLayouts/slideLayout296.xml"/><Relationship Id="rId9" Type="http://schemas.openxmlformats.org/officeDocument/2006/relationships/slideLayout" Target="../slideLayouts/slideLayout301.xml"/><Relationship Id="rId14" Type="http://schemas.openxmlformats.org/officeDocument/2006/relationships/slideLayout" Target="../slideLayouts/slideLayout306.xml"/><Relationship Id="rId22" Type="http://schemas.openxmlformats.org/officeDocument/2006/relationships/slideLayout" Target="../slideLayouts/slideLayout31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22.xml"/><Relationship Id="rId3" Type="http://schemas.openxmlformats.org/officeDocument/2006/relationships/slideLayout" Target="../slideLayouts/slideLayout317.xml"/><Relationship Id="rId7" Type="http://schemas.openxmlformats.org/officeDocument/2006/relationships/slideLayout" Target="../slideLayouts/slideLayout321.xml"/><Relationship Id="rId12" Type="http://schemas.openxmlformats.org/officeDocument/2006/relationships/theme" Target="../theme/theme16.xml"/><Relationship Id="rId2" Type="http://schemas.openxmlformats.org/officeDocument/2006/relationships/slideLayout" Target="../slideLayouts/slideLayout316.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5" Type="http://schemas.openxmlformats.org/officeDocument/2006/relationships/slideLayout" Target="../slideLayouts/slideLayout319.xml"/><Relationship Id="rId10" Type="http://schemas.openxmlformats.org/officeDocument/2006/relationships/slideLayout" Target="../slideLayouts/slideLayout324.xml"/><Relationship Id="rId4" Type="http://schemas.openxmlformats.org/officeDocument/2006/relationships/slideLayout" Target="../slideLayouts/slideLayout318.xml"/><Relationship Id="rId9" Type="http://schemas.openxmlformats.org/officeDocument/2006/relationships/slideLayout" Target="../slideLayouts/slideLayout3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3.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theme" Target="../theme/theme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theme" Target="../theme/theme5.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theme" Target="../theme/theme6.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21" Type="http://schemas.openxmlformats.org/officeDocument/2006/relationships/slideLayout" Target="../slideLayouts/slideLayout143.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theme" Target="../theme/theme7.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theme" Target="../theme/theme8.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3" Type="http://schemas.openxmlformats.org/officeDocument/2006/relationships/slideLayout" Target="../slideLayouts/slideLayout169.xml"/><Relationship Id="rId21" Type="http://schemas.openxmlformats.org/officeDocument/2006/relationships/slideLayout" Target="../slideLayouts/slideLayout187.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slideLayout" Target="../slideLayouts/slideLayout186.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theme" Target="../theme/theme9.xml"/><Relationship Id="rId10" Type="http://schemas.openxmlformats.org/officeDocument/2006/relationships/slideLayout" Target="../slideLayouts/slideLayout176.xml"/><Relationship Id="rId19" Type="http://schemas.openxmlformats.org/officeDocument/2006/relationships/slideLayout" Target="../slideLayouts/slideLayout185.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slideLayout" Target="../slideLayouts/slideLayout1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4"/>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606"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3D0DC7C-DC67-4853-985A-6A71B1B748DA}" type="datetimeFigureOut">
              <a:rPr lang="zh-TW" altLang="en-US" smtClean="0"/>
              <a:t>2023/10/11</a:t>
            </a:fld>
            <a:endParaRPr lang="zh-TW" altLang="en-US"/>
          </a:p>
        </p:txBody>
      </p:sp>
      <p:sp>
        <p:nvSpPr>
          <p:cNvPr id="3" name="頁尾版面配置區 2"/>
          <p:cNvSpPr>
            <a:spLocks noGrp="1"/>
          </p:cNvSpPr>
          <p:nvPr>
            <p:ph type="ftr" sz="quarter" idx="3"/>
          </p:nvPr>
        </p:nvSpPr>
        <p:spPr>
          <a:xfrm rot="5400000">
            <a:off x="6990186" y="3737241"/>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p>
        </p:txBody>
      </p:sp>
      <p:sp>
        <p:nvSpPr>
          <p:cNvPr id="7" name="直線接點 6"/>
          <p:cNvSpPr>
            <a:spLocks noChangeShapeType="1"/>
          </p:cNvSpPr>
          <p:nvPr/>
        </p:nvSpPr>
        <p:spPr bwMode="auto">
          <a:xfrm>
            <a:off x="76200" y="4"/>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4"/>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4"/>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4"/>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2"/>
            <a:ext cx="609600" cy="521208"/>
          </a:xfrm>
          <a:prstGeom prst="rect">
            <a:avLst/>
          </a:prstGeom>
        </p:spPr>
        <p:txBody>
          <a:bodyPr vert="horz" anchor="ctr"/>
          <a:lstStyle>
            <a:lvl1pPr algn="ctr" eaLnBrk="1" latinLnBrk="0" hangingPunct="1">
              <a:defRPr kumimoji="0" sz="1400" b="1">
                <a:solidFill>
                  <a:srgbClr val="FFFFFF"/>
                </a:solidFill>
              </a:defRPr>
            </a:lvl1pPr>
          </a:lstStyle>
          <a:p>
            <a:fld id="{99009E0E-218B-44E3-B86C-171603F46346}"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76"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65"/>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385244873"/>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 id="2147483889" r:id="rId20"/>
    <p:sldLayoutId id="2147483890" r:id="rId21"/>
    <p:sldLayoutId id="2147483891"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53"/>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535542"/>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160024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457200" y="6245267"/>
            <a:ext cx="21336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kumimoji="1" lang="en-US" altLang="zh-TW">
              <a:solidFill>
                <a:srgbClr val="000000"/>
              </a:solidFill>
            </a:endParaRPr>
          </a:p>
        </p:txBody>
      </p:sp>
      <p:sp>
        <p:nvSpPr>
          <p:cNvPr id="1029" name="Rectangle 5"/>
          <p:cNvSpPr>
            <a:spLocks noGrp="1" noChangeArrowheads="1"/>
          </p:cNvSpPr>
          <p:nvPr>
            <p:ph type="ftr" sz="quarter" idx="3"/>
          </p:nvPr>
        </p:nvSpPr>
        <p:spPr bwMode="auto">
          <a:xfrm>
            <a:off x="3124200" y="6245267"/>
            <a:ext cx="28956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kumimoji="1" lang="en-US" altLang="zh-TW">
              <a:solidFill>
                <a:srgbClr val="000000"/>
              </a:solidFill>
            </a:endParaRPr>
          </a:p>
        </p:txBody>
      </p:sp>
      <p:sp>
        <p:nvSpPr>
          <p:cNvPr id="1030" name="Rectangle 6"/>
          <p:cNvSpPr>
            <a:spLocks noGrp="1" noChangeArrowheads="1"/>
          </p:cNvSpPr>
          <p:nvPr>
            <p:ph type="sldNum" sz="quarter" idx="4"/>
          </p:nvPr>
        </p:nvSpPr>
        <p:spPr bwMode="auto">
          <a:xfrm>
            <a:off x="6553200" y="6245267"/>
            <a:ext cx="2133600" cy="47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B3343840-C463-4095-92F8-9E05AFB9F9A0}" type="slidenum">
              <a:rPr kumimoji="1" lang="en-US" altLang="zh-TW">
                <a:solidFill>
                  <a:srgbClr val="000000"/>
                </a:solidFill>
              </a:rPr>
              <a:pPr fontAlgn="base">
                <a:spcBef>
                  <a:spcPct val="0"/>
                </a:spcBef>
                <a:spcAft>
                  <a:spcPct val="0"/>
                </a:spcAft>
                <a:defRPr/>
              </a:pPr>
              <a:t>‹#›</a:t>
            </a:fld>
            <a:endParaRPr kumimoji="1" lang="en-US" altLang="zh-TW" dirty="0">
              <a:solidFill>
                <a:srgbClr val="000000"/>
              </a:solidFill>
            </a:endParaRPr>
          </a:p>
        </p:txBody>
      </p:sp>
    </p:spTree>
    <p:extLst>
      <p:ext uri="{BB962C8B-B14F-4D97-AF65-F5344CB8AC3E}">
        <p14:creationId xmlns:p14="http://schemas.microsoft.com/office/powerpoint/2010/main" val="550522449"/>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41"/>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94699034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 id="2147483952" r:id="rId20"/>
    <p:sldLayoutId id="2147483953" r:id="rId21"/>
    <p:sldLayoutId id="2147483954"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27"/>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223573013"/>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 id="2147483975" r:id="rId20"/>
    <p:sldLayoutId id="2147483976" r:id="rId21"/>
    <p:sldLayoutId id="2147483977"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11"/>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728969948"/>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 id="2147483997" r:id="rId19"/>
    <p:sldLayoutId id="2147483998" r:id="rId20"/>
    <p:sldLayoutId id="2147483999" r:id="rId21"/>
    <p:sldLayoutId id="2147484000"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D887528-B1FF-4074-8E27-564860C57769}" type="datetimeFigureOut">
              <a:rPr lang="zh-TW" altLang="en-US" smtClean="0">
                <a:solidFill>
                  <a:srgbClr val="696464"/>
                </a:solidFill>
              </a:rPr>
              <a:pPr/>
              <a:t>2023/10/11</a:t>
            </a:fld>
            <a:endParaRPr lang="zh-TW" altLang="en-US">
              <a:solidFill>
                <a:srgbClr val="696464"/>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solidFill>
                <a:srgbClr val="696464"/>
              </a:solidFill>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4BCF9A4-59F6-42DB-B50E-ADB5A5632F29}" type="slidenum">
              <a:rPr lang="zh-TW" altLang="en-US" smtClean="0"/>
              <a:pPr/>
              <a:t>‹#›</a:t>
            </a:fld>
            <a:endParaRPr lang="zh-TW" altLang="en-US"/>
          </a:p>
        </p:txBody>
      </p:sp>
    </p:spTree>
    <p:extLst>
      <p:ext uri="{BB962C8B-B14F-4D97-AF65-F5344CB8AC3E}">
        <p14:creationId xmlns:p14="http://schemas.microsoft.com/office/powerpoint/2010/main" val="1516687581"/>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315"/>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30205284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312"/>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19533952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309"/>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62865544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304"/>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23997543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99"/>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57938277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93"/>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48156569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85"/>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272557358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C7C0">
                <a:alpha val="22352"/>
              </a:srgbClr>
            </a:gs>
            <a:gs pos="100000">
              <a:srgbClr val="B4EAEA">
                <a:alpha val="18039"/>
              </a:srgbClr>
            </a:gs>
          </a:gsLst>
          <a:lin ang="5400012"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1" y="274639"/>
            <a:ext cx="8229600" cy="1143001"/>
          </a:xfrm>
          <a:prstGeom prst="rect">
            <a:avLst/>
          </a:prstGeom>
        </p:spPr>
        <p:txBody>
          <a:bodyPr vert="horz" lIns="68589" tIns="34295" rIns="68589" bIns="3429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1" y="1600276"/>
            <a:ext cx="8229600" cy="4525963"/>
          </a:xfrm>
          <a:prstGeom prst="rect">
            <a:avLst/>
          </a:prstGeom>
        </p:spPr>
        <p:txBody>
          <a:bodyPr vert="horz" lIns="68589" tIns="34295" rIns="68589" bIns="3429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6"/>
            <a:ext cx="2133600" cy="365125"/>
          </a:xfrm>
          <a:prstGeom prst="rect">
            <a:avLst/>
          </a:prstGeom>
        </p:spPr>
        <p:txBody>
          <a:bodyPr vert="horz" lIns="68589" tIns="34295" rIns="68589" bIns="34295" rtlCol="0" anchor="ctr"/>
          <a:lstStyle>
            <a:lvl1pPr algn="l">
              <a:defRPr sz="900">
                <a:solidFill>
                  <a:schemeClr val="tx1">
                    <a:tint val="75000"/>
                  </a:schemeClr>
                </a:solidFill>
              </a:defRPr>
            </a:lvl1pPr>
          </a:lstStyle>
          <a:p>
            <a:fld id="{D1749EE3-A9B4-4BAC-A2E9-6D8838EE78B7}" type="datetimeFigureOut">
              <a:rPr lang="zh-TW" altLang="en-US" smtClean="0">
                <a:solidFill>
                  <a:srgbClr val="464646">
                    <a:tint val="75000"/>
                  </a:srgbClr>
                </a:solidFill>
              </a:rPr>
              <a:pPr/>
              <a:t>2023/10/11</a:t>
            </a:fld>
            <a:endParaRPr lang="zh-TW" altLang="en-US">
              <a:solidFill>
                <a:srgbClr val="464646">
                  <a:tint val="75000"/>
                </a:srgbClr>
              </a:solidFill>
            </a:endParaRPr>
          </a:p>
        </p:txBody>
      </p:sp>
      <p:sp>
        <p:nvSpPr>
          <p:cNvPr id="5" name="頁尾版面配置區 4"/>
          <p:cNvSpPr>
            <a:spLocks noGrp="1"/>
          </p:cNvSpPr>
          <p:nvPr>
            <p:ph type="ftr" sz="quarter" idx="3"/>
          </p:nvPr>
        </p:nvSpPr>
        <p:spPr>
          <a:xfrm>
            <a:off x="3124201" y="6356356"/>
            <a:ext cx="2895600" cy="365125"/>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zh-TW" altLang="en-US">
              <a:solidFill>
                <a:srgbClr val="464646">
                  <a:tint val="75000"/>
                </a:srgbClr>
              </a:solidFill>
            </a:endParaRPr>
          </a:p>
        </p:txBody>
      </p:sp>
      <p:sp>
        <p:nvSpPr>
          <p:cNvPr id="6" name="投影片編號版面配置區 5"/>
          <p:cNvSpPr>
            <a:spLocks noGrp="1"/>
          </p:cNvSpPr>
          <p:nvPr>
            <p:ph type="sldNum" sz="quarter" idx="4"/>
          </p:nvPr>
        </p:nvSpPr>
        <p:spPr>
          <a:xfrm>
            <a:off x="6553201" y="6356356"/>
            <a:ext cx="2133600" cy="365125"/>
          </a:xfrm>
          <a:prstGeom prst="rect">
            <a:avLst/>
          </a:prstGeom>
        </p:spPr>
        <p:txBody>
          <a:bodyPr vert="horz" lIns="68589" tIns="34295" rIns="68589" bIns="34295" rtlCol="0" anchor="ctr"/>
          <a:lstStyle>
            <a:lvl1pPr algn="r">
              <a:defRPr sz="900">
                <a:solidFill>
                  <a:schemeClr val="tx1">
                    <a:tint val="75000"/>
                  </a:schemeClr>
                </a:solidFill>
              </a:defRPr>
            </a:lvl1pPr>
          </a:lstStyle>
          <a:p>
            <a:fld id="{6EEF4A4B-75DE-4E8E-B316-DACA4D6C06B6}" type="slidenum">
              <a:rPr lang="zh-TW" altLang="en-US" smtClean="0">
                <a:solidFill>
                  <a:srgbClr val="464646">
                    <a:tint val="75000"/>
                  </a:srgbClr>
                </a:solidFill>
              </a:rPr>
              <a:pPr/>
              <a:t>‹#›</a:t>
            </a:fld>
            <a:endParaRPr lang="zh-TW" altLang="en-US">
              <a:solidFill>
                <a:srgbClr val="464646">
                  <a:tint val="75000"/>
                </a:srgbClr>
              </a:solidFill>
            </a:endParaRPr>
          </a:p>
        </p:txBody>
      </p:sp>
    </p:spTree>
    <p:extLst>
      <p:ext uri="{BB962C8B-B14F-4D97-AF65-F5344CB8AC3E}">
        <p14:creationId xmlns:p14="http://schemas.microsoft.com/office/powerpoint/2010/main" val="127319395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Lst>
  <p:txStyles>
    <p:titleStyle>
      <a:lvl1pPr algn="ctr" defTabSz="685754" rtl="0" eaLnBrk="1" latinLnBrk="0" hangingPunct="1">
        <a:spcBef>
          <a:spcPct val="0"/>
        </a:spcBef>
        <a:buNone/>
        <a:defRPr sz="3299" kern="1200">
          <a:solidFill>
            <a:schemeClr val="tx1"/>
          </a:solidFill>
          <a:latin typeface="+mj-lt"/>
          <a:ea typeface="+mj-ea"/>
          <a:cs typeface="+mj-cs"/>
        </a:defRPr>
      </a:lvl1pPr>
    </p:titleStyle>
    <p:bodyStyle>
      <a:lvl1pPr marL="257158" indent="-257158" algn="l" defTabSz="68575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76" indent="-214298" algn="l" defTabSz="68575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93" indent="-171439" algn="l" defTabSz="6857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70"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47"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24"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01"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56" indent="-171439" algn="l" defTabSz="685754"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TW"/>
      </a:defPPr>
      <a:lvl1pPr marL="0" algn="l" defTabSz="685754" rtl="0" eaLnBrk="1" latinLnBrk="0" hangingPunct="1">
        <a:defRPr sz="1400" kern="1200">
          <a:solidFill>
            <a:schemeClr val="tx1"/>
          </a:solidFill>
          <a:latin typeface="+mn-lt"/>
          <a:ea typeface="+mn-ea"/>
          <a:cs typeface="+mn-cs"/>
        </a:defRPr>
      </a:lvl1pPr>
      <a:lvl2pPr marL="342877" algn="l" defTabSz="685754" rtl="0" eaLnBrk="1" latinLnBrk="0" hangingPunct="1">
        <a:defRPr sz="1400" kern="1200">
          <a:solidFill>
            <a:schemeClr val="tx1"/>
          </a:solidFill>
          <a:latin typeface="+mn-lt"/>
          <a:ea typeface="+mn-ea"/>
          <a:cs typeface="+mn-cs"/>
        </a:defRPr>
      </a:lvl2pPr>
      <a:lvl3pPr marL="685754" algn="l" defTabSz="685754" rtl="0" eaLnBrk="1" latinLnBrk="0" hangingPunct="1">
        <a:defRPr sz="1400" kern="1200">
          <a:solidFill>
            <a:schemeClr val="tx1"/>
          </a:solidFill>
          <a:latin typeface="+mn-lt"/>
          <a:ea typeface="+mn-ea"/>
          <a:cs typeface="+mn-cs"/>
        </a:defRPr>
      </a:lvl3pPr>
      <a:lvl4pPr marL="1028631" algn="l" defTabSz="685754" rtl="0" eaLnBrk="1" latinLnBrk="0" hangingPunct="1">
        <a:defRPr sz="1400" kern="1200">
          <a:solidFill>
            <a:schemeClr val="tx1"/>
          </a:solidFill>
          <a:latin typeface="+mn-lt"/>
          <a:ea typeface="+mn-ea"/>
          <a:cs typeface="+mn-cs"/>
        </a:defRPr>
      </a:lvl4pPr>
      <a:lvl5pPr marL="1371509" algn="l" defTabSz="685754" rtl="0" eaLnBrk="1" latinLnBrk="0" hangingPunct="1">
        <a:defRPr sz="1400" kern="1200">
          <a:solidFill>
            <a:schemeClr val="tx1"/>
          </a:solidFill>
          <a:latin typeface="+mn-lt"/>
          <a:ea typeface="+mn-ea"/>
          <a:cs typeface="+mn-cs"/>
        </a:defRPr>
      </a:lvl5pPr>
      <a:lvl6pPr marL="1714386" algn="l" defTabSz="685754" rtl="0" eaLnBrk="1" latinLnBrk="0" hangingPunct="1">
        <a:defRPr sz="1400" kern="1200">
          <a:solidFill>
            <a:schemeClr val="tx1"/>
          </a:solidFill>
          <a:latin typeface="+mn-lt"/>
          <a:ea typeface="+mn-ea"/>
          <a:cs typeface="+mn-cs"/>
        </a:defRPr>
      </a:lvl6pPr>
      <a:lvl7pPr marL="2057262" algn="l" defTabSz="685754" rtl="0" eaLnBrk="1" latinLnBrk="0" hangingPunct="1">
        <a:defRPr sz="1400" kern="1200">
          <a:solidFill>
            <a:schemeClr val="tx1"/>
          </a:solidFill>
          <a:latin typeface="+mn-lt"/>
          <a:ea typeface="+mn-ea"/>
          <a:cs typeface="+mn-cs"/>
        </a:defRPr>
      </a:lvl7pPr>
      <a:lvl8pPr marL="2400140" algn="l" defTabSz="685754" rtl="0" eaLnBrk="1" latinLnBrk="0" hangingPunct="1">
        <a:defRPr sz="1400" kern="1200">
          <a:solidFill>
            <a:schemeClr val="tx1"/>
          </a:solidFill>
          <a:latin typeface="+mn-lt"/>
          <a:ea typeface="+mn-ea"/>
          <a:cs typeface="+mn-cs"/>
        </a:defRPr>
      </a:lvl8pPr>
      <a:lvl9pPr marL="2743017" algn="l" defTabSz="68575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3.xml"/></Relationships>
</file>

<file path=ppt/slides/_rels/slide11.xml.rels><?xml version="1.0" encoding="UTF-8" standalone="yes"?>
<Relationships xmlns="http://schemas.openxmlformats.org/package/2006/relationships"><Relationship Id="rId2" Type="http://schemas.openxmlformats.org/officeDocument/2006/relationships/hyperlink" Target="http://www.cape.edu.tw/" TargetMode="External"/><Relationship Id="rId1" Type="http://schemas.openxmlformats.org/officeDocument/2006/relationships/slideLayout" Target="../slideLayouts/slideLayout2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13.xml.rels><?xml version="1.0" encoding="UTF-8" standalone="yes"?>
<Relationships xmlns="http://schemas.openxmlformats.org/package/2006/relationships"><Relationship Id="rId2" Type="http://schemas.openxmlformats.org/officeDocument/2006/relationships/hyperlink" Target="http://www.cape.edu.tw/" TargetMode="External"/><Relationship Id="rId1" Type="http://schemas.openxmlformats.org/officeDocument/2006/relationships/slideLayout" Target="../slideLayouts/slideLayout2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pcs.csie.ntnu.edu.tw/" TargetMode="External"/><Relationship Id="rId1" Type="http://schemas.openxmlformats.org/officeDocument/2006/relationships/slideLayout" Target="../slideLayouts/slideLayout27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4.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hyperlink" Target="https://srecruit.moe.edu.tw/index.php?c=srecruit&amp;m=index"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3" Type="http://schemas.openxmlformats.org/officeDocument/2006/relationships/hyperlink" Target="https://caac.jctv.ntut.edu.tw/" TargetMode="External"/><Relationship Id="rId2" Type="http://schemas.openxmlformats.org/officeDocument/2006/relationships/notesSlide" Target="../notesSlides/notesSlide7.xml"/><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uac.edu.tw/"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3.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4.xml"/></Relationships>
</file>

<file path=ppt/slides/_rels/slide39.xml.rels><?xml version="1.0" encoding="UTF-8" standalone="yes"?>
<Relationships xmlns="http://schemas.openxmlformats.org/package/2006/relationships"><Relationship Id="rId3" Type="http://schemas.openxmlformats.org/officeDocument/2006/relationships/hyperlink" Target="https://w3.tnua.edu.tw/" TargetMode="External"/><Relationship Id="rId2" Type="http://schemas.openxmlformats.org/officeDocument/2006/relationships/notesSlide" Target="../notesSlides/notesSlide9.xm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1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1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16.xml"/></Relationships>
</file>

<file path=ppt/slides/_rels/slide9.xml.rels><?xml version="1.0" encoding="UTF-8" standalone="yes"?>
<Relationships xmlns="http://schemas.openxmlformats.org/package/2006/relationships"><Relationship Id="rId2" Type="http://schemas.openxmlformats.org/officeDocument/2006/relationships/hyperlink" Target="http://www.ceec.edu.tw/" TargetMode="External"/><Relationship Id="rId1" Type="http://schemas.openxmlformats.org/officeDocument/2006/relationships/slideLayout" Target="../slideLayouts/slideLayout2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Picture 3" descr="D:\berylee\008行政活動\106親職座談會\風鈴花桌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8" y="4"/>
            <a:ext cx="921103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標題 2"/>
          <p:cNvSpPr>
            <a:spLocks noGrp="1"/>
          </p:cNvSpPr>
          <p:nvPr>
            <p:ph type="title"/>
          </p:nvPr>
        </p:nvSpPr>
        <p:spPr>
          <a:xfrm>
            <a:off x="517467" y="0"/>
            <a:ext cx="7943035" cy="5877272"/>
          </a:xfrm>
        </p:spPr>
        <p:txBody>
          <a:bodyPr/>
          <a:lstStyle/>
          <a:p>
            <a:pPr algn="r"/>
            <a:r>
              <a:rPr lang="en-US" altLang="zh-TW" sz="7200" b="1" dirty="0" smtClean="0">
                <a:solidFill>
                  <a:srgbClr val="002060"/>
                </a:solidFill>
                <a:ea typeface="文鼎粗隸" pitchFamily="49" charset="-120"/>
              </a:rPr>
              <a:t>112</a:t>
            </a:r>
            <a:r>
              <a:rPr lang="zh-TW" altLang="en-US" sz="7200" b="1" dirty="0" smtClean="0">
                <a:solidFill>
                  <a:srgbClr val="002060"/>
                </a:solidFill>
                <a:ea typeface="文鼎粗隸" pitchFamily="49" charset="-120"/>
              </a:rPr>
              <a:t>學年德光中學</a:t>
            </a:r>
            <a:r>
              <a:rPr lang="en-US" altLang="zh-TW" sz="7200" b="1" dirty="0" smtClean="0">
                <a:solidFill>
                  <a:srgbClr val="002060"/>
                </a:solidFill>
                <a:ea typeface="文鼎粗隸" pitchFamily="49" charset="-120"/>
              </a:rPr>
              <a:t/>
            </a:r>
            <a:br>
              <a:rPr lang="en-US" altLang="zh-TW" sz="7200" b="1" dirty="0" smtClean="0">
                <a:solidFill>
                  <a:srgbClr val="002060"/>
                </a:solidFill>
                <a:ea typeface="文鼎粗隸" pitchFamily="49" charset="-120"/>
              </a:rPr>
            </a:br>
            <a:r>
              <a:rPr lang="zh-TW" altLang="en-US" sz="7200" b="1" dirty="0" smtClean="0">
                <a:solidFill>
                  <a:srgbClr val="002060"/>
                </a:solidFill>
                <a:ea typeface="文鼎粗隸" pitchFamily="49" charset="-120"/>
              </a:rPr>
              <a:t>新生親職座談會</a:t>
            </a:r>
            <a:r>
              <a:rPr lang="en-US" altLang="zh-TW" sz="7200" b="1" dirty="0" smtClean="0">
                <a:solidFill>
                  <a:srgbClr val="002060"/>
                </a:solidFill>
                <a:ea typeface="文鼎粗隸" pitchFamily="49" charset="-120"/>
              </a:rPr>
              <a:t/>
            </a:r>
            <a:br>
              <a:rPr lang="en-US" altLang="zh-TW" sz="7200" b="1" dirty="0" smtClean="0">
                <a:solidFill>
                  <a:srgbClr val="002060"/>
                </a:solidFill>
                <a:ea typeface="文鼎粗隸" pitchFamily="49" charset="-120"/>
              </a:rPr>
            </a:br>
            <a:r>
              <a:rPr lang="en-US" altLang="zh-TW" sz="7200" b="1" dirty="0">
                <a:solidFill>
                  <a:srgbClr val="002060"/>
                </a:solidFill>
                <a:ea typeface="文鼎粗隸" pitchFamily="49" charset="-120"/>
              </a:rPr>
              <a:t/>
            </a:r>
            <a:br>
              <a:rPr lang="en-US" altLang="zh-TW" sz="7200" b="1" dirty="0">
                <a:solidFill>
                  <a:srgbClr val="002060"/>
                </a:solidFill>
                <a:ea typeface="文鼎粗隸" pitchFamily="49" charset="-120"/>
              </a:rPr>
            </a:br>
            <a:r>
              <a:rPr lang="en-US" altLang="zh-TW" sz="7200" b="1" dirty="0" smtClean="0">
                <a:solidFill>
                  <a:srgbClr val="002060"/>
                </a:solidFill>
                <a:ea typeface="文鼎粗隸" pitchFamily="49" charset="-120"/>
              </a:rPr>
              <a:t/>
            </a:r>
            <a:br>
              <a:rPr lang="en-US" altLang="zh-TW" sz="7200" b="1" dirty="0" smtClean="0">
                <a:solidFill>
                  <a:srgbClr val="002060"/>
                </a:solidFill>
                <a:ea typeface="文鼎粗隸" pitchFamily="49" charset="-120"/>
              </a:rPr>
            </a:br>
            <a:r>
              <a:rPr lang="zh-TW" altLang="en-US" sz="7200" b="1" dirty="0" smtClean="0">
                <a:solidFill>
                  <a:srgbClr val="002060"/>
                </a:solidFill>
                <a:ea typeface="文鼎粗隸" pitchFamily="49" charset="-120"/>
              </a:rPr>
              <a:t>歡迎您的蒞臨</a:t>
            </a:r>
            <a:endParaRPr lang="zh-TW" altLang="en-US" sz="7200" b="1" dirty="0">
              <a:solidFill>
                <a:srgbClr val="002060"/>
              </a:solidFill>
              <a:ea typeface="文鼎粗隸" pitchFamily="49" charset="-120"/>
            </a:endParaRPr>
          </a:p>
        </p:txBody>
      </p:sp>
    </p:spTree>
    <p:extLst>
      <p:ext uri="{BB962C8B-B14F-4D97-AF65-F5344CB8AC3E}">
        <p14:creationId xmlns:p14="http://schemas.microsoft.com/office/powerpoint/2010/main" val="2892133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21"/>
          <p:cNvGraphicFramePr>
            <a:graphicFrameLocks/>
          </p:cNvGraphicFramePr>
          <p:nvPr>
            <p:extLst>
              <p:ext uri="{D42A27DB-BD31-4B8C-83A1-F6EECF244321}">
                <p14:modId xmlns:p14="http://schemas.microsoft.com/office/powerpoint/2010/main" val="196242679"/>
              </p:ext>
            </p:extLst>
          </p:nvPr>
        </p:nvGraphicFramePr>
        <p:xfrm>
          <a:off x="535834" y="1391219"/>
          <a:ext cx="8072332" cy="4811158"/>
        </p:xfrm>
        <a:graphic>
          <a:graphicData uri="http://schemas.openxmlformats.org/drawingml/2006/table">
            <a:tbl>
              <a:tblPr/>
              <a:tblGrid>
                <a:gridCol w="1083838">
                  <a:extLst>
                    <a:ext uri="{9D8B030D-6E8A-4147-A177-3AD203B41FA5}">
                      <a16:colId xmlns="" xmlns:a16="http://schemas.microsoft.com/office/drawing/2014/main" val="20000"/>
                    </a:ext>
                  </a:extLst>
                </a:gridCol>
                <a:gridCol w="6988494">
                  <a:extLst>
                    <a:ext uri="{9D8B030D-6E8A-4147-A177-3AD203B41FA5}">
                      <a16:colId xmlns="" xmlns:a16="http://schemas.microsoft.com/office/drawing/2014/main" val="20001"/>
                    </a:ext>
                  </a:extLst>
                </a:gridCol>
              </a:tblGrid>
              <a:tr h="8752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400" b="1" i="0" u="none" strike="noStrike" cap="none" normalizeH="0" baseline="0" dirty="0">
                          <a:ln>
                            <a:noFill/>
                          </a:ln>
                          <a:solidFill>
                            <a:schemeClr val="accent1">
                              <a:lumMod val="50000"/>
                            </a:schemeClr>
                          </a:solidFill>
                          <a:effectLst/>
                          <a:latin typeface="微軟正黑體" pitchFamily="34" charset="-120"/>
                          <a:ea typeface="微軟正黑體" pitchFamily="34" charset="-120"/>
                        </a:rPr>
                        <a:t>考試日期</a:t>
                      </a:r>
                    </a:p>
                  </a:txBody>
                  <a:tcPr marT="41125" marB="411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400" b="1" i="0" u="none" strike="noStrike" cap="none" normalizeH="0" baseline="0" dirty="0">
                          <a:ln>
                            <a:noFill/>
                          </a:ln>
                          <a:solidFill>
                            <a:schemeClr val="accent1">
                              <a:lumMod val="50000"/>
                            </a:schemeClr>
                          </a:solidFill>
                          <a:effectLst/>
                          <a:latin typeface="微軟正黑體" pitchFamily="34" charset="-120"/>
                          <a:ea typeface="微軟正黑體" pitchFamily="34" charset="-120"/>
                        </a:rPr>
                        <a:t>高三寒假（考</a:t>
                      </a:r>
                      <a:r>
                        <a:rPr kumimoji="1" lang="en-US" altLang="zh-TW" sz="2400" b="1" i="0" u="none" strike="noStrike" cap="none" normalizeH="0" baseline="0" dirty="0">
                          <a:ln>
                            <a:noFill/>
                          </a:ln>
                          <a:solidFill>
                            <a:schemeClr val="accent1">
                              <a:lumMod val="50000"/>
                            </a:schemeClr>
                          </a:solidFill>
                          <a:effectLst/>
                          <a:latin typeface="微軟正黑體" pitchFamily="34" charset="-120"/>
                          <a:ea typeface="微軟正黑體" pitchFamily="34" charset="-120"/>
                        </a:rPr>
                        <a:t>3</a:t>
                      </a:r>
                      <a:r>
                        <a:rPr kumimoji="1" lang="zh-TW" altLang="en-US" sz="2400" b="1" i="0" u="none" strike="noStrike" cap="none" normalizeH="0" baseline="0" dirty="0">
                          <a:ln>
                            <a:noFill/>
                          </a:ln>
                          <a:solidFill>
                            <a:schemeClr val="accent1">
                              <a:lumMod val="50000"/>
                            </a:schemeClr>
                          </a:solidFill>
                          <a:effectLst/>
                          <a:latin typeface="微軟正黑體" pitchFamily="34" charset="-120"/>
                          <a:ea typeface="微軟正黑體" pitchFamily="34" charset="-120"/>
                        </a:rPr>
                        <a:t>天）</a:t>
                      </a:r>
                    </a:p>
                  </a:txBody>
                  <a:tcPr marT="41125" marB="411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0"/>
                  </a:ext>
                </a:extLst>
              </a:tr>
              <a:tr h="18054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dirty="0">
                          <a:ln>
                            <a:noFill/>
                          </a:ln>
                          <a:solidFill>
                            <a:schemeClr val="accent1">
                              <a:lumMod val="50000"/>
                            </a:schemeClr>
                          </a:solidFill>
                          <a:effectLst/>
                          <a:latin typeface="微軟正黑體" pitchFamily="34" charset="-120"/>
                          <a:ea typeface="微軟正黑體" pitchFamily="34" charset="-120"/>
                        </a:rPr>
                        <a:t>考試科目</a:t>
                      </a:r>
                    </a:p>
                  </a:txBody>
                  <a:tcPr marT="41125" marB="411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457200" marR="0" lvl="0" indent="-457200" algn="l" defTabSz="914400" rtl="0" eaLnBrk="1" fontAlgn="base" latinLnBrk="0" hangingPunct="1">
                        <a:lnSpc>
                          <a:spcPct val="100000"/>
                        </a:lnSpc>
                        <a:spcBef>
                          <a:spcPct val="20000"/>
                        </a:spcBef>
                        <a:spcAft>
                          <a:spcPct val="0"/>
                        </a:spcAft>
                        <a:buClr>
                          <a:srgbClr val="003300"/>
                        </a:buClr>
                        <a:buSzPct val="75000"/>
                        <a:buFont typeface="Wingdings" pitchFamily="2" charset="2"/>
                        <a:buChar char="n"/>
                        <a:tabLst/>
                      </a:pP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國文（含國文寫作）、英文、數學 </a:t>
                      </a:r>
                      <a:r>
                        <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rPr>
                        <a:t>A</a:t>
                      </a: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、數學</a:t>
                      </a:r>
                      <a:r>
                        <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rPr>
                        <a:t>B</a:t>
                      </a: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、社會、自然，共 </a:t>
                      </a:r>
                      <a:r>
                        <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rPr>
                        <a:t>6 </a:t>
                      </a: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科。</a:t>
                      </a:r>
                      <a:endPar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endParaRPr>
                    </a:p>
                    <a:p>
                      <a:pPr marL="457200" marR="0" lvl="0" indent="-457200" algn="l" defTabSz="914400" rtl="0" eaLnBrk="1" fontAlgn="base" latinLnBrk="0" hangingPunct="1">
                        <a:lnSpc>
                          <a:spcPct val="100000"/>
                        </a:lnSpc>
                        <a:spcBef>
                          <a:spcPct val="20000"/>
                        </a:spcBef>
                        <a:spcAft>
                          <a:spcPct val="0"/>
                        </a:spcAft>
                        <a:buClr>
                          <a:srgbClr val="003300"/>
                        </a:buClr>
                        <a:buSzPct val="75000"/>
                        <a:buFont typeface="Wingdings" pitchFamily="2" charset="2"/>
                        <a:buChar char="n"/>
                        <a:tabLst/>
                      </a:pP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自由選考，大學參採至多 </a:t>
                      </a:r>
                      <a:r>
                        <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rPr>
                        <a:t>4 </a:t>
                      </a: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科</a:t>
                      </a:r>
                    </a:p>
                  </a:txBody>
                  <a:tcPr marT="41125" marB="411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1"/>
                  </a:ext>
                </a:extLst>
              </a:tr>
              <a:tr h="21305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dirty="0">
                          <a:ln>
                            <a:noFill/>
                          </a:ln>
                          <a:solidFill>
                            <a:schemeClr val="accent1">
                              <a:lumMod val="50000"/>
                            </a:schemeClr>
                          </a:solidFill>
                          <a:effectLst/>
                          <a:latin typeface="微軟正黑體" pitchFamily="34" charset="-120"/>
                          <a:ea typeface="微軟正黑體" pitchFamily="34" charset="-120"/>
                        </a:rPr>
                        <a:t>考試範圍</a:t>
                      </a:r>
                    </a:p>
                  </a:txBody>
                  <a:tcPr marT="41125" marB="411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國、英：第 </a:t>
                      </a:r>
                      <a:r>
                        <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rPr>
                        <a:t>1 </a:t>
                      </a: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學期至第 </a:t>
                      </a:r>
                      <a:r>
                        <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rPr>
                        <a:t>5 </a:t>
                      </a: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學期部定必修課程</a:t>
                      </a:r>
                      <a:endPar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數、社、自：第 </a:t>
                      </a:r>
                      <a:r>
                        <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rPr>
                        <a:t>1 </a:t>
                      </a: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學期至第 </a:t>
                      </a:r>
                      <a:r>
                        <a:rPr kumimoji="1" lang="en-US" altLang="zh-TW" sz="3200" b="1" i="0" u="none" strike="noStrike" cap="none" normalizeH="0" baseline="0" dirty="0">
                          <a:ln>
                            <a:noFill/>
                          </a:ln>
                          <a:solidFill>
                            <a:schemeClr val="tx1"/>
                          </a:solidFill>
                          <a:effectLst/>
                          <a:latin typeface="微軟正黑體" pitchFamily="34" charset="-120"/>
                          <a:ea typeface="微軟正黑體" pitchFamily="34" charset="-120"/>
                        </a:rPr>
                        <a:t>4 </a:t>
                      </a:r>
                      <a:r>
                        <a:rPr kumimoji="1" lang="zh-TW" altLang="en-US" sz="3200" b="1" i="0" u="none" strike="noStrike" cap="none" normalizeH="0" baseline="0" dirty="0">
                          <a:ln>
                            <a:noFill/>
                          </a:ln>
                          <a:solidFill>
                            <a:schemeClr val="tx1"/>
                          </a:solidFill>
                          <a:effectLst/>
                          <a:latin typeface="微軟正黑體" pitchFamily="34" charset="-120"/>
                          <a:ea typeface="微軟正黑體" pitchFamily="34" charset="-120"/>
                        </a:rPr>
                        <a:t>學期部定必修課程</a:t>
                      </a:r>
                    </a:p>
                  </a:txBody>
                  <a:tcPr marT="41125" marB="411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2"/>
                  </a:ext>
                </a:extLst>
              </a:tr>
            </a:tbl>
          </a:graphicData>
        </a:graphic>
      </p:graphicFrame>
      <p:sp>
        <p:nvSpPr>
          <p:cNvPr id="11" name="文字方塊 10">
            <a:extLst>
              <a:ext uri="{FF2B5EF4-FFF2-40B4-BE49-F238E27FC236}">
                <a16:creationId xmlns="" xmlns:a16="http://schemas.microsoft.com/office/drawing/2014/main" id="{6399FC46-27E6-4137-8B2C-51F671DA7C19}"/>
              </a:ext>
            </a:extLst>
          </p:cNvPr>
          <p:cNvSpPr txBox="1"/>
          <p:nvPr/>
        </p:nvSpPr>
        <p:spPr>
          <a:xfrm>
            <a:off x="783543" y="570169"/>
            <a:ext cx="6236737"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DB7BD">
                    <a:lumMod val="90000"/>
                  </a:srgbClr>
                </a:solidFill>
                <a:latin typeface="微軟正黑體" pitchFamily="34" charset="-120"/>
                <a:ea typeface="微軟正黑體" pitchFamily="34" charset="-120"/>
              </a:rPr>
              <a:t>大學學科能力測驗</a:t>
            </a:r>
          </a:p>
        </p:txBody>
      </p:sp>
    </p:spTree>
    <p:extLst>
      <p:ext uri="{BB962C8B-B14F-4D97-AF65-F5344CB8AC3E}">
        <p14:creationId xmlns:p14="http://schemas.microsoft.com/office/powerpoint/2010/main" val="174243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663788" y="2651745"/>
            <a:ext cx="3816424" cy="1754326"/>
          </a:xfrm>
          <a:prstGeom prst="rect">
            <a:avLst/>
          </a:prstGeom>
          <a:noFill/>
        </p:spPr>
        <p:txBody>
          <a:bodyPr wrap="square" rtlCol="0">
            <a:spAutoFit/>
          </a:bodyPr>
          <a:lstStyle/>
          <a:p>
            <a:pPr algn="ctr"/>
            <a:r>
              <a:rPr lang="zh-TW" altLang="en-US" sz="5400" b="1" dirty="0">
                <a:solidFill>
                  <a:srgbClr val="000000"/>
                </a:solidFill>
                <a:latin typeface="微軟正黑體" panose="020B0604030504040204" pitchFamily="34" charset="-120"/>
                <a:ea typeface="微軟正黑體" panose="020B0604030504040204" pitchFamily="34" charset="-120"/>
              </a:rPr>
              <a:t>分科測驗</a:t>
            </a:r>
            <a:endParaRPr lang="en-US" altLang="zh-TW" sz="5400" b="1" dirty="0">
              <a:solidFill>
                <a:srgbClr val="000000"/>
              </a:solidFill>
              <a:latin typeface="微軟正黑體" panose="020B0604030504040204" pitchFamily="34" charset="-120"/>
              <a:ea typeface="微軟正黑體" panose="020B0604030504040204" pitchFamily="34" charset="-120"/>
            </a:endParaRPr>
          </a:p>
          <a:p>
            <a:pPr algn="ctr"/>
            <a:r>
              <a:rPr lang="zh-TW" altLang="en-US" b="1" dirty="0">
                <a:solidFill>
                  <a:srgbClr val="C00000"/>
                </a:solidFill>
                <a:latin typeface="微軟正黑體" pitchFamily="34" charset="-120"/>
                <a:ea typeface="微軟正黑體" pitchFamily="34" charset="-120"/>
              </a:rPr>
              <a:t>負責考試單位：</a:t>
            </a:r>
            <a:endParaRPr lang="en-US" altLang="zh-TW" b="1" dirty="0">
              <a:solidFill>
                <a:srgbClr val="C00000"/>
              </a:solidFill>
              <a:latin typeface="微軟正黑體" pitchFamily="34" charset="-120"/>
              <a:ea typeface="微軟正黑體" pitchFamily="34" charset="-120"/>
            </a:endParaRPr>
          </a:p>
          <a:p>
            <a:pPr algn="ctr"/>
            <a:r>
              <a:rPr lang="zh-TW" altLang="en-US" b="1" dirty="0">
                <a:solidFill>
                  <a:srgbClr val="C00000"/>
                </a:solidFill>
                <a:latin typeface="微軟正黑體" pitchFamily="34" charset="-120"/>
                <a:ea typeface="微軟正黑體" pitchFamily="34" charset="-120"/>
              </a:rPr>
              <a:t>大學考試分發委員會</a:t>
            </a:r>
            <a:r>
              <a:rPr lang="zh-TW" altLang="en-US" b="1" dirty="0">
                <a:solidFill>
                  <a:srgbClr val="C00000"/>
                </a:solidFill>
                <a:latin typeface="華康中圓體" pitchFamily="49" charset="-120"/>
                <a:ea typeface="華康中圓體" pitchFamily="49" charset="-120"/>
              </a:rPr>
              <a:t>                        </a:t>
            </a:r>
            <a:r>
              <a:rPr lang="en-US" altLang="zh-TW" b="1" dirty="0">
                <a:solidFill>
                  <a:srgbClr val="FFC7C0"/>
                </a:solidFill>
                <a:latin typeface="華康中圓體" pitchFamily="49" charset="-120"/>
                <a:ea typeface="華康中圓體" pitchFamily="49" charset="-120"/>
                <a:hlinkClick r:id="rId2"/>
              </a:rPr>
              <a:t>http://www.cape.edu.tw/</a:t>
            </a:r>
            <a:endParaRPr lang="en-US" altLang="zh-TW" b="1" dirty="0">
              <a:solidFill>
                <a:srgbClr val="FFC7C0"/>
              </a:solidFill>
              <a:latin typeface="華康中圓體" pitchFamily="49" charset="-120"/>
              <a:ea typeface="華康中圓體" pitchFamily="49" charset="-120"/>
            </a:endParaRPr>
          </a:p>
        </p:txBody>
      </p:sp>
      <p:sp>
        <p:nvSpPr>
          <p:cNvPr id="5" name="矩形 4">
            <a:extLst>
              <a:ext uri="{FF2B5EF4-FFF2-40B4-BE49-F238E27FC236}">
                <a16:creationId xmlns="" xmlns:a16="http://schemas.microsoft.com/office/drawing/2014/main" id="{D97C85DE-0BFF-4B7F-9B86-0FEEBE8B1602}"/>
              </a:ext>
            </a:extLst>
          </p:cNvPr>
          <p:cNvSpPr/>
          <p:nvPr/>
        </p:nvSpPr>
        <p:spPr>
          <a:xfrm>
            <a:off x="3311860" y="4810788"/>
            <a:ext cx="2592288" cy="671389"/>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a:solidFill>
                  <a:srgbClr val="464646"/>
                </a:solidFill>
                <a:latin typeface="微軟正黑體" panose="020B0604030504040204" pitchFamily="34" charset="-120"/>
                <a:ea typeface="微軟正黑體" panose="020B0604030504040204" pitchFamily="34" charset="-120"/>
              </a:rPr>
              <a:t>考試時間：</a:t>
            </a:r>
            <a:r>
              <a:rPr lang="en-US" altLang="zh-TW" b="1" dirty="0">
                <a:solidFill>
                  <a:srgbClr val="464646"/>
                </a:solidFill>
                <a:latin typeface="微軟正黑體" panose="020B0604030504040204" pitchFamily="34" charset="-120"/>
                <a:ea typeface="微軟正黑體" panose="020B0604030504040204" pitchFamily="34" charset="-120"/>
              </a:rPr>
              <a:t>7</a:t>
            </a:r>
            <a:r>
              <a:rPr lang="zh-TW" altLang="en-US" b="1" dirty="0">
                <a:solidFill>
                  <a:srgbClr val="464646"/>
                </a:solidFill>
                <a:latin typeface="微軟正黑體" panose="020B0604030504040204" pitchFamily="34" charset="-120"/>
                <a:ea typeface="微軟正黑體" panose="020B0604030504040204" pitchFamily="34" charset="-120"/>
              </a:rPr>
              <a:t>月初（</a:t>
            </a:r>
            <a:r>
              <a:rPr lang="en-US" altLang="zh-TW" b="1" dirty="0">
                <a:solidFill>
                  <a:srgbClr val="464646"/>
                </a:solidFill>
                <a:latin typeface="微軟正黑體" panose="020B0604030504040204" pitchFamily="34" charset="-120"/>
                <a:ea typeface="微軟正黑體" panose="020B0604030504040204" pitchFamily="34" charset="-120"/>
              </a:rPr>
              <a:t>2</a:t>
            </a:r>
            <a:r>
              <a:rPr lang="zh-TW" altLang="en-US" b="1" dirty="0">
                <a:solidFill>
                  <a:srgbClr val="464646"/>
                </a:solidFill>
                <a:latin typeface="微軟正黑體" panose="020B0604030504040204" pitchFamily="34" charset="-120"/>
                <a:ea typeface="微軟正黑體" panose="020B0604030504040204" pitchFamily="34" charset="-120"/>
              </a:rPr>
              <a:t>天）</a:t>
            </a:r>
          </a:p>
        </p:txBody>
      </p:sp>
      <p:sp>
        <p:nvSpPr>
          <p:cNvPr id="13" name="矩形 12">
            <a:extLst>
              <a:ext uri="{FF2B5EF4-FFF2-40B4-BE49-F238E27FC236}">
                <a16:creationId xmlns="" xmlns:a16="http://schemas.microsoft.com/office/drawing/2014/main" id="{796D6BFA-528E-4695-9DFE-6290660472B8}"/>
              </a:ext>
            </a:extLst>
          </p:cNvPr>
          <p:cNvSpPr/>
          <p:nvPr/>
        </p:nvSpPr>
        <p:spPr>
          <a:xfrm>
            <a:off x="2462925" y="1755101"/>
            <a:ext cx="3924012" cy="11088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3200" b="1" dirty="0">
                <a:solidFill>
                  <a:srgbClr val="FF5050"/>
                </a:solidFill>
                <a:latin typeface="微軟正黑體" panose="020B0604030504040204" pitchFamily="34" charset="-120"/>
                <a:ea typeface="微軟正黑體" panose="020B0604030504040204" pitchFamily="34" charset="-120"/>
              </a:rPr>
              <a:t>大學入門票：考試篇</a:t>
            </a:r>
          </a:p>
        </p:txBody>
      </p:sp>
      <p:grpSp>
        <p:nvGrpSpPr>
          <p:cNvPr id="14" name="群組 13">
            <a:extLst>
              <a:ext uri="{FF2B5EF4-FFF2-40B4-BE49-F238E27FC236}">
                <a16:creationId xmlns="" xmlns:a16="http://schemas.microsoft.com/office/drawing/2014/main" id="{518CF331-41BF-42A7-AA08-077DB0777EE6}"/>
              </a:ext>
            </a:extLst>
          </p:cNvPr>
          <p:cNvGrpSpPr/>
          <p:nvPr/>
        </p:nvGrpSpPr>
        <p:grpSpPr>
          <a:xfrm>
            <a:off x="8637431" y="-1"/>
            <a:ext cx="583814" cy="549388"/>
            <a:chOff x="8671355" y="0"/>
            <a:chExt cx="603107" cy="473152"/>
          </a:xfrm>
        </p:grpSpPr>
        <p:sp>
          <p:nvSpPr>
            <p:cNvPr id="15" name="淚滴形 14">
              <a:extLst>
                <a:ext uri="{FF2B5EF4-FFF2-40B4-BE49-F238E27FC236}">
                  <a16:creationId xmlns="" xmlns:a16="http://schemas.microsoft.com/office/drawing/2014/main" id="{A6F469D0-17EC-465E-96B9-E6BBE3F0B58D}"/>
                </a:ext>
              </a:extLst>
            </p:cNvPr>
            <p:cNvSpPr/>
            <p:nvPr/>
          </p:nvSpPr>
          <p:spPr>
            <a:xfrm>
              <a:off x="8712331" y="0"/>
              <a:ext cx="473153" cy="473152"/>
            </a:xfrm>
            <a:prstGeom prst="teardrop">
              <a:avLst/>
            </a:prstGeom>
            <a:solidFill>
              <a:srgbClr val="E2D0FC"/>
            </a:solidFill>
            <a:ln>
              <a:solidFill>
                <a:srgbClr val="D4BA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C7C0">
                    <a:lumMod val="50000"/>
                  </a:srgbClr>
                </a:solidFill>
              </a:endParaRPr>
            </a:p>
          </p:txBody>
        </p:sp>
        <p:sp>
          <p:nvSpPr>
            <p:cNvPr id="16" name="文字方塊 15">
              <a:extLst>
                <a:ext uri="{FF2B5EF4-FFF2-40B4-BE49-F238E27FC236}">
                  <a16:creationId xmlns="" xmlns:a16="http://schemas.microsoft.com/office/drawing/2014/main" id="{57A3EC7D-44C5-4522-BE0B-38F4E04ED212}"/>
                </a:ext>
              </a:extLst>
            </p:cNvPr>
            <p:cNvSpPr txBox="1"/>
            <p:nvPr/>
          </p:nvSpPr>
          <p:spPr>
            <a:xfrm>
              <a:off x="8671355" y="45833"/>
              <a:ext cx="603107" cy="318082"/>
            </a:xfrm>
            <a:prstGeom prst="rect">
              <a:avLst/>
            </a:prstGeom>
            <a:noFill/>
          </p:spPr>
          <p:txBody>
            <a:bodyPr wrap="none" rtlCol="0">
              <a:spAutoFit/>
            </a:bodyPr>
            <a:lstStyle/>
            <a:p>
              <a:r>
                <a:rPr lang="en-US" altLang="zh-TW" dirty="0">
                  <a:solidFill>
                    <a:srgbClr val="281676"/>
                  </a:solidFill>
                  <a:latin typeface="微軟正黑體" panose="020B0604030504040204" pitchFamily="34" charset="-120"/>
                  <a:ea typeface="微軟正黑體" panose="020B0604030504040204" pitchFamily="34" charset="-120"/>
                </a:rPr>
                <a:t>072</a:t>
              </a:r>
              <a:endParaRPr lang="zh-TW" altLang="en-US" dirty="0">
                <a:solidFill>
                  <a:srgbClr val="281676"/>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513054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oup 21"/>
          <p:cNvGraphicFramePr>
            <a:graphicFrameLocks/>
          </p:cNvGraphicFramePr>
          <p:nvPr>
            <p:extLst>
              <p:ext uri="{D42A27DB-BD31-4B8C-83A1-F6EECF244321}">
                <p14:modId xmlns:p14="http://schemas.microsoft.com/office/powerpoint/2010/main" val="1070826605"/>
              </p:ext>
            </p:extLst>
          </p:nvPr>
        </p:nvGraphicFramePr>
        <p:xfrm>
          <a:off x="783560" y="1289971"/>
          <a:ext cx="7577377" cy="4515297"/>
        </p:xfrm>
        <a:graphic>
          <a:graphicData uri="http://schemas.openxmlformats.org/drawingml/2006/table">
            <a:tbl>
              <a:tblPr/>
              <a:tblGrid>
                <a:gridCol w="1268170">
                  <a:extLst>
                    <a:ext uri="{9D8B030D-6E8A-4147-A177-3AD203B41FA5}">
                      <a16:colId xmlns="" xmlns:a16="http://schemas.microsoft.com/office/drawing/2014/main" val="20000"/>
                    </a:ext>
                  </a:extLst>
                </a:gridCol>
                <a:gridCol w="6309207">
                  <a:extLst>
                    <a:ext uri="{9D8B030D-6E8A-4147-A177-3AD203B41FA5}">
                      <a16:colId xmlns="" xmlns:a16="http://schemas.microsoft.com/office/drawing/2014/main" val="20001"/>
                    </a:ext>
                  </a:extLst>
                </a:gridCol>
              </a:tblGrid>
              <a:tr h="125377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考試日期</a:t>
                      </a:r>
                    </a:p>
                  </a:txBody>
                  <a:tcPr marL="121920" marR="121920" marT="54834" marB="548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900" b="1" i="0" u="none" strike="noStrike" cap="none" normalizeH="0" baseline="0" dirty="0">
                          <a:ln>
                            <a:noFill/>
                          </a:ln>
                          <a:solidFill>
                            <a:schemeClr val="tx1"/>
                          </a:solidFill>
                          <a:effectLst/>
                          <a:latin typeface="微軟正黑體" pitchFamily="34" charset="-120"/>
                          <a:ea typeface="微軟正黑體" pitchFamily="34" charset="-120"/>
                        </a:rPr>
                        <a:t>7</a:t>
                      </a: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月初</a:t>
                      </a:r>
                      <a:r>
                        <a:rPr kumimoji="1" lang="zh-TW" altLang="en-US" sz="2900" b="1" i="0" u="none" strike="noStrike" cap="none" normalizeH="0" baseline="0" dirty="0" smtClean="0">
                          <a:ln>
                            <a:noFill/>
                          </a:ln>
                          <a:solidFill>
                            <a:schemeClr val="tx1"/>
                          </a:solidFill>
                          <a:effectLst/>
                          <a:latin typeface="微軟正黑體" pitchFamily="34" charset="-120"/>
                          <a:ea typeface="微軟正黑體" pitchFamily="34" charset="-120"/>
                        </a:rPr>
                        <a:t>（</a:t>
                      </a:r>
                      <a:r>
                        <a:rPr kumimoji="1" lang="en-US" altLang="zh-TW" sz="2900" b="1" i="0" u="none" strike="noStrike" cap="none" normalizeH="0" baseline="0" dirty="0" smtClean="0">
                          <a:ln>
                            <a:noFill/>
                          </a:ln>
                          <a:solidFill>
                            <a:schemeClr val="tx1"/>
                          </a:solidFill>
                          <a:effectLst/>
                          <a:latin typeface="微軟正黑體" pitchFamily="34" charset="-120"/>
                          <a:ea typeface="微軟正黑體" pitchFamily="34" charset="-120"/>
                        </a:rPr>
                        <a:t>3</a:t>
                      </a:r>
                      <a:r>
                        <a:rPr kumimoji="1" lang="zh-TW" altLang="en-US" sz="2900" b="1" i="0" u="none" strike="noStrike" cap="none" normalizeH="0" baseline="0" dirty="0" smtClean="0">
                          <a:ln>
                            <a:noFill/>
                          </a:ln>
                          <a:solidFill>
                            <a:schemeClr val="tx1"/>
                          </a:solidFill>
                          <a:effectLst/>
                          <a:latin typeface="微軟正黑體" pitchFamily="34" charset="-120"/>
                          <a:ea typeface="微軟正黑體" pitchFamily="34" charset="-120"/>
                        </a:rPr>
                        <a:t>天</a:t>
                      </a: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a:t>
                      </a:r>
                    </a:p>
                  </a:txBody>
                  <a:tcPr marL="121920" marR="121920" marT="54834" marB="548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0"/>
                  </a:ext>
                </a:extLst>
              </a:tr>
              <a:tr h="200774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考試科目</a:t>
                      </a:r>
                    </a:p>
                  </a:txBody>
                  <a:tcPr marL="121920" marR="121920" marT="54834" marB="548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rgbClr val="003300"/>
                        </a:buClr>
                        <a:buSzPct val="75000"/>
                        <a:buFont typeface="Wingdings" pitchFamily="2" charset="2"/>
                        <a:buChar char="n"/>
                        <a:tabLst/>
                      </a:pP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數甲、物理、化學、生物、歷史、地理、公民與社會</a:t>
                      </a:r>
                      <a:endParaRPr kumimoji="1" lang="en-US" altLang="zh-TW" sz="2900" b="1" i="0" u="none" strike="noStrike" cap="none" normalizeH="0" baseline="0" dirty="0">
                        <a:ln>
                          <a:noFill/>
                        </a:ln>
                        <a:solidFill>
                          <a:schemeClr val="tx1"/>
                        </a:solidFill>
                        <a:effectLst/>
                        <a:latin typeface="微軟正黑體" pitchFamily="34" charset="-120"/>
                        <a:ea typeface="微軟正黑體" pitchFamily="34" charset="-120"/>
                      </a:endParaRPr>
                    </a:p>
                    <a:p>
                      <a:pPr marL="342900" marR="0" lvl="0" indent="-342900" algn="l" defTabSz="914400" rtl="0" eaLnBrk="1" fontAlgn="base" latinLnBrk="0" hangingPunct="1">
                        <a:lnSpc>
                          <a:spcPct val="100000"/>
                        </a:lnSpc>
                        <a:spcBef>
                          <a:spcPct val="20000"/>
                        </a:spcBef>
                        <a:spcAft>
                          <a:spcPct val="0"/>
                        </a:spcAft>
                        <a:buClr>
                          <a:srgbClr val="003300"/>
                        </a:buClr>
                        <a:buSzPct val="75000"/>
                        <a:buFont typeface="Wingdings" pitchFamily="2" charset="2"/>
                        <a:buChar char="n"/>
                        <a:tabLst/>
                      </a:pP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七科，自行選考</a:t>
                      </a:r>
                    </a:p>
                  </a:txBody>
                  <a:tcPr marL="121920" marR="121920" marT="54834" marB="548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25377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考試範圍</a:t>
                      </a:r>
                    </a:p>
                  </a:txBody>
                  <a:tcPr marL="121920" marR="121920" marT="54834" marB="548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900" b="1" i="0" u="none" strike="noStrike" cap="none" normalizeH="0" baseline="0" dirty="0">
                          <a:ln>
                            <a:noFill/>
                          </a:ln>
                          <a:solidFill>
                            <a:srgbClr val="0000CC"/>
                          </a:solidFill>
                          <a:effectLst/>
                          <a:latin typeface="微軟正黑體" pitchFamily="34" charset="-120"/>
                          <a:ea typeface="微軟正黑體" pitchFamily="34" charset="-120"/>
                        </a:rPr>
                        <a:t>高中三</a:t>
                      </a:r>
                      <a:r>
                        <a:rPr kumimoji="1" lang="zh-TW" altLang="en-US" sz="2900" b="1" i="0" u="none" strike="noStrike" cap="none" normalizeH="0" baseline="0" dirty="0" smtClean="0">
                          <a:ln>
                            <a:noFill/>
                          </a:ln>
                          <a:solidFill>
                            <a:srgbClr val="0000CC"/>
                          </a:solidFill>
                          <a:effectLst/>
                          <a:latin typeface="微軟正黑體" pitchFamily="34" charset="-120"/>
                          <a:ea typeface="微軟正黑體" pitchFamily="34" charset="-120"/>
                        </a:rPr>
                        <a:t>學年</a:t>
                      </a:r>
                      <a:endParaRPr kumimoji="1" lang="en-US" altLang="zh-TW" sz="2900" b="1" i="0" u="none" strike="noStrike" cap="none" normalizeH="0" baseline="0" dirty="0" smtClean="0">
                        <a:ln>
                          <a:noFill/>
                        </a:ln>
                        <a:solidFill>
                          <a:srgbClr val="0000CC"/>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900" b="1" i="0" u="none" strike="noStrike" cap="none" normalizeH="0" baseline="0" dirty="0" smtClean="0">
                          <a:ln>
                            <a:noFill/>
                          </a:ln>
                          <a:solidFill>
                            <a:schemeClr val="tx1"/>
                          </a:solidFill>
                          <a:effectLst/>
                          <a:latin typeface="微軟正黑體" pitchFamily="34" charset="-120"/>
                          <a:ea typeface="微軟正黑體" pitchFamily="34" charset="-120"/>
                        </a:rPr>
                        <a:t>部</a:t>
                      </a: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定必修</a:t>
                      </a:r>
                      <a:r>
                        <a:rPr kumimoji="1" lang="en-US" altLang="zh-TW" sz="2900" b="1" i="0" u="none" strike="noStrike" cap="none" normalizeH="0" baseline="0" dirty="0">
                          <a:ln>
                            <a:noFill/>
                          </a:ln>
                          <a:solidFill>
                            <a:schemeClr val="tx1"/>
                          </a:solidFill>
                          <a:effectLst/>
                          <a:latin typeface="微軟正黑體" pitchFamily="34" charset="-120"/>
                          <a:ea typeface="微軟正黑體" pitchFamily="34" charset="-120"/>
                        </a:rPr>
                        <a:t>+</a:t>
                      </a:r>
                      <a:r>
                        <a:rPr kumimoji="1" lang="zh-TW" altLang="en-US" sz="2900" b="1" i="0" u="none" strike="noStrike" cap="none" normalizeH="0" baseline="0" dirty="0">
                          <a:ln>
                            <a:noFill/>
                          </a:ln>
                          <a:solidFill>
                            <a:schemeClr val="tx1"/>
                          </a:solidFill>
                          <a:effectLst/>
                          <a:latin typeface="微軟正黑體" pitchFamily="34" charset="-120"/>
                          <a:ea typeface="微軟正黑體" pitchFamily="34" charset="-120"/>
                        </a:rPr>
                        <a:t>加深加廣選修課程</a:t>
                      </a:r>
                    </a:p>
                  </a:txBody>
                  <a:tcPr marL="121920" marR="121920" marT="54834" marB="548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6" name="文字方塊 5">
            <a:extLst>
              <a:ext uri="{FF2B5EF4-FFF2-40B4-BE49-F238E27FC236}">
                <a16:creationId xmlns="" xmlns:a16="http://schemas.microsoft.com/office/drawing/2014/main" id="{C9A981E6-0F73-473A-8AF5-D75BBC9FE379}"/>
              </a:ext>
            </a:extLst>
          </p:cNvPr>
          <p:cNvSpPr txBox="1"/>
          <p:nvPr/>
        </p:nvSpPr>
        <p:spPr>
          <a:xfrm>
            <a:off x="3923949" y="662451"/>
            <a:ext cx="2769377" cy="523220"/>
          </a:xfrm>
          <a:prstGeom prst="rect">
            <a:avLst/>
          </a:prstGeom>
          <a:noFill/>
        </p:spPr>
        <p:txBody>
          <a:bodyPr wrap="square" rtlCol="0">
            <a:spAutoFit/>
          </a:bodyPr>
          <a:lstStyle/>
          <a:p>
            <a:pPr>
              <a:spcBef>
                <a:spcPts val="1200"/>
              </a:spcBef>
              <a:buSzPct val="80000"/>
            </a:pPr>
            <a:r>
              <a:rPr lang="en-US" altLang="zh-TW" sz="2800" b="1" dirty="0">
                <a:solidFill>
                  <a:srgbClr val="FDB7BD">
                    <a:lumMod val="75000"/>
                  </a:srgbClr>
                </a:solidFill>
                <a:latin typeface="微軟正黑體" panose="020B0604030504040204" pitchFamily="34" charset="-120"/>
                <a:ea typeface="微軟正黑體" panose="020B0604030504040204" pitchFamily="34" charset="-120"/>
              </a:rPr>
              <a:t>【1.</a:t>
            </a:r>
            <a:r>
              <a:rPr lang="zh-TW" altLang="en-US" sz="2800" b="1" dirty="0">
                <a:solidFill>
                  <a:srgbClr val="FDB7BD">
                    <a:lumMod val="75000"/>
                  </a:srgbClr>
                </a:solidFill>
                <a:latin typeface="微軟正黑體" panose="020B0604030504040204" pitchFamily="34" charset="-120"/>
                <a:ea typeface="微軟正黑體" panose="020B0604030504040204" pitchFamily="34" charset="-120"/>
              </a:rPr>
              <a:t> 考試時間</a:t>
            </a:r>
            <a:r>
              <a:rPr lang="en-US" altLang="zh-TW" sz="2800" b="1" dirty="0">
                <a:solidFill>
                  <a:srgbClr val="FDB7BD">
                    <a:lumMod val="75000"/>
                  </a:srgbClr>
                </a:solidFill>
                <a:latin typeface="微軟正黑體" panose="020B0604030504040204" pitchFamily="34" charset="-120"/>
                <a:ea typeface="微軟正黑體" panose="020B0604030504040204" pitchFamily="34" charset="-120"/>
              </a:rPr>
              <a:t>】</a:t>
            </a:r>
          </a:p>
        </p:txBody>
      </p:sp>
      <p:sp>
        <p:nvSpPr>
          <p:cNvPr id="8" name="文字方塊 7">
            <a:extLst>
              <a:ext uri="{FF2B5EF4-FFF2-40B4-BE49-F238E27FC236}">
                <a16:creationId xmlns="" xmlns:a16="http://schemas.microsoft.com/office/drawing/2014/main" id="{8DF496E5-C874-4F30-A7EF-E6FED4E855C9}"/>
              </a:ext>
            </a:extLst>
          </p:cNvPr>
          <p:cNvSpPr txBox="1"/>
          <p:nvPr/>
        </p:nvSpPr>
        <p:spPr>
          <a:xfrm>
            <a:off x="783560" y="570169"/>
            <a:ext cx="3295529"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DB7BD">
                    <a:lumMod val="90000"/>
                  </a:srgbClr>
                </a:solidFill>
                <a:latin typeface="微軟正黑體" pitchFamily="34" charset="-120"/>
                <a:ea typeface="微軟正黑體" pitchFamily="34" charset="-120"/>
              </a:rPr>
              <a:t>分科測驗（</a:t>
            </a:r>
            <a:r>
              <a:rPr lang="en-US" altLang="zh-TW" sz="3300" b="1" dirty="0">
                <a:solidFill>
                  <a:srgbClr val="FDB7BD">
                    <a:lumMod val="90000"/>
                  </a:srgbClr>
                </a:solidFill>
                <a:latin typeface="微軟正黑體" pitchFamily="34" charset="-120"/>
                <a:ea typeface="微軟正黑體" pitchFamily="34" charset="-120"/>
              </a:rPr>
              <a:t>Y</a:t>
            </a:r>
            <a:r>
              <a:rPr lang="zh-TW" altLang="en-US" sz="3300" b="1" dirty="0">
                <a:solidFill>
                  <a:srgbClr val="FDB7BD">
                    <a:lumMod val="90000"/>
                  </a:srgb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1599712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403648" y="2449574"/>
            <a:ext cx="6624736" cy="2400657"/>
          </a:xfrm>
          <a:prstGeom prst="rect">
            <a:avLst/>
          </a:prstGeom>
          <a:noFill/>
        </p:spPr>
        <p:txBody>
          <a:bodyPr wrap="square" rtlCol="0">
            <a:spAutoFit/>
          </a:bodyPr>
          <a:lstStyle/>
          <a:p>
            <a:pPr algn="ctr"/>
            <a:r>
              <a:rPr lang="zh-TW" altLang="en-US" sz="4800" b="1" dirty="0">
                <a:solidFill>
                  <a:srgbClr val="000000"/>
                </a:solidFill>
                <a:latin typeface="微軟正黑體" panose="020B0604030504040204" pitchFamily="34" charset="-120"/>
                <a:ea typeface="微軟正黑體" panose="020B0604030504040204" pitchFamily="34" charset="-120"/>
              </a:rPr>
              <a:t>術科</a:t>
            </a:r>
            <a:r>
              <a:rPr lang="zh-TW" altLang="en-US" sz="4800" b="1" dirty="0" smtClean="0">
                <a:solidFill>
                  <a:srgbClr val="000000"/>
                </a:solidFill>
                <a:latin typeface="微軟正黑體" panose="020B0604030504040204" pitchFamily="34" charset="-120"/>
                <a:ea typeface="微軟正黑體" panose="020B0604030504040204" pitchFamily="34" charset="-120"/>
              </a:rPr>
              <a:t>考試</a:t>
            </a:r>
            <a:r>
              <a:rPr lang="en-US" altLang="zh-TW" sz="4800" b="1" dirty="0" smtClean="0">
                <a:solidFill>
                  <a:srgbClr val="000000"/>
                </a:solidFill>
                <a:latin typeface="微軟正黑體" panose="020B0604030504040204" pitchFamily="34" charset="-120"/>
                <a:ea typeface="微軟正黑體" panose="020B0604030504040204" pitchFamily="34" charset="-120"/>
              </a:rPr>
              <a:t>+</a:t>
            </a:r>
          </a:p>
          <a:p>
            <a:pPr algn="ctr"/>
            <a:r>
              <a:rPr lang="zh-TW" altLang="en-US" sz="4800" b="1" dirty="0" smtClean="0">
                <a:solidFill>
                  <a:srgbClr val="000000"/>
                </a:solidFill>
                <a:latin typeface="微軟正黑體" panose="020B0604030504040204" pitchFamily="34" charset="-120"/>
                <a:ea typeface="微軟正黑體" panose="020B0604030504040204" pitchFamily="34" charset="-120"/>
              </a:rPr>
              <a:t>特別</a:t>
            </a:r>
            <a:r>
              <a:rPr lang="zh-TW" altLang="en-US" sz="4800" b="1" dirty="0">
                <a:solidFill>
                  <a:srgbClr val="000000"/>
                </a:solidFill>
                <a:latin typeface="微軟正黑體" panose="020B0604030504040204" pitchFamily="34" charset="-120"/>
                <a:ea typeface="微軟正黑體" panose="020B0604030504040204" pitchFamily="34" charset="-120"/>
              </a:rPr>
              <a:t>科系需要</a:t>
            </a:r>
            <a:r>
              <a:rPr lang="zh-TW" altLang="en-US" sz="4800" b="1" dirty="0" smtClean="0">
                <a:solidFill>
                  <a:srgbClr val="000000"/>
                </a:solidFill>
                <a:latin typeface="微軟正黑體" panose="020B0604030504040204" pitchFamily="34" charset="-120"/>
                <a:ea typeface="微軟正黑體" panose="020B0604030504040204" pitchFamily="34" charset="-120"/>
              </a:rPr>
              <a:t>的考試</a:t>
            </a:r>
            <a:endParaRPr lang="en-US" altLang="zh-TW" sz="4800" b="1" dirty="0">
              <a:solidFill>
                <a:srgbClr val="000000"/>
              </a:solidFill>
              <a:latin typeface="微軟正黑體" panose="020B0604030504040204" pitchFamily="34" charset="-120"/>
              <a:ea typeface="微軟正黑體" panose="020B0604030504040204" pitchFamily="34" charset="-120"/>
            </a:endParaRPr>
          </a:p>
          <a:p>
            <a:pPr algn="ctr"/>
            <a:r>
              <a:rPr lang="zh-TW" altLang="en-US" b="1" dirty="0">
                <a:solidFill>
                  <a:srgbClr val="C00000"/>
                </a:solidFill>
                <a:latin typeface="微軟正黑體" pitchFamily="34" charset="-120"/>
                <a:ea typeface="微軟正黑體" pitchFamily="34" charset="-120"/>
              </a:rPr>
              <a:t>負責考試單位：</a:t>
            </a:r>
            <a:endParaRPr lang="en-US" altLang="zh-TW" b="1" dirty="0">
              <a:solidFill>
                <a:srgbClr val="C00000"/>
              </a:solidFill>
              <a:latin typeface="微軟正黑體" pitchFamily="34" charset="-120"/>
              <a:ea typeface="微軟正黑體" pitchFamily="34" charset="-120"/>
            </a:endParaRPr>
          </a:p>
          <a:p>
            <a:pPr algn="ctr"/>
            <a:r>
              <a:rPr lang="zh-TW" altLang="en-US" b="1" dirty="0">
                <a:solidFill>
                  <a:srgbClr val="C00000"/>
                </a:solidFill>
                <a:latin typeface="微軟正黑體" pitchFamily="34" charset="-120"/>
                <a:ea typeface="微軟正黑體" pitchFamily="34" charset="-120"/>
              </a:rPr>
              <a:t>大學術科考試委員會聯合會</a:t>
            </a:r>
            <a:r>
              <a:rPr lang="zh-TW" altLang="en-US" b="1" dirty="0">
                <a:solidFill>
                  <a:srgbClr val="C00000"/>
                </a:solidFill>
                <a:latin typeface="華康中圓體" pitchFamily="49" charset="-120"/>
                <a:ea typeface="華康中圓體" pitchFamily="49" charset="-120"/>
              </a:rPr>
              <a:t>                        </a:t>
            </a:r>
            <a:r>
              <a:rPr lang="en-US" altLang="zh-TW" b="1" dirty="0">
                <a:solidFill>
                  <a:srgbClr val="FFC7C0"/>
                </a:solidFill>
                <a:latin typeface="華康中圓體" pitchFamily="49" charset="-120"/>
                <a:ea typeface="華康中圓體" pitchFamily="49" charset="-120"/>
                <a:hlinkClick r:id="rId2"/>
              </a:rPr>
              <a:t>http://www.cape.edu.tw/</a:t>
            </a:r>
            <a:endParaRPr lang="en-US" altLang="zh-TW" b="1" dirty="0">
              <a:solidFill>
                <a:srgbClr val="FFC7C0"/>
              </a:solidFill>
              <a:latin typeface="華康中圓體" pitchFamily="49" charset="-120"/>
              <a:ea typeface="華康中圓體" pitchFamily="49" charset="-120"/>
            </a:endParaRPr>
          </a:p>
        </p:txBody>
      </p:sp>
      <p:sp>
        <p:nvSpPr>
          <p:cNvPr id="11" name="矩形 10">
            <a:extLst>
              <a:ext uri="{FF2B5EF4-FFF2-40B4-BE49-F238E27FC236}">
                <a16:creationId xmlns="" xmlns:a16="http://schemas.microsoft.com/office/drawing/2014/main" id="{A47CF4E2-D77D-4D78-9DD8-7286BF2B2BEE}"/>
              </a:ext>
            </a:extLst>
          </p:cNvPr>
          <p:cNvSpPr/>
          <p:nvPr/>
        </p:nvSpPr>
        <p:spPr>
          <a:xfrm>
            <a:off x="3419872" y="5229200"/>
            <a:ext cx="2592288" cy="671389"/>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a:solidFill>
                  <a:srgbClr val="464646"/>
                </a:solidFill>
                <a:latin typeface="微軟正黑體" panose="020B0604030504040204" pitchFamily="34" charset="-120"/>
                <a:ea typeface="微軟正黑體" panose="020B0604030504040204" pitchFamily="34" charset="-120"/>
              </a:rPr>
              <a:t>考試時間：寒假期間</a:t>
            </a:r>
          </a:p>
        </p:txBody>
      </p:sp>
      <p:sp>
        <p:nvSpPr>
          <p:cNvPr id="14" name="矩形 13">
            <a:extLst>
              <a:ext uri="{FF2B5EF4-FFF2-40B4-BE49-F238E27FC236}">
                <a16:creationId xmlns="" xmlns:a16="http://schemas.microsoft.com/office/drawing/2014/main" id="{482D0111-A64E-4E33-82CA-01D290A81FE0}"/>
              </a:ext>
            </a:extLst>
          </p:cNvPr>
          <p:cNvSpPr/>
          <p:nvPr/>
        </p:nvSpPr>
        <p:spPr>
          <a:xfrm>
            <a:off x="2555776" y="1340768"/>
            <a:ext cx="3924012" cy="11088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3200" b="1" dirty="0">
                <a:solidFill>
                  <a:srgbClr val="FF5050"/>
                </a:solidFill>
                <a:latin typeface="微軟正黑體" panose="020B0604030504040204" pitchFamily="34" charset="-120"/>
                <a:ea typeface="微軟正黑體" panose="020B0604030504040204" pitchFamily="34" charset="-120"/>
              </a:rPr>
              <a:t>大學入門票：考試篇</a:t>
            </a:r>
          </a:p>
        </p:txBody>
      </p:sp>
    </p:spTree>
    <p:extLst>
      <p:ext uri="{BB962C8B-B14F-4D97-AF65-F5344CB8AC3E}">
        <p14:creationId xmlns:p14="http://schemas.microsoft.com/office/powerpoint/2010/main" val="2909385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783549" y="1028356"/>
            <a:ext cx="8203693" cy="523220"/>
          </a:xfrm>
          <a:prstGeom prst="rect">
            <a:avLst/>
          </a:prstGeom>
          <a:noFill/>
        </p:spPr>
        <p:txBody>
          <a:bodyPr wrap="square" rtlCol="0">
            <a:spAutoFit/>
          </a:bodyPr>
          <a:lstStyle/>
          <a:p>
            <a:pPr>
              <a:spcBef>
                <a:spcPts val="1200"/>
              </a:spcBef>
              <a:buSzPct val="80000"/>
            </a:pPr>
            <a:r>
              <a:rPr lang="zh-TW" altLang="en-US" sz="2800" b="1" dirty="0">
                <a:solidFill>
                  <a:srgbClr val="FDB7BD">
                    <a:lumMod val="75000"/>
                  </a:srgbClr>
                </a:solidFill>
                <a:latin typeface="微軟正黑體" panose="020B0604030504040204" pitchFamily="34" charset="-120"/>
                <a:ea typeface="微軟正黑體" panose="020B0604030504040204" pitchFamily="34" charset="-120"/>
              </a:rPr>
              <a:t>考試時間：高三上 </a:t>
            </a:r>
            <a:r>
              <a:rPr lang="en-US" altLang="zh-TW" sz="2800" b="1" dirty="0">
                <a:solidFill>
                  <a:srgbClr val="FDB7BD">
                    <a:lumMod val="75000"/>
                  </a:srgbClr>
                </a:solidFill>
                <a:latin typeface="微軟正黑體" panose="020B0604030504040204" pitchFamily="34" charset="-120"/>
                <a:ea typeface="微軟正黑體" panose="020B0604030504040204" pitchFamily="34" charset="-120"/>
              </a:rPr>
              <a:t>10 </a:t>
            </a:r>
            <a:r>
              <a:rPr lang="zh-TW" altLang="en-US" sz="2800" b="1" dirty="0">
                <a:solidFill>
                  <a:srgbClr val="FDB7BD">
                    <a:lumMod val="75000"/>
                  </a:srgbClr>
                </a:solidFill>
                <a:latin typeface="微軟正黑體" panose="020B0604030504040204" pitchFamily="34" charset="-120"/>
                <a:ea typeface="微軟正黑體" panose="020B0604030504040204" pitchFamily="34" charset="-120"/>
              </a:rPr>
              <a:t>月與 </a:t>
            </a:r>
            <a:r>
              <a:rPr lang="en-US" altLang="zh-TW" sz="2800" b="1" dirty="0">
                <a:solidFill>
                  <a:srgbClr val="FDB7BD">
                    <a:lumMod val="75000"/>
                  </a:srgbClr>
                </a:solidFill>
                <a:latin typeface="微軟正黑體" panose="020B0604030504040204" pitchFamily="34" charset="-120"/>
                <a:ea typeface="微軟正黑體" panose="020B0604030504040204" pitchFamily="34" charset="-120"/>
              </a:rPr>
              <a:t>12 </a:t>
            </a:r>
            <a:r>
              <a:rPr lang="zh-TW" altLang="en-US" sz="2800" b="1" dirty="0">
                <a:solidFill>
                  <a:srgbClr val="FDB7BD">
                    <a:lumMod val="75000"/>
                  </a:srgbClr>
                </a:solidFill>
                <a:latin typeface="微軟正黑體" panose="020B0604030504040204" pitchFamily="34" charset="-120"/>
                <a:ea typeface="微軟正黑體" panose="020B0604030504040204" pitchFamily="34" charset="-120"/>
              </a:rPr>
              <a:t>月</a:t>
            </a:r>
            <a:endParaRPr lang="en-US" altLang="zh-TW" sz="2800" b="1" dirty="0">
              <a:solidFill>
                <a:srgbClr val="FDB7BD">
                  <a:lumMod val="75000"/>
                </a:srgbClr>
              </a:solidFill>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p14="http://schemas.microsoft.com/office/powerpoint/2010/main" val="3517466810"/>
              </p:ext>
            </p:extLst>
          </p:nvPr>
        </p:nvGraphicFramePr>
        <p:xfrm>
          <a:off x="683568" y="1700808"/>
          <a:ext cx="7992888" cy="4937460"/>
        </p:xfrm>
        <a:graphic>
          <a:graphicData uri="http://schemas.openxmlformats.org/drawingml/2006/table">
            <a:tbl>
              <a:tblPr firstRow="1" bandRow="1">
                <a:tableStyleId>{6E25E649-3F16-4E02-A733-19D2CDBF48F0}</a:tableStyleId>
              </a:tblPr>
              <a:tblGrid>
                <a:gridCol w="1313899">
                  <a:extLst>
                    <a:ext uri="{9D8B030D-6E8A-4147-A177-3AD203B41FA5}">
                      <a16:colId xmlns="" xmlns:a16="http://schemas.microsoft.com/office/drawing/2014/main" val="20000"/>
                    </a:ext>
                  </a:extLst>
                </a:gridCol>
                <a:gridCol w="6678989">
                  <a:extLst>
                    <a:ext uri="{9D8B030D-6E8A-4147-A177-3AD203B41FA5}">
                      <a16:colId xmlns="" xmlns:a16="http://schemas.microsoft.com/office/drawing/2014/main" val="20001"/>
                    </a:ext>
                  </a:extLst>
                </a:gridCol>
              </a:tblGrid>
              <a:tr h="841187">
                <a:tc>
                  <a:txBody>
                    <a:bodyPr/>
                    <a:lstStyle/>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測驗</a:t>
                      </a:r>
                      <a:endParaRPr lang="en-US" altLang="zh-TW" sz="2400" b="1" dirty="0" smtClean="0">
                        <a:solidFill>
                          <a:schemeClr val="accent1">
                            <a:lumMod val="75000"/>
                          </a:schemeClr>
                        </a:solidFill>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範圍</a:t>
                      </a:r>
                      <a:endParaRPr lang="zh-TW" altLang="en-US" sz="2400" b="1" dirty="0">
                        <a:solidFill>
                          <a:schemeClr val="accent1">
                            <a:lumMod val="75000"/>
                          </a:schemeClr>
                        </a:solidFill>
                        <a:latin typeface="微軟正黑體" panose="020B0604030504040204" pitchFamily="34" charset="-120"/>
                        <a:ea typeface="微軟正黑體" panose="020B0604030504040204" pitchFamily="34" charset="-120"/>
                      </a:endParaRPr>
                    </a:p>
                  </a:txBody>
                  <a:tcPr marT="54834" marB="54834" anchor="ctr"/>
                </a:tc>
                <a:tc>
                  <a:txBody>
                    <a:bodyPr/>
                    <a:lstStyle/>
                    <a:p>
                      <a:r>
                        <a:rPr lang="zh-TW" altLang="en-US" sz="2400" b="0" dirty="0">
                          <a:solidFill>
                            <a:schemeClr val="tx1"/>
                          </a:solidFill>
                          <a:latin typeface="微軟正黑體" panose="020B0604030504040204" pitchFamily="34" charset="-120"/>
                          <a:ea typeface="微軟正黑體" panose="020B0604030504040204" pitchFamily="34" charset="-120"/>
                        </a:rPr>
                        <a:t>涵蓋普通高級中學必修科目「英文」課程綱要所訂之第一至第四學期必修課程。</a:t>
                      </a:r>
                    </a:p>
                  </a:txBody>
                  <a:tcPr marT="54834" marB="54834"/>
                </a:tc>
                <a:extLst>
                  <a:ext uri="{0D108BD9-81ED-4DB2-BD59-A6C34878D82A}">
                    <a16:rowId xmlns="" xmlns:a16="http://schemas.microsoft.com/office/drawing/2014/main" val="10000"/>
                  </a:ext>
                </a:extLst>
              </a:tr>
              <a:tr h="1206948">
                <a:tc>
                  <a:txBody>
                    <a:bodyPr/>
                    <a:lstStyle/>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測驗</a:t>
                      </a:r>
                      <a:endParaRPr lang="en-US" altLang="zh-TW" sz="2400" b="1" dirty="0" smtClean="0">
                        <a:solidFill>
                          <a:schemeClr val="accent1">
                            <a:lumMod val="75000"/>
                          </a:schemeClr>
                        </a:solidFill>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內容</a:t>
                      </a:r>
                      <a:endParaRPr lang="zh-TW" altLang="en-US" sz="2400" b="1" dirty="0">
                        <a:solidFill>
                          <a:schemeClr val="accent1">
                            <a:lumMod val="75000"/>
                          </a:schemeClr>
                        </a:solidFill>
                        <a:latin typeface="微軟正黑體" panose="020B0604030504040204" pitchFamily="34" charset="-120"/>
                        <a:ea typeface="微軟正黑體" panose="020B0604030504040204" pitchFamily="34" charset="-120"/>
                      </a:endParaRPr>
                    </a:p>
                  </a:txBody>
                  <a:tcPr marT="54834" marB="54834" anchor="ctr"/>
                </a:tc>
                <a:tc>
                  <a:txBody>
                    <a:bodyPr/>
                    <a:lstStyle/>
                    <a:p>
                      <a:r>
                        <a:rPr lang="zh-TW" altLang="en-US" sz="2400" b="0" dirty="0">
                          <a:solidFill>
                            <a:schemeClr val="tx1"/>
                          </a:solidFill>
                          <a:latin typeface="微軟正黑體" panose="020B0604030504040204" pitchFamily="34" charset="-120"/>
                          <a:ea typeface="微軟正黑體" panose="020B0604030504040204" pitchFamily="34" charset="-120"/>
                        </a:rPr>
                        <a:t>生活化、實用性之主題，情境包括家庭、校園、公共場所、社交場合等。詞彙範圍以高中英文常用</a:t>
                      </a:r>
                      <a:r>
                        <a:rPr lang="en-US" altLang="zh-TW" sz="2400" b="0" dirty="0">
                          <a:solidFill>
                            <a:schemeClr val="tx1"/>
                          </a:solidFill>
                          <a:latin typeface="微軟正黑體" panose="020B0604030504040204" pitchFamily="34" charset="-120"/>
                          <a:ea typeface="微軟正黑體" panose="020B0604030504040204" pitchFamily="34" charset="-120"/>
                        </a:rPr>
                        <a:t>4,500</a:t>
                      </a:r>
                      <a:r>
                        <a:rPr lang="zh-TW" altLang="en-US" sz="2400" b="0" dirty="0">
                          <a:solidFill>
                            <a:schemeClr val="tx1"/>
                          </a:solidFill>
                          <a:latin typeface="微軟正黑體" panose="020B0604030504040204" pitchFamily="34" charset="-120"/>
                          <a:ea typeface="微軟正黑體" panose="020B0604030504040204" pitchFamily="34" charset="-120"/>
                        </a:rPr>
                        <a:t>字詞為主。</a:t>
                      </a:r>
                    </a:p>
                  </a:txBody>
                  <a:tcPr marT="54834" marB="54834" anchor="ctr"/>
                </a:tc>
                <a:extLst>
                  <a:ext uri="{0D108BD9-81ED-4DB2-BD59-A6C34878D82A}">
                    <a16:rowId xmlns="" xmlns:a16="http://schemas.microsoft.com/office/drawing/2014/main" val="10001"/>
                  </a:ext>
                </a:extLst>
              </a:tr>
              <a:tr h="841187">
                <a:tc>
                  <a:txBody>
                    <a:bodyPr/>
                    <a:lstStyle/>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考試</a:t>
                      </a:r>
                      <a:endParaRPr lang="en-US" altLang="zh-TW" sz="2400" b="1" dirty="0" smtClean="0">
                        <a:solidFill>
                          <a:schemeClr val="accent1">
                            <a:lumMod val="75000"/>
                          </a:schemeClr>
                        </a:solidFill>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時間</a:t>
                      </a:r>
                      <a:endParaRPr lang="zh-TW" altLang="en-US" sz="2400" b="1" dirty="0">
                        <a:solidFill>
                          <a:schemeClr val="accent1">
                            <a:lumMod val="75000"/>
                          </a:schemeClr>
                        </a:solidFill>
                        <a:latin typeface="微軟正黑體" panose="020B0604030504040204" pitchFamily="34" charset="-120"/>
                        <a:ea typeface="微軟正黑體" panose="020B0604030504040204" pitchFamily="34" charset="-120"/>
                      </a:endParaRPr>
                    </a:p>
                  </a:txBody>
                  <a:tcPr marT="54834" marB="54834" anchor="ctr"/>
                </a:tc>
                <a:tc>
                  <a:txBody>
                    <a:bodyPr/>
                    <a:lstStyle/>
                    <a:p>
                      <a:r>
                        <a:rPr lang="zh-TW" altLang="en-US" sz="2400" b="1" dirty="0">
                          <a:solidFill>
                            <a:schemeClr val="tx1"/>
                          </a:solidFill>
                          <a:latin typeface="微軟正黑體" panose="020B0604030504040204" pitchFamily="34" charset="-120"/>
                          <a:ea typeface="微軟正黑體" panose="020B0604030504040204" pitchFamily="34" charset="-120"/>
                        </a:rPr>
                        <a:t>一年兩試</a:t>
                      </a:r>
                      <a:r>
                        <a:rPr lang="zh-TW" altLang="en-US" sz="2400" b="0" dirty="0">
                          <a:solidFill>
                            <a:schemeClr val="tx1"/>
                          </a:solidFill>
                          <a:latin typeface="微軟正黑體" panose="020B0604030504040204" pitchFamily="34" charset="-120"/>
                          <a:ea typeface="微軟正黑體" panose="020B0604030504040204" pitchFamily="34" charset="-120"/>
                        </a:rPr>
                        <a:t>，考生可擇優使用。</a:t>
                      </a:r>
                      <a:endParaRPr lang="en-US" altLang="zh-TW" sz="2400" b="0" dirty="0">
                        <a:solidFill>
                          <a:schemeClr val="tx1"/>
                        </a:solidFill>
                        <a:latin typeface="微軟正黑體" panose="020B0604030504040204" pitchFamily="34" charset="-120"/>
                        <a:ea typeface="微軟正黑體" panose="020B0604030504040204" pitchFamily="34" charset="-120"/>
                      </a:endParaRPr>
                    </a:p>
                    <a:p>
                      <a:r>
                        <a:rPr lang="zh-TW" altLang="en-US" sz="2400" b="0" dirty="0">
                          <a:solidFill>
                            <a:schemeClr val="tx1"/>
                          </a:solidFill>
                          <a:latin typeface="微軟正黑體" panose="020B0604030504040204" pitchFamily="34" charset="-120"/>
                          <a:ea typeface="微軟正黑體" panose="020B0604030504040204" pitchFamily="34" charset="-120"/>
                        </a:rPr>
                        <a:t>每次測驗共</a:t>
                      </a:r>
                      <a:r>
                        <a:rPr lang="en-US" altLang="zh-TW" sz="2400" b="0" dirty="0">
                          <a:solidFill>
                            <a:schemeClr val="tx1"/>
                          </a:solidFill>
                          <a:latin typeface="微軟正黑體" panose="020B0604030504040204" pitchFamily="34" charset="-120"/>
                          <a:ea typeface="微軟正黑體" panose="020B0604030504040204" pitchFamily="34" charset="-120"/>
                        </a:rPr>
                        <a:t>60</a:t>
                      </a:r>
                      <a:r>
                        <a:rPr lang="zh-TW" altLang="en-US" sz="2400" b="0" dirty="0">
                          <a:solidFill>
                            <a:schemeClr val="tx1"/>
                          </a:solidFill>
                          <a:latin typeface="微軟正黑體" panose="020B0604030504040204" pitchFamily="34" charset="-120"/>
                          <a:ea typeface="微軟正黑體" panose="020B0604030504040204" pitchFamily="34" charset="-120"/>
                        </a:rPr>
                        <a:t>分鐘（含說明時間）。</a:t>
                      </a:r>
                    </a:p>
                  </a:txBody>
                  <a:tcPr marT="54834" marB="54834" anchor="ctr"/>
                </a:tc>
                <a:extLst>
                  <a:ext uri="{0D108BD9-81ED-4DB2-BD59-A6C34878D82A}">
                    <a16:rowId xmlns="" xmlns:a16="http://schemas.microsoft.com/office/drawing/2014/main" val="10002"/>
                  </a:ext>
                </a:extLst>
              </a:tr>
              <a:tr h="1206948">
                <a:tc>
                  <a:txBody>
                    <a:bodyPr/>
                    <a:lstStyle/>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考試</a:t>
                      </a:r>
                      <a:endParaRPr lang="en-US" altLang="zh-TW" sz="2400" b="1" dirty="0" smtClean="0">
                        <a:solidFill>
                          <a:schemeClr val="accent1">
                            <a:lumMod val="75000"/>
                          </a:schemeClr>
                        </a:solidFill>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題</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rPr>
                        <a:t>型</a:t>
                      </a:r>
                    </a:p>
                  </a:txBody>
                  <a:tcPr marT="54834" marB="54834" anchor="ctr"/>
                </a:tc>
                <a:tc>
                  <a:txBody>
                    <a:bodyPr/>
                    <a:lstStyle/>
                    <a:p>
                      <a:r>
                        <a:rPr lang="zh-TW" altLang="en-US" sz="2400" b="0" dirty="0">
                          <a:solidFill>
                            <a:schemeClr val="tx1"/>
                          </a:solidFill>
                          <a:latin typeface="微軟正黑體" panose="020B0604030504040204" pitchFamily="34" charset="-120"/>
                          <a:ea typeface="微軟正黑體" panose="020B0604030504040204" pitchFamily="34" charset="-120"/>
                        </a:rPr>
                        <a:t>內容：看圖辨義、對答、簡短對話、短文聽解。</a:t>
                      </a:r>
                      <a:endParaRPr lang="en-US" altLang="zh-TW" sz="2400" b="0" dirty="0">
                        <a:solidFill>
                          <a:schemeClr val="tx1"/>
                        </a:solidFill>
                        <a:latin typeface="微軟正黑體" panose="020B0604030504040204" pitchFamily="34" charset="-120"/>
                        <a:ea typeface="微軟正黑體" panose="020B0604030504040204" pitchFamily="34" charset="-120"/>
                      </a:endParaRPr>
                    </a:p>
                    <a:p>
                      <a:r>
                        <a:rPr lang="zh-TW" altLang="en-US" sz="2400" b="0" dirty="0">
                          <a:solidFill>
                            <a:schemeClr val="tx1"/>
                          </a:solidFill>
                          <a:latin typeface="微軟正黑體" panose="020B0604030504040204" pitchFamily="34" charset="-120"/>
                          <a:ea typeface="微軟正黑體" panose="020B0604030504040204" pitchFamily="34" charset="-120"/>
                        </a:rPr>
                        <a:t>題型：皆為選擇題</a:t>
                      </a:r>
                      <a:r>
                        <a:rPr lang="en-US" altLang="zh-TW" sz="2400" b="0" dirty="0">
                          <a:solidFill>
                            <a:schemeClr val="tx1"/>
                          </a:solidFill>
                          <a:latin typeface="微軟正黑體" panose="020B0604030504040204" pitchFamily="34" charset="-120"/>
                          <a:ea typeface="微軟正黑體" panose="020B0604030504040204" pitchFamily="34" charset="-120"/>
                        </a:rPr>
                        <a:t>--</a:t>
                      </a:r>
                      <a:r>
                        <a:rPr lang="zh-TW" altLang="en-US" sz="2400" b="0" dirty="0">
                          <a:solidFill>
                            <a:schemeClr val="tx1"/>
                          </a:solidFill>
                          <a:latin typeface="微軟正黑體" panose="020B0604030504040204" pitchFamily="34" charset="-120"/>
                          <a:ea typeface="微軟正黑體" panose="020B0604030504040204" pitchFamily="34" charset="-120"/>
                        </a:rPr>
                        <a:t>單題、題組、四選一選擇題，共</a:t>
                      </a:r>
                      <a:r>
                        <a:rPr lang="en-US" altLang="zh-TW" sz="2400" b="0" dirty="0">
                          <a:solidFill>
                            <a:schemeClr val="tx1"/>
                          </a:solidFill>
                          <a:latin typeface="微軟正黑體" panose="020B0604030504040204" pitchFamily="34" charset="-120"/>
                          <a:ea typeface="微軟正黑體" panose="020B0604030504040204" pitchFamily="34" charset="-120"/>
                        </a:rPr>
                        <a:t>40</a:t>
                      </a:r>
                      <a:r>
                        <a:rPr lang="zh-TW" altLang="en-US" sz="2400" b="0" dirty="0">
                          <a:solidFill>
                            <a:schemeClr val="tx1"/>
                          </a:solidFill>
                          <a:latin typeface="微軟正黑體" panose="020B0604030504040204" pitchFamily="34" charset="-120"/>
                          <a:ea typeface="微軟正黑體" panose="020B0604030504040204" pitchFamily="34" charset="-120"/>
                        </a:rPr>
                        <a:t>題。</a:t>
                      </a:r>
                    </a:p>
                  </a:txBody>
                  <a:tcPr marT="54834" marB="54834" anchor="ctr"/>
                </a:tc>
                <a:extLst>
                  <a:ext uri="{0D108BD9-81ED-4DB2-BD59-A6C34878D82A}">
                    <a16:rowId xmlns="" xmlns:a16="http://schemas.microsoft.com/office/drawing/2014/main" val="10003"/>
                  </a:ext>
                </a:extLst>
              </a:tr>
              <a:tr h="841187">
                <a:tc>
                  <a:txBody>
                    <a:bodyPr/>
                    <a:lstStyle/>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成績</a:t>
                      </a:r>
                      <a:endParaRPr lang="en-US" altLang="zh-TW" sz="2400" b="1" dirty="0" smtClean="0">
                        <a:solidFill>
                          <a:schemeClr val="accent1">
                            <a:lumMod val="75000"/>
                          </a:schemeClr>
                        </a:solidFill>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rPr>
                        <a:t>計算</a:t>
                      </a:r>
                      <a:endParaRPr lang="zh-TW" altLang="en-US" sz="2400" b="1" dirty="0">
                        <a:solidFill>
                          <a:schemeClr val="accent1">
                            <a:lumMod val="75000"/>
                          </a:schemeClr>
                        </a:solidFill>
                        <a:latin typeface="微軟正黑體" panose="020B0604030504040204" pitchFamily="34" charset="-120"/>
                        <a:ea typeface="微軟正黑體" panose="020B0604030504040204" pitchFamily="34" charset="-120"/>
                      </a:endParaRPr>
                    </a:p>
                  </a:txBody>
                  <a:tcPr marT="54834" marB="54834" anchor="ctr"/>
                </a:tc>
                <a:tc>
                  <a:txBody>
                    <a:bodyPr/>
                    <a:lstStyle/>
                    <a:p>
                      <a:r>
                        <a:rPr lang="zh-TW" altLang="en-US" sz="2400" b="0" dirty="0">
                          <a:solidFill>
                            <a:schemeClr val="tx1"/>
                          </a:solidFill>
                          <a:latin typeface="微軟正黑體" panose="020B0604030504040204" pitchFamily="34" charset="-120"/>
                          <a:ea typeface="微軟正黑體" panose="020B0604030504040204" pitchFamily="34" charset="-120"/>
                        </a:rPr>
                        <a:t>採等級制，</a:t>
                      </a:r>
                      <a:r>
                        <a:rPr lang="zh-TW" altLang="en-US" sz="2400" b="1" dirty="0">
                          <a:solidFill>
                            <a:schemeClr val="tx1"/>
                          </a:solidFill>
                          <a:latin typeface="微軟正黑體" panose="020B0604030504040204" pitchFamily="34" charset="-120"/>
                          <a:ea typeface="微軟正黑體" panose="020B0604030504040204" pitchFamily="34" charset="-120"/>
                        </a:rPr>
                        <a:t>共分四等級：依序為</a:t>
                      </a:r>
                      <a:r>
                        <a:rPr lang="en-US" altLang="zh-TW" sz="2400" b="1" dirty="0">
                          <a:solidFill>
                            <a:schemeClr val="tx1"/>
                          </a:solidFill>
                          <a:latin typeface="微軟正黑體" panose="020B0604030504040204" pitchFamily="34" charset="-120"/>
                          <a:ea typeface="微軟正黑體" panose="020B0604030504040204" pitchFamily="34" charset="-120"/>
                        </a:rPr>
                        <a:t>A</a:t>
                      </a:r>
                      <a:r>
                        <a:rPr lang="zh-TW" altLang="en-US" sz="2400" b="1" dirty="0">
                          <a:solidFill>
                            <a:schemeClr val="tx1"/>
                          </a:solidFill>
                          <a:latin typeface="微軟正黑體" panose="020B0604030504040204" pitchFamily="34" charset="-120"/>
                          <a:ea typeface="微軟正黑體" panose="020B0604030504040204" pitchFamily="34" charset="-120"/>
                        </a:rPr>
                        <a:t>、</a:t>
                      </a:r>
                      <a:r>
                        <a:rPr lang="en-US" altLang="zh-TW" sz="2400" b="1" dirty="0">
                          <a:solidFill>
                            <a:schemeClr val="tx1"/>
                          </a:solidFill>
                          <a:latin typeface="微軟正黑體" panose="020B0604030504040204" pitchFamily="34" charset="-120"/>
                          <a:ea typeface="微軟正黑體" panose="020B0604030504040204" pitchFamily="34" charset="-120"/>
                        </a:rPr>
                        <a:t>B</a:t>
                      </a:r>
                      <a:r>
                        <a:rPr lang="zh-TW" altLang="en-US" sz="2400" b="1" dirty="0">
                          <a:solidFill>
                            <a:schemeClr val="tx1"/>
                          </a:solidFill>
                          <a:latin typeface="微軟正黑體" panose="020B0604030504040204" pitchFamily="34" charset="-120"/>
                          <a:ea typeface="微軟正黑體" panose="020B0604030504040204" pitchFamily="34" charset="-120"/>
                        </a:rPr>
                        <a:t>、</a:t>
                      </a:r>
                      <a:r>
                        <a:rPr lang="en-US" altLang="zh-TW" sz="2400" b="1" dirty="0">
                          <a:solidFill>
                            <a:schemeClr val="tx1"/>
                          </a:solidFill>
                          <a:latin typeface="微軟正黑體" panose="020B0604030504040204" pitchFamily="34" charset="-120"/>
                          <a:ea typeface="微軟正黑體" panose="020B0604030504040204" pitchFamily="34" charset="-120"/>
                        </a:rPr>
                        <a:t>C</a:t>
                      </a:r>
                      <a:r>
                        <a:rPr lang="zh-TW" altLang="en-US" sz="2400" b="1" dirty="0">
                          <a:solidFill>
                            <a:schemeClr val="tx1"/>
                          </a:solidFill>
                          <a:latin typeface="微軟正黑體" panose="020B0604030504040204" pitchFamily="34" charset="-120"/>
                          <a:ea typeface="微軟正黑體" panose="020B0604030504040204" pitchFamily="34" charset="-120"/>
                        </a:rPr>
                        <a:t>、</a:t>
                      </a:r>
                      <a:r>
                        <a:rPr lang="en-US" altLang="zh-TW" sz="2400" b="1" dirty="0">
                          <a:solidFill>
                            <a:schemeClr val="tx1"/>
                          </a:solidFill>
                          <a:latin typeface="微軟正黑體" panose="020B0604030504040204" pitchFamily="34" charset="-120"/>
                          <a:ea typeface="微軟正黑體" panose="020B0604030504040204" pitchFamily="34" charset="-120"/>
                        </a:rPr>
                        <a:t>F</a:t>
                      </a:r>
                      <a:endParaRPr lang="zh-TW" altLang="en-US" sz="2400" b="1" dirty="0">
                        <a:solidFill>
                          <a:schemeClr val="tx1"/>
                        </a:solidFill>
                        <a:latin typeface="微軟正黑體" panose="020B0604030504040204" pitchFamily="34" charset="-120"/>
                        <a:ea typeface="微軟正黑體" panose="020B0604030504040204" pitchFamily="34" charset="-120"/>
                      </a:endParaRPr>
                    </a:p>
                  </a:txBody>
                  <a:tcPr marT="54834" marB="54834" anchor="ctr"/>
                </a:tc>
                <a:extLst>
                  <a:ext uri="{0D108BD9-81ED-4DB2-BD59-A6C34878D82A}">
                    <a16:rowId xmlns="" xmlns:a16="http://schemas.microsoft.com/office/drawing/2014/main" val="10004"/>
                  </a:ext>
                </a:extLst>
              </a:tr>
            </a:tbl>
          </a:graphicData>
        </a:graphic>
      </p:graphicFrame>
      <p:sp>
        <p:nvSpPr>
          <p:cNvPr id="6" name="文字方塊 5">
            <a:extLst>
              <a:ext uri="{FF2B5EF4-FFF2-40B4-BE49-F238E27FC236}">
                <a16:creationId xmlns="" xmlns:a16="http://schemas.microsoft.com/office/drawing/2014/main" id="{5D080AB7-FA76-4970-BCDD-D83741B00129}"/>
              </a:ext>
            </a:extLst>
          </p:cNvPr>
          <p:cNvSpPr txBox="1"/>
          <p:nvPr/>
        </p:nvSpPr>
        <p:spPr>
          <a:xfrm>
            <a:off x="1043608" y="243356"/>
            <a:ext cx="3295529"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F0000"/>
                </a:solidFill>
                <a:latin typeface="微軟正黑體" pitchFamily="34" charset="-120"/>
                <a:ea typeface="微軟正黑體" pitchFamily="34" charset="-120"/>
              </a:rPr>
              <a:t>英語聽力測驗</a:t>
            </a:r>
          </a:p>
        </p:txBody>
      </p:sp>
    </p:spTree>
    <p:extLst>
      <p:ext uri="{BB962C8B-B14F-4D97-AF65-F5344CB8AC3E}">
        <p14:creationId xmlns:p14="http://schemas.microsoft.com/office/powerpoint/2010/main" val="3289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21"/>
          <p:cNvGraphicFramePr>
            <a:graphicFrameLocks/>
          </p:cNvGraphicFramePr>
          <p:nvPr>
            <p:extLst>
              <p:ext uri="{D42A27DB-BD31-4B8C-83A1-F6EECF244321}">
                <p14:modId xmlns:p14="http://schemas.microsoft.com/office/powerpoint/2010/main" val="2693128938"/>
              </p:ext>
            </p:extLst>
          </p:nvPr>
        </p:nvGraphicFramePr>
        <p:xfrm>
          <a:off x="784047" y="1170337"/>
          <a:ext cx="7597013" cy="5525879"/>
        </p:xfrm>
        <a:graphic>
          <a:graphicData uri="http://schemas.openxmlformats.org/drawingml/2006/table">
            <a:tbl>
              <a:tblPr/>
              <a:tblGrid>
                <a:gridCol w="1555706">
                  <a:extLst>
                    <a:ext uri="{9D8B030D-6E8A-4147-A177-3AD203B41FA5}">
                      <a16:colId xmlns="" xmlns:a16="http://schemas.microsoft.com/office/drawing/2014/main" val="20000"/>
                    </a:ext>
                  </a:extLst>
                </a:gridCol>
                <a:gridCol w="6041307">
                  <a:extLst>
                    <a:ext uri="{9D8B030D-6E8A-4147-A177-3AD203B41FA5}">
                      <a16:colId xmlns="" xmlns:a16="http://schemas.microsoft.com/office/drawing/2014/main" val="20001"/>
                    </a:ext>
                  </a:extLst>
                </a:gridCol>
              </a:tblGrid>
              <a:tr h="1247768">
                <a:tc>
                  <a:txBody>
                    <a:bodyPr/>
                    <a:lstStyle/>
                    <a:p>
                      <a:pPr marL="0" marR="0" lvl="0" indent="0" algn="ctr" defTabSz="914400" rtl="0" eaLnBrk="1" fontAlgn="base" latinLnBrk="0" hangingPunct="1">
                        <a:lnSpc>
                          <a:spcPts val="336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smtClean="0">
                          <a:ln>
                            <a:noFill/>
                          </a:ln>
                          <a:solidFill>
                            <a:srgbClr val="663300"/>
                          </a:solidFill>
                          <a:effectLst/>
                          <a:latin typeface="微軟正黑體" pitchFamily="34" charset="-120"/>
                          <a:ea typeface="微軟正黑體" pitchFamily="34" charset="-120"/>
                        </a:rPr>
                        <a:t>考試</a:t>
                      </a:r>
                      <a:endParaRPr kumimoji="1" lang="en-US" altLang="zh-TW" sz="3400" b="1" i="0" u="none" strike="noStrike" cap="none" normalizeH="0" baseline="0" dirty="0" smtClean="0">
                        <a:ln>
                          <a:noFill/>
                        </a:ln>
                        <a:solidFill>
                          <a:srgbClr val="663300"/>
                        </a:solidFill>
                        <a:effectLst/>
                        <a:latin typeface="微軟正黑體" pitchFamily="34" charset="-120"/>
                        <a:ea typeface="微軟正黑體" pitchFamily="34" charset="-120"/>
                      </a:endParaRPr>
                    </a:p>
                    <a:p>
                      <a:pPr marL="0" marR="0" lvl="0" indent="0" algn="ctr" defTabSz="914400" rtl="0" eaLnBrk="1" fontAlgn="base" latinLnBrk="0" hangingPunct="1">
                        <a:lnSpc>
                          <a:spcPts val="336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smtClean="0">
                          <a:ln>
                            <a:noFill/>
                          </a:ln>
                          <a:solidFill>
                            <a:srgbClr val="663300"/>
                          </a:solidFill>
                          <a:effectLst/>
                          <a:latin typeface="微軟正黑體" pitchFamily="34" charset="-120"/>
                          <a:ea typeface="微軟正黑體" pitchFamily="34" charset="-120"/>
                        </a:rPr>
                        <a:t>科目</a:t>
                      </a:r>
                      <a:endParaRPr kumimoji="1" lang="zh-TW" altLang="en-US" sz="3400" b="1" i="0" u="none" strike="noStrike" cap="none" normalizeH="0" baseline="0" dirty="0">
                        <a:ln>
                          <a:noFill/>
                        </a:ln>
                        <a:solidFill>
                          <a:srgbClr val="663300"/>
                        </a:solidFill>
                        <a:effectLst/>
                        <a:latin typeface="微軟正黑體" pitchFamily="34" charset="-120"/>
                        <a:ea typeface="微軟正黑體" pitchFamily="34" charset="-120"/>
                      </a:endParaRPr>
                    </a:p>
                  </a:txBody>
                  <a:tcPr marL="121920" marR="121920" marT="54834" marB="54834" anchor="ctr" horzOverflow="overflow">
                    <a:lnL w="28575" cap="flat" cmpd="sng" algn="ctr">
                      <a:solidFill>
                        <a:schemeClr val="tx1"/>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ts val="336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a:ln>
                            <a:noFill/>
                          </a:ln>
                          <a:solidFill>
                            <a:srgbClr val="663300"/>
                          </a:solidFill>
                          <a:effectLst/>
                          <a:latin typeface="微軟正黑體" pitchFamily="34" charset="-120"/>
                          <a:ea typeface="微軟正黑體" pitchFamily="34" charset="-120"/>
                        </a:rPr>
                        <a:t>考試項目</a:t>
                      </a:r>
                    </a:p>
                  </a:txBody>
                  <a:tcPr marL="121920" marR="121920" marT="54834" marB="54834" anchor="ctr" horzOverflow="overflow">
                    <a:lnL w="12700" cap="flat" cmpd="sng" algn="ctr">
                      <a:solidFill>
                        <a:schemeClr val="tx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solidFill>
                      <a:srgbClr val="99CCFF"/>
                    </a:solidFill>
                  </a:tcPr>
                </a:tc>
                <a:extLst>
                  <a:ext uri="{0D108BD9-81ED-4DB2-BD59-A6C34878D82A}">
                    <a16:rowId xmlns="" xmlns:a16="http://schemas.microsoft.com/office/drawing/2014/main" val="10000"/>
                  </a:ext>
                </a:extLst>
              </a:tr>
              <a:tr h="124962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a:ln>
                            <a:noFill/>
                          </a:ln>
                          <a:solidFill>
                            <a:srgbClr val="FF0000"/>
                          </a:solidFill>
                          <a:effectLst/>
                          <a:latin typeface="微軟正黑體" pitchFamily="34" charset="-120"/>
                          <a:ea typeface="微軟正黑體" pitchFamily="34" charset="-120"/>
                        </a:rPr>
                        <a:t>美術</a:t>
                      </a:r>
                    </a:p>
                  </a:txBody>
                  <a:tcPr marL="121920" marR="121920" marT="54834" marB="54834" anchor="ctr" horzOverflow="overflow">
                    <a:lnL w="28575" cap="flat" cmpd="sng" algn="ctr">
                      <a:solidFill>
                        <a:schemeClr val="tx1"/>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a:ln>
                            <a:noFill/>
                          </a:ln>
                          <a:solidFill>
                            <a:srgbClr val="663300"/>
                          </a:solidFill>
                          <a:effectLst/>
                          <a:latin typeface="微軟正黑體" pitchFamily="34" charset="-120"/>
                          <a:ea typeface="微軟正黑體" pitchFamily="34" charset="-120"/>
                        </a:rPr>
                        <a:t>素描、彩繪技法、創意表現、</a:t>
                      </a:r>
                      <a:endParaRPr kumimoji="1" lang="en-US" altLang="zh-TW" sz="3400" b="1" i="0" u="none" strike="noStrike" cap="none" normalizeH="0" baseline="0" dirty="0">
                        <a:ln>
                          <a:noFill/>
                        </a:ln>
                        <a:solidFill>
                          <a:srgbClr val="66330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a:ln>
                            <a:noFill/>
                          </a:ln>
                          <a:solidFill>
                            <a:srgbClr val="663300"/>
                          </a:solidFill>
                          <a:effectLst/>
                          <a:latin typeface="微軟正黑體" pitchFamily="34" charset="-120"/>
                          <a:ea typeface="微軟正黑體" pitchFamily="34" charset="-120"/>
                        </a:rPr>
                        <a:t>水墨書畫、美術鑑賞 </a:t>
                      </a:r>
                    </a:p>
                  </a:txBody>
                  <a:tcPr marL="121920" marR="121920" marT="54834" marB="54834" anchor="ctr" horzOverflow="overflow">
                    <a:lnL w="12700" cap="flat" cmpd="sng" algn="ctr">
                      <a:solidFill>
                        <a:schemeClr val="tx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14598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a:ln>
                            <a:noFill/>
                          </a:ln>
                          <a:solidFill>
                            <a:srgbClr val="FF0000"/>
                          </a:solidFill>
                          <a:effectLst/>
                          <a:latin typeface="微軟正黑體" pitchFamily="34" charset="-120"/>
                          <a:ea typeface="微軟正黑體" pitchFamily="34" charset="-120"/>
                        </a:rPr>
                        <a:t>音樂</a:t>
                      </a:r>
                    </a:p>
                  </a:txBody>
                  <a:tcPr marL="121920" marR="121920" marT="54834" marB="54834" anchor="ctr" horzOverflow="overflow">
                    <a:lnL w="28575" cap="flat" cmpd="sng" algn="ctr">
                      <a:solidFill>
                        <a:schemeClr val="tx1"/>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a:ln>
                            <a:noFill/>
                          </a:ln>
                          <a:solidFill>
                            <a:srgbClr val="663300"/>
                          </a:solidFill>
                          <a:effectLst/>
                          <a:latin typeface="微軟正黑體" pitchFamily="34" charset="-120"/>
                          <a:ea typeface="微軟正黑體" pitchFamily="34" charset="-120"/>
                        </a:rPr>
                        <a:t>主修、副修、樂理、聽寫、視唱 </a:t>
                      </a:r>
                      <a:endParaRPr kumimoji="1" lang="en-US" altLang="zh-TW" sz="3400" b="1" i="0" u="none" strike="noStrike" cap="none" normalizeH="0" baseline="0" dirty="0">
                        <a:ln>
                          <a:noFill/>
                        </a:ln>
                        <a:solidFill>
                          <a:srgbClr val="663300"/>
                        </a:solidFill>
                        <a:effectLst/>
                        <a:latin typeface="微軟正黑體" pitchFamily="34" charset="-120"/>
                        <a:ea typeface="微軟正黑體" pitchFamily="34" charset="-120"/>
                      </a:endParaRPr>
                    </a:p>
                  </a:txBody>
                  <a:tcPr marL="121920" marR="121920" marT="54834" marB="54834" anchor="ctr" horzOverflow="overflow">
                    <a:lnL w="12700" cap="flat" cmpd="sng" algn="ctr">
                      <a:solidFill>
                        <a:schemeClr val="tx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88250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400" b="1" i="0" u="none" strike="noStrike" cap="none" normalizeH="0" baseline="0" dirty="0">
                          <a:ln>
                            <a:noFill/>
                          </a:ln>
                          <a:solidFill>
                            <a:srgbClr val="FF0000"/>
                          </a:solidFill>
                          <a:effectLst/>
                          <a:latin typeface="微軟正黑體" pitchFamily="34" charset="-120"/>
                          <a:ea typeface="微軟正黑體" pitchFamily="34" charset="-120"/>
                        </a:rPr>
                        <a:t>體育</a:t>
                      </a:r>
                    </a:p>
                  </a:txBody>
                  <a:tcPr marL="121920" marR="121920" marT="54834" marB="54834" anchor="ctr" horzOverflow="overflow">
                    <a:lnL w="28575" cap="flat" cmpd="sng" algn="ctr">
                      <a:solidFill>
                        <a:schemeClr val="tx1"/>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3400" b="1" i="0" u="none" strike="noStrike" cap="none" normalizeH="0" baseline="0" dirty="0">
                          <a:ln>
                            <a:noFill/>
                          </a:ln>
                          <a:solidFill>
                            <a:srgbClr val="663300"/>
                          </a:solidFill>
                          <a:effectLst/>
                          <a:latin typeface="微軟正黑體" pitchFamily="34" charset="-120"/>
                          <a:ea typeface="微軟正黑體" pitchFamily="34" charset="-120"/>
                        </a:rPr>
                        <a:t>60</a:t>
                      </a:r>
                      <a:r>
                        <a:rPr kumimoji="1" lang="zh-TW" altLang="en-US" sz="3400" b="1" i="0" u="none" strike="noStrike" cap="none" normalizeH="0" baseline="0" dirty="0">
                          <a:ln>
                            <a:noFill/>
                          </a:ln>
                          <a:solidFill>
                            <a:srgbClr val="663300"/>
                          </a:solidFill>
                          <a:effectLst/>
                          <a:latin typeface="微軟正黑體" pitchFamily="34" charset="-120"/>
                          <a:ea typeface="微軟正黑體" pitchFamily="34" charset="-120"/>
                        </a:rPr>
                        <a:t>公尺立姿快跑、</a:t>
                      </a:r>
                      <a:r>
                        <a:rPr kumimoji="1" lang="en-US" altLang="zh-TW" sz="3400" b="1" i="0" u="none" strike="noStrike" cap="none" normalizeH="0" baseline="0" dirty="0">
                          <a:ln>
                            <a:noFill/>
                          </a:ln>
                          <a:solidFill>
                            <a:srgbClr val="663300"/>
                          </a:solidFill>
                          <a:effectLst/>
                          <a:latin typeface="微軟正黑體" pitchFamily="34" charset="-120"/>
                          <a:ea typeface="微軟正黑體" pitchFamily="34" charset="-120"/>
                        </a:rPr>
                        <a:t>20</a:t>
                      </a:r>
                      <a:r>
                        <a:rPr kumimoji="1" lang="zh-TW" altLang="en-US" sz="3400" b="1" i="0" u="none" strike="noStrike" cap="none" normalizeH="0" baseline="0" dirty="0">
                          <a:ln>
                            <a:noFill/>
                          </a:ln>
                          <a:solidFill>
                            <a:srgbClr val="663300"/>
                          </a:solidFill>
                          <a:effectLst/>
                          <a:latin typeface="微軟正黑體" pitchFamily="34" charset="-120"/>
                          <a:ea typeface="微軟正黑體" pitchFamily="34" charset="-120"/>
                        </a:rPr>
                        <a:t>秒反覆側步、一分鐘屈膝仰臥起坐、立定連續三次跳、</a:t>
                      </a:r>
                      <a:r>
                        <a:rPr kumimoji="1" lang="en-US" altLang="zh-TW" sz="3400" b="1" i="0" u="none" strike="noStrike" cap="none" normalizeH="0" baseline="0" dirty="0">
                          <a:ln>
                            <a:noFill/>
                          </a:ln>
                          <a:solidFill>
                            <a:srgbClr val="663300"/>
                          </a:solidFill>
                          <a:effectLst/>
                          <a:latin typeface="微軟正黑體" pitchFamily="34" charset="-120"/>
                          <a:ea typeface="微軟正黑體" pitchFamily="34" charset="-120"/>
                        </a:rPr>
                        <a:t>1600</a:t>
                      </a:r>
                      <a:r>
                        <a:rPr kumimoji="1" lang="zh-TW" altLang="en-US" sz="3400" b="1" i="0" u="none" strike="noStrike" cap="none" normalizeH="0" baseline="0" dirty="0">
                          <a:ln>
                            <a:noFill/>
                          </a:ln>
                          <a:solidFill>
                            <a:srgbClr val="663300"/>
                          </a:solidFill>
                          <a:effectLst/>
                          <a:latin typeface="微軟正黑體" pitchFamily="34" charset="-120"/>
                          <a:ea typeface="微軟正黑體" pitchFamily="34" charset="-120"/>
                        </a:rPr>
                        <a:t>公尺跑走 </a:t>
                      </a:r>
                      <a:endParaRPr kumimoji="1" lang="en-US" altLang="zh-TW" sz="3400" b="1" i="0" u="none" strike="noStrike" cap="none" normalizeH="0" baseline="0" dirty="0">
                        <a:ln>
                          <a:noFill/>
                        </a:ln>
                        <a:solidFill>
                          <a:srgbClr val="663300"/>
                        </a:solidFill>
                        <a:effectLst/>
                        <a:latin typeface="微軟正黑體" pitchFamily="34" charset="-120"/>
                        <a:ea typeface="微軟正黑體" pitchFamily="34" charset="-120"/>
                      </a:endParaRPr>
                    </a:p>
                  </a:txBody>
                  <a:tcPr marL="121920" marR="121920" marT="54834" marB="54834" anchor="ctr" horzOverflow="overflow">
                    <a:lnL w="12700" cap="flat" cmpd="sng" algn="ctr">
                      <a:solidFill>
                        <a:schemeClr val="tx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6" name="文字方塊 5">
            <a:extLst>
              <a:ext uri="{FF2B5EF4-FFF2-40B4-BE49-F238E27FC236}">
                <a16:creationId xmlns="" xmlns:a16="http://schemas.microsoft.com/office/drawing/2014/main" id="{53D45398-F11E-4CE7-9777-4DA815A9AABA}"/>
              </a:ext>
            </a:extLst>
          </p:cNvPr>
          <p:cNvSpPr txBox="1"/>
          <p:nvPr/>
        </p:nvSpPr>
        <p:spPr>
          <a:xfrm>
            <a:off x="783560" y="570169"/>
            <a:ext cx="3295529"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F0000"/>
                </a:solidFill>
                <a:latin typeface="微軟正黑體" pitchFamily="34" charset="-120"/>
                <a:ea typeface="微軟正黑體" pitchFamily="34" charset="-120"/>
              </a:rPr>
              <a:t>術科考試</a:t>
            </a:r>
          </a:p>
        </p:txBody>
      </p:sp>
    </p:spTree>
    <p:extLst>
      <p:ext uri="{BB962C8B-B14F-4D97-AF65-F5344CB8AC3E}">
        <p14:creationId xmlns:p14="http://schemas.microsoft.com/office/powerpoint/2010/main" val="3909981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p:cNvSpPr>
            <a:spLocks noGrp="1"/>
          </p:cNvSpPr>
          <p:nvPr>
            <p:ph idx="4294967295"/>
          </p:nvPr>
        </p:nvSpPr>
        <p:spPr>
          <a:xfrm>
            <a:off x="503238" y="1298513"/>
            <a:ext cx="8640762" cy="4116323"/>
          </a:xfrm>
        </p:spPr>
        <p:txBody>
          <a:bodyPr>
            <a:normAutofit/>
          </a:bodyPr>
          <a:lstStyle/>
          <a:p>
            <a:pPr>
              <a:lnSpc>
                <a:spcPct val="160000"/>
              </a:lnSpc>
            </a:pPr>
            <a:r>
              <a:rPr lang="en-US" altLang="zh-TW" sz="2800" dirty="0">
                <a:solidFill>
                  <a:schemeClr val="tx1"/>
                </a:solidFill>
                <a:latin typeface="微軟正黑體" panose="020B0604030504040204" pitchFamily="34" charset="-120"/>
                <a:ea typeface="微軟正黑體" panose="020B0604030504040204" pitchFamily="34" charset="-120"/>
              </a:rPr>
              <a:t>APCS</a:t>
            </a:r>
            <a:r>
              <a:rPr lang="zh-TW" altLang="en-US" sz="2800" dirty="0">
                <a:solidFill>
                  <a:schemeClr val="tx1"/>
                </a:solidFill>
                <a:latin typeface="微軟正黑體" panose="020B0604030504040204" pitchFamily="34" charset="-120"/>
                <a:ea typeface="微軟正黑體" panose="020B0604030504040204" pitchFamily="34" charset="-120"/>
              </a:rPr>
              <a:t>（</a:t>
            </a:r>
            <a:r>
              <a:rPr lang="en-US" altLang="zh-TW" sz="2800" dirty="0">
                <a:solidFill>
                  <a:schemeClr val="tx1"/>
                </a:solidFill>
                <a:latin typeface="微軟正黑體" panose="020B0604030504040204" pitchFamily="34" charset="-120"/>
                <a:ea typeface="微軟正黑體" panose="020B0604030504040204" pitchFamily="34" charset="-120"/>
              </a:rPr>
              <a:t>Advanced Placement Computer Science</a:t>
            </a:r>
            <a:r>
              <a:rPr lang="zh-TW" altLang="en-US" sz="2800" dirty="0">
                <a:solidFill>
                  <a:schemeClr val="tx1"/>
                </a:solidFill>
                <a:latin typeface="微軟正黑體" panose="020B0604030504040204" pitchFamily="34" charset="-120"/>
                <a:ea typeface="微軟正黑體" panose="020B0604030504040204" pitchFamily="34" charset="-120"/>
              </a:rPr>
              <a:t>）主要在</a:t>
            </a:r>
            <a:r>
              <a:rPr lang="zh-TW" altLang="en-US" sz="2800" b="1" dirty="0">
                <a:solidFill>
                  <a:schemeClr val="tx1"/>
                </a:solidFill>
                <a:latin typeface="微軟正黑體" panose="020B0604030504040204" pitchFamily="34" charset="-120"/>
                <a:ea typeface="微軟正黑體" panose="020B0604030504040204" pitchFamily="34" charset="-120"/>
              </a:rPr>
              <a:t>檢測學生的程式設計能力</a:t>
            </a:r>
            <a:r>
              <a:rPr lang="zh-TW" altLang="en-US" sz="2800" dirty="0">
                <a:solidFill>
                  <a:schemeClr val="tx1"/>
                </a:solidFill>
                <a:latin typeface="微軟正黑體" panose="020B0604030504040204" pitchFamily="34" charset="-120"/>
                <a:ea typeface="微軟正黑體" panose="020B0604030504040204" pitchFamily="34" charset="-120"/>
              </a:rPr>
              <a:t>。</a:t>
            </a:r>
            <a:endParaRPr lang="en-US" altLang="zh-TW" sz="2800" dirty="0">
              <a:solidFill>
                <a:schemeClr val="tx1"/>
              </a:solidFill>
              <a:latin typeface="微軟正黑體" panose="020B0604030504040204" pitchFamily="34" charset="-120"/>
              <a:ea typeface="微軟正黑體" panose="020B0604030504040204" pitchFamily="34" charset="-120"/>
            </a:endParaRPr>
          </a:p>
          <a:p>
            <a:r>
              <a:rPr lang="zh-TW" altLang="en-US" sz="2800" dirty="0">
                <a:solidFill>
                  <a:schemeClr val="tx1"/>
                </a:solidFill>
                <a:latin typeface="微軟正黑體" panose="020B0604030504040204" pitchFamily="34" charset="-120"/>
                <a:ea typeface="微軟正黑體" panose="020B0604030504040204" pitchFamily="34" charset="-120"/>
              </a:rPr>
              <a:t>測驗類型：</a:t>
            </a:r>
            <a:endParaRPr lang="en-US" altLang="zh-TW" sz="2800" dirty="0">
              <a:solidFill>
                <a:schemeClr val="tx1"/>
              </a:solidFill>
              <a:latin typeface="微軟正黑體" panose="020B0604030504040204" pitchFamily="34" charset="-120"/>
              <a:ea typeface="微軟正黑體" panose="020B0604030504040204" pitchFamily="34" charset="-120"/>
            </a:endParaRPr>
          </a:p>
          <a:p>
            <a:pPr lvl="1"/>
            <a:r>
              <a:rPr lang="zh-TW" altLang="en-US" sz="2800" b="1" dirty="0">
                <a:solidFill>
                  <a:srgbClr val="0000CC"/>
                </a:solidFill>
                <a:latin typeface="微軟正黑體" panose="020B0604030504040204" pitchFamily="34" charset="-120"/>
                <a:ea typeface="微軟正黑體" panose="020B0604030504040204" pitchFamily="34" charset="-120"/>
              </a:rPr>
              <a:t>觀念題</a:t>
            </a:r>
            <a:endParaRPr lang="en-US" altLang="zh-TW" sz="2800" b="1" dirty="0">
              <a:solidFill>
                <a:srgbClr val="0000CC"/>
              </a:solidFill>
              <a:latin typeface="微軟正黑體" panose="020B0604030504040204" pitchFamily="34" charset="-120"/>
              <a:ea typeface="微軟正黑體" panose="020B0604030504040204" pitchFamily="34" charset="-120"/>
            </a:endParaRPr>
          </a:p>
          <a:p>
            <a:pPr lvl="1"/>
            <a:r>
              <a:rPr lang="zh-TW" altLang="en-US" sz="2800" b="1" dirty="0">
                <a:solidFill>
                  <a:srgbClr val="0000CC"/>
                </a:solidFill>
                <a:latin typeface="微軟正黑體" panose="020B0604030504040204" pitchFamily="34" charset="-120"/>
                <a:ea typeface="微軟正黑體" panose="020B0604030504040204" pitchFamily="34" charset="-120"/>
              </a:rPr>
              <a:t>實作題</a:t>
            </a:r>
            <a:endParaRPr lang="en-US" altLang="zh-TW" sz="2800" b="1" dirty="0">
              <a:solidFill>
                <a:srgbClr val="0000CC"/>
              </a:solidFill>
              <a:latin typeface="微軟正黑體" panose="020B0604030504040204" pitchFamily="34" charset="-120"/>
              <a:ea typeface="微軟正黑體" panose="020B0604030504040204" pitchFamily="34" charset="-120"/>
            </a:endParaRPr>
          </a:p>
          <a:p>
            <a:r>
              <a:rPr lang="zh-TW" altLang="en-US" sz="2800" dirty="0" smtClean="0">
                <a:solidFill>
                  <a:schemeClr val="tx1"/>
                </a:solidFill>
                <a:latin typeface="微軟正黑體" panose="020B0604030504040204" pitchFamily="34" charset="-120"/>
                <a:ea typeface="微軟正黑體" panose="020B0604030504040204" pitchFamily="34" charset="-120"/>
              </a:rPr>
              <a:t>目前高中</a:t>
            </a:r>
            <a:r>
              <a:rPr lang="zh-TW" altLang="en-US" sz="2800" dirty="0">
                <a:solidFill>
                  <a:schemeClr val="tx1"/>
                </a:solidFill>
                <a:latin typeface="微軟正黑體" panose="020B0604030504040204" pitchFamily="34" charset="-120"/>
                <a:ea typeface="微軟正黑體" panose="020B0604030504040204" pitchFamily="34" charset="-120"/>
              </a:rPr>
              <a:t>學生皆可免費參加，但需要個人自行報名</a:t>
            </a:r>
          </a:p>
        </p:txBody>
      </p:sp>
      <p:sp>
        <p:nvSpPr>
          <p:cNvPr id="4" name="投影片編號版面配置區 3"/>
          <p:cNvSpPr>
            <a:spLocks noGrp="1"/>
          </p:cNvSpPr>
          <p:nvPr>
            <p:ph type="sldNum" sz="quarter" idx="4294967295"/>
          </p:nvPr>
        </p:nvSpPr>
        <p:spPr>
          <a:xfrm>
            <a:off x="7996238" y="6357264"/>
            <a:ext cx="1147762" cy="363652"/>
          </a:xfrm>
        </p:spPr>
        <p:txBody>
          <a:bodyPr/>
          <a:lstStyle/>
          <a:p>
            <a:fld id="{022B156B-59AE-415F-B24B-8756D48BB977}" type="slidenum">
              <a:rPr lang="en-US" altLang="zh-TW" smtClean="0">
                <a:solidFill>
                  <a:srgbClr val="464646">
                    <a:tint val="75000"/>
                  </a:srgbClr>
                </a:solidFill>
              </a:rPr>
              <a:pPr/>
              <a:t>16</a:t>
            </a:fld>
            <a:endParaRPr lang="zh-TW" altLang="en-US">
              <a:solidFill>
                <a:srgbClr val="464646">
                  <a:tint val="75000"/>
                </a:srgbClr>
              </a:solidFill>
            </a:endParaRPr>
          </a:p>
        </p:txBody>
      </p:sp>
      <p:pic>
        <p:nvPicPr>
          <p:cNvPr id="11" name="圖片 10">
            <a:hlinkClick r:id="rId2"/>
          </p:cNvPr>
          <p:cNvPicPr>
            <a:picLocks noChangeAspect="1"/>
          </p:cNvPicPr>
          <p:nvPr/>
        </p:nvPicPr>
        <p:blipFill>
          <a:blip r:embed="rId3"/>
          <a:stretch>
            <a:fillRect/>
          </a:stretch>
        </p:blipFill>
        <p:spPr>
          <a:xfrm>
            <a:off x="0" y="5760763"/>
            <a:ext cx="9144000" cy="1222174"/>
          </a:xfrm>
          <a:prstGeom prst="rect">
            <a:avLst/>
          </a:prstGeom>
        </p:spPr>
      </p:pic>
      <p:sp>
        <p:nvSpPr>
          <p:cNvPr id="10" name="文字方塊 9">
            <a:extLst>
              <a:ext uri="{FF2B5EF4-FFF2-40B4-BE49-F238E27FC236}">
                <a16:creationId xmlns="" xmlns:a16="http://schemas.microsoft.com/office/drawing/2014/main" id="{0457A3EC-686A-4038-8AA1-4FB52126996C}"/>
              </a:ext>
            </a:extLst>
          </p:cNvPr>
          <p:cNvSpPr txBox="1"/>
          <p:nvPr/>
        </p:nvSpPr>
        <p:spPr>
          <a:xfrm>
            <a:off x="723818" y="640942"/>
            <a:ext cx="8024671"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600" b="1" dirty="0" smtClean="0">
                <a:solidFill>
                  <a:srgbClr val="7030A0"/>
                </a:solidFill>
                <a:latin typeface="微軟正黑體" pitchFamily="34" charset="-120"/>
                <a:ea typeface="微軟正黑體" pitchFamily="34" charset="-120"/>
              </a:rPr>
              <a:t>資訊</a:t>
            </a:r>
            <a:r>
              <a:rPr lang="zh-TW" altLang="en-US" sz="3600" b="1" dirty="0">
                <a:solidFill>
                  <a:srgbClr val="7030A0"/>
                </a:solidFill>
                <a:latin typeface="微軟正黑體" pitchFamily="34" charset="-120"/>
                <a:ea typeface="微軟正黑體" pitchFamily="34" charset="-120"/>
              </a:rPr>
              <a:t>能力檢定</a:t>
            </a:r>
            <a:r>
              <a:rPr lang="en-US" altLang="zh-TW" sz="3600" b="1" dirty="0">
                <a:solidFill>
                  <a:srgbClr val="7030A0"/>
                </a:solidFill>
                <a:latin typeface="微軟正黑體" pitchFamily="34" charset="-120"/>
                <a:ea typeface="微軟正黑體" pitchFamily="34" charset="-120"/>
              </a:rPr>
              <a:t>APCS</a:t>
            </a:r>
          </a:p>
        </p:txBody>
      </p:sp>
    </p:spTree>
    <p:extLst>
      <p:ext uri="{BB962C8B-B14F-4D97-AF65-F5344CB8AC3E}">
        <p14:creationId xmlns:p14="http://schemas.microsoft.com/office/powerpoint/2010/main" val="1450834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4007"/>
          <a:stretch/>
        </p:blipFill>
        <p:spPr bwMode="auto">
          <a:xfrm>
            <a:off x="17789" y="476672"/>
            <a:ext cx="9150840"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2" y="4293096"/>
            <a:ext cx="9186421"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320" y="4998399"/>
            <a:ext cx="1944216" cy="178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894"/>
          <a:stretch/>
        </p:blipFill>
        <p:spPr bwMode="auto">
          <a:xfrm>
            <a:off x="668773" y="1988840"/>
            <a:ext cx="7848872" cy="2031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9212" y="5061545"/>
            <a:ext cx="1473368" cy="1654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233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1"/>
            <p:extLst>
              <p:ext uri="{D42A27DB-BD31-4B8C-83A1-F6EECF244321}">
                <p14:modId xmlns:p14="http://schemas.microsoft.com/office/powerpoint/2010/main" val="956512383"/>
              </p:ext>
            </p:extLst>
          </p:nvPr>
        </p:nvGraphicFramePr>
        <p:xfrm>
          <a:off x="755576" y="1340768"/>
          <a:ext cx="7056611" cy="5188391"/>
        </p:xfrm>
        <a:graphic>
          <a:graphicData uri="http://schemas.openxmlformats.org/drawingml/2006/table">
            <a:tbl>
              <a:tblPr firstRow="1" firstCol="1" bandRow="1">
                <a:tableStyleId>{5C22544A-7EE6-4342-B048-85BDC9FD1C3A}</a:tableStyleId>
              </a:tblPr>
              <a:tblGrid>
                <a:gridCol w="2376264"/>
                <a:gridCol w="2188318"/>
                <a:gridCol w="2492029"/>
              </a:tblGrid>
              <a:tr h="648072">
                <a:tc>
                  <a:txBody>
                    <a:bodyPr/>
                    <a:lstStyle/>
                    <a:p>
                      <a:pPr algn="ctr">
                        <a:spcAft>
                          <a:spcPts val="0"/>
                        </a:spcAft>
                      </a:pPr>
                      <a:r>
                        <a:rPr lang="zh-TW" sz="3200" kern="100" dirty="0" smtClean="0">
                          <a:effectLst/>
                          <a:latin typeface="標楷體" panose="03000509000000000000" pitchFamily="65" charset="-120"/>
                          <a:ea typeface="標楷體" panose="03000509000000000000" pitchFamily="65" charset="-120"/>
                        </a:rPr>
                        <a:t>管</a:t>
                      </a:r>
                      <a:r>
                        <a:rPr lang="zh-TW" altLang="en-US" sz="3200" kern="100" dirty="0" smtClean="0">
                          <a:effectLst/>
                          <a:latin typeface="標楷體" panose="03000509000000000000" pitchFamily="65" charset="-120"/>
                          <a:ea typeface="標楷體" panose="03000509000000000000" pitchFamily="65" charset="-120"/>
                        </a:rPr>
                        <a:t> </a:t>
                      </a:r>
                      <a:r>
                        <a:rPr lang="zh-TW" sz="3200" kern="100" dirty="0" smtClean="0">
                          <a:effectLst/>
                          <a:latin typeface="標楷體" panose="03000509000000000000" pitchFamily="65" charset="-120"/>
                          <a:ea typeface="標楷體" panose="03000509000000000000" pitchFamily="65" charset="-120"/>
                        </a:rPr>
                        <a:t>道</a:t>
                      </a:r>
                      <a:endParaRPr lang="zh-TW" sz="3200" kern="100" dirty="0">
                        <a:effectLst/>
                        <a:latin typeface="標楷體" panose="03000509000000000000" pitchFamily="65" charset="-120"/>
                        <a:ea typeface="標楷體" panose="03000509000000000000" pitchFamily="65" charset="-120"/>
                        <a:cs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3200" kern="100" dirty="0" smtClean="0">
                          <a:effectLst/>
                          <a:latin typeface="標楷體" panose="03000509000000000000" pitchFamily="65" charset="-120"/>
                          <a:ea typeface="標楷體" panose="03000509000000000000" pitchFamily="65" charset="-120"/>
                        </a:rPr>
                        <a:t>時</a:t>
                      </a:r>
                      <a:r>
                        <a:rPr lang="zh-TW" altLang="en-US" sz="3200" kern="100" dirty="0" smtClean="0">
                          <a:effectLst/>
                          <a:latin typeface="標楷體" panose="03000509000000000000" pitchFamily="65" charset="-120"/>
                          <a:ea typeface="標楷體" panose="03000509000000000000" pitchFamily="65" charset="-120"/>
                        </a:rPr>
                        <a:t> </a:t>
                      </a:r>
                      <a:r>
                        <a:rPr lang="zh-TW" sz="3200" kern="100" dirty="0" smtClean="0">
                          <a:effectLst/>
                          <a:latin typeface="標楷體" panose="03000509000000000000" pitchFamily="65" charset="-120"/>
                          <a:ea typeface="標楷體" panose="03000509000000000000" pitchFamily="65" charset="-120"/>
                        </a:rPr>
                        <a:t>間</a:t>
                      </a:r>
                      <a:endParaRPr lang="zh-TW" sz="3200" kern="100" dirty="0">
                        <a:effectLst/>
                        <a:latin typeface="標楷體" panose="03000509000000000000" pitchFamily="65" charset="-120"/>
                        <a:ea typeface="標楷體" panose="03000509000000000000" pitchFamily="65" charset="-120"/>
                        <a:cs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200" kern="100" dirty="0" smtClean="0">
                          <a:effectLst/>
                          <a:latin typeface="標楷體" panose="03000509000000000000" pitchFamily="65" charset="-120"/>
                          <a:ea typeface="標楷體" panose="03000509000000000000" pitchFamily="65" charset="-120"/>
                          <a:cs typeface="新細明體"/>
                        </a:rPr>
                        <a:t>名 額</a:t>
                      </a:r>
                      <a:endParaRPr lang="zh-TW" sz="3200" kern="100" dirty="0">
                        <a:effectLst/>
                        <a:latin typeface="標楷體" panose="03000509000000000000" pitchFamily="65" charset="-120"/>
                        <a:ea typeface="標楷體" panose="03000509000000000000" pitchFamily="65" charset="-120"/>
                        <a:cs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4096">
                <a:tc>
                  <a:txBody>
                    <a:bodyPr/>
                    <a:lstStyle/>
                    <a:p>
                      <a:pPr algn="ctr">
                        <a:spcAft>
                          <a:spcPts val="0"/>
                        </a:spcAft>
                      </a:pPr>
                      <a:r>
                        <a:rPr lang="zh-TW" sz="3200" kern="100" dirty="0">
                          <a:solidFill>
                            <a:schemeClr val="tx1"/>
                          </a:solidFill>
                          <a:effectLst/>
                          <a:latin typeface="標楷體" panose="03000509000000000000" pitchFamily="65" charset="-120"/>
                          <a:ea typeface="標楷體" panose="03000509000000000000" pitchFamily="65" charset="-120"/>
                        </a:rPr>
                        <a:t>特殊選才</a:t>
                      </a:r>
                      <a:endParaRPr lang="zh-TW" sz="3200" kern="100" dirty="0">
                        <a:solidFill>
                          <a:schemeClr val="tx1"/>
                        </a:solidFill>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3200" kern="100" dirty="0">
                          <a:effectLst/>
                          <a:latin typeface="標楷體" panose="03000509000000000000" pitchFamily="65" charset="-120"/>
                          <a:ea typeface="標楷體" panose="03000509000000000000" pitchFamily="65" charset="-120"/>
                        </a:rPr>
                        <a:t>高</a:t>
                      </a:r>
                      <a:r>
                        <a:rPr lang="zh-TW" sz="3200" kern="100" dirty="0" smtClean="0">
                          <a:effectLst/>
                          <a:latin typeface="標楷體" panose="03000509000000000000" pitchFamily="65" charset="-120"/>
                          <a:ea typeface="標楷體" panose="03000509000000000000" pitchFamily="65" charset="-120"/>
                        </a:rPr>
                        <a:t>三</a:t>
                      </a:r>
                      <a:r>
                        <a:rPr lang="en-US" altLang="zh-TW" sz="3200" kern="100" dirty="0" smtClean="0">
                          <a:effectLst/>
                          <a:latin typeface="標楷體" panose="03000509000000000000" pitchFamily="65" charset="-120"/>
                          <a:ea typeface="標楷體" panose="03000509000000000000" pitchFamily="65" charset="-120"/>
                        </a:rPr>
                        <a:t>12</a:t>
                      </a:r>
                      <a:r>
                        <a:rPr lang="zh-TW" altLang="en-US" sz="3200" kern="100" dirty="0" smtClean="0">
                          <a:effectLst/>
                          <a:latin typeface="標楷體" panose="03000509000000000000" pitchFamily="65" charset="-120"/>
                          <a:ea typeface="標楷體" panose="03000509000000000000" pitchFamily="65" charset="-120"/>
                        </a:rPr>
                        <a:t>月</a:t>
                      </a:r>
                      <a:endParaRPr lang="zh-TW" sz="3200" kern="100" dirty="0">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200" kern="100" dirty="0" smtClean="0">
                          <a:effectLst/>
                          <a:latin typeface="標楷體" panose="03000509000000000000" pitchFamily="65" charset="-120"/>
                          <a:ea typeface="標楷體" panose="03000509000000000000" pitchFamily="65" charset="-120"/>
                          <a:cs typeface="新細明體"/>
                        </a:rPr>
                        <a:t>大約 </a:t>
                      </a:r>
                      <a:r>
                        <a:rPr lang="en-US" altLang="zh-TW" sz="3200" b="1" kern="100" dirty="0" smtClean="0">
                          <a:solidFill>
                            <a:srgbClr val="FF0000"/>
                          </a:solidFill>
                          <a:effectLst/>
                          <a:latin typeface="標楷體" panose="03000509000000000000" pitchFamily="65" charset="-120"/>
                          <a:ea typeface="標楷體" panose="03000509000000000000" pitchFamily="65" charset="-120"/>
                          <a:cs typeface="新細明體"/>
                        </a:rPr>
                        <a:t>1.5%</a:t>
                      </a:r>
                      <a:endParaRPr lang="zh-TW" sz="3200" b="1" kern="100" dirty="0">
                        <a:solidFill>
                          <a:srgbClr val="FF0000"/>
                        </a:solidFill>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pPr algn="ctr">
                        <a:spcAft>
                          <a:spcPts val="0"/>
                        </a:spcAft>
                      </a:pPr>
                      <a:r>
                        <a:rPr lang="zh-TW" sz="3200" kern="100" dirty="0">
                          <a:solidFill>
                            <a:schemeClr val="tx1"/>
                          </a:solidFill>
                          <a:effectLst/>
                          <a:latin typeface="標楷體" panose="03000509000000000000" pitchFamily="65" charset="-120"/>
                          <a:ea typeface="標楷體" panose="03000509000000000000" pitchFamily="65" charset="-120"/>
                        </a:rPr>
                        <a:t>繁星</a:t>
                      </a:r>
                      <a:r>
                        <a:rPr lang="zh-TW" sz="3200" kern="100" dirty="0" smtClean="0">
                          <a:solidFill>
                            <a:schemeClr val="tx1"/>
                          </a:solidFill>
                          <a:effectLst/>
                          <a:latin typeface="標楷體" panose="03000509000000000000" pitchFamily="65" charset="-120"/>
                          <a:ea typeface="標楷體" panose="03000509000000000000" pitchFamily="65" charset="-120"/>
                        </a:rPr>
                        <a:t>推薦</a:t>
                      </a:r>
                      <a:endParaRPr lang="en-US" altLang="zh-TW" sz="3200" kern="100" dirty="0" smtClean="0">
                        <a:solidFill>
                          <a:schemeClr val="tx1"/>
                        </a:solidFill>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3200" kern="100" dirty="0">
                          <a:effectLst/>
                          <a:latin typeface="標楷體" panose="03000509000000000000" pitchFamily="65" charset="-120"/>
                          <a:ea typeface="標楷體" panose="03000509000000000000" pitchFamily="65" charset="-120"/>
                        </a:rPr>
                        <a:t>高</a:t>
                      </a:r>
                      <a:r>
                        <a:rPr lang="zh-TW" sz="3200" kern="100" dirty="0" smtClean="0">
                          <a:effectLst/>
                          <a:latin typeface="標楷體" panose="03000509000000000000" pitchFamily="65" charset="-120"/>
                          <a:ea typeface="標楷體" panose="03000509000000000000" pitchFamily="65" charset="-120"/>
                        </a:rPr>
                        <a:t>三</a:t>
                      </a:r>
                      <a:r>
                        <a:rPr lang="en-US" sz="3200" kern="100" dirty="0" smtClean="0">
                          <a:effectLst/>
                          <a:latin typeface="標楷體" panose="03000509000000000000" pitchFamily="65" charset="-120"/>
                          <a:ea typeface="標楷體" panose="03000509000000000000" pitchFamily="65" charset="-120"/>
                        </a:rPr>
                        <a:t>4</a:t>
                      </a:r>
                      <a:r>
                        <a:rPr lang="zh-TW" sz="3200" kern="100" dirty="0">
                          <a:effectLst/>
                          <a:latin typeface="標楷體" panose="03000509000000000000" pitchFamily="65" charset="-120"/>
                          <a:ea typeface="標楷體" panose="03000509000000000000" pitchFamily="65" charset="-120"/>
                        </a:rPr>
                        <a:t>月</a:t>
                      </a:r>
                      <a:endParaRPr lang="zh-TW" sz="3200" kern="100" dirty="0">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200" kern="100" dirty="0" smtClean="0">
                          <a:effectLst/>
                          <a:latin typeface="標楷體" panose="03000509000000000000" pitchFamily="65" charset="-120"/>
                          <a:ea typeface="標楷體" panose="03000509000000000000" pitchFamily="65" charset="-120"/>
                          <a:cs typeface="新細明體"/>
                        </a:rPr>
                        <a:t>大約 </a:t>
                      </a:r>
                      <a:r>
                        <a:rPr lang="en-US" altLang="zh-TW" sz="3200" b="1" kern="100" dirty="0" smtClean="0">
                          <a:solidFill>
                            <a:srgbClr val="FF0000"/>
                          </a:solidFill>
                          <a:effectLst/>
                          <a:latin typeface="標楷體" panose="03000509000000000000" pitchFamily="65" charset="-120"/>
                          <a:ea typeface="標楷體" panose="03000509000000000000" pitchFamily="65" charset="-120"/>
                          <a:cs typeface="新細明體"/>
                        </a:rPr>
                        <a:t>13.5%</a:t>
                      </a:r>
                      <a:endParaRPr lang="zh-TW" sz="3200" b="1" kern="100" dirty="0">
                        <a:solidFill>
                          <a:srgbClr val="FF0000"/>
                        </a:solidFill>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3287">
                <a:tc>
                  <a:txBody>
                    <a:bodyPr/>
                    <a:lstStyle/>
                    <a:p>
                      <a:pPr algn="ctr">
                        <a:spcAft>
                          <a:spcPts val="0"/>
                        </a:spcAft>
                      </a:pPr>
                      <a:r>
                        <a:rPr lang="zh-TW" sz="3200" kern="100" dirty="0">
                          <a:solidFill>
                            <a:schemeClr val="tx1"/>
                          </a:solidFill>
                          <a:effectLst/>
                          <a:latin typeface="標楷體" panose="03000509000000000000" pitchFamily="65" charset="-120"/>
                          <a:ea typeface="標楷體" panose="03000509000000000000" pitchFamily="65" charset="-120"/>
                        </a:rPr>
                        <a:t>申請</a:t>
                      </a:r>
                      <a:r>
                        <a:rPr lang="zh-TW" sz="3200" kern="100" dirty="0" smtClean="0">
                          <a:solidFill>
                            <a:schemeClr val="tx1"/>
                          </a:solidFill>
                          <a:effectLst/>
                          <a:latin typeface="標楷體" panose="03000509000000000000" pitchFamily="65" charset="-120"/>
                          <a:ea typeface="標楷體" panose="03000509000000000000" pitchFamily="65" charset="-120"/>
                        </a:rPr>
                        <a:t>入學</a:t>
                      </a:r>
                      <a:endParaRPr lang="zh-TW" sz="32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3200" kern="100" dirty="0">
                          <a:effectLst/>
                          <a:latin typeface="標楷體" panose="03000509000000000000" pitchFamily="65" charset="-120"/>
                          <a:ea typeface="標楷體" panose="03000509000000000000" pitchFamily="65" charset="-120"/>
                        </a:rPr>
                        <a:t>高</a:t>
                      </a:r>
                      <a:r>
                        <a:rPr lang="zh-TW" sz="3200" kern="100" dirty="0" smtClean="0">
                          <a:effectLst/>
                          <a:latin typeface="標楷體" panose="03000509000000000000" pitchFamily="65" charset="-120"/>
                          <a:ea typeface="標楷體" panose="03000509000000000000" pitchFamily="65" charset="-120"/>
                        </a:rPr>
                        <a:t>三</a:t>
                      </a:r>
                      <a:r>
                        <a:rPr lang="en-US" sz="3200" kern="100" dirty="0" smtClean="0">
                          <a:effectLst/>
                          <a:latin typeface="標楷體" panose="03000509000000000000" pitchFamily="65" charset="-120"/>
                          <a:ea typeface="標楷體" panose="03000509000000000000" pitchFamily="65" charset="-120"/>
                        </a:rPr>
                        <a:t>5-6</a:t>
                      </a:r>
                      <a:r>
                        <a:rPr lang="zh-TW" sz="3200" kern="100" dirty="0">
                          <a:effectLst/>
                          <a:latin typeface="標楷體" panose="03000509000000000000" pitchFamily="65" charset="-120"/>
                          <a:ea typeface="標楷體" panose="03000509000000000000" pitchFamily="65" charset="-120"/>
                        </a:rPr>
                        <a:t>月</a:t>
                      </a:r>
                      <a:endParaRPr lang="zh-TW" sz="3200" kern="100" dirty="0">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200" kern="100" dirty="0" smtClean="0">
                          <a:effectLst/>
                          <a:latin typeface="標楷體" panose="03000509000000000000" pitchFamily="65" charset="-120"/>
                          <a:ea typeface="標楷體" panose="03000509000000000000" pitchFamily="65" charset="-120"/>
                          <a:cs typeface="新細明體"/>
                        </a:rPr>
                        <a:t>大約 </a:t>
                      </a:r>
                      <a:r>
                        <a:rPr lang="en-US" altLang="zh-TW" sz="3200" b="1" kern="100" dirty="0" smtClean="0">
                          <a:solidFill>
                            <a:srgbClr val="FF0000"/>
                          </a:solidFill>
                          <a:effectLst/>
                          <a:latin typeface="標楷體" panose="03000509000000000000" pitchFamily="65" charset="-120"/>
                          <a:ea typeface="標楷體" panose="03000509000000000000" pitchFamily="65" charset="-120"/>
                          <a:cs typeface="新細明體"/>
                        </a:rPr>
                        <a:t>45%</a:t>
                      </a:r>
                      <a:endParaRPr lang="zh-TW" sz="3200" b="1" kern="100" dirty="0">
                        <a:solidFill>
                          <a:srgbClr val="FF0000"/>
                        </a:solidFill>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1476">
                <a:tc>
                  <a:txBody>
                    <a:bodyPr/>
                    <a:lstStyle/>
                    <a:p>
                      <a:pPr algn="ctr">
                        <a:spcAft>
                          <a:spcPts val="0"/>
                        </a:spcAft>
                      </a:pPr>
                      <a:r>
                        <a:rPr lang="zh-TW" sz="3200" kern="100" dirty="0" smtClean="0">
                          <a:solidFill>
                            <a:schemeClr val="tx1"/>
                          </a:solidFill>
                          <a:effectLst/>
                          <a:latin typeface="標楷體" panose="03000509000000000000" pitchFamily="65" charset="-120"/>
                          <a:ea typeface="標楷體" panose="03000509000000000000" pitchFamily="65" charset="-120"/>
                        </a:rPr>
                        <a:t>分</a:t>
                      </a:r>
                      <a:r>
                        <a:rPr lang="zh-TW" altLang="en-US" sz="3200" kern="100" dirty="0" smtClean="0">
                          <a:solidFill>
                            <a:schemeClr val="tx1"/>
                          </a:solidFill>
                          <a:effectLst/>
                          <a:latin typeface="標楷體" panose="03000509000000000000" pitchFamily="65" charset="-120"/>
                          <a:ea typeface="標楷體" panose="03000509000000000000" pitchFamily="65" charset="-120"/>
                        </a:rPr>
                        <a:t>科</a:t>
                      </a:r>
                      <a:r>
                        <a:rPr lang="zh-TW" sz="3200" kern="100" dirty="0" smtClean="0">
                          <a:solidFill>
                            <a:schemeClr val="tx1"/>
                          </a:solidFill>
                          <a:effectLst/>
                          <a:latin typeface="標楷體" panose="03000509000000000000" pitchFamily="65" charset="-120"/>
                          <a:ea typeface="標楷體" panose="03000509000000000000" pitchFamily="65" charset="-120"/>
                        </a:rPr>
                        <a:t>入學</a:t>
                      </a:r>
                      <a:endParaRPr lang="zh-TW" sz="32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3200" kern="100" dirty="0" smtClean="0">
                          <a:effectLst/>
                          <a:latin typeface="標楷體" panose="03000509000000000000" pitchFamily="65" charset="-120"/>
                          <a:ea typeface="標楷體" panose="03000509000000000000" pitchFamily="65" charset="-120"/>
                        </a:rPr>
                        <a:t>高三</a:t>
                      </a:r>
                      <a:r>
                        <a:rPr lang="en-US" altLang="zh-TW" sz="3200" kern="100" dirty="0" smtClean="0">
                          <a:effectLst/>
                          <a:latin typeface="標楷體" panose="03000509000000000000" pitchFamily="65" charset="-120"/>
                          <a:ea typeface="標楷體" panose="03000509000000000000" pitchFamily="65" charset="-120"/>
                        </a:rPr>
                        <a:t>7-8</a:t>
                      </a:r>
                      <a:r>
                        <a:rPr lang="zh-TW" altLang="en-US" sz="3200" kern="100" dirty="0" smtClean="0">
                          <a:effectLst/>
                          <a:latin typeface="標楷體" panose="03000509000000000000" pitchFamily="65" charset="-120"/>
                          <a:ea typeface="標楷體" panose="03000509000000000000" pitchFamily="65" charset="-120"/>
                        </a:rPr>
                        <a:t>月</a:t>
                      </a:r>
                      <a:endParaRPr lang="zh-TW" sz="3200" kern="100" dirty="0">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200" kern="100" dirty="0" smtClean="0">
                          <a:effectLst/>
                          <a:latin typeface="標楷體" panose="03000509000000000000" pitchFamily="65" charset="-120"/>
                          <a:ea typeface="標楷體" panose="03000509000000000000" pitchFamily="65" charset="-120"/>
                          <a:cs typeface="新細明體"/>
                        </a:rPr>
                        <a:t>大約 </a:t>
                      </a:r>
                      <a:r>
                        <a:rPr lang="en-US" altLang="zh-TW" sz="3200" b="1" kern="100" dirty="0" smtClean="0">
                          <a:solidFill>
                            <a:srgbClr val="FF0000"/>
                          </a:solidFill>
                          <a:effectLst/>
                          <a:latin typeface="標楷體" panose="03000509000000000000" pitchFamily="65" charset="-120"/>
                          <a:ea typeface="標楷體" panose="03000509000000000000" pitchFamily="65" charset="-120"/>
                          <a:cs typeface="新細明體"/>
                        </a:rPr>
                        <a:t>32%</a:t>
                      </a:r>
                      <a:endParaRPr lang="zh-TW" sz="3200" b="1" kern="100" dirty="0">
                        <a:solidFill>
                          <a:srgbClr val="FF0000"/>
                        </a:solidFill>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5356">
                <a:tc>
                  <a:txBody>
                    <a:bodyPr/>
                    <a:lstStyle/>
                    <a:p>
                      <a:pPr algn="ctr">
                        <a:spcAft>
                          <a:spcPts val="0"/>
                        </a:spcAft>
                      </a:pPr>
                      <a:r>
                        <a:rPr lang="zh-TW" altLang="en-US" sz="3200" kern="100" dirty="0" smtClean="0">
                          <a:solidFill>
                            <a:schemeClr val="tx1"/>
                          </a:solidFill>
                          <a:effectLst/>
                          <a:latin typeface="標楷體" panose="03000509000000000000" pitchFamily="65" charset="-120"/>
                          <a:ea typeface="標楷體" panose="03000509000000000000" pitchFamily="65" charset="-120"/>
                        </a:rPr>
                        <a:t>獨招、軍警</a:t>
                      </a:r>
                      <a:endParaRPr lang="zh-TW" sz="32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200" kern="100" dirty="0" smtClean="0">
                          <a:effectLst/>
                          <a:latin typeface="標楷體" panose="03000509000000000000" pitchFamily="65" charset="-120"/>
                          <a:ea typeface="標楷體" panose="03000509000000000000" pitchFamily="65" charset="-120"/>
                          <a:cs typeface="新細明體"/>
                        </a:rPr>
                        <a:t>高三</a:t>
                      </a:r>
                      <a:r>
                        <a:rPr lang="en-US" altLang="zh-TW" sz="3200" kern="100" dirty="0" smtClean="0">
                          <a:effectLst/>
                          <a:latin typeface="標楷體" panose="03000509000000000000" pitchFamily="65" charset="-120"/>
                          <a:ea typeface="標楷體" panose="03000509000000000000" pitchFamily="65" charset="-120"/>
                          <a:cs typeface="新細明體"/>
                        </a:rPr>
                        <a:t>3-8</a:t>
                      </a:r>
                      <a:r>
                        <a:rPr lang="zh-TW" altLang="en-US" sz="3200" kern="100" dirty="0" smtClean="0">
                          <a:effectLst/>
                          <a:latin typeface="標楷體" panose="03000509000000000000" pitchFamily="65" charset="-120"/>
                          <a:ea typeface="標楷體" panose="03000509000000000000" pitchFamily="65" charset="-120"/>
                          <a:cs typeface="新細明體"/>
                        </a:rPr>
                        <a:t>月</a:t>
                      </a:r>
                      <a:endParaRPr lang="zh-TW" sz="3200" kern="100" dirty="0">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3200" b="0" kern="100" dirty="0" smtClean="0">
                          <a:solidFill>
                            <a:srgbClr val="000000"/>
                          </a:solidFill>
                          <a:effectLst/>
                          <a:latin typeface="標楷體" panose="03000509000000000000" pitchFamily="65" charset="-120"/>
                          <a:ea typeface="標楷體" panose="03000509000000000000" pitchFamily="65" charset="-120"/>
                          <a:cs typeface="新細明體"/>
                        </a:rPr>
                        <a:t>大約 </a:t>
                      </a:r>
                      <a:r>
                        <a:rPr lang="en-US" altLang="zh-TW" sz="3200" b="1" kern="100" dirty="0" smtClean="0">
                          <a:solidFill>
                            <a:srgbClr val="FF0000"/>
                          </a:solidFill>
                          <a:effectLst/>
                          <a:latin typeface="標楷體" panose="03000509000000000000" pitchFamily="65" charset="-120"/>
                          <a:ea typeface="標楷體" panose="03000509000000000000" pitchFamily="65" charset="-120"/>
                          <a:cs typeface="新細明體"/>
                        </a:rPr>
                        <a:t>3%</a:t>
                      </a:r>
                      <a:endParaRPr lang="zh-TW" sz="3200" b="1" kern="100" dirty="0">
                        <a:solidFill>
                          <a:srgbClr val="FF0000"/>
                        </a:solidFill>
                        <a:effectLst/>
                        <a:latin typeface="標楷體" panose="03000509000000000000" pitchFamily="65" charset="-120"/>
                        <a:ea typeface="標楷體" panose="03000509000000000000" pitchFamily="65" charset="-120"/>
                        <a:cs typeface="新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2"/>
          <p:cNvSpPr txBox="1">
            <a:spLocks noChangeArrowheads="1"/>
          </p:cNvSpPr>
          <p:nvPr/>
        </p:nvSpPr>
        <p:spPr bwMode="auto">
          <a:xfrm>
            <a:off x="2843808" y="409378"/>
            <a:ext cx="4719935" cy="719137"/>
          </a:xfrm>
          <a:prstGeom prst="rect">
            <a:avLst/>
          </a:prstGeom>
          <a:noFill/>
          <a:ln w="9525">
            <a:noFill/>
            <a:miter lim="800000"/>
            <a:headEnd/>
            <a:tailEnd/>
          </a:ln>
        </p:spPr>
        <p:txBody>
          <a:bodyPr/>
          <a:lstStyle/>
          <a:p>
            <a:pPr algn="ctr"/>
            <a:r>
              <a:rPr kumimoji="0" lang="zh-TW" altLang="en-US" sz="4400" b="1" dirty="0" smtClean="0">
                <a:solidFill>
                  <a:srgbClr val="7C354D"/>
                </a:solidFill>
                <a:latin typeface="標楷體" pitchFamily="65" charset="-120"/>
                <a:ea typeface="標楷體" pitchFamily="65" charset="-120"/>
                <a:cs typeface="微軟正黑體"/>
              </a:rPr>
              <a:t>入學管道簡介</a:t>
            </a:r>
            <a:endParaRPr kumimoji="0" lang="en-US" altLang="zh-TW" sz="4400" b="1" dirty="0">
              <a:solidFill>
                <a:srgbClr val="7C354D"/>
              </a:solidFill>
              <a:latin typeface="標楷體" pitchFamily="65" charset="-120"/>
              <a:ea typeface="標楷體" pitchFamily="65" charset="-120"/>
              <a:cs typeface="微軟正黑體"/>
            </a:endParaRPr>
          </a:p>
        </p:txBody>
      </p:sp>
      <p:sp>
        <p:nvSpPr>
          <p:cNvPr id="7" name="文字方塊 6">
            <a:extLst>
              <a:ext uri="{FF2B5EF4-FFF2-40B4-BE49-F238E27FC236}">
                <a16:creationId xmlns="" xmlns:a16="http://schemas.microsoft.com/office/drawing/2014/main" id="{48141187-D5AE-46AD-904A-01E27529F06F}"/>
              </a:ext>
            </a:extLst>
          </p:cNvPr>
          <p:cNvSpPr txBox="1"/>
          <p:nvPr/>
        </p:nvSpPr>
        <p:spPr>
          <a:xfrm>
            <a:off x="127241" y="63732"/>
            <a:ext cx="3295529" cy="646331"/>
          </a:xfrm>
          <a:prstGeom prst="rect">
            <a:avLst/>
          </a:prstGeom>
          <a:noFill/>
          <a:ln w="254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3600" b="1" kern="0" noProof="0" dirty="0" smtClean="0">
                <a:latin typeface="標楷體" panose="03000509000000000000" pitchFamily="65" charset="-120"/>
                <a:ea typeface="標楷體" panose="03000509000000000000" pitchFamily="65" charset="-120"/>
              </a:rPr>
              <a:t>四、選才方式</a:t>
            </a:r>
            <a:endParaRPr kumimoji="0" lang="zh-TW" altLang="en-US" sz="3600" b="1" i="0" u="none" strike="noStrike" kern="0" cap="none" spc="0" normalizeH="0" baseline="0" noProof="0" dirty="0" smtClean="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03212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951820" y="2801525"/>
            <a:ext cx="3240360" cy="1200329"/>
          </a:xfrm>
          <a:prstGeom prst="rect">
            <a:avLst/>
          </a:prstGeom>
          <a:noFill/>
        </p:spPr>
        <p:txBody>
          <a:bodyPr wrap="square" rtlCol="0">
            <a:spAutoFit/>
          </a:bodyPr>
          <a:lstStyle/>
          <a:p>
            <a:r>
              <a:rPr lang="zh-TW" altLang="en-US" sz="5400" b="1" dirty="0">
                <a:solidFill>
                  <a:srgbClr val="000000"/>
                </a:solidFill>
                <a:latin typeface="微軟正黑體" panose="020B0604030504040204" pitchFamily="34" charset="-120"/>
                <a:ea typeface="微軟正黑體" panose="020B0604030504040204" pitchFamily="34" charset="-120"/>
              </a:rPr>
              <a:t>特殊選才</a:t>
            </a:r>
            <a:endParaRPr lang="en-US" altLang="zh-TW" sz="5400" b="1" dirty="0">
              <a:solidFill>
                <a:srgbClr val="000000"/>
              </a:solidFill>
              <a:latin typeface="微軟正黑體" panose="020B0604030504040204" pitchFamily="34" charset="-120"/>
              <a:ea typeface="微軟正黑體" panose="020B0604030504040204" pitchFamily="34" charset="-120"/>
            </a:endParaRPr>
          </a:p>
          <a:p>
            <a:r>
              <a:rPr lang="zh-TW" altLang="en-US" b="1" dirty="0">
                <a:solidFill>
                  <a:srgbClr val="C00000"/>
                </a:solidFill>
                <a:latin typeface="微軟正黑體" pitchFamily="34" charset="-120"/>
                <a:ea typeface="微軟正黑體" pitchFamily="34" charset="-120"/>
              </a:rPr>
              <a:t>負責考試單位：各校自行辦理</a:t>
            </a:r>
          </a:p>
        </p:txBody>
      </p:sp>
      <p:sp>
        <p:nvSpPr>
          <p:cNvPr id="10" name="文字方塊 9">
            <a:extLst>
              <a:ext uri="{FF2B5EF4-FFF2-40B4-BE49-F238E27FC236}">
                <a16:creationId xmlns="" xmlns:a16="http://schemas.microsoft.com/office/drawing/2014/main" id="{95EEB9E3-47F3-46C0-B32C-7317E1EC3428}"/>
              </a:ext>
            </a:extLst>
          </p:cNvPr>
          <p:cNvSpPr txBox="1"/>
          <p:nvPr/>
        </p:nvSpPr>
        <p:spPr>
          <a:xfrm>
            <a:off x="2419121" y="2090714"/>
            <a:ext cx="3877985" cy="584775"/>
          </a:xfrm>
          <a:prstGeom prst="rect">
            <a:avLst/>
          </a:prstGeom>
          <a:noFill/>
        </p:spPr>
        <p:txBody>
          <a:bodyPr wrap="none" rtlCol="0">
            <a:spAutoFit/>
          </a:bodyPr>
          <a:lstStyle/>
          <a:p>
            <a:r>
              <a:rPr lang="zh-TW" altLang="en-US" sz="3200" b="1" dirty="0">
                <a:solidFill>
                  <a:srgbClr val="FDB7BD">
                    <a:lumMod val="75000"/>
                  </a:srgbClr>
                </a:solidFill>
                <a:latin typeface="微軟正黑體" panose="020B0604030504040204" pitchFamily="34" charset="-120"/>
                <a:ea typeface="微軟正黑體" panose="020B0604030504040204" pitchFamily="34" charset="-120"/>
              </a:rPr>
              <a:t>大學入門票：管道篇</a:t>
            </a:r>
          </a:p>
        </p:txBody>
      </p:sp>
    </p:spTree>
    <p:extLst>
      <p:ext uri="{BB962C8B-B14F-4D97-AF65-F5344CB8AC3E}">
        <p14:creationId xmlns:p14="http://schemas.microsoft.com/office/powerpoint/2010/main" val="1560104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berylee\008行政活動\106親職座談會\風鈴花桌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8" y="4"/>
            <a:ext cx="921103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ctrTitle"/>
          </p:nvPr>
        </p:nvSpPr>
        <p:spPr>
          <a:xfrm>
            <a:off x="4435802" y="3573058"/>
            <a:ext cx="4708217" cy="2375893"/>
          </a:xfrm>
        </p:spPr>
        <p:txBody>
          <a:bodyPr rtlCol="0">
            <a:normAutofit fontScale="90000"/>
          </a:bodyPr>
          <a:lstStyle/>
          <a:p>
            <a:r>
              <a:rPr lang="zh-TW" altLang="en-US" sz="4000" dirty="0">
                <a:solidFill>
                  <a:srgbClr val="002060"/>
                </a:solidFill>
                <a:latin typeface="華康儷楷書" pitchFamily="65" charset="-120"/>
                <a:ea typeface="華康儷楷書" pitchFamily="65" charset="-120"/>
              </a:rPr>
              <a:t>高一生涯</a:t>
            </a:r>
            <a:r>
              <a:rPr lang="zh-TW" altLang="en-US" sz="4000" dirty="0" smtClean="0">
                <a:solidFill>
                  <a:srgbClr val="002060"/>
                </a:solidFill>
                <a:latin typeface="華康儷楷書" pitchFamily="65" charset="-120"/>
                <a:ea typeface="華康儷楷書" pitchFamily="65" charset="-120"/>
              </a:rPr>
              <a:t>規劃科老師</a:t>
            </a:r>
            <a:r>
              <a:rPr lang="en-US" altLang="zh-TW" sz="4000" dirty="0" smtClean="0">
                <a:solidFill>
                  <a:srgbClr val="002060"/>
                </a:solidFill>
                <a:latin typeface="華康儷楷書" pitchFamily="65" charset="-120"/>
                <a:ea typeface="華康儷楷書" pitchFamily="65" charset="-120"/>
              </a:rPr>
              <a:t/>
            </a:r>
            <a:br>
              <a:rPr lang="en-US" altLang="zh-TW" sz="4000" dirty="0" smtClean="0">
                <a:solidFill>
                  <a:srgbClr val="002060"/>
                </a:solidFill>
                <a:latin typeface="華康儷楷書" pitchFamily="65" charset="-120"/>
                <a:ea typeface="華康儷楷書" pitchFamily="65" charset="-120"/>
              </a:rPr>
            </a:br>
            <a:r>
              <a:rPr lang="zh-TW" altLang="en-US" sz="4000" b="1" dirty="0" smtClean="0">
                <a:solidFill>
                  <a:srgbClr val="002060"/>
                </a:solidFill>
                <a:latin typeface="華康儷楷書" pitchFamily="65" charset="-120"/>
                <a:ea typeface="華康儷楷書" pitchFamily="65" charset="-120"/>
              </a:rPr>
              <a:t>輔導處輔導組</a:t>
            </a:r>
            <a:r>
              <a:rPr lang="en-US" altLang="zh-TW" sz="4000" b="1" dirty="0" smtClean="0">
                <a:solidFill>
                  <a:srgbClr val="002060"/>
                </a:solidFill>
                <a:latin typeface="華康儷楷書" pitchFamily="65" charset="-120"/>
                <a:ea typeface="華康儷楷書" pitchFamily="65" charset="-120"/>
              </a:rPr>
              <a:t/>
            </a:r>
            <a:br>
              <a:rPr lang="en-US" altLang="zh-TW" sz="4000" b="1" dirty="0" smtClean="0">
                <a:solidFill>
                  <a:srgbClr val="002060"/>
                </a:solidFill>
                <a:latin typeface="華康儷楷書" pitchFamily="65" charset="-120"/>
                <a:ea typeface="華康儷楷書" pitchFamily="65" charset="-120"/>
              </a:rPr>
            </a:br>
            <a:r>
              <a:rPr lang="zh-TW" altLang="en-US" sz="4000" b="1" dirty="0" smtClean="0">
                <a:solidFill>
                  <a:srgbClr val="002060"/>
                </a:solidFill>
                <a:latin typeface="華康儷楷書" pitchFamily="65" charset="-120"/>
                <a:ea typeface="華康儷楷書" pitchFamily="65" charset="-120"/>
              </a:rPr>
              <a:t>        </a:t>
            </a:r>
            <a:r>
              <a:rPr lang="zh-TW" altLang="en-US" sz="4000" dirty="0" smtClean="0">
                <a:solidFill>
                  <a:srgbClr val="002060"/>
                </a:solidFill>
                <a:latin typeface="華康儷楷書" pitchFamily="65" charset="-120"/>
                <a:ea typeface="華康儷楷書" pitchFamily="65" charset="-120"/>
              </a:rPr>
              <a:t>王志豪</a:t>
            </a:r>
            <a:r>
              <a:rPr lang="zh-TW" altLang="en-US" sz="4000" b="1" dirty="0" smtClean="0">
                <a:solidFill>
                  <a:srgbClr val="002060"/>
                </a:solidFill>
                <a:latin typeface="華康儷楷書" pitchFamily="65" charset="-120"/>
                <a:ea typeface="華康儷楷書" pitchFamily="65" charset="-120"/>
              </a:rPr>
              <a:t>組長</a:t>
            </a:r>
            <a:r>
              <a:rPr lang="en-US" altLang="zh-TW" sz="3600" b="1" dirty="0" smtClean="0">
                <a:solidFill>
                  <a:srgbClr val="002060"/>
                </a:solidFill>
                <a:latin typeface="華康儷楷書" pitchFamily="65" charset="-120"/>
                <a:ea typeface="華康儷楷書" pitchFamily="65" charset="-120"/>
              </a:rPr>
              <a:t/>
            </a:r>
            <a:br>
              <a:rPr lang="en-US" altLang="zh-TW" sz="3600" b="1" dirty="0" smtClean="0">
                <a:solidFill>
                  <a:srgbClr val="002060"/>
                </a:solidFill>
                <a:latin typeface="華康儷楷書" pitchFamily="65" charset="-120"/>
                <a:ea typeface="華康儷楷書" pitchFamily="65" charset="-120"/>
              </a:rPr>
            </a:br>
            <a:endParaRPr lang="zh-TW" altLang="en-US" sz="2000" b="1" dirty="0">
              <a:solidFill>
                <a:srgbClr val="002060"/>
              </a:solidFill>
              <a:latin typeface="華康儷楷書" pitchFamily="65" charset="-120"/>
              <a:ea typeface="華康儷楷書" pitchFamily="65" charset="-120"/>
            </a:endParaRPr>
          </a:p>
        </p:txBody>
      </p:sp>
      <p:sp>
        <p:nvSpPr>
          <p:cNvPr id="2" name="矩形 1"/>
          <p:cNvSpPr/>
          <p:nvPr/>
        </p:nvSpPr>
        <p:spPr>
          <a:xfrm>
            <a:off x="381364" y="476733"/>
            <a:ext cx="8577613" cy="2308324"/>
          </a:xfrm>
          <a:prstGeom prst="rect">
            <a:avLst/>
          </a:prstGeom>
        </p:spPr>
        <p:txBody>
          <a:bodyPr wrap="square">
            <a:spAutoFit/>
          </a:bodyPr>
          <a:lstStyle/>
          <a:p>
            <a:pPr algn="ctr">
              <a:spcAft>
                <a:spcPts val="0"/>
              </a:spcAft>
              <a:defRPr/>
            </a:pPr>
            <a:r>
              <a:rPr lang="zh-TW" altLang="zh-TW" sz="7200" b="1" cap="small" dirty="0" smtClean="0">
                <a:solidFill>
                  <a:srgbClr val="002060"/>
                </a:solidFill>
                <a:latin typeface="+mj-lt"/>
                <a:ea typeface="文鼎粗隸" pitchFamily="49" charset="-120"/>
                <a:cs typeface="+mj-cs"/>
              </a:rPr>
              <a:t>高一新生</a:t>
            </a:r>
            <a:endParaRPr lang="en-US" altLang="zh-TW" sz="7200" b="1" cap="small" dirty="0" smtClean="0">
              <a:solidFill>
                <a:srgbClr val="002060"/>
              </a:solidFill>
              <a:latin typeface="+mj-lt"/>
              <a:ea typeface="文鼎粗隸" pitchFamily="49" charset="-120"/>
              <a:cs typeface="+mj-cs"/>
            </a:endParaRPr>
          </a:p>
          <a:p>
            <a:pPr algn="ctr">
              <a:spcAft>
                <a:spcPts val="0"/>
              </a:spcAft>
              <a:defRPr/>
            </a:pPr>
            <a:r>
              <a:rPr lang="zh-TW" altLang="zh-TW" sz="7200" b="1" cap="small" dirty="0" smtClean="0">
                <a:solidFill>
                  <a:srgbClr val="002060"/>
                </a:solidFill>
                <a:latin typeface="+mj-lt"/>
                <a:ea typeface="文鼎粗隸" pitchFamily="49" charset="-120"/>
                <a:cs typeface="+mj-cs"/>
              </a:rPr>
              <a:t>親</a:t>
            </a:r>
            <a:r>
              <a:rPr lang="zh-TW" altLang="zh-TW" sz="7200" b="1" cap="small" dirty="0">
                <a:solidFill>
                  <a:srgbClr val="002060"/>
                </a:solidFill>
                <a:latin typeface="+mj-lt"/>
                <a:ea typeface="文鼎粗隸" pitchFamily="49" charset="-120"/>
                <a:cs typeface="+mj-cs"/>
              </a:rPr>
              <a:t>職座談會</a:t>
            </a:r>
          </a:p>
        </p:txBody>
      </p:sp>
    </p:spTree>
    <p:extLst>
      <p:ext uri="{BB962C8B-B14F-4D97-AF65-F5344CB8AC3E}">
        <p14:creationId xmlns:p14="http://schemas.microsoft.com/office/powerpoint/2010/main" val="2816555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 xmlns:a16="http://schemas.microsoft.com/office/drawing/2014/main" id="{BF9807D7-E268-4B0E-9E57-AFB379F8C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14" y="1170337"/>
            <a:ext cx="8568952" cy="5681482"/>
          </a:xfrm>
          <a:prstGeom prst="rect">
            <a:avLst/>
          </a:prstGeom>
        </p:spPr>
      </p:pic>
      <p:pic>
        <p:nvPicPr>
          <p:cNvPr id="1026" name="Pictur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690" r="63008" b="75259"/>
          <a:stretch/>
        </p:blipFill>
        <p:spPr bwMode="auto">
          <a:xfrm>
            <a:off x="2987834" y="343864"/>
            <a:ext cx="4509995" cy="82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221614" y="2996952"/>
            <a:ext cx="1721668" cy="1754326"/>
          </a:xfrm>
          <a:prstGeom prst="rect">
            <a:avLst/>
          </a:prstGeom>
          <a:solidFill>
            <a:srgbClr val="92D050"/>
          </a:solidFill>
        </p:spPr>
        <p:txBody>
          <a:bodyPr wrap="square" rtlCol="0">
            <a:spAutoFit/>
          </a:bodyPr>
          <a:lstStyle/>
          <a:p>
            <a:r>
              <a:rPr lang="zh-TW" altLang="en-US" sz="3600" b="1" dirty="0" smtClean="0">
                <a:solidFill>
                  <a:srgbClr val="FF0000"/>
                </a:solidFill>
                <a:latin typeface="標楷體" panose="03000509000000000000" pitchFamily="65" charset="-120"/>
                <a:ea typeface="標楷體" panose="03000509000000000000" pitchFamily="65" charset="-120"/>
              </a:rPr>
              <a:t>不</a:t>
            </a:r>
            <a:r>
              <a:rPr lang="zh-TW" altLang="en-US" sz="3600" b="1" dirty="0" smtClean="0">
                <a:solidFill>
                  <a:srgbClr val="000000"/>
                </a:solidFill>
                <a:latin typeface="標楷體" panose="03000509000000000000" pitchFamily="65" charset="-120"/>
                <a:ea typeface="標楷體" panose="03000509000000000000" pitchFamily="65" charset="-120"/>
              </a:rPr>
              <a:t>需要</a:t>
            </a:r>
            <a:endParaRPr lang="en-US" altLang="zh-TW" sz="3600" b="1" dirty="0" smtClean="0">
              <a:solidFill>
                <a:srgbClr val="000000"/>
              </a:solidFill>
              <a:latin typeface="標楷體" panose="03000509000000000000" pitchFamily="65" charset="-120"/>
              <a:ea typeface="標楷體" panose="03000509000000000000" pitchFamily="65" charset="-120"/>
            </a:endParaRPr>
          </a:p>
          <a:p>
            <a:r>
              <a:rPr lang="zh-TW" altLang="en-US" sz="3600" b="1" dirty="0" smtClean="0">
                <a:solidFill>
                  <a:srgbClr val="000000"/>
                </a:solidFill>
                <a:latin typeface="標楷體" panose="03000509000000000000" pitchFamily="65" charset="-120"/>
                <a:ea typeface="標楷體" panose="03000509000000000000" pitchFamily="65" charset="-120"/>
              </a:rPr>
              <a:t>學測</a:t>
            </a:r>
            <a:endParaRPr lang="en-US" altLang="zh-TW" sz="3600" b="1" dirty="0" smtClean="0">
              <a:solidFill>
                <a:srgbClr val="000000"/>
              </a:solidFill>
              <a:latin typeface="標楷體" panose="03000509000000000000" pitchFamily="65" charset="-120"/>
              <a:ea typeface="標楷體" panose="03000509000000000000" pitchFamily="65" charset="-120"/>
            </a:endParaRPr>
          </a:p>
          <a:p>
            <a:r>
              <a:rPr lang="zh-TW" altLang="en-US" sz="3600" b="1" dirty="0" smtClean="0">
                <a:solidFill>
                  <a:srgbClr val="000000"/>
                </a:solidFill>
                <a:latin typeface="標楷體" panose="03000509000000000000" pitchFamily="65" charset="-120"/>
                <a:ea typeface="標楷體" panose="03000509000000000000" pitchFamily="65" charset="-120"/>
              </a:rPr>
              <a:t>成績</a:t>
            </a:r>
            <a:endParaRPr lang="zh-TW" altLang="en-US" sz="3600" b="1"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2505493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4294967295"/>
            <p:extLst>
              <p:ext uri="{D42A27DB-BD31-4B8C-83A1-F6EECF244321}">
                <p14:modId xmlns:p14="http://schemas.microsoft.com/office/powerpoint/2010/main" val="524053406"/>
              </p:ext>
            </p:extLst>
          </p:nvPr>
        </p:nvGraphicFramePr>
        <p:xfrm>
          <a:off x="784572" y="1701767"/>
          <a:ext cx="7862887" cy="4367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a:extLst>
              <a:ext uri="{FF2B5EF4-FFF2-40B4-BE49-F238E27FC236}">
                <a16:creationId xmlns="" xmlns:a16="http://schemas.microsoft.com/office/drawing/2014/main" id="{5C68CDA4-01F4-4458-AAD3-9D3205A6475A}"/>
              </a:ext>
            </a:extLst>
          </p:cNvPr>
          <p:cNvSpPr txBox="1"/>
          <p:nvPr/>
        </p:nvSpPr>
        <p:spPr>
          <a:xfrm>
            <a:off x="783550" y="570169"/>
            <a:ext cx="5156617"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DB7BD">
                    <a:lumMod val="90000"/>
                  </a:srgbClr>
                </a:solidFill>
                <a:latin typeface="微軟正黑體" pitchFamily="34" charset="-120"/>
                <a:ea typeface="微軟正黑體" pitchFamily="34" charset="-120"/>
              </a:rPr>
              <a:t>特殊</a:t>
            </a:r>
            <a:r>
              <a:rPr lang="zh-TW" altLang="en-US" sz="3300" b="1" dirty="0" smtClean="0">
                <a:solidFill>
                  <a:srgbClr val="FDB7BD">
                    <a:lumMod val="90000"/>
                  </a:srgbClr>
                </a:solidFill>
                <a:latin typeface="微軟正黑體" pitchFamily="34" charset="-120"/>
                <a:ea typeface="微軟正黑體" pitchFamily="34" charset="-120"/>
              </a:rPr>
              <a:t>選</a:t>
            </a:r>
            <a:r>
              <a:rPr lang="zh-TW" altLang="en-US" sz="3300" b="1" dirty="0">
                <a:solidFill>
                  <a:srgbClr val="FDB7BD">
                    <a:lumMod val="90000"/>
                  </a:srgbClr>
                </a:solidFill>
                <a:latin typeface="微軟正黑體" pitchFamily="34" charset="-120"/>
                <a:ea typeface="微軟正黑體" pitchFamily="34" charset="-120"/>
              </a:rPr>
              <a:t>才</a:t>
            </a:r>
            <a:r>
              <a:rPr lang="zh-TW" altLang="en-US" sz="3300" b="1" dirty="0" smtClean="0">
                <a:solidFill>
                  <a:srgbClr val="FDB7BD">
                    <a:lumMod val="90000"/>
                  </a:srgbClr>
                </a:solidFill>
                <a:latin typeface="微軟正黑體" pitchFamily="34" charset="-120"/>
                <a:ea typeface="微軟正黑體" pitchFamily="34" charset="-120"/>
              </a:rPr>
              <a:t>：</a:t>
            </a:r>
            <a:r>
              <a:rPr lang="zh-TW" altLang="en-US" sz="3300" b="1" dirty="0">
                <a:solidFill>
                  <a:srgbClr val="FDB7BD">
                    <a:lumMod val="90000"/>
                  </a:srgbClr>
                </a:solidFill>
                <a:latin typeface="微軟正黑體" pitchFamily="34" charset="-120"/>
                <a:ea typeface="微軟正黑體" pitchFamily="34" charset="-120"/>
              </a:rPr>
              <a:t>入學管道</a:t>
            </a:r>
          </a:p>
        </p:txBody>
      </p:sp>
    </p:spTree>
    <p:extLst>
      <p:ext uri="{BB962C8B-B14F-4D97-AF65-F5344CB8AC3E}">
        <p14:creationId xmlns:p14="http://schemas.microsoft.com/office/powerpoint/2010/main" val="182241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771800" y="2780928"/>
            <a:ext cx="3456384" cy="1200329"/>
          </a:xfrm>
          <a:prstGeom prst="rect">
            <a:avLst/>
          </a:prstGeom>
          <a:noFill/>
        </p:spPr>
        <p:txBody>
          <a:bodyPr wrap="square" rtlCol="0">
            <a:spAutoFit/>
          </a:bodyPr>
          <a:lstStyle/>
          <a:p>
            <a:pPr algn="ctr"/>
            <a:r>
              <a:rPr lang="zh-TW" altLang="en-US" sz="5400" b="1" dirty="0">
                <a:solidFill>
                  <a:srgbClr val="000000"/>
                </a:solidFill>
                <a:latin typeface="微軟正黑體" panose="020B0604030504040204" pitchFamily="34" charset="-120"/>
                <a:ea typeface="微軟正黑體" panose="020B0604030504040204" pitchFamily="34" charset="-120"/>
              </a:rPr>
              <a:t>繁星推薦</a:t>
            </a:r>
            <a:endParaRPr lang="en-US" altLang="zh-TW" sz="5400" b="1" dirty="0">
              <a:solidFill>
                <a:srgbClr val="000000"/>
              </a:solidFill>
              <a:latin typeface="微軟正黑體" panose="020B0604030504040204" pitchFamily="34" charset="-120"/>
              <a:ea typeface="微軟正黑體" panose="020B0604030504040204" pitchFamily="34" charset="-120"/>
            </a:endParaRPr>
          </a:p>
          <a:p>
            <a:pPr algn="ctr"/>
            <a:r>
              <a:rPr lang="zh-TW" altLang="en-US" b="1" dirty="0">
                <a:solidFill>
                  <a:srgbClr val="C00000"/>
                </a:solidFill>
                <a:latin typeface="微軟正黑體" pitchFamily="34" charset="-120"/>
                <a:ea typeface="微軟正黑體" pitchFamily="34" charset="-120"/>
              </a:rPr>
              <a:t>負責考試單位：甄選入學委員會</a:t>
            </a:r>
            <a:endParaRPr lang="en-US" altLang="zh-TW" b="1" dirty="0">
              <a:solidFill>
                <a:srgbClr val="C00000"/>
              </a:solidFill>
              <a:latin typeface="微軟正黑體" pitchFamily="34" charset="-120"/>
              <a:ea typeface="微軟正黑體" pitchFamily="34" charset="-120"/>
            </a:endParaRPr>
          </a:p>
        </p:txBody>
      </p:sp>
      <p:sp>
        <p:nvSpPr>
          <p:cNvPr id="5" name="矩形 4">
            <a:extLst>
              <a:ext uri="{FF2B5EF4-FFF2-40B4-BE49-F238E27FC236}">
                <a16:creationId xmlns="" xmlns:a16="http://schemas.microsoft.com/office/drawing/2014/main" id="{7D72778A-E482-4C5A-A8A1-C3604C70CC24}"/>
              </a:ext>
            </a:extLst>
          </p:cNvPr>
          <p:cNvSpPr/>
          <p:nvPr/>
        </p:nvSpPr>
        <p:spPr>
          <a:xfrm>
            <a:off x="3131840" y="4431392"/>
            <a:ext cx="2736304" cy="671389"/>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a:solidFill>
                  <a:srgbClr val="464646"/>
                </a:solidFill>
                <a:latin typeface="微軟正黑體" panose="020B0604030504040204" pitchFamily="34" charset="-120"/>
                <a:ea typeface="微軟正黑體" panose="020B0604030504040204" pitchFamily="34" charset="-120"/>
              </a:rPr>
              <a:t>考試</a:t>
            </a:r>
            <a:r>
              <a:rPr lang="zh-TW" altLang="en-US" b="1">
                <a:solidFill>
                  <a:srgbClr val="464646"/>
                </a:solidFill>
                <a:latin typeface="微軟正黑體" panose="020B0604030504040204" pitchFamily="34" charset="-120"/>
                <a:ea typeface="微軟正黑體" panose="020B0604030504040204" pitchFamily="34" charset="-120"/>
              </a:rPr>
              <a:t>時間：</a:t>
            </a:r>
            <a:r>
              <a:rPr lang="en-US" altLang="zh-TW" b="1" dirty="0">
                <a:solidFill>
                  <a:srgbClr val="464646"/>
                </a:solidFill>
                <a:latin typeface="微軟正黑體" panose="020B0604030504040204" pitchFamily="34" charset="-120"/>
                <a:ea typeface="微軟正黑體" panose="020B0604030504040204" pitchFamily="34" charset="-120"/>
              </a:rPr>
              <a:t>3</a:t>
            </a:r>
            <a:r>
              <a:rPr lang="zh-TW" altLang="en-US" b="1">
                <a:solidFill>
                  <a:srgbClr val="464646"/>
                </a:solidFill>
                <a:latin typeface="微軟正黑體" panose="020B0604030504040204" pitchFamily="34" charset="-120"/>
                <a:ea typeface="微軟正黑體" panose="020B0604030504040204" pitchFamily="34" charset="-120"/>
              </a:rPr>
              <a:t>月底</a:t>
            </a:r>
            <a:r>
              <a:rPr lang="en-US" altLang="zh-TW" b="1" dirty="0">
                <a:solidFill>
                  <a:srgbClr val="464646"/>
                </a:solidFill>
                <a:latin typeface="微軟正黑體" panose="020B0604030504040204" pitchFamily="34" charset="-120"/>
                <a:ea typeface="微軟正黑體" panose="020B0604030504040204" pitchFamily="34" charset="-120"/>
              </a:rPr>
              <a:t>~4</a:t>
            </a:r>
            <a:r>
              <a:rPr lang="zh-TW" altLang="en-US" b="1" dirty="0">
                <a:solidFill>
                  <a:srgbClr val="464646"/>
                </a:solidFill>
                <a:latin typeface="微軟正黑體" panose="020B0604030504040204" pitchFamily="34" charset="-120"/>
                <a:ea typeface="微軟正黑體" panose="020B0604030504040204" pitchFamily="34" charset="-120"/>
              </a:rPr>
              <a:t>月初</a:t>
            </a:r>
          </a:p>
        </p:txBody>
      </p:sp>
      <p:sp>
        <p:nvSpPr>
          <p:cNvPr id="12" name="文字方塊 11">
            <a:extLst>
              <a:ext uri="{FF2B5EF4-FFF2-40B4-BE49-F238E27FC236}">
                <a16:creationId xmlns="" xmlns:a16="http://schemas.microsoft.com/office/drawing/2014/main" id="{D06BC365-43E4-4301-92DC-12EEAD082710}"/>
              </a:ext>
            </a:extLst>
          </p:cNvPr>
          <p:cNvSpPr txBox="1"/>
          <p:nvPr/>
        </p:nvSpPr>
        <p:spPr>
          <a:xfrm>
            <a:off x="2419111" y="2090708"/>
            <a:ext cx="3877985" cy="584775"/>
          </a:xfrm>
          <a:prstGeom prst="rect">
            <a:avLst/>
          </a:prstGeom>
          <a:noFill/>
        </p:spPr>
        <p:txBody>
          <a:bodyPr wrap="none" rtlCol="0">
            <a:spAutoFit/>
          </a:bodyPr>
          <a:lstStyle/>
          <a:p>
            <a:r>
              <a:rPr lang="zh-TW" altLang="en-US" sz="3200" b="1" dirty="0">
                <a:solidFill>
                  <a:srgbClr val="FDB7BD">
                    <a:lumMod val="75000"/>
                  </a:srgbClr>
                </a:solidFill>
                <a:latin typeface="微軟正黑體" panose="020B0604030504040204" pitchFamily="34" charset="-120"/>
                <a:ea typeface="微軟正黑體" panose="020B0604030504040204" pitchFamily="34" charset="-120"/>
              </a:rPr>
              <a:t>大學入門票：管道篇</a:t>
            </a:r>
          </a:p>
        </p:txBody>
      </p:sp>
      <p:sp>
        <p:nvSpPr>
          <p:cNvPr id="13" name="文字方塊 12">
            <a:extLst>
              <a:ext uri="{FF2B5EF4-FFF2-40B4-BE49-F238E27FC236}">
                <a16:creationId xmlns="" xmlns:a16="http://schemas.microsoft.com/office/drawing/2014/main" id="{7A675570-424B-4B58-93F2-729B8C9EC18E}"/>
              </a:ext>
            </a:extLst>
          </p:cNvPr>
          <p:cNvSpPr txBox="1"/>
          <p:nvPr/>
        </p:nvSpPr>
        <p:spPr>
          <a:xfrm>
            <a:off x="5868163" y="6278933"/>
            <a:ext cx="2051907" cy="369332"/>
          </a:xfrm>
          <a:prstGeom prst="rect">
            <a:avLst/>
          </a:prstGeom>
          <a:noFill/>
        </p:spPr>
        <p:txBody>
          <a:bodyPr wrap="square">
            <a:spAutoFit/>
          </a:bodyPr>
          <a:lstStyle/>
          <a:p>
            <a:r>
              <a:rPr lang="en-US" altLang="zh-TW" b="1" dirty="0">
                <a:solidFill>
                  <a:srgbClr val="FDB7BD">
                    <a:lumMod val="75000"/>
                  </a:srgbClr>
                </a:solidFill>
                <a:latin typeface="微軟正黑體" pitchFamily="34" charset="-120"/>
                <a:ea typeface="微軟正黑體" pitchFamily="34" charset="-120"/>
              </a:rPr>
              <a:t>Fun</a:t>
            </a:r>
            <a:r>
              <a:rPr lang="zh-TW" altLang="en-US" b="1" dirty="0">
                <a:solidFill>
                  <a:srgbClr val="FDB7BD">
                    <a:lumMod val="75000"/>
                  </a:srgbClr>
                </a:solidFill>
                <a:latin typeface="微軟正黑體" pitchFamily="34" charset="-120"/>
                <a:ea typeface="微軟正黑體" pitchFamily="34" charset="-120"/>
              </a:rPr>
              <a:t>心探索趣 </a:t>
            </a:r>
            <a:r>
              <a:rPr lang="en-US" altLang="zh-TW" b="1" dirty="0">
                <a:solidFill>
                  <a:srgbClr val="FDB7BD">
                    <a:lumMod val="75000"/>
                  </a:srgbClr>
                </a:solidFill>
                <a:latin typeface="微軟正黑體" pitchFamily="34" charset="-120"/>
                <a:ea typeface="微軟正黑體" pitchFamily="34" charset="-120"/>
              </a:rPr>
              <a:t>P.9</a:t>
            </a:r>
            <a:endParaRPr lang="en-US" altLang="zh-TW" b="1" dirty="0">
              <a:solidFill>
                <a:srgbClr val="FDB7BD">
                  <a:lumMod val="75000"/>
                </a:srgbClr>
              </a:solidFill>
              <a:latin typeface="華康中圓體" pitchFamily="49" charset="-120"/>
              <a:ea typeface="華康中圓體" pitchFamily="49" charset="-120"/>
            </a:endParaRPr>
          </a:p>
        </p:txBody>
      </p:sp>
    </p:spTree>
    <p:extLst>
      <p:ext uri="{BB962C8B-B14F-4D97-AF65-F5344CB8AC3E}">
        <p14:creationId xmlns:p14="http://schemas.microsoft.com/office/powerpoint/2010/main" val="2714443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2775735801"/>
              </p:ext>
            </p:extLst>
          </p:nvPr>
        </p:nvGraphicFramePr>
        <p:xfrm>
          <a:off x="274099" y="1356320"/>
          <a:ext cx="8595802" cy="467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a:extLst>
              <a:ext uri="{FF2B5EF4-FFF2-40B4-BE49-F238E27FC236}">
                <a16:creationId xmlns="" xmlns:a16="http://schemas.microsoft.com/office/drawing/2014/main" id="{B40EA483-EFE8-4072-A929-904B5C62D71A}"/>
              </a:ext>
            </a:extLst>
          </p:cNvPr>
          <p:cNvSpPr txBox="1"/>
          <p:nvPr/>
        </p:nvSpPr>
        <p:spPr>
          <a:xfrm>
            <a:off x="783718" y="570169"/>
            <a:ext cx="7028825"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DB7BD">
                    <a:lumMod val="90000"/>
                  </a:srgbClr>
                </a:solidFill>
                <a:latin typeface="微軟正黑體" pitchFamily="34" charset="-120"/>
                <a:ea typeface="微軟正黑體" pitchFamily="34" charset="-120"/>
              </a:rPr>
              <a:t>繁星推薦：學生報名</a:t>
            </a:r>
          </a:p>
        </p:txBody>
      </p:sp>
      <p:sp>
        <p:nvSpPr>
          <p:cNvPr id="2" name="六角星形 1"/>
          <p:cNvSpPr/>
          <p:nvPr/>
        </p:nvSpPr>
        <p:spPr>
          <a:xfrm>
            <a:off x="1115616" y="535062"/>
            <a:ext cx="7200800" cy="6138042"/>
          </a:xfrm>
          <a:prstGeom prst="star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3600" dirty="0" smtClean="0">
                <a:solidFill>
                  <a:schemeClr val="bg1"/>
                </a:solidFill>
                <a:ea typeface="文鼎勘亭流" panose="02010609010101010101" pitchFamily="49" charset="-120"/>
              </a:rPr>
              <a:t>德光的校內規定：</a:t>
            </a:r>
            <a:endParaRPr lang="en-US" altLang="zh-TW" sz="3600" dirty="0" smtClean="0">
              <a:solidFill>
                <a:schemeClr val="bg1"/>
              </a:solidFill>
              <a:ea typeface="文鼎勘亭流" panose="02010609010101010101" pitchFamily="49" charset="-120"/>
            </a:endParaRPr>
          </a:p>
          <a:p>
            <a:pPr algn="ctr"/>
            <a:r>
              <a:rPr lang="zh-TW" altLang="en-US" sz="3600" dirty="0">
                <a:solidFill>
                  <a:srgbClr val="FF0000"/>
                </a:solidFill>
                <a:ea typeface="文鼎勘亭流" panose="02010609010101010101" pitchFamily="49" charset="-120"/>
              </a:rPr>
              <a:t>三</a:t>
            </a:r>
            <a:r>
              <a:rPr lang="zh-TW" altLang="en-US" sz="3600" dirty="0" smtClean="0">
                <a:solidFill>
                  <a:srgbClr val="FF0000"/>
                </a:solidFill>
                <a:ea typeface="文鼎勘亭流" panose="02010609010101010101" pitchFamily="49" charset="-120"/>
              </a:rPr>
              <a:t>年內被</a:t>
            </a:r>
            <a:r>
              <a:rPr lang="en-US" altLang="zh-TW" sz="3600" dirty="0" smtClean="0">
                <a:solidFill>
                  <a:srgbClr val="FF0000"/>
                </a:solidFill>
                <a:ea typeface="文鼎勘亭流" panose="02010609010101010101" pitchFamily="49" charset="-120"/>
              </a:rPr>
              <a:t>“</a:t>
            </a:r>
            <a:r>
              <a:rPr lang="zh-TW" altLang="en-US" sz="3600" dirty="0" smtClean="0">
                <a:solidFill>
                  <a:srgbClr val="FF0000"/>
                </a:solidFill>
                <a:ea typeface="文鼎勘亭流" panose="02010609010101010101" pitchFamily="49" charset="-120"/>
              </a:rPr>
              <a:t>記大過以上</a:t>
            </a:r>
            <a:r>
              <a:rPr lang="en-US" altLang="zh-TW" sz="3600" dirty="0" smtClean="0">
                <a:solidFill>
                  <a:srgbClr val="FF0000"/>
                </a:solidFill>
                <a:ea typeface="文鼎勘亭流" panose="02010609010101010101" pitchFamily="49" charset="-120"/>
              </a:rPr>
              <a:t>”</a:t>
            </a:r>
          </a:p>
          <a:p>
            <a:pPr algn="ctr"/>
            <a:r>
              <a:rPr lang="zh-TW" altLang="en-US" sz="3600" dirty="0" smtClean="0">
                <a:solidFill>
                  <a:srgbClr val="FF0000"/>
                </a:solidFill>
                <a:ea typeface="文鼎勘亭流" panose="02010609010101010101" pitchFamily="49" charset="-120"/>
              </a:rPr>
              <a:t>的紀錄</a:t>
            </a:r>
            <a:endParaRPr lang="en-US" altLang="zh-TW" sz="3600" dirty="0" smtClean="0">
              <a:solidFill>
                <a:srgbClr val="FF0000"/>
              </a:solidFill>
              <a:ea typeface="文鼎勘亭流" panose="02010609010101010101" pitchFamily="49" charset="-120"/>
            </a:endParaRPr>
          </a:p>
          <a:p>
            <a:pPr algn="ctr"/>
            <a:r>
              <a:rPr lang="zh-TW" altLang="en-US" sz="3600" dirty="0" smtClean="0">
                <a:solidFill>
                  <a:srgbClr val="FF0000"/>
                </a:solidFill>
                <a:ea typeface="文鼎勘亭流" panose="02010609010101010101" pitchFamily="49" charset="-120"/>
              </a:rPr>
              <a:t>不予推薦</a:t>
            </a:r>
            <a:endParaRPr lang="en-US" altLang="zh-TW" sz="3600" dirty="0" smtClean="0">
              <a:solidFill>
                <a:srgbClr val="FF0000"/>
              </a:solidFill>
              <a:ea typeface="文鼎勘亭流" panose="02010609010101010101" pitchFamily="49" charset="-120"/>
            </a:endParaRPr>
          </a:p>
          <a:p>
            <a:pPr algn="ctr"/>
            <a:r>
              <a:rPr lang="en-US" altLang="zh-TW" sz="3600" dirty="0" smtClean="0">
                <a:solidFill>
                  <a:srgbClr val="FF0000"/>
                </a:solidFill>
                <a:ea typeface="文鼎勘亭流" panose="02010609010101010101" pitchFamily="49" charset="-120"/>
              </a:rPr>
              <a:t>(</a:t>
            </a:r>
            <a:r>
              <a:rPr lang="zh-TW" altLang="en-US" sz="3600" dirty="0" smtClean="0">
                <a:solidFill>
                  <a:srgbClr val="FF0000"/>
                </a:solidFill>
                <a:ea typeface="文鼎勘亭流" panose="02010609010101010101" pitchFamily="49" charset="-120"/>
              </a:rPr>
              <a:t>銷過也不行</a:t>
            </a:r>
            <a:r>
              <a:rPr lang="en-US" altLang="zh-TW" sz="3600" dirty="0" smtClean="0">
                <a:solidFill>
                  <a:srgbClr val="FF0000"/>
                </a:solidFill>
                <a:ea typeface="文鼎勘亭流" panose="02010609010101010101" pitchFamily="49" charset="-120"/>
              </a:rPr>
              <a:t>)</a:t>
            </a:r>
          </a:p>
          <a:p>
            <a:pPr algn="ctr"/>
            <a:endParaRPr lang="zh-TW" altLang="en-US" dirty="0">
              <a:solidFill>
                <a:srgbClr val="FFFFFF"/>
              </a:solidFill>
            </a:endParaRPr>
          </a:p>
        </p:txBody>
      </p:sp>
    </p:spTree>
    <p:extLst>
      <p:ext uri="{BB962C8B-B14F-4D97-AF65-F5344CB8AC3E}">
        <p14:creationId xmlns:p14="http://schemas.microsoft.com/office/powerpoint/2010/main" val="9010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3914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2479536" y="496143"/>
            <a:ext cx="5904656" cy="646331"/>
          </a:xfrm>
          <a:prstGeom prst="rect">
            <a:avLst/>
          </a:prstGeom>
          <a:noFill/>
        </p:spPr>
        <p:txBody>
          <a:bodyPr wrap="square" rtlCol="0">
            <a:spAutoFit/>
          </a:bodyPr>
          <a:lstStyle/>
          <a:p>
            <a:r>
              <a:rPr lang="zh-TW" altLang="en-US" sz="3600" b="1" dirty="0" smtClean="0">
                <a:ea typeface="文鼎新藝體" panose="02010609010101010101" pitchFamily="49" charset="-120"/>
              </a:rPr>
              <a:t>繁星採計之學業總成績</a:t>
            </a:r>
            <a:endParaRPr lang="zh-TW" altLang="en-US" sz="3600" b="1" dirty="0">
              <a:ea typeface="文鼎新藝體" panose="02010609010101010101" pitchFamily="49" charset="-120"/>
            </a:endParaRPr>
          </a:p>
        </p:txBody>
      </p:sp>
    </p:spTree>
    <p:extLst>
      <p:ext uri="{BB962C8B-B14F-4D97-AF65-F5344CB8AC3E}">
        <p14:creationId xmlns:p14="http://schemas.microsoft.com/office/powerpoint/2010/main" val="2163384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454238" y="2753180"/>
            <a:ext cx="3960440" cy="1200329"/>
          </a:xfrm>
          <a:prstGeom prst="rect">
            <a:avLst/>
          </a:prstGeom>
          <a:noFill/>
        </p:spPr>
        <p:txBody>
          <a:bodyPr wrap="square" rtlCol="0">
            <a:spAutoFit/>
          </a:bodyPr>
          <a:lstStyle/>
          <a:p>
            <a:pPr algn="ctr"/>
            <a:r>
              <a:rPr lang="zh-TW" altLang="en-US" sz="5400" b="1" dirty="0">
                <a:solidFill>
                  <a:srgbClr val="000000"/>
                </a:solidFill>
                <a:latin typeface="微軟正黑體" panose="020B0604030504040204" pitchFamily="34" charset="-120"/>
                <a:ea typeface="微軟正黑體" panose="020B0604030504040204" pitchFamily="34" charset="-120"/>
              </a:rPr>
              <a:t>個人申請</a:t>
            </a:r>
            <a:endParaRPr lang="en-US" altLang="zh-TW" sz="5400" b="1" dirty="0">
              <a:solidFill>
                <a:srgbClr val="000000"/>
              </a:solidFill>
              <a:latin typeface="微軟正黑體" panose="020B0604030504040204" pitchFamily="34" charset="-120"/>
              <a:ea typeface="微軟正黑體" panose="020B0604030504040204" pitchFamily="34" charset="-120"/>
            </a:endParaRPr>
          </a:p>
          <a:p>
            <a:pPr algn="ctr"/>
            <a:r>
              <a:rPr lang="zh-TW" altLang="en-US" b="1" dirty="0">
                <a:solidFill>
                  <a:srgbClr val="C00000"/>
                </a:solidFill>
                <a:latin typeface="微軟正黑體" pitchFamily="34" charset="-120"/>
                <a:ea typeface="微軟正黑體" pitchFamily="34" charset="-120"/>
              </a:rPr>
              <a:t>負責考試單位：甄選入學委員會</a:t>
            </a:r>
            <a:endParaRPr lang="en-US" altLang="zh-TW" b="1" dirty="0">
              <a:solidFill>
                <a:srgbClr val="FFC7C0"/>
              </a:solidFill>
              <a:latin typeface="華康中圓體" pitchFamily="49" charset="-120"/>
              <a:ea typeface="華康中圓體" pitchFamily="49" charset="-120"/>
            </a:endParaRPr>
          </a:p>
        </p:txBody>
      </p:sp>
      <p:sp>
        <p:nvSpPr>
          <p:cNvPr id="7" name="矩形 6">
            <a:extLst>
              <a:ext uri="{FF2B5EF4-FFF2-40B4-BE49-F238E27FC236}">
                <a16:creationId xmlns="" xmlns:a16="http://schemas.microsoft.com/office/drawing/2014/main" id="{D47AB152-A4C7-4EC0-8FDA-A6F00C3C9ACF}"/>
              </a:ext>
            </a:extLst>
          </p:cNvPr>
          <p:cNvSpPr/>
          <p:nvPr/>
        </p:nvSpPr>
        <p:spPr>
          <a:xfrm>
            <a:off x="3133433" y="4123956"/>
            <a:ext cx="2736304" cy="671389"/>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a:solidFill>
                  <a:srgbClr val="464646"/>
                </a:solidFill>
                <a:latin typeface="微軟正黑體" panose="020B0604030504040204" pitchFamily="34" charset="-120"/>
                <a:ea typeface="微軟正黑體" panose="020B0604030504040204" pitchFamily="34" charset="-120"/>
              </a:rPr>
              <a:t>考試</a:t>
            </a:r>
            <a:r>
              <a:rPr lang="zh-TW" altLang="en-US" b="1">
                <a:solidFill>
                  <a:srgbClr val="464646"/>
                </a:solidFill>
                <a:latin typeface="微軟正黑體" panose="020B0604030504040204" pitchFamily="34" charset="-120"/>
                <a:ea typeface="微軟正黑體" panose="020B0604030504040204" pitchFamily="34" charset="-120"/>
              </a:rPr>
              <a:t>時間：</a:t>
            </a:r>
            <a:r>
              <a:rPr lang="en-US" altLang="zh-TW" b="1" dirty="0">
                <a:solidFill>
                  <a:srgbClr val="464646"/>
                </a:solidFill>
                <a:latin typeface="微軟正黑體" panose="020B0604030504040204" pitchFamily="34" charset="-120"/>
                <a:ea typeface="微軟正黑體" panose="020B0604030504040204" pitchFamily="34" charset="-120"/>
              </a:rPr>
              <a:t>4~5</a:t>
            </a:r>
            <a:r>
              <a:rPr lang="zh-TW" altLang="en-US" b="1" dirty="0">
                <a:solidFill>
                  <a:srgbClr val="464646"/>
                </a:solidFill>
                <a:latin typeface="微軟正黑體" panose="020B0604030504040204" pitchFamily="34" charset="-120"/>
                <a:ea typeface="微軟正黑體" panose="020B0604030504040204" pitchFamily="34" charset="-120"/>
              </a:rPr>
              <a:t>月</a:t>
            </a:r>
          </a:p>
        </p:txBody>
      </p:sp>
      <p:sp>
        <p:nvSpPr>
          <p:cNvPr id="11" name="文字方塊 10">
            <a:extLst>
              <a:ext uri="{FF2B5EF4-FFF2-40B4-BE49-F238E27FC236}">
                <a16:creationId xmlns="" xmlns:a16="http://schemas.microsoft.com/office/drawing/2014/main" id="{491BF8C6-C16B-4CF2-A69D-1E62C88BC1D0}"/>
              </a:ext>
            </a:extLst>
          </p:cNvPr>
          <p:cNvSpPr txBox="1"/>
          <p:nvPr/>
        </p:nvSpPr>
        <p:spPr>
          <a:xfrm>
            <a:off x="2419103" y="2090703"/>
            <a:ext cx="3877985" cy="584775"/>
          </a:xfrm>
          <a:prstGeom prst="rect">
            <a:avLst/>
          </a:prstGeom>
          <a:noFill/>
        </p:spPr>
        <p:txBody>
          <a:bodyPr wrap="none" rtlCol="0">
            <a:spAutoFit/>
          </a:bodyPr>
          <a:lstStyle/>
          <a:p>
            <a:r>
              <a:rPr lang="zh-TW" altLang="en-US" sz="3200" b="1" dirty="0">
                <a:solidFill>
                  <a:srgbClr val="FDB7BD">
                    <a:lumMod val="75000"/>
                  </a:srgbClr>
                </a:solidFill>
                <a:latin typeface="微軟正黑體" panose="020B0604030504040204" pitchFamily="34" charset="-120"/>
                <a:ea typeface="微軟正黑體" panose="020B0604030504040204" pitchFamily="34" charset="-120"/>
              </a:rPr>
              <a:t>大學入門票：管道篇</a:t>
            </a:r>
          </a:p>
        </p:txBody>
      </p:sp>
      <p:sp>
        <p:nvSpPr>
          <p:cNvPr id="12" name="文字方塊 11">
            <a:extLst>
              <a:ext uri="{FF2B5EF4-FFF2-40B4-BE49-F238E27FC236}">
                <a16:creationId xmlns="" xmlns:a16="http://schemas.microsoft.com/office/drawing/2014/main" id="{636E3BDE-63F8-4FC7-BC7B-9136157AF978}"/>
              </a:ext>
            </a:extLst>
          </p:cNvPr>
          <p:cNvSpPr txBox="1"/>
          <p:nvPr/>
        </p:nvSpPr>
        <p:spPr>
          <a:xfrm>
            <a:off x="5868163" y="6278933"/>
            <a:ext cx="2051907" cy="369332"/>
          </a:xfrm>
          <a:prstGeom prst="rect">
            <a:avLst/>
          </a:prstGeom>
          <a:noFill/>
        </p:spPr>
        <p:txBody>
          <a:bodyPr wrap="square">
            <a:spAutoFit/>
          </a:bodyPr>
          <a:lstStyle/>
          <a:p>
            <a:r>
              <a:rPr lang="en-US" altLang="zh-TW" b="1" dirty="0">
                <a:solidFill>
                  <a:srgbClr val="FDB7BD">
                    <a:lumMod val="75000"/>
                  </a:srgbClr>
                </a:solidFill>
                <a:latin typeface="微軟正黑體" pitchFamily="34" charset="-120"/>
                <a:ea typeface="微軟正黑體" pitchFamily="34" charset="-120"/>
              </a:rPr>
              <a:t>Fun</a:t>
            </a:r>
            <a:r>
              <a:rPr lang="zh-TW" altLang="en-US" b="1" dirty="0">
                <a:solidFill>
                  <a:srgbClr val="FDB7BD">
                    <a:lumMod val="75000"/>
                  </a:srgbClr>
                </a:solidFill>
                <a:latin typeface="微軟正黑體" pitchFamily="34" charset="-120"/>
                <a:ea typeface="微軟正黑體" pitchFamily="34" charset="-120"/>
              </a:rPr>
              <a:t>心探索趣 </a:t>
            </a:r>
            <a:r>
              <a:rPr lang="en-US" altLang="zh-TW" b="1" dirty="0">
                <a:solidFill>
                  <a:srgbClr val="FDB7BD">
                    <a:lumMod val="75000"/>
                  </a:srgbClr>
                </a:solidFill>
                <a:latin typeface="微軟正黑體" pitchFamily="34" charset="-120"/>
                <a:ea typeface="微軟正黑體" pitchFamily="34" charset="-120"/>
              </a:rPr>
              <a:t>P.10</a:t>
            </a:r>
            <a:endParaRPr lang="en-US" altLang="zh-TW" b="1" dirty="0">
              <a:solidFill>
                <a:srgbClr val="FDB7BD">
                  <a:lumMod val="75000"/>
                </a:srgbClr>
              </a:solidFill>
              <a:latin typeface="華康中圓體" pitchFamily="49" charset="-120"/>
              <a:ea typeface="華康中圓體" pitchFamily="49" charset="-120"/>
            </a:endParaRPr>
          </a:p>
        </p:txBody>
      </p:sp>
    </p:spTree>
    <p:extLst>
      <p:ext uri="{BB962C8B-B14F-4D97-AF65-F5344CB8AC3E}">
        <p14:creationId xmlns:p14="http://schemas.microsoft.com/office/powerpoint/2010/main" val="30054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 xmlns:a16="http://schemas.microsoft.com/office/drawing/2014/main" id="{4397B2AE-B86E-46E2-8308-2B2993DF8013}"/>
              </a:ext>
            </a:extLst>
          </p:cNvPr>
          <p:cNvPicPr>
            <a:picLocks noChangeAspect="1"/>
          </p:cNvPicPr>
          <p:nvPr/>
        </p:nvPicPr>
        <p:blipFill rotWithShape="1">
          <a:blip r:embed="rId2"/>
          <a:srcRect l="38975" t="15949" r="24343" b="9400"/>
          <a:stretch/>
        </p:blipFill>
        <p:spPr>
          <a:xfrm>
            <a:off x="4805772" y="908524"/>
            <a:ext cx="4019714" cy="5219027"/>
          </a:xfrm>
          <a:prstGeom prst="rect">
            <a:avLst/>
          </a:prstGeom>
        </p:spPr>
      </p:pic>
      <p:sp>
        <p:nvSpPr>
          <p:cNvPr id="3" name="Rectangle 2"/>
          <p:cNvSpPr txBox="1">
            <a:spLocks noChangeArrowheads="1"/>
          </p:cNvSpPr>
          <p:nvPr/>
        </p:nvSpPr>
        <p:spPr>
          <a:xfrm>
            <a:off x="899592" y="1364558"/>
            <a:ext cx="7467600" cy="622801"/>
          </a:xfrm>
          <a:prstGeom prst="rect">
            <a:avLst/>
          </a:prstGeom>
        </p:spPr>
        <p:txBody>
          <a:bodyPr/>
          <a:lstStyle/>
          <a:p>
            <a:pPr defTabSz="685800">
              <a:spcBef>
                <a:spcPct val="0"/>
              </a:spcBef>
              <a:defRPr/>
            </a:pPr>
            <a:r>
              <a:rPr lang="zh-TW" altLang="en-US" sz="2700" b="1" cap="small" dirty="0">
                <a:solidFill>
                  <a:srgbClr val="464646"/>
                </a:solidFill>
                <a:latin typeface="微軟正黑體" pitchFamily="34" charset="-120"/>
                <a:ea typeface="微軟正黑體" pitchFamily="34" charset="-120"/>
              </a:rPr>
              <a:t>每人申請最多</a:t>
            </a:r>
            <a:r>
              <a:rPr lang="zh-TW" altLang="en-US" sz="4800" b="1" u="sng" cap="small" dirty="0">
                <a:solidFill>
                  <a:srgbClr val="FF0000"/>
                </a:solidFill>
                <a:latin typeface="微軟正黑體" pitchFamily="34" charset="-120"/>
                <a:ea typeface="微軟正黑體" pitchFamily="34" charset="-120"/>
              </a:rPr>
              <a:t>六個</a:t>
            </a:r>
            <a:r>
              <a:rPr lang="zh-TW" altLang="en-US" sz="2700" b="1" cap="small" dirty="0">
                <a:solidFill>
                  <a:srgbClr val="464646"/>
                </a:solidFill>
                <a:latin typeface="微軟正黑體" pitchFamily="34" charset="-120"/>
                <a:ea typeface="微軟正黑體" pitchFamily="34" charset="-120"/>
              </a:rPr>
              <a:t>校系</a:t>
            </a:r>
          </a:p>
        </p:txBody>
      </p:sp>
      <p:sp>
        <p:nvSpPr>
          <p:cNvPr id="4" name="Rectangle 3"/>
          <p:cNvSpPr txBox="1">
            <a:spLocks noChangeArrowheads="1"/>
          </p:cNvSpPr>
          <p:nvPr/>
        </p:nvSpPr>
        <p:spPr>
          <a:xfrm>
            <a:off x="827584" y="2082000"/>
            <a:ext cx="3672408" cy="4349331"/>
          </a:xfrm>
          <a:prstGeom prst="rect">
            <a:avLst/>
          </a:prstGeom>
        </p:spPr>
        <p:txBody>
          <a:bodyPr/>
          <a:lstStyle/>
          <a:p>
            <a:pPr marL="205740" indent="-205740" defTabSz="685800">
              <a:spcBef>
                <a:spcPts val="450"/>
              </a:spcBef>
              <a:buClr>
                <a:srgbClr val="000000"/>
              </a:buClr>
              <a:buSzPct val="70000"/>
              <a:buFont typeface="Wingdings"/>
              <a:buChar char=""/>
              <a:defRPr/>
            </a:pPr>
            <a:r>
              <a:rPr lang="zh-TW" altLang="en-US" sz="2100" dirty="0">
                <a:solidFill>
                  <a:srgbClr val="464646"/>
                </a:solidFill>
                <a:latin typeface="微軟正黑體" pitchFamily="34" charset="-120"/>
                <a:ea typeface="微軟正黑體" pitchFamily="34" charset="-120"/>
              </a:rPr>
              <a:t>大學得限制考生僅能申請該校一學系（組），違者取消考生報名該大學所有校系（組）之申請，請參閱個人申請招生簡章首頁</a:t>
            </a:r>
            <a:r>
              <a:rPr lang="zh-TW" altLang="en-US" sz="2100" dirty="0">
                <a:solidFill>
                  <a:srgbClr val="FFC7C0">
                    <a:lumMod val="50000"/>
                  </a:srgbClr>
                </a:solidFill>
                <a:latin typeface="微軟正黑體" pitchFamily="34" charset="-120"/>
                <a:ea typeface="微軟正黑體" pitchFamily="34" charset="-120"/>
              </a:rPr>
              <a:t>「</a:t>
            </a:r>
            <a:r>
              <a:rPr lang="zh-TW" altLang="en-US" sz="2100" b="1" dirty="0">
                <a:solidFill>
                  <a:srgbClr val="FFC7C0">
                    <a:lumMod val="50000"/>
                  </a:srgbClr>
                </a:solidFill>
                <a:latin typeface="微軟正黑體" pitchFamily="34" charset="-120"/>
                <a:ea typeface="微軟正黑體" pitchFamily="34" charset="-120"/>
              </a:rPr>
              <a:t>招生學校暨個人申請選填學系（組）限制一覽表</a:t>
            </a:r>
            <a:r>
              <a:rPr lang="zh-TW" altLang="en-US" sz="2100" dirty="0">
                <a:solidFill>
                  <a:srgbClr val="FFC7C0">
                    <a:lumMod val="50000"/>
                  </a:srgbClr>
                </a:solidFill>
                <a:latin typeface="微軟正黑體" pitchFamily="34" charset="-120"/>
                <a:ea typeface="微軟正黑體" pitchFamily="34" charset="-120"/>
              </a:rPr>
              <a:t>」</a:t>
            </a:r>
            <a:r>
              <a:rPr lang="zh-TW" altLang="en-US" sz="2100" dirty="0">
                <a:solidFill>
                  <a:srgbClr val="464646"/>
                </a:solidFill>
                <a:latin typeface="微軟正黑體" pitchFamily="34" charset="-120"/>
                <a:ea typeface="微軟正黑體" pitchFamily="34" charset="-120"/>
              </a:rPr>
              <a:t>。</a:t>
            </a:r>
          </a:p>
        </p:txBody>
      </p:sp>
      <p:sp>
        <p:nvSpPr>
          <p:cNvPr id="16" name="圓角矩形圖說文字 15"/>
          <p:cNvSpPr/>
          <p:nvPr/>
        </p:nvSpPr>
        <p:spPr>
          <a:xfrm>
            <a:off x="1133364" y="4870742"/>
            <a:ext cx="5904656" cy="1723361"/>
          </a:xfrm>
          <a:prstGeom prst="wedgeRoundRectCallout">
            <a:avLst>
              <a:gd name="adj1" fmla="val -11446"/>
              <a:gd name="adj2" fmla="val -66261"/>
              <a:gd name="adj3" fmla="val 16667"/>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100" b="1" dirty="0">
                <a:solidFill>
                  <a:srgbClr val="464646"/>
                </a:solidFill>
                <a:latin typeface="微軟正黑體" pitchFamily="34" charset="-120"/>
                <a:ea typeface="微軟正黑體" pitchFamily="34" charset="-120"/>
              </a:rPr>
              <a:t>例如：臺北藝術大學</a:t>
            </a:r>
            <a:r>
              <a:rPr lang="zh-TW" altLang="en-US" sz="2100" b="1" dirty="0">
                <a:solidFill>
                  <a:srgbClr val="FFC7C0">
                    <a:lumMod val="75000"/>
                  </a:srgbClr>
                </a:solidFill>
                <a:latin typeface="微軟正黑體" pitchFamily="34" charset="-120"/>
                <a:ea typeface="微軟正黑體" pitchFamily="34" charset="-120"/>
              </a:rPr>
              <a:t>限填該校</a:t>
            </a:r>
            <a:r>
              <a:rPr lang="en-US" altLang="zh-TW" sz="2100" b="1" dirty="0">
                <a:solidFill>
                  <a:srgbClr val="FFC7C0">
                    <a:lumMod val="75000"/>
                  </a:srgbClr>
                </a:solidFill>
                <a:latin typeface="微軟正黑體" pitchFamily="34" charset="-120"/>
                <a:ea typeface="微軟正黑體" pitchFamily="34" charset="-120"/>
              </a:rPr>
              <a:t>1</a:t>
            </a:r>
            <a:r>
              <a:rPr lang="zh-TW" altLang="en-US" sz="2100" b="1" dirty="0">
                <a:solidFill>
                  <a:srgbClr val="FFC7C0">
                    <a:lumMod val="75000"/>
                  </a:srgbClr>
                </a:solidFill>
                <a:latin typeface="微軟正黑體" pitchFamily="34" charset="-120"/>
                <a:ea typeface="微軟正黑體" pitchFamily="34" charset="-120"/>
              </a:rPr>
              <a:t>系</a:t>
            </a:r>
            <a:r>
              <a:rPr lang="zh-TW" altLang="en-US" sz="2100" b="1" dirty="0">
                <a:solidFill>
                  <a:srgbClr val="464646"/>
                </a:solidFill>
                <a:latin typeface="微軟正黑體" pitchFamily="34" charset="-120"/>
                <a:ea typeface="微軟正黑體" pitchFamily="34" charset="-120"/>
              </a:rPr>
              <a:t>，</a:t>
            </a:r>
            <a:endParaRPr lang="en-US" altLang="zh-TW" sz="2100" b="1" dirty="0">
              <a:solidFill>
                <a:srgbClr val="464646"/>
              </a:solidFill>
              <a:latin typeface="微軟正黑體" pitchFamily="34" charset="-120"/>
              <a:ea typeface="微軟正黑體" pitchFamily="34" charset="-120"/>
            </a:endParaRPr>
          </a:p>
          <a:p>
            <a:r>
              <a:rPr lang="zh-TW" altLang="en-US" sz="2100" b="1" dirty="0">
                <a:solidFill>
                  <a:srgbClr val="464646"/>
                </a:solidFill>
                <a:latin typeface="微軟正黑體" pitchFamily="34" charset="-120"/>
                <a:ea typeface="微軟正黑體" pitchFamily="34" charset="-120"/>
              </a:rPr>
              <a:t>      臺北教育、嘉義大學</a:t>
            </a:r>
            <a:r>
              <a:rPr lang="zh-TW" altLang="en-US" sz="2100" b="1" dirty="0">
                <a:solidFill>
                  <a:srgbClr val="FFC7C0">
                    <a:lumMod val="75000"/>
                  </a:srgbClr>
                </a:solidFill>
                <a:latin typeface="微軟正黑體" pitchFamily="34" charset="-120"/>
                <a:ea typeface="微軟正黑體" pitchFamily="34" charset="-120"/>
              </a:rPr>
              <a:t>填該校</a:t>
            </a:r>
            <a:r>
              <a:rPr lang="en-US" altLang="zh-TW" sz="2100" b="1" dirty="0">
                <a:solidFill>
                  <a:srgbClr val="FFC7C0">
                    <a:lumMod val="75000"/>
                  </a:srgbClr>
                </a:solidFill>
                <a:latin typeface="微軟正黑體" pitchFamily="34" charset="-120"/>
                <a:ea typeface="微軟正黑體" pitchFamily="34" charset="-120"/>
              </a:rPr>
              <a:t>2</a:t>
            </a:r>
            <a:r>
              <a:rPr lang="zh-TW" altLang="en-US" sz="2100" b="1" dirty="0">
                <a:solidFill>
                  <a:srgbClr val="FFC7C0">
                    <a:lumMod val="75000"/>
                  </a:srgbClr>
                </a:solidFill>
                <a:latin typeface="微軟正黑體" pitchFamily="34" charset="-120"/>
                <a:ea typeface="微軟正黑體" pitchFamily="34" charset="-120"/>
              </a:rPr>
              <a:t>系</a:t>
            </a:r>
            <a:r>
              <a:rPr lang="zh-TW" altLang="en-US" sz="2100" b="1" dirty="0">
                <a:solidFill>
                  <a:srgbClr val="464646"/>
                </a:solidFill>
                <a:latin typeface="微軟正黑體" pitchFamily="34" charset="-120"/>
                <a:ea typeface="微軟正黑體" pitchFamily="34" charset="-120"/>
              </a:rPr>
              <a:t>。</a:t>
            </a:r>
            <a:endParaRPr lang="en-US" altLang="zh-TW" sz="2100" b="1" dirty="0">
              <a:solidFill>
                <a:srgbClr val="464646"/>
              </a:solidFill>
              <a:latin typeface="微軟正黑體" pitchFamily="34" charset="-120"/>
              <a:ea typeface="微軟正黑體" pitchFamily="34" charset="-120"/>
            </a:endParaRPr>
          </a:p>
          <a:p>
            <a:r>
              <a:rPr lang="zh-TW" altLang="en-US" sz="2100" b="1" dirty="0">
                <a:solidFill>
                  <a:srgbClr val="464646"/>
                </a:solidFill>
                <a:latin typeface="微軟正黑體" pitchFamily="34" charset="-120"/>
                <a:ea typeface="微軟正黑體" pitchFamily="34" charset="-120"/>
              </a:rPr>
              <a:t>      中國醫、交大、中央、彰師等</a:t>
            </a:r>
            <a:r>
              <a:rPr lang="zh-TW" altLang="en-US" sz="2100" b="1" dirty="0">
                <a:solidFill>
                  <a:srgbClr val="FFC7C0">
                    <a:lumMod val="75000"/>
                  </a:srgbClr>
                </a:solidFill>
                <a:latin typeface="微軟正黑體" pitchFamily="34" charset="-120"/>
                <a:ea typeface="微軟正黑體" pitchFamily="34" charset="-120"/>
              </a:rPr>
              <a:t>限填該校</a:t>
            </a:r>
            <a:r>
              <a:rPr lang="en-US" altLang="zh-TW" sz="2100" b="1" dirty="0">
                <a:solidFill>
                  <a:srgbClr val="FFC7C0">
                    <a:lumMod val="75000"/>
                  </a:srgbClr>
                </a:solidFill>
                <a:latin typeface="微軟正黑體" pitchFamily="34" charset="-120"/>
                <a:ea typeface="微軟正黑體" pitchFamily="34" charset="-120"/>
              </a:rPr>
              <a:t>3</a:t>
            </a:r>
            <a:r>
              <a:rPr lang="zh-TW" altLang="en-US" sz="2100" b="1" dirty="0">
                <a:solidFill>
                  <a:srgbClr val="FFC7C0">
                    <a:lumMod val="75000"/>
                  </a:srgbClr>
                </a:solidFill>
                <a:latin typeface="微軟正黑體" pitchFamily="34" charset="-120"/>
                <a:ea typeface="微軟正黑體" pitchFamily="34" charset="-120"/>
              </a:rPr>
              <a:t>系</a:t>
            </a:r>
            <a:r>
              <a:rPr lang="zh-TW" altLang="en-US" sz="2100" b="1" dirty="0">
                <a:solidFill>
                  <a:srgbClr val="464646"/>
                </a:solidFill>
                <a:latin typeface="微軟正黑體" pitchFamily="34" charset="-120"/>
                <a:ea typeface="微軟正黑體" pitchFamily="34" charset="-120"/>
              </a:rPr>
              <a:t>。</a:t>
            </a:r>
            <a:endParaRPr lang="zh-TW" altLang="en-US" sz="2100" dirty="0">
              <a:solidFill>
                <a:srgbClr val="464646"/>
              </a:solidFill>
              <a:latin typeface="微軟正黑體" pitchFamily="34" charset="-120"/>
              <a:ea typeface="微軟正黑體" pitchFamily="34" charset="-120"/>
            </a:endParaRPr>
          </a:p>
        </p:txBody>
      </p:sp>
      <p:sp>
        <p:nvSpPr>
          <p:cNvPr id="9" name="文字方塊 8">
            <a:extLst>
              <a:ext uri="{FF2B5EF4-FFF2-40B4-BE49-F238E27FC236}">
                <a16:creationId xmlns="" xmlns:a16="http://schemas.microsoft.com/office/drawing/2014/main" id="{96FE74D9-E9E0-4CD8-8ABA-AEB2806139B2}"/>
              </a:ext>
            </a:extLst>
          </p:cNvPr>
          <p:cNvSpPr txBox="1"/>
          <p:nvPr/>
        </p:nvSpPr>
        <p:spPr>
          <a:xfrm>
            <a:off x="714048" y="554581"/>
            <a:ext cx="7571888"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4000" b="1" dirty="0" smtClean="0">
                <a:solidFill>
                  <a:srgbClr val="7030A0"/>
                </a:solidFill>
                <a:latin typeface="微軟正黑體" pitchFamily="34" charset="-120"/>
                <a:ea typeface="微軟正黑體" pitchFamily="34" charset="-120"/>
              </a:rPr>
              <a:t>申請大學入學</a:t>
            </a:r>
            <a:r>
              <a:rPr lang="zh-TW" altLang="en-US" sz="4000" b="1" dirty="0">
                <a:solidFill>
                  <a:srgbClr val="7030A0"/>
                </a:solidFill>
                <a:latin typeface="微軟正黑體" pitchFamily="34" charset="-120"/>
                <a:ea typeface="微軟正黑體" pitchFamily="34" charset="-120"/>
              </a:rPr>
              <a:t>管道</a:t>
            </a:r>
          </a:p>
        </p:txBody>
      </p:sp>
    </p:spTree>
    <p:extLst>
      <p:ext uri="{BB962C8B-B14F-4D97-AF65-F5344CB8AC3E}">
        <p14:creationId xmlns:p14="http://schemas.microsoft.com/office/powerpoint/2010/main" val="30973757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p:cNvSpPr>
          <p:nvPr/>
        </p:nvSpPr>
        <p:spPr>
          <a:xfrm>
            <a:off x="810102" y="2060848"/>
            <a:ext cx="7609319" cy="44578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200"/>
              </a:lnSpc>
            </a:pPr>
            <a:r>
              <a:rPr lang="zh-TW" altLang="en-US" b="1" dirty="0">
                <a:solidFill>
                  <a:srgbClr val="464646"/>
                </a:solidFill>
                <a:latin typeface="標楷體" panose="03000509000000000000" pitchFamily="65" charset="-120"/>
                <a:ea typeface="標楷體" panose="03000509000000000000" pitchFamily="65" charset="-120"/>
              </a:rPr>
              <a:t>每人最多可</a:t>
            </a:r>
            <a:r>
              <a:rPr lang="zh-TW" altLang="en-US" b="1" dirty="0" smtClean="0">
                <a:solidFill>
                  <a:srgbClr val="464646"/>
                </a:solidFill>
                <a:latin typeface="標楷體" panose="03000509000000000000" pitchFamily="65" charset="-120"/>
                <a:ea typeface="標楷體" panose="03000509000000000000" pitchFamily="65" charset="-120"/>
              </a:rPr>
              <a:t>申請</a:t>
            </a:r>
            <a:r>
              <a:rPr lang="zh-TW" altLang="en-US" sz="5400" b="1" u="sng" dirty="0">
                <a:solidFill>
                  <a:srgbClr val="FF0000"/>
                </a:solidFill>
                <a:latin typeface="微軟正黑體" panose="020B0604030504040204" pitchFamily="34" charset="-120"/>
                <a:ea typeface="微軟正黑體" panose="020B0604030504040204" pitchFamily="34" charset="-120"/>
              </a:rPr>
              <a:t>六</a:t>
            </a:r>
            <a:r>
              <a:rPr lang="zh-TW" altLang="en-US" sz="5400" b="1" u="sng" dirty="0" smtClean="0">
                <a:solidFill>
                  <a:srgbClr val="FF0000"/>
                </a:solidFill>
                <a:latin typeface="微軟正黑體" panose="020B0604030504040204" pitchFamily="34" charset="-120"/>
                <a:ea typeface="微軟正黑體" panose="020B0604030504040204" pitchFamily="34" charset="-120"/>
              </a:rPr>
              <a:t>個</a:t>
            </a:r>
            <a:r>
              <a:rPr lang="zh-TW" altLang="en-US" b="1" dirty="0">
                <a:solidFill>
                  <a:srgbClr val="464646"/>
                </a:solidFill>
                <a:latin typeface="標楷體" panose="03000509000000000000" pitchFamily="65" charset="-120"/>
                <a:ea typeface="標楷體" panose="03000509000000000000" pitchFamily="65" charset="-120"/>
              </a:rPr>
              <a:t>校系。（</a:t>
            </a:r>
            <a:r>
              <a:rPr lang="zh-TW" altLang="en-US" b="1" u="sng" dirty="0">
                <a:solidFill>
                  <a:srgbClr val="FF0000"/>
                </a:solidFill>
                <a:latin typeface="標楷體" panose="03000509000000000000" pitchFamily="65" charset="-120"/>
                <a:ea typeface="標楷體" panose="03000509000000000000" pitchFamily="65" charset="-120"/>
              </a:rPr>
              <a:t>部分學校會限制只能填一系</a:t>
            </a:r>
            <a:r>
              <a:rPr lang="zh-TW" altLang="en-US" b="1" dirty="0">
                <a:solidFill>
                  <a:srgbClr val="464646"/>
                </a:solidFill>
                <a:latin typeface="標楷體" panose="03000509000000000000" pitchFamily="65" charset="-120"/>
                <a:ea typeface="標楷體" panose="03000509000000000000" pitchFamily="65" charset="-120"/>
              </a:rPr>
              <a:t>，例如：臺科大、北科大）</a:t>
            </a:r>
          </a:p>
          <a:p>
            <a:pPr>
              <a:lnSpc>
                <a:spcPts val="3200"/>
              </a:lnSpc>
            </a:pPr>
            <a:r>
              <a:rPr lang="zh-TW" altLang="en-US" b="1" dirty="0" smtClean="0">
                <a:solidFill>
                  <a:srgbClr val="464646"/>
                </a:solidFill>
                <a:latin typeface="微軟正黑體" pitchFamily="34" charset="-120"/>
                <a:ea typeface="微軟正黑體" pitchFamily="34" charset="-120"/>
              </a:rPr>
              <a:t>招生</a:t>
            </a:r>
            <a:r>
              <a:rPr lang="zh-TW" altLang="en-US" b="1" dirty="0">
                <a:solidFill>
                  <a:srgbClr val="464646"/>
                </a:solidFill>
                <a:latin typeface="微軟正黑體" pitchFamily="34" charset="-120"/>
                <a:ea typeface="微軟正黑體" pitchFamily="34" charset="-120"/>
              </a:rPr>
              <a:t>網頁：</a:t>
            </a:r>
            <a:r>
              <a:rPr lang="en-US" altLang="zh-TW" b="1" dirty="0">
                <a:solidFill>
                  <a:srgbClr val="464646"/>
                </a:solidFill>
                <a:latin typeface="微軟正黑體" pitchFamily="34" charset="-120"/>
                <a:ea typeface="微軟正黑體" pitchFamily="34" charset="-120"/>
              </a:rPr>
              <a:t> </a:t>
            </a:r>
            <a:r>
              <a:rPr lang="en-US" altLang="zh-TW" b="1" dirty="0">
                <a:solidFill>
                  <a:srgbClr val="464646"/>
                </a:solidFill>
                <a:latin typeface="微軟正黑體" pitchFamily="34" charset="-120"/>
                <a:ea typeface="微軟正黑體" pitchFamily="34" charset="-120"/>
                <a:hlinkClick r:id="rId3"/>
              </a:rPr>
              <a:t>https://caac.jctv.ntut.edu.tw</a:t>
            </a:r>
            <a:r>
              <a:rPr lang="en-US" altLang="zh-TW" b="1" dirty="0">
                <a:solidFill>
                  <a:srgbClr val="464646"/>
                </a:solidFill>
                <a:latin typeface="微軟正黑體" pitchFamily="34" charset="-120"/>
                <a:ea typeface="微軟正黑體" pitchFamily="34" charset="-120"/>
              </a:rPr>
              <a:t> </a:t>
            </a:r>
          </a:p>
          <a:p>
            <a:pPr>
              <a:lnSpc>
                <a:spcPts val="3200"/>
              </a:lnSpc>
            </a:pPr>
            <a:r>
              <a:rPr lang="zh-TW" altLang="en-US" b="1" dirty="0">
                <a:solidFill>
                  <a:srgbClr val="FF0000"/>
                </a:solidFill>
                <a:latin typeface="微軟正黑體" pitchFamily="34" charset="-120"/>
                <a:ea typeface="微軟正黑體" pitchFamily="34" charset="-120"/>
              </a:rPr>
              <a:t>高中生申請入學</a:t>
            </a:r>
            <a:r>
              <a:rPr lang="zh-TW" altLang="en-US" b="1" dirty="0">
                <a:solidFill>
                  <a:srgbClr val="464646"/>
                </a:solidFill>
                <a:latin typeface="微軟正黑體" pitchFamily="34" charset="-120"/>
                <a:ea typeface="微軟正黑體" pitchFamily="34" charset="-120"/>
              </a:rPr>
              <a:t>，</a:t>
            </a:r>
            <a:r>
              <a:rPr lang="zh-TW" altLang="en-US" b="1" u="sng" dirty="0">
                <a:solidFill>
                  <a:srgbClr val="0000FF"/>
                </a:solidFill>
                <a:latin typeface="微軟正黑體" pitchFamily="34" charset="-120"/>
                <a:ea typeface="微軟正黑體" pitchFamily="34" charset="-120"/>
              </a:rPr>
              <a:t>採計學測成績</a:t>
            </a:r>
            <a:r>
              <a:rPr lang="zh-TW" altLang="en-US" b="1" dirty="0">
                <a:solidFill>
                  <a:srgbClr val="464646"/>
                </a:solidFill>
                <a:latin typeface="微軟正黑體" pitchFamily="34" charset="-120"/>
                <a:ea typeface="微軟正黑體" pitchFamily="34" charset="-120"/>
              </a:rPr>
              <a:t>，</a:t>
            </a:r>
            <a:r>
              <a:rPr lang="zh-TW" altLang="en-US" b="1" u="sng" dirty="0">
                <a:solidFill>
                  <a:srgbClr val="0000FF"/>
                </a:solidFill>
                <a:latin typeface="微軟正黑體" pitchFamily="34" charset="-120"/>
                <a:ea typeface="微軟正黑體" pitchFamily="34" charset="-120"/>
              </a:rPr>
              <a:t>不需要</a:t>
            </a:r>
            <a:r>
              <a:rPr lang="zh-TW" altLang="en-US" b="1" dirty="0">
                <a:solidFill>
                  <a:srgbClr val="464646"/>
                </a:solidFill>
                <a:latin typeface="微軟正黑體" pitchFamily="34" charset="-120"/>
                <a:ea typeface="微軟正黑體" pitchFamily="34" charset="-120"/>
              </a:rPr>
              <a:t>加考專業科目及統一入學考試</a:t>
            </a:r>
            <a:r>
              <a:rPr lang="zh-TW" altLang="en-US" b="1" dirty="0" smtClean="0">
                <a:solidFill>
                  <a:srgbClr val="464646"/>
                </a:solidFill>
                <a:latin typeface="微軟正黑體" pitchFamily="34" charset="-120"/>
                <a:ea typeface="微軟正黑體" pitchFamily="34" charset="-120"/>
              </a:rPr>
              <a:t>。</a:t>
            </a:r>
            <a:endParaRPr lang="zh-TW" altLang="en-US" b="1" dirty="0">
              <a:solidFill>
                <a:srgbClr val="464646"/>
              </a:solidFill>
              <a:latin typeface="微軟正黑體" pitchFamily="34" charset="-120"/>
              <a:ea typeface="微軟正黑體" pitchFamily="34" charset="-120"/>
            </a:endParaRPr>
          </a:p>
        </p:txBody>
      </p:sp>
      <p:sp>
        <p:nvSpPr>
          <p:cNvPr id="8" name="文字方塊 7">
            <a:extLst>
              <a:ext uri="{FF2B5EF4-FFF2-40B4-BE49-F238E27FC236}">
                <a16:creationId xmlns="" xmlns:a16="http://schemas.microsoft.com/office/drawing/2014/main" id="{E132820D-8593-4FC1-96F8-C0B549BC26ED}"/>
              </a:ext>
            </a:extLst>
          </p:cNvPr>
          <p:cNvSpPr txBox="1"/>
          <p:nvPr/>
        </p:nvSpPr>
        <p:spPr>
          <a:xfrm>
            <a:off x="723797" y="641016"/>
            <a:ext cx="6728527"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4000" b="1" dirty="0">
                <a:solidFill>
                  <a:srgbClr val="7030A0"/>
                </a:solidFill>
                <a:latin typeface="微軟正黑體" pitchFamily="34" charset="-120"/>
                <a:ea typeface="微軟正黑體" pitchFamily="34" charset="-120"/>
              </a:rPr>
              <a:t>申請</a:t>
            </a:r>
            <a:r>
              <a:rPr lang="zh-TW" altLang="en-US" sz="4000" b="1" dirty="0" smtClean="0">
                <a:solidFill>
                  <a:srgbClr val="7030A0"/>
                </a:solidFill>
                <a:latin typeface="微軟正黑體" pitchFamily="34" charset="-120"/>
                <a:ea typeface="微軟正黑體" pitchFamily="34" charset="-120"/>
              </a:rPr>
              <a:t>科大入學管道</a:t>
            </a:r>
            <a:endParaRPr lang="en-US" altLang="zh-TW" sz="4000" b="1" dirty="0">
              <a:solidFill>
                <a:srgbClr val="7030A0"/>
              </a:solidFill>
              <a:latin typeface="微軟正黑體" pitchFamily="34" charset="-120"/>
              <a:ea typeface="微軟正黑體" pitchFamily="34" charset="-120"/>
            </a:endParaRPr>
          </a:p>
        </p:txBody>
      </p:sp>
      <p:sp>
        <p:nvSpPr>
          <p:cNvPr id="9" name="文字方塊 8">
            <a:extLst>
              <a:ext uri="{FF2B5EF4-FFF2-40B4-BE49-F238E27FC236}">
                <a16:creationId xmlns="" xmlns:a16="http://schemas.microsoft.com/office/drawing/2014/main" id="{0B80164A-0A77-46C6-8512-6215F6B409F3}"/>
              </a:ext>
            </a:extLst>
          </p:cNvPr>
          <p:cNvSpPr txBox="1"/>
          <p:nvPr/>
        </p:nvSpPr>
        <p:spPr>
          <a:xfrm>
            <a:off x="5220073" y="6297250"/>
            <a:ext cx="2051907" cy="369332"/>
          </a:xfrm>
          <a:prstGeom prst="rect">
            <a:avLst/>
          </a:prstGeom>
          <a:noFill/>
        </p:spPr>
        <p:txBody>
          <a:bodyPr wrap="square">
            <a:spAutoFit/>
          </a:bodyPr>
          <a:lstStyle/>
          <a:p>
            <a:r>
              <a:rPr lang="en-US" altLang="zh-TW" b="1" dirty="0">
                <a:solidFill>
                  <a:srgbClr val="FDB7BD">
                    <a:lumMod val="75000"/>
                  </a:srgbClr>
                </a:solidFill>
                <a:latin typeface="微軟正黑體" pitchFamily="34" charset="-120"/>
                <a:ea typeface="微軟正黑體" pitchFamily="34" charset="-120"/>
              </a:rPr>
              <a:t>Fun</a:t>
            </a:r>
            <a:r>
              <a:rPr lang="zh-TW" altLang="en-US" b="1" dirty="0">
                <a:solidFill>
                  <a:srgbClr val="FDB7BD">
                    <a:lumMod val="75000"/>
                  </a:srgbClr>
                </a:solidFill>
                <a:latin typeface="微軟正黑體" pitchFamily="34" charset="-120"/>
                <a:ea typeface="微軟正黑體" pitchFamily="34" charset="-120"/>
              </a:rPr>
              <a:t>心探索趣 </a:t>
            </a:r>
            <a:r>
              <a:rPr lang="en-US" altLang="zh-TW" b="1" dirty="0">
                <a:solidFill>
                  <a:srgbClr val="FDB7BD">
                    <a:lumMod val="75000"/>
                  </a:srgbClr>
                </a:solidFill>
                <a:latin typeface="微軟正黑體" pitchFamily="34" charset="-120"/>
                <a:ea typeface="微軟正黑體" pitchFamily="34" charset="-120"/>
              </a:rPr>
              <a:t>P.11</a:t>
            </a:r>
            <a:endParaRPr lang="en-US" altLang="zh-TW" b="1" dirty="0">
              <a:solidFill>
                <a:srgbClr val="FDB7BD">
                  <a:lumMod val="75000"/>
                </a:srgbClr>
              </a:solidFill>
              <a:latin typeface="華康中圓體" pitchFamily="49" charset="-120"/>
              <a:ea typeface="華康中圓體" pitchFamily="49" charset="-120"/>
            </a:endParaRPr>
          </a:p>
        </p:txBody>
      </p:sp>
    </p:spTree>
    <p:extLst>
      <p:ext uri="{BB962C8B-B14F-4D97-AF65-F5344CB8AC3E}">
        <p14:creationId xmlns:p14="http://schemas.microsoft.com/office/powerpoint/2010/main" val="3200833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270129" cy="4567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24" r="36990" b="1"/>
          <a:stretch/>
        </p:blipFill>
        <p:spPr bwMode="auto">
          <a:xfrm>
            <a:off x="0" y="0"/>
            <a:ext cx="9183079" cy="4450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2849" r="-1"/>
          <a:stretch/>
        </p:blipFill>
        <p:spPr bwMode="auto">
          <a:xfrm>
            <a:off x="539552" y="-18919"/>
            <a:ext cx="8312160" cy="686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1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583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字方塊 1"/>
          <p:cNvSpPr txBox="1"/>
          <p:nvPr/>
        </p:nvSpPr>
        <p:spPr>
          <a:xfrm>
            <a:off x="31924" y="2403376"/>
            <a:ext cx="1368152" cy="400110"/>
          </a:xfrm>
          <a:prstGeom prst="rect">
            <a:avLst/>
          </a:prstGeom>
          <a:noFill/>
        </p:spPr>
        <p:txBody>
          <a:bodyPr wrap="square" rtlCol="0">
            <a:spAutoFit/>
          </a:bodyPr>
          <a:lstStyle/>
          <a:p>
            <a:pPr algn="ctr"/>
            <a:r>
              <a:rPr lang="zh-TW" altLang="en-US" sz="2000" b="1" dirty="0" smtClean="0">
                <a:solidFill>
                  <a:srgbClr val="FF0000"/>
                </a:solidFill>
                <a:latin typeface="標楷體" panose="03000509000000000000" pitchFamily="65" charset="-120"/>
                <a:ea typeface="標楷體" panose="03000509000000000000" pitchFamily="65" charset="-120"/>
              </a:rPr>
              <a:t>自選</a:t>
            </a:r>
            <a:r>
              <a:rPr lang="en-US" altLang="zh-TW" sz="2000" b="1" dirty="0" smtClean="0">
                <a:solidFill>
                  <a:srgbClr val="FF0000"/>
                </a:solidFill>
                <a:latin typeface="標楷體" panose="03000509000000000000" pitchFamily="65" charset="-120"/>
                <a:ea typeface="標楷體" panose="03000509000000000000" pitchFamily="65" charset="-120"/>
              </a:rPr>
              <a:t>3</a:t>
            </a:r>
            <a:r>
              <a:rPr lang="zh-TW" altLang="en-US" sz="2000" b="1" dirty="0" smtClean="0">
                <a:solidFill>
                  <a:srgbClr val="FF0000"/>
                </a:solidFill>
                <a:latin typeface="標楷體" panose="03000509000000000000" pitchFamily="65" charset="-120"/>
                <a:ea typeface="標楷體" panose="03000509000000000000" pitchFamily="65" charset="-120"/>
              </a:rPr>
              <a:t>個</a:t>
            </a:r>
            <a:endParaRPr lang="zh-TW" altLang="en-US" sz="2000" b="1" dirty="0">
              <a:solidFill>
                <a:srgbClr val="FF0000"/>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31924" y="3717032"/>
            <a:ext cx="1368152" cy="400110"/>
          </a:xfrm>
          <a:prstGeom prst="rect">
            <a:avLst/>
          </a:prstGeom>
          <a:noFill/>
        </p:spPr>
        <p:txBody>
          <a:bodyPr wrap="square" rtlCol="0">
            <a:spAutoFit/>
          </a:bodyPr>
          <a:lstStyle/>
          <a:p>
            <a:pPr algn="ctr"/>
            <a:r>
              <a:rPr lang="zh-TW" altLang="en-US" sz="2000" b="1" dirty="0" smtClean="0">
                <a:solidFill>
                  <a:srgbClr val="FF0000"/>
                </a:solidFill>
                <a:latin typeface="標楷體" panose="03000509000000000000" pitchFamily="65" charset="-120"/>
                <a:ea typeface="標楷體" panose="03000509000000000000" pitchFamily="65" charset="-120"/>
              </a:rPr>
              <a:t>自選</a:t>
            </a:r>
            <a:r>
              <a:rPr lang="en-US" altLang="zh-TW" sz="2000" b="1" dirty="0" smtClean="0">
                <a:solidFill>
                  <a:srgbClr val="FF0000"/>
                </a:solidFill>
                <a:latin typeface="標楷體" panose="03000509000000000000" pitchFamily="65" charset="-120"/>
                <a:ea typeface="標楷體" panose="03000509000000000000" pitchFamily="65" charset="-120"/>
              </a:rPr>
              <a:t>10</a:t>
            </a:r>
            <a:r>
              <a:rPr lang="zh-TW" altLang="en-US" sz="2000" b="1" dirty="0" smtClean="0">
                <a:solidFill>
                  <a:srgbClr val="FF0000"/>
                </a:solidFill>
                <a:latin typeface="標楷體" panose="03000509000000000000" pitchFamily="65" charset="-120"/>
                <a:ea typeface="標楷體" panose="03000509000000000000" pitchFamily="65" charset="-120"/>
              </a:rPr>
              <a:t>個</a:t>
            </a:r>
            <a:endParaRPr lang="zh-TW" altLang="en-US" sz="20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59837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5400" b="1" u="sng" dirty="0" smtClean="0">
                <a:solidFill>
                  <a:schemeClr val="tx1"/>
                </a:solidFill>
                <a:latin typeface="標楷體" panose="03000509000000000000" pitchFamily="65" charset="-120"/>
                <a:ea typeface="標楷體" panose="03000509000000000000" pitchFamily="65" charset="-120"/>
              </a:rPr>
              <a:t>講綱</a:t>
            </a:r>
            <a:endParaRPr lang="zh-TW" altLang="en-US" sz="5400" b="1" u="sng"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a:xfrm>
            <a:off x="1907704" y="1988840"/>
            <a:ext cx="5544616" cy="4464496"/>
          </a:xfrm>
        </p:spPr>
        <p:txBody>
          <a:bodyPr/>
          <a:lstStyle/>
          <a:p>
            <a:pPr marL="742950" indent="-742950">
              <a:buClr>
                <a:schemeClr val="tx1"/>
              </a:buClr>
              <a:buSzPct val="100000"/>
              <a:buFont typeface="+mj-ea"/>
              <a:buAutoNum type="ea1ChtPeriod"/>
            </a:pPr>
            <a:r>
              <a:rPr lang="zh-TW" altLang="en-US" sz="4000" b="1" dirty="0" smtClean="0">
                <a:latin typeface="標楷體" panose="03000509000000000000" pitchFamily="65" charset="-120"/>
                <a:ea typeface="標楷體" panose="03000509000000000000" pitchFamily="65" charset="-120"/>
              </a:rPr>
              <a:t>生涯決定金三角</a:t>
            </a:r>
            <a:endParaRPr lang="en-US" altLang="zh-TW" sz="4000" b="1" dirty="0" smtClean="0">
              <a:latin typeface="標楷體" panose="03000509000000000000" pitchFamily="65" charset="-120"/>
              <a:ea typeface="標楷體" panose="03000509000000000000" pitchFamily="65" charset="-120"/>
            </a:endParaRPr>
          </a:p>
          <a:p>
            <a:pPr marL="742950" indent="-742950">
              <a:buClr>
                <a:schemeClr val="tx1"/>
              </a:buClr>
              <a:buSzPct val="100000"/>
              <a:buFont typeface="+mj-ea"/>
              <a:buAutoNum type="ea1ChtPeriod"/>
            </a:pPr>
            <a:r>
              <a:rPr lang="zh-TW" altLang="en-US" sz="4000" b="1" dirty="0" smtClean="0">
                <a:latin typeface="標楷體" panose="03000509000000000000" pitchFamily="65" charset="-120"/>
                <a:ea typeface="標楷體" panose="03000509000000000000" pitchFamily="65" charset="-120"/>
              </a:rPr>
              <a:t>高一生涯任務</a:t>
            </a:r>
            <a:endParaRPr lang="en-US" altLang="zh-TW" sz="4000" b="1" dirty="0" smtClean="0">
              <a:latin typeface="標楷體" panose="03000509000000000000" pitchFamily="65" charset="-120"/>
              <a:ea typeface="標楷體" panose="03000509000000000000" pitchFamily="65" charset="-120"/>
            </a:endParaRPr>
          </a:p>
          <a:p>
            <a:pPr marL="742950" indent="-742950">
              <a:buClr>
                <a:schemeClr val="tx1"/>
              </a:buClr>
              <a:buSzPct val="100000"/>
              <a:buFont typeface="+mj-ea"/>
              <a:buAutoNum type="ea1ChtPeriod"/>
            </a:pPr>
            <a:r>
              <a:rPr lang="zh-TW" altLang="en-US" sz="4000" b="1" dirty="0" smtClean="0">
                <a:latin typeface="標楷體" panose="03000509000000000000" pitchFamily="65" charset="-120"/>
                <a:ea typeface="標楷體" panose="03000509000000000000" pitchFamily="65" charset="-120"/>
              </a:rPr>
              <a:t>考試情報站</a:t>
            </a:r>
            <a:endParaRPr lang="en-US" altLang="zh-TW" sz="4000" b="1" dirty="0" smtClean="0">
              <a:latin typeface="標楷體" panose="03000509000000000000" pitchFamily="65" charset="-120"/>
              <a:ea typeface="標楷體" panose="03000509000000000000" pitchFamily="65" charset="-120"/>
            </a:endParaRPr>
          </a:p>
          <a:p>
            <a:pPr marL="742950" indent="-742950">
              <a:buClr>
                <a:schemeClr val="tx1"/>
              </a:buClr>
              <a:buSzPct val="100000"/>
              <a:buFont typeface="+mj-ea"/>
              <a:buAutoNum type="ea1ChtPeriod"/>
            </a:pPr>
            <a:r>
              <a:rPr lang="zh-TW" altLang="en-US" sz="4000" b="1" dirty="0" smtClean="0">
                <a:latin typeface="標楷體" panose="03000509000000000000" pitchFamily="65" charset="-120"/>
                <a:ea typeface="標楷體" panose="03000509000000000000" pitchFamily="65" charset="-120"/>
              </a:rPr>
              <a:t>選</a:t>
            </a:r>
            <a:r>
              <a:rPr lang="zh-TW" altLang="en-US" sz="4000" b="1" dirty="0">
                <a:latin typeface="標楷體" panose="03000509000000000000" pitchFamily="65" charset="-120"/>
                <a:ea typeface="標楷體" panose="03000509000000000000" pitchFamily="65" charset="-120"/>
              </a:rPr>
              <a:t>才</a:t>
            </a:r>
            <a:r>
              <a:rPr lang="zh-TW" altLang="en-US" sz="4000" b="1" dirty="0" smtClean="0">
                <a:latin typeface="標楷體" panose="03000509000000000000" pitchFamily="65" charset="-120"/>
                <a:ea typeface="標楷體" panose="03000509000000000000" pitchFamily="65" charset="-120"/>
              </a:rPr>
              <a:t>方式</a:t>
            </a:r>
            <a:endParaRPr lang="en-US" altLang="zh-TW" sz="4000" b="1" dirty="0" smtClean="0">
              <a:latin typeface="標楷體" panose="03000509000000000000" pitchFamily="65" charset="-120"/>
              <a:ea typeface="標楷體" panose="03000509000000000000" pitchFamily="65" charset="-120"/>
            </a:endParaRPr>
          </a:p>
          <a:p>
            <a:pPr>
              <a:buClr>
                <a:schemeClr val="tx1"/>
              </a:buClr>
              <a:buSzPct val="100000"/>
              <a:buFont typeface="Wingdings" panose="05000000000000000000" pitchFamily="2" charset="2"/>
              <a:buChar char="u"/>
            </a:pPr>
            <a:endParaRPr lang="en-US" altLang="zh-TW" sz="4000" b="1" dirty="0" smtClean="0">
              <a:latin typeface="標楷體" panose="03000509000000000000" pitchFamily="65" charset="-120"/>
              <a:ea typeface="標楷體" panose="03000509000000000000" pitchFamily="65" charset="-120"/>
            </a:endParaRPr>
          </a:p>
          <a:p>
            <a:pPr>
              <a:buClr>
                <a:schemeClr val="tx1"/>
              </a:buClr>
              <a:buSzPct val="100000"/>
              <a:buFont typeface="Wingdings" panose="05000000000000000000" pitchFamily="2" charset="2"/>
              <a:buChar char="u"/>
            </a:pPr>
            <a:endParaRPr lang="en-US" altLang="zh-TW" sz="4000" b="1" dirty="0" smtClean="0">
              <a:latin typeface="標楷體" panose="03000509000000000000" pitchFamily="65" charset="-120"/>
              <a:ea typeface="標楷體" panose="03000509000000000000" pitchFamily="65" charset="-120"/>
            </a:endParaRPr>
          </a:p>
          <a:p>
            <a:pPr>
              <a:buClr>
                <a:schemeClr val="tx1"/>
              </a:buClr>
              <a:buSzPct val="100000"/>
              <a:buFont typeface="Wingdings" panose="05000000000000000000" pitchFamily="2" charset="2"/>
              <a:buChar char="u"/>
            </a:pPr>
            <a:endParaRPr lang="zh-TW" altLang="en-US" dirty="0"/>
          </a:p>
        </p:txBody>
      </p:sp>
    </p:spTree>
    <p:extLst>
      <p:ext uri="{BB962C8B-B14F-4D97-AF65-F5344CB8AC3E}">
        <p14:creationId xmlns:p14="http://schemas.microsoft.com/office/powerpoint/2010/main" val="1099551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204327"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4709" b="57063"/>
          <a:stretch/>
        </p:blipFill>
        <p:spPr bwMode="auto">
          <a:xfrm>
            <a:off x="76846" y="141039"/>
            <a:ext cx="9067153" cy="555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556" b="57063"/>
          <a:stretch/>
        </p:blipFill>
        <p:spPr bwMode="auto">
          <a:xfrm>
            <a:off x="81481" y="141038"/>
            <a:ext cx="8992965" cy="458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24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810"/>
          <a:stretch/>
        </p:blipFill>
        <p:spPr bwMode="auto">
          <a:xfrm>
            <a:off x="179512" y="-1"/>
            <a:ext cx="8820472" cy="291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567" b="1567"/>
          <a:stretch/>
        </p:blipFill>
        <p:spPr bwMode="auto">
          <a:xfrm>
            <a:off x="179512" y="2914771"/>
            <a:ext cx="8810848" cy="381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180976" y="2024460"/>
            <a:ext cx="1368152" cy="400110"/>
          </a:xfrm>
          <a:prstGeom prst="rect">
            <a:avLst/>
          </a:prstGeom>
          <a:noFill/>
        </p:spPr>
        <p:txBody>
          <a:bodyPr wrap="square" rtlCol="0">
            <a:spAutoFit/>
          </a:bodyPr>
          <a:lstStyle/>
          <a:p>
            <a:pPr algn="ctr"/>
            <a:r>
              <a:rPr lang="zh-TW" altLang="en-US" sz="2000" b="1" dirty="0" smtClean="0">
                <a:solidFill>
                  <a:srgbClr val="FF0000"/>
                </a:solidFill>
                <a:latin typeface="標楷體" panose="03000509000000000000" pitchFamily="65" charset="-120"/>
                <a:ea typeface="標楷體" panose="03000509000000000000" pitchFamily="65" charset="-120"/>
              </a:rPr>
              <a:t>自選</a:t>
            </a:r>
            <a:r>
              <a:rPr lang="en-US" altLang="zh-TW" sz="2000" b="1" dirty="0" smtClean="0">
                <a:solidFill>
                  <a:srgbClr val="FF0000"/>
                </a:solidFill>
                <a:latin typeface="標楷體" panose="03000509000000000000" pitchFamily="65" charset="-120"/>
                <a:ea typeface="標楷體" panose="03000509000000000000" pitchFamily="65" charset="-120"/>
              </a:rPr>
              <a:t>3</a:t>
            </a:r>
            <a:r>
              <a:rPr lang="zh-TW" altLang="en-US" sz="2000" b="1" dirty="0" smtClean="0">
                <a:solidFill>
                  <a:srgbClr val="FF0000"/>
                </a:solidFill>
                <a:latin typeface="標楷體" panose="03000509000000000000" pitchFamily="65" charset="-120"/>
                <a:ea typeface="標楷體" panose="03000509000000000000" pitchFamily="65" charset="-120"/>
              </a:rPr>
              <a:t>個</a:t>
            </a:r>
            <a:endParaRPr lang="zh-TW" altLang="en-US" sz="2000" b="1" dirty="0">
              <a:solidFill>
                <a:srgbClr val="FF0000"/>
              </a:solidFill>
              <a:latin typeface="標楷體" panose="03000509000000000000" pitchFamily="65" charset="-120"/>
              <a:ea typeface="標楷體" panose="03000509000000000000" pitchFamily="65" charset="-120"/>
            </a:endParaRPr>
          </a:p>
        </p:txBody>
      </p:sp>
      <p:sp>
        <p:nvSpPr>
          <p:cNvPr id="6" name="文字方塊 5"/>
          <p:cNvSpPr txBox="1"/>
          <p:nvPr/>
        </p:nvSpPr>
        <p:spPr>
          <a:xfrm>
            <a:off x="179512" y="3140968"/>
            <a:ext cx="1368152" cy="400110"/>
          </a:xfrm>
          <a:prstGeom prst="rect">
            <a:avLst/>
          </a:prstGeom>
          <a:noFill/>
        </p:spPr>
        <p:txBody>
          <a:bodyPr wrap="square" rtlCol="0">
            <a:spAutoFit/>
          </a:bodyPr>
          <a:lstStyle/>
          <a:p>
            <a:pPr algn="ctr"/>
            <a:r>
              <a:rPr lang="zh-TW" altLang="en-US" sz="2000" b="1" dirty="0" smtClean="0">
                <a:solidFill>
                  <a:srgbClr val="FF0000"/>
                </a:solidFill>
                <a:latin typeface="標楷體" panose="03000509000000000000" pitchFamily="65" charset="-120"/>
                <a:ea typeface="標楷體" panose="03000509000000000000" pitchFamily="65" charset="-120"/>
              </a:rPr>
              <a:t>自選</a:t>
            </a:r>
            <a:r>
              <a:rPr lang="en-US" altLang="zh-TW" sz="2000" b="1" dirty="0" smtClean="0">
                <a:solidFill>
                  <a:srgbClr val="FF0000"/>
                </a:solidFill>
                <a:latin typeface="標楷體" panose="03000509000000000000" pitchFamily="65" charset="-120"/>
                <a:ea typeface="標楷體" panose="03000509000000000000" pitchFamily="65" charset="-120"/>
              </a:rPr>
              <a:t>10</a:t>
            </a:r>
            <a:r>
              <a:rPr lang="zh-TW" altLang="en-US" sz="2000" b="1" dirty="0" smtClean="0">
                <a:solidFill>
                  <a:srgbClr val="FF0000"/>
                </a:solidFill>
                <a:latin typeface="標楷體" panose="03000509000000000000" pitchFamily="65" charset="-120"/>
                <a:ea typeface="標楷體" panose="03000509000000000000" pitchFamily="65" charset="-120"/>
              </a:rPr>
              <a:t>個</a:t>
            </a:r>
            <a:endParaRPr lang="zh-TW" altLang="en-US" sz="20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04430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
            <a:ext cx="9144000" cy="6858000"/>
          </a:xfrm>
          <a:prstGeom prst="rect">
            <a:avLst/>
          </a:prstGeom>
        </p:spPr>
      </p:pic>
      <p:sp>
        <p:nvSpPr>
          <p:cNvPr id="3" name="六角星形 2"/>
          <p:cNvSpPr/>
          <p:nvPr/>
        </p:nvSpPr>
        <p:spPr>
          <a:xfrm>
            <a:off x="7668344" y="332656"/>
            <a:ext cx="1331641" cy="1800200"/>
          </a:xfrm>
          <a:prstGeom prst="star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400" dirty="0" smtClean="0">
                <a:solidFill>
                  <a:schemeClr val="bg1"/>
                </a:solidFill>
              </a:rPr>
              <a:t>五顆</a:t>
            </a:r>
            <a:endParaRPr lang="zh-TW" altLang="en-US" sz="2400" dirty="0">
              <a:solidFill>
                <a:schemeClr val="bg1"/>
              </a:solidFill>
            </a:endParaRPr>
          </a:p>
        </p:txBody>
      </p:sp>
    </p:spTree>
    <p:extLst>
      <p:ext uri="{BB962C8B-B14F-4D97-AF65-F5344CB8AC3E}">
        <p14:creationId xmlns:p14="http://schemas.microsoft.com/office/powerpoint/2010/main" val="1793007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1709192"/>
            <a:ext cx="8089900" cy="513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02" y="441143"/>
            <a:ext cx="83439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36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2"/>
            <a:ext cx="7620000" cy="492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9268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8267435" cy="2341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089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131450" y="2832444"/>
            <a:ext cx="4453286" cy="1477328"/>
          </a:xfrm>
          <a:prstGeom prst="rect">
            <a:avLst/>
          </a:prstGeom>
          <a:noFill/>
        </p:spPr>
        <p:txBody>
          <a:bodyPr wrap="square" rtlCol="0">
            <a:spAutoFit/>
          </a:bodyPr>
          <a:lstStyle/>
          <a:p>
            <a:pPr algn="ctr"/>
            <a:r>
              <a:rPr lang="zh-TW" altLang="en-US" sz="5400" b="1" dirty="0" smtClean="0">
                <a:solidFill>
                  <a:srgbClr val="000000"/>
                </a:solidFill>
                <a:latin typeface="微軟正黑體" panose="020B0604030504040204" pitchFamily="34" charset="-120"/>
                <a:ea typeface="微軟正黑體" panose="020B0604030504040204" pitchFamily="34" charset="-120"/>
              </a:rPr>
              <a:t>分科考試</a:t>
            </a:r>
            <a:r>
              <a:rPr lang="zh-TW" altLang="en-US" sz="5400" b="1" dirty="0">
                <a:solidFill>
                  <a:srgbClr val="000000"/>
                </a:solidFill>
                <a:latin typeface="微軟正黑體" panose="020B0604030504040204" pitchFamily="34" charset="-120"/>
                <a:ea typeface="微軟正黑體" panose="020B0604030504040204" pitchFamily="34" charset="-120"/>
              </a:rPr>
              <a:t>分發</a:t>
            </a:r>
            <a:endParaRPr lang="en-US" altLang="zh-TW" sz="5400" b="1" dirty="0">
              <a:solidFill>
                <a:srgbClr val="000000"/>
              </a:solidFill>
              <a:latin typeface="微軟正黑體" panose="020B0604030504040204" pitchFamily="34" charset="-120"/>
              <a:ea typeface="微軟正黑體" panose="020B0604030504040204" pitchFamily="34" charset="-120"/>
            </a:endParaRPr>
          </a:p>
          <a:p>
            <a:pPr algn="ctr"/>
            <a:r>
              <a:rPr lang="zh-TW" altLang="en-US" b="1" dirty="0">
                <a:solidFill>
                  <a:srgbClr val="C00000"/>
                </a:solidFill>
                <a:latin typeface="微軟正黑體" pitchFamily="34" charset="-120"/>
                <a:ea typeface="微軟正黑體" pitchFamily="34" charset="-120"/>
              </a:rPr>
              <a:t>負責考試單位：大學考試分發委員會</a:t>
            </a:r>
            <a:endParaRPr lang="en-US" altLang="zh-TW" b="1" dirty="0">
              <a:solidFill>
                <a:srgbClr val="C00000"/>
              </a:solidFill>
              <a:latin typeface="微軟正黑體" pitchFamily="34" charset="-120"/>
              <a:ea typeface="微軟正黑體" pitchFamily="34" charset="-120"/>
            </a:endParaRPr>
          </a:p>
          <a:p>
            <a:pPr algn="ctr"/>
            <a:r>
              <a:rPr lang="en-US" altLang="zh-TW" b="1" dirty="0">
                <a:solidFill>
                  <a:srgbClr val="FFFAFA">
                    <a:lumMod val="75000"/>
                  </a:srgbClr>
                </a:solidFill>
                <a:effectLst>
                  <a:outerShdw blurRad="38100" dist="38100" dir="2700000" algn="tl">
                    <a:srgbClr val="000000">
                      <a:alpha val="43137"/>
                    </a:srgbClr>
                  </a:outerShdw>
                </a:effectLst>
                <a:latin typeface="微軟正黑體" pitchFamily="34" charset="-120"/>
                <a:ea typeface="微軟正黑體" pitchFamily="34" charset="-120"/>
                <a:hlinkClick r:id="rId2"/>
              </a:rPr>
              <a:t>http://www.uac.edu.tw</a:t>
            </a:r>
            <a:endParaRPr lang="en-US" altLang="zh-TW" b="1" dirty="0">
              <a:solidFill>
                <a:srgbClr val="FFFAFA">
                  <a:lumMod val="75000"/>
                </a:srgb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矩形 6">
            <a:extLst>
              <a:ext uri="{FF2B5EF4-FFF2-40B4-BE49-F238E27FC236}">
                <a16:creationId xmlns="" xmlns:a16="http://schemas.microsoft.com/office/drawing/2014/main" id="{C0E7C396-8969-4224-B72C-C7196421BC6B}"/>
              </a:ext>
            </a:extLst>
          </p:cNvPr>
          <p:cNvSpPr/>
          <p:nvPr/>
        </p:nvSpPr>
        <p:spPr>
          <a:xfrm>
            <a:off x="3079321" y="4607761"/>
            <a:ext cx="2736304" cy="671389"/>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a:solidFill>
                  <a:srgbClr val="464646"/>
                </a:solidFill>
                <a:latin typeface="微軟正黑體" panose="020B0604030504040204" pitchFamily="34" charset="-120"/>
                <a:ea typeface="微軟正黑體" panose="020B0604030504040204" pitchFamily="34" charset="-120"/>
              </a:rPr>
              <a:t>考試時間：</a:t>
            </a:r>
            <a:r>
              <a:rPr lang="en-US" altLang="zh-TW" b="1" dirty="0">
                <a:solidFill>
                  <a:srgbClr val="464646"/>
                </a:solidFill>
                <a:latin typeface="微軟正黑體" panose="020B0604030504040204" pitchFamily="34" charset="-120"/>
                <a:ea typeface="微軟正黑體" panose="020B0604030504040204" pitchFamily="34" charset="-120"/>
              </a:rPr>
              <a:t>7</a:t>
            </a:r>
            <a:r>
              <a:rPr lang="zh-TW" altLang="en-US" b="1" dirty="0">
                <a:solidFill>
                  <a:srgbClr val="464646"/>
                </a:solidFill>
                <a:latin typeface="微軟正黑體" panose="020B0604030504040204" pitchFamily="34" charset="-120"/>
                <a:ea typeface="微軟正黑體" panose="020B0604030504040204" pitchFamily="34" charset="-120"/>
              </a:rPr>
              <a:t>月上旬</a:t>
            </a:r>
            <a:endParaRPr lang="en-US" altLang="zh-TW" b="1" dirty="0">
              <a:solidFill>
                <a:srgbClr val="464646"/>
              </a:solidFill>
              <a:latin typeface="微軟正黑體" panose="020B0604030504040204" pitchFamily="34" charset="-120"/>
              <a:ea typeface="微軟正黑體" panose="020B0604030504040204" pitchFamily="34" charset="-120"/>
            </a:endParaRPr>
          </a:p>
          <a:p>
            <a:pPr algn="ctr"/>
            <a:r>
              <a:rPr lang="zh-TW" altLang="en-US" b="1" dirty="0">
                <a:solidFill>
                  <a:srgbClr val="464646"/>
                </a:solidFill>
                <a:latin typeface="微軟正黑體" panose="020B0604030504040204" pitchFamily="34" charset="-120"/>
                <a:ea typeface="微軟正黑體" panose="020B0604030504040204" pitchFamily="34" charset="-120"/>
              </a:rPr>
              <a:t>放榜時間：</a:t>
            </a:r>
            <a:r>
              <a:rPr lang="en-US" altLang="zh-TW" b="1" dirty="0">
                <a:solidFill>
                  <a:srgbClr val="464646"/>
                </a:solidFill>
                <a:latin typeface="微軟正黑體" panose="020B0604030504040204" pitchFamily="34" charset="-120"/>
                <a:ea typeface="微軟正黑體" panose="020B0604030504040204" pitchFamily="34" charset="-120"/>
              </a:rPr>
              <a:t>8</a:t>
            </a:r>
            <a:r>
              <a:rPr lang="zh-TW" altLang="en-US" b="1" dirty="0">
                <a:solidFill>
                  <a:srgbClr val="464646"/>
                </a:solidFill>
                <a:latin typeface="微軟正黑體" panose="020B0604030504040204" pitchFamily="34" charset="-120"/>
                <a:ea typeface="微軟正黑體" panose="020B0604030504040204" pitchFamily="34" charset="-120"/>
              </a:rPr>
              <a:t>月上旬</a:t>
            </a:r>
          </a:p>
        </p:txBody>
      </p:sp>
      <p:sp>
        <p:nvSpPr>
          <p:cNvPr id="11" name="文字方塊 10">
            <a:extLst>
              <a:ext uri="{FF2B5EF4-FFF2-40B4-BE49-F238E27FC236}">
                <a16:creationId xmlns="" xmlns:a16="http://schemas.microsoft.com/office/drawing/2014/main" id="{E6C4C302-4673-4DD6-A316-F2666872A749}"/>
              </a:ext>
            </a:extLst>
          </p:cNvPr>
          <p:cNvSpPr txBox="1"/>
          <p:nvPr/>
        </p:nvSpPr>
        <p:spPr>
          <a:xfrm>
            <a:off x="2419101" y="2090702"/>
            <a:ext cx="3877985" cy="584775"/>
          </a:xfrm>
          <a:prstGeom prst="rect">
            <a:avLst/>
          </a:prstGeom>
          <a:noFill/>
        </p:spPr>
        <p:txBody>
          <a:bodyPr wrap="none" rtlCol="0">
            <a:spAutoFit/>
          </a:bodyPr>
          <a:lstStyle/>
          <a:p>
            <a:r>
              <a:rPr lang="zh-TW" altLang="en-US" sz="3200" b="1" dirty="0">
                <a:solidFill>
                  <a:srgbClr val="FDB7BD">
                    <a:lumMod val="75000"/>
                  </a:srgbClr>
                </a:solidFill>
                <a:latin typeface="微軟正黑體" panose="020B0604030504040204" pitchFamily="34" charset="-120"/>
                <a:ea typeface="微軟正黑體" panose="020B0604030504040204" pitchFamily="34" charset="-120"/>
              </a:rPr>
              <a:t>大學入門票：管道篇</a:t>
            </a:r>
          </a:p>
        </p:txBody>
      </p:sp>
      <p:sp>
        <p:nvSpPr>
          <p:cNvPr id="12" name="文字方塊 11">
            <a:extLst>
              <a:ext uri="{FF2B5EF4-FFF2-40B4-BE49-F238E27FC236}">
                <a16:creationId xmlns="" xmlns:a16="http://schemas.microsoft.com/office/drawing/2014/main" id="{94435B66-7FB7-4D6B-B5BD-C2F04F52C818}"/>
              </a:ext>
            </a:extLst>
          </p:cNvPr>
          <p:cNvSpPr txBox="1"/>
          <p:nvPr/>
        </p:nvSpPr>
        <p:spPr>
          <a:xfrm>
            <a:off x="5868163" y="6278933"/>
            <a:ext cx="2051907" cy="369332"/>
          </a:xfrm>
          <a:prstGeom prst="rect">
            <a:avLst/>
          </a:prstGeom>
          <a:noFill/>
        </p:spPr>
        <p:txBody>
          <a:bodyPr wrap="square">
            <a:spAutoFit/>
          </a:bodyPr>
          <a:lstStyle/>
          <a:p>
            <a:r>
              <a:rPr lang="en-US" altLang="zh-TW" b="1" dirty="0">
                <a:solidFill>
                  <a:srgbClr val="FDB7BD">
                    <a:lumMod val="75000"/>
                  </a:srgbClr>
                </a:solidFill>
                <a:latin typeface="微軟正黑體" pitchFamily="34" charset="-120"/>
                <a:ea typeface="微軟正黑體" pitchFamily="34" charset="-120"/>
              </a:rPr>
              <a:t>Fun</a:t>
            </a:r>
            <a:r>
              <a:rPr lang="zh-TW" altLang="en-US" b="1" dirty="0">
                <a:solidFill>
                  <a:srgbClr val="FDB7BD">
                    <a:lumMod val="75000"/>
                  </a:srgbClr>
                </a:solidFill>
                <a:latin typeface="微軟正黑體" pitchFamily="34" charset="-120"/>
                <a:ea typeface="微軟正黑體" pitchFamily="34" charset="-120"/>
              </a:rPr>
              <a:t>心探索趣 </a:t>
            </a:r>
            <a:r>
              <a:rPr lang="en-US" altLang="zh-TW" b="1" dirty="0">
                <a:solidFill>
                  <a:srgbClr val="FDB7BD">
                    <a:lumMod val="75000"/>
                  </a:srgbClr>
                </a:solidFill>
                <a:latin typeface="微軟正黑體" pitchFamily="34" charset="-120"/>
                <a:ea typeface="微軟正黑體" pitchFamily="34" charset="-120"/>
              </a:rPr>
              <a:t>P.10</a:t>
            </a:r>
            <a:endParaRPr lang="en-US" altLang="zh-TW" b="1" dirty="0">
              <a:solidFill>
                <a:srgbClr val="FDB7BD">
                  <a:lumMod val="75000"/>
                </a:srgbClr>
              </a:solidFill>
              <a:latin typeface="華康中圓體" pitchFamily="49" charset="-120"/>
              <a:ea typeface="華康中圓體" pitchFamily="49" charset="-120"/>
            </a:endParaRPr>
          </a:p>
        </p:txBody>
      </p:sp>
      <p:sp>
        <p:nvSpPr>
          <p:cNvPr id="8" name="文字方塊 7">
            <a:extLst>
              <a:ext uri="{FF2B5EF4-FFF2-40B4-BE49-F238E27FC236}">
                <a16:creationId xmlns="" xmlns:a16="http://schemas.microsoft.com/office/drawing/2014/main" id="{E54103D8-351E-492D-BF6F-B73850DDB62A}"/>
              </a:ext>
            </a:extLst>
          </p:cNvPr>
          <p:cNvSpPr txBox="1"/>
          <p:nvPr/>
        </p:nvSpPr>
        <p:spPr>
          <a:xfrm>
            <a:off x="783560" y="570169"/>
            <a:ext cx="3295529"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DB7BD">
                    <a:lumMod val="90000"/>
                  </a:srgbClr>
                </a:solidFill>
                <a:latin typeface="微軟正黑體" pitchFamily="34" charset="-120"/>
                <a:ea typeface="微軟正黑體" pitchFamily="34" charset="-120"/>
              </a:rPr>
              <a:t>四</a:t>
            </a:r>
            <a:r>
              <a:rPr lang="zh-TW" altLang="en-US" sz="3300" b="1" dirty="0" smtClean="0">
                <a:solidFill>
                  <a:srgbClr val="FDB7BD">
                    <a:lumMod val="90000"/>
                  </a:srgbClr>
                </a:solidFill>
                <a:latin typeface="微軟正黑體" pitchFamily="34" charset="-120"/>
                <a:ea typeface="微軟正黑體" pitchFamily="34" charset="-120"/>
              </a:rPr>
              <a:t>、選才方式</a:t>
            </a:r>
            <a:endParaRPr lang="zh-TW" altLang="en-US" sz="3300" b="1" dirty="0">
              <a:solidFill>
                <a:srgbClr val="FDB7BD">
                  <a:lumMod val="90000"/>
                </a:srgb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4153207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a:extLst>
              <a:ext uri="{FF2B5EF4-FFF2-40B4-BE49-F238E27FC236}">
                <a16:creationId xmlns="" xmlns:a16="http://schemas.microsoft.com/office/drawing/2014/main" id="{8DF496E5-C874-4F30-A7EF-E6FED4E855C9}"/>
              </a:ext>
            </a:extLst>
          </p:cNvPr>
          <p:cNvSpPr txBox="1"/>
          <p:nvPr/>
        </p:nvSpPr>
        <p:spPr>
          <a:xfrm>
            <a:off x="783560" y="570169"/>
            <a:ext cx="3295529"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DB7BD">
                    <a:lumMod val="90000"/>
                  </a:srgbClr>
                </a:solidFill>
                <a:latin typeface="微軟正黑體" pitchFamily="34" charset="-120"/>
                <a:ea typeface="微軟正黑體" pitchFamily="34" charset="-120"/>
              </a:rPr>
              <a:t>分科測驗（</a:t>
            </a:r>
            <a:r>
              <a:rPr lang="en-US" altLang="zh-TW" sz="3300" b="1" dirty="0">
                <a:solidFill>
                  <a:srgbClr val="FDB7BD">
                    <a:lumMod val="90000"/>
                  </a:srgbClr>
                </a:solidFill>
                <a:latin typeface="微軟正黑體" pitchFamily="34" charset="-120"/>
                <a:ea typeface="微軟正黑體" pitchFamily="34" charset="-120"/>
              </a:rPr>
              <a:t>Y</a:t>
            </a:r>
            <a:r>
              <a:rPr lang="zh-TW" altLang="en-US" sz="3300" b="1" dirty="0">
                <a:solidFill>
                  <a:srgbClr val="FDB7BD">
                    <a:lumMod val="90000"/>
                  </a:srgbClr>
                </a:solidFill>
                <a:latin typeface="微軟正黑體" pitchFamily="34" charset="-120"/>
                <a:ea typeface="微軟正黑體" pitchFamily="34" charset="-120"/>
              </a:rPr>
              <a: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6908"/>
          <a:stretch/>
        </p:blipFill>
        <p:spPr bwMode="auto">
          <a:xfrm>
            <a:off x="-32476" y="393289"/>
            <a:ext cx="887970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6956"/>
          <a:stretch/>
        </p:blipFill>
        <p:spPr bwMode="auto">
          <a:xfrm>
            <a:off x="126752" y="1940421"/>
            <a:ext cx="8720477" cy="223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46541"/>
          <a:stretch/>
        </p:blipFill>
        <p:spPr bwMode="auto">
          <a:xfrm>
            <a:off x="155499" y="4293096"/>
            <a:ext cx="8694086" cy="2201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200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418934" y="2865847"/>
            <a:ext cx="5256584" cy="923330"/>
          </a:xfrm>
          <a:prstGeom prst="rect">
            <a:avLst/>
          </a:prstGeom>
          <a:noFill/>
        </p:spPr>
        <p:txBody>
          <a:bodyPr wrap="square" rtlCol="0">
            <a:spAutoFit/>
          </a:bodyPr>
          <a:lstStyle/>
          <a:p>
            <a:r>
              <a:rPr lang="zh-TW" altLang="en-US" sz="5400" b="1" dirty="0">
                <a:solidFill>
                  <a:srgbClr val="000000"/>
                </a:solidFill>
                <a:latin typeface="微軟正黑體" panose="020B0604030504040204" pitchFamily="34" charset="-120"/>
                <a:ea typeface="微軟正黑體" panose="020B0604030504040204" pitchFamily="34" charset="-120"/>
              </a:rPr>
              <a:t>其他入學管道</a:t>
            </a:r>
            <a:endParaRPr lang="en-US" altLang="zh-TW" sz="5400" b="1" dirty="0">
              <a:solidFill>
                <a:srgbClr val="000000"/>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 xmlns:a16="http://schemas.microsoft.com/office/drawing/2014/main" id="{BCD23781-4F93-43DE-9FB8-AE76E6293DE6}"/>
              </a:ext>
            </a:extLst>
          </p:cNvPr>
          <p:cNvSpPr txBox="1"/>
          <p:nvPr/>
        </p:nvSpPr>
        <p:spPr>
          <a:xfrm>
            <a:off x="2418934" y="2090680"/>
            <a:ext cx="4339650" cy="646331"/>
          </a:xfrm>
          <a:prstGeom prst="rect">
            <a:avLst/>
          </a:prstGeom>
          <a:noFill/>
        </p:spPr>
        <p:txBody>
          <a:bodyPr wrap="none" rtlCol="0">
            <a:spAutoFit/>
          </a:bodyPr>
          <a:lstStyle/>
          <a:p>
            <a:r>
              <a:rPr lang="zh-TW" altLang="en-US" sz="3600" b="1" dirty="0">
                <a:solidFill>
                  <a:srgbClr val="FDB7BD">
                    <a:lumMod val="75000"/>
                  </a:srgbClr>
                </a:solidFill>
                <a:latin typeface="微軟正黑體" panose="020B0604030504040204" pitchFamily="34" charset="-120"/>
                <a:ea typeface="微軟正黑體" panose="020B0604030504040204" pitchFamily="34" charset="-120"/>
              </a:rPr>
              <a:t>大學入門票：管道篇</a:t>
            </a:r>
          </a:p>
        </p:txBody>
      </p:sp>
      <p:sp>
        <p:nvSpPr>
          <p:cNvPr id="6" name="文字方塊 5">
            <a:extLst>
              <a:ext uri="{FF2B5EF4-FFF2-40B4-BE49-F238E27FC236}">
                <a16:creationId xmlns="" xmlns:a16="http://schemas.microsoft.com/office/drawing/2014/main" id="{E54103D8-351E-492D-BF6F-B73850DDB62A}"/>
              </a:ext>
            </a:extLst>
          </p:cNvPr>
          <p:cNvSpPr txBox="1"/>
          <p:nvPr/>
        </p:nvSpPr>
        <p:spPr>
          <a:xfrm>
            <a:off x="783560" y="570169"/>
            <a:ext cx="3295529"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3300" b="1" dirty="0">
                <a:solidFill>
                  <a:srgbClr val="FDB7BD">
                    <a:lumMod val="90000"/>
                  </a:srgbClr>
                </a:solidFill>
                <a:latin typeface="微軟正黑體" pitchFamily="34" charset="-120"/>
                <a:ea typeface="微軟正黑體" pitchFamily="34" charset="-120"/>
              </a:rPr>
              <a:t>四</a:t>
            </a:r>
            <a:r>
              <a:rPr lang="zh-TW" altLang="en-US" sz="3300" b="1" dirty="0" smtClean="0">
                <a:solidFill>
                  <a:srgbClr val="FDB7BD">
                    <a:lumMod val="90000"/>
                  </a:srgbClr>
                </a:solidFill>
                <a:latin typeface="微軟正黑體" pitchFamily="34" charset="-120"/>
                <a:ea typeface="微軟正黑體" pitchFamily="34" charset="-120"/>
              </a:rPr>
              <a:t>、選才方式</a:t>
            </a:r>
            <a:endParaRPr lang="zh-TW" altLang="en-US" sz="3300" b="1" dirty="0">
              <a:solidFill>
                <a:srgbClr val="FDB7BD">
                  <a:lumMod val="90000"/>
                </a:srgb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6375909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p:cNvSpPr>
          <p:nvPr/>
        </p:nvSpPr>
        <p:spPr>
          <a:xfrm>
            <a:off x="824384" y="1700808"/>
            <a:ext cx="7776864" cy="28847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sz="2600" b="1" dirty="0">
                <a:solidFill>
                  <a:srgbClr val="464646"/>
                </a:solidFill>
                <a:latin typeface="微軟正黑體" pitchFamily="34" charset="-120"/>
                <a:ea typeface="微軟正黑體" pitchFamily="34" charset="-120"/>
              </a:rPr>
              <a:t>網址：</a:t>
            </a:r>
            <a:r>
              <a:rPr lang="en-US" altLang="zh-TW" sz="2600" b="1" dirty="0">
                <a:solidFill>
                  <a:srgbClr val="464646"/>
                </a:solidFill>
                <a:latin typeface="微軟正黑體" pitchFamily="34" charset="-120"/>
                <a:ea typeface="微軟正黑體" pitchFamily="34" charset="-120"/>
                <a:hlinkClick r:id="rId3">
                  <a:extLst>
                    <a:ext uri="{A12FA001-AC4F-418D-AE19-62706E023703}">
                      <ahyp:hlinkClr xmlns="" xmlns:ahyp="http://schemas.microsoft.com/office/drawing/2018/hyperlinkcolor" val="tx"/>
                    </a:ext>
                  </a:extLst>
                </a:hlinkClick>
              </a:rPr>
              <a:t>https://w3.tnua.edu.tw/</a:t>
            </a:r>
            <a:endParaRPr lang="en-US" altLang="zh-TW" sz="2600" b="1" dirty="0">
              <a:solidFill>
                <a:srgbClr val="464646"/>
              </a:solidFill>
              <a:latin typeface="微軟正黑體" pitchFamily="34" charset="-120"/>
              <a:ea typeface="微軟正黑體" pitchFamily="34" charset="-120"/>
            </a:endParaRPr>
          </a:p>
          <a:p>
            <a:r>
              <a:rPr lang="zh-TW" altLang="en-US" sz="2600" b="1" dirty="0">
                <a:solidFill>
                  <a:srgbClr val="464646"/>
                </a:solidFill>
                <a:latin typeface="微軟正黑體" pitchFamily="34" charset="-120"/>
                <a:ea typeface="微軟正黑體" pitchFamily="34" charset="-120"/>
              </a:rPr>
              <a:t>科系包括：音樂、傳統音樂、美術、戲劇、劇場設計、舞蹈、電影創作、新媒體藝術等，</a:t>
            </a:r>
            <a:r>
              <a:rPr lang="zh-TW" altLang="en-US" sz="2600" b="1" dirty="0">
                <a:solidFill>
                  <a:srgbClr val="0000FF"/>
                </a:solidFill>
                <a:latin typeface="微軟正黑體" pitchFamily="34" charset="-120"/>
                <a:ea typeface="微軟正黑體" pitchFamily="34" charset="-120"/>
              </a:rPr>
              <a:t>採計學測、術科及專業科目成績。</a:t>
            </a:r>
          </a:p>
          <a:p>
            <a:r>
              <a:rPr lang="zh-TW" altLang="en-US" sz="2600" b="1" u="sng" dirty="0">
                <a:solidFill>
                  <a:srgbClr val="C00000"/>
                </a:solidFill>
                <a:latin typeface="微軟正黑體" pitchFamily="34" charset="-120"/>
                <a:ea typeface="微軟正黑體" pitchFamily="34" charset="-120"/>
              </a:rPr>
              <a:t>國立臺北藝術大學→招生資訊→簡章下載</a:t>
            </a:r>
            <a:r>
              <a:rPr lang="en-US" altLang="zh-TW" sz="2600" b="1" u="sng" dirty="0">
                <a:solidFill>
                  <a:srgbClr val="C00000"/>
                </a:solidFill>
                <a:latin typeface="微軟正黑體" pitchFamily="34" charset="-120"/>
                <a:ea typeface="微軟正黑體" pitchFamily="34" charset="-120"/>
              </a:rPr>
              <a:t>(11</a:t>
            </a:r>
            <a:r>
              <a:rPr lang="zh-TW" altLang="en-US" sz="2600" b="1" u="sng" dirty="0">
                <a:solidFill>
                  <a:srgbClr val="C00000"/>
                </a:solidFill>
                <a:latin typeface="微軟正黑體" pitchFamily="34" charset="-120"/>
                <a:ea typeface="微軟正黑體" pitchFamily="34" charset="-120"/>
              </a:rPr>
              <a:t>月初</a:t>
            </a:r>
            <a:r>
              <a:rPr lang="en-US" altLang="zh-TW" sz="2600" b="1" u="sng" dirty="0">
                <a:solidFill>
                  <a:srgbClr val="C00000"/>
                </a:solidFill>
                <a:latin typeface="微軟正黑體" pitchFamily="34" charset="-120"/>
                <a:ea typeface="微軟正黑體" pitchFamily="34" charset="-120"/>
              </a:rPr>
              <a:t>)</a:t>
            </a:r>
            <a:r>
              <a:rPr lang="zh-TW" altLang="en-US" sz="2600" b="1" dirty="0">
                <a:solidFill>
                  <a:srgbClr val="FDE9E6">
                    <a:lumMod val="50000"/>
                  </a:srgbClr>
                </a:solidFill>
                <a:latin typeface="微軟正黑體" pitchFamily="34" charset="-120"/>
                <a:ea typeface="微軟正黑體" pitchFamily="34" charset="-120"/>
              </a:rPr>
              <a:t>     </a:t>
            </a:r>
            <a:endParaRPr lang="en-US" altLang="zh-TW" sz="2600" b="1" dirty="0">
              <a:solidFill>
                <a:srgbClr val="FDE9E6">
                  <a:lumMod val="50000"/>
                </a:srgbClr>
              </a:solidFill>
              <a:latin typeface="微軟正黑體" pitchFamily="34" charset="-120"/>
              <a:ea typeface="微軟正黑體" pitchFamily="34" charset="-120"/>
            </a:endParaRPr>
          </a:p>
        </p:txBody>
      </p:sp>
      <p:sp>
        <p:nvSpPr>
          <p:cNvPr id="15" name="Rectangle 3"/>
          <p:cNvSpPr txBox="1">
            <a:spLocks/>
          </p:cNvSpPr>
          <p:nvPr/>
        </p:nvSpPr>
        <p:spPr>
          <a:xfrm>
            <a:off x="820564" y="4585556"/>
            <a:ext cx="7776864" cy="12917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sz="2600" b="1" dirty="0">
                <a:solidFill>
                  <a:srgbClr val="464646"/>
                </a:solidFill>
                <a:latin typeface="微軟正黑體" pitchFamily="34" charset="-120"/>
                <a:ea typeface="微軟正黑體" pitchFamily="34" charset="-120"/>
              </a:rPr>
              <a:t>僅</a:t>
            </a:r>
            <a:r>
              <a:rPr lang="zh-TW" altLang="en-US" sz="2600" b="1" u="sng" dirty="0">
                <a:solidFill>
                  <a:srgbClr val="C00000"/>
                </a:solidFill>
                <a:latin typeface="微軟正黑體" pitchFamily="34" charset="-120"/>
                <a:ea typeface="微軟正黑體" pitchFamily="34" charset="-120"/>
              </a:rPr>
              <a:t>「新媒體藝術學系」、「劇場設計學系」</a:t>
            </a:r>
            <a:r>
              <a:rPr lang="zh-TW" altLang="en-US" sz="2600" b="1" dirty="0">
                <a:solidFill>
                  <a:srgbClr val="464646"/>
                </a:solidFill>
                <a:latin typeface="微軟正黑體" pitchFamily="34" charset="-120"/>
                <a:ea typeface="微軟正黑體" pitchFamily="34" charset="-120"/>
              </a:rPr>
              <a:t>有少數申請名額，該校其他學系多半以單獨招生為主。</a:t>
            </a:r>
            <a:endParaRPr lang="en-US" altLang="zh-TW" sz="2600" b="1" dirty="0">
              <a:solidFill>
                <a:srgbClr val="464646"/>
              </a:solidFill>
              <a:latin typeface="微軟正黑體" pitchFamily="34" charset="-120"/>
              <a:ea typeface="微軟正黑體" pitchFamily="34" charset="-120"/>
            </a:endParaRPr>
          </a:p>
          <a:p>
            <a:pPr>
              <a:buFont typeface="Arial" pitchFamily="34" charset="0"/>
              <a:buNone/>
            </a:pPr>
            <a:r>
              <a:rPr lang="zh-TW" altLang="en-US" sz="2400" b="1" dirty="0">
                <a:solidFill>
                  <a:srgbClr val="FDE9E6">
                    <a:lumMod val="50000"/>
                  </a:srgbClr>
                </a:solidFill>
                <a:latin typeface="微軟正黑體" pitchFamily="34" charset="-120"/>
                <a:ea typeface="微軟正黑體" pitchFamily="34" charset="-120"/>
              </a:rPr>
              <a:t>     </a:t>
            </a:r>
            <a:endParaRPr lang="en-US" altLang="zh-TW" sz="2400" b="1" dirty="0">
              <a:solidFill>
                <a:srgbClr val="FDE9E6">
                  <a:lumMod val="50000"/>
                </a:srgbClr>
              </a:solidFill>
              <a:latin typeface="微軟正黑體" pitchFamily="34" charset="-120"/>
              <a:ea typeface="微軟正黑體" pitchFamily="34" charset="-120"/>
            </a:endParaRPr>
          </a:p>
        </p:txBody>
      </p:sp>
      <p:sp>
        <p:nvSpPr>
          <p:cNvPr id="8" name="文字方塊 7">
            <a:extLst>
              <a:ext uri="{FF2B5EF4-FFF2-40B4-BE49-F238E27FC236}">
                <a16:creationId xmlns="" xmlns:a16="http://schemas.microsoft.com/office/drawing/2014/main" id="{A316832B-8C7A-48C5-8BD2-C6A434A6147B}"/>
              </a:ext>
            </a:extLst>
          </p:cNvPr>
          <p:cNvSpPr txBox="1"/>
          <p:nvPr/>
        </p:nvSpPr>
        <p:spPr>
          <a:xfrm>
            <a:off x="723808" y="641016"/>
            <a:ext cx="7016544"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4000" b="1" dirty="0">
                <a:solidFill>
                  <a:srgbClr val="000000"/>
                </a:solidFill>
                <a:latin typeface="微軟正黑體" pitchFamily="34" charset="-120"/>
                <a:ea typeface="微軟正黑體" pitchFamily="34" charset="-120"/>
              </a:rPr>
              <a:t>獨招</a:t>
            </a:r>
            <a:r>
              <a:rPr lang="zh-TW" altLang="en-US" sz="4000" b="1" dirty="0" smtClean="0">
                <a:solidFill>
                  <a:srgbClr val="000000"/>
                </a:solidFill>
                <a:latin typeface="微軟正黑體" pitchFamily="34" charset="-120"/>
                <a:ea typeface="微軟正黑體" pitchFamily="34" charset="-120"/>
              </a:rPr>
              <a:t>：</a:t>
            </a:r>
            <a:r>
              <a:rPr lang="zh-TW" altLang="en-US" sz="4000" b="1" dirty="0">
                <a:solidFill>
                  <a:srgbClr val="000000"/>
                </a:solidFill>
                <a:latin typeface="微軟正黑體" pitchFamily="34" charset="-120"/>
                <a:ea typeface="微軟正黑體" pitchFamily="34" charset="-120"/>
              </a:rPr>
              <a:t>台北藝術大學</a:t>
            </a:r>
            <a:endParaRPr lang="en-US" altLang="zh-TW" sz="4000" b="1" dirty="0">
              <a:solidFill>
                <a:srgbClr val="00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988773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22" name="AutoShape 2"/>
          <p:cNvSpPr>
            <a:spLocks noChangeArrowheads="1"/>
          </p:cNvSpPr>
          <p:nvPr/>
        </p:nvSpPr>
        <p:spPr bwMode="auto">
          <a:xfrm>
            <a:off x="3366597" y="535029"/>
            <a:ext cx="2303636" cy="1800225"/>
          </a:xfrm>
          <a:prstGeom prst="triangle">
            <a:avLst>
              <a:gd name="adj" fmla="val 50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fontAlgn="base" hangingPunct="1">
              <a:spcBef>
                <a:spcPct val="0"/>
              </a:spcBef>
              <a:spcAft>
                <a:spcPct val="0"/>
              </a:spcAft>
              <a:buFontTx/>
              <a:buNone/>
            </a:pPr>
            <a:endParaRPr lang="en-US" altLang="zh-TW" sz="1800" b="1" dirty="0">
              <a:solidFill>
                <a:srgbClr val="000000"/>
              </a:solidFill>
              <a:latin typeface="Tahoma" pitchFamily="34" charset="0"/>
            </a:endParaRPr>
          </a:p>
          <a:p>
            <a:pPr algn="ctr" eaLnBrk="1" fontAlgn="base" hangingPunct="1">
              <a:spcBef>
                <a:spcPct val="0"/>
              </a:spcBef>
              <a:spcAft>
                <a:spcPct val="0"/>
              </a:spcAft>
              <a:buFontTx/>
              <a:buNone/>
            </a:pPr>
            <a:r>
              <a:rPr lang="zh-TW" altLang="en-US" sz="3600" b="1" u="sng" dirty="0">
                <a:solidFill>
                  <a:srgbClr val="3333FF"/>
                </a:solidFill>
                <a:latin typeface="標楷體" pitchFamily="65" charset="-120"/>
                <a:ea typeface="標楷體" pitchFamily="65" charset="-120"/>
              </a:rPr>
              <a:t>自己</a:t>
            </a:r>
          </a:p>
          <a:p>
            <a:pPr algn="ctr" eaLnBrk="1" fontAlgn="base" hangingPunct="1">
              <a:spcBef>
                <a:spcPct val="0"/>
              </a:spcBef>
              <a:spcAft>
                <a:spcPct val="0"/>
              </a:spcAft>
              <a:buFontTx/>
              <a:buNone/>
            </a:pPr>
            <a:r>
              <a:rPr lang="zh-TW" altLang="en-US" sz="2800" b="1" dirty="0">
                <a:solidFill>
                  <a:srgbClr val="3333FF"/>
                </a:solidFill>
                <a:latin typeface="標楷體" pitchFamily="65" charset="-120"/>
                <a:ea typeface="標楷體" pitchFamily="65" charset="-120"/>
              </a:rPr>
              <a:t>自我認識</a:t>
            </a:r>
          </a:p>
          <a:p>
            <a:pPr algn="ctr" eaLnBrk="1" fontAlgn="base" hangingPunct="1">
              <a:spcBef>
                <a:spcPct val="0"/>
              </a:spcBef>
              <a:spcAft>
                <a:spcPct val="0"/>
              </a:spcAft>
              <a:buFontTx/>
              <a:buNone/>
            </a:pPr>
            <a:endParaRPr lang="en-US" altLang="zh-TW" b="1" dirty="0">
              <a:solidFill>
                <a:srgbClr val="3333FF"/>
              </a:solidFill>
              <a:ea typeface="華康新綜藝體" pitchFamily="49" charset="-120"/>
            </a:endParaRPr>
          </a:p>
        </p:txBody>
      </p:sp>
      <p:sp>
        <p:nvSpPr>
          <p:cNvPr id="15363" name="AutoShape 3"/>
          <p:cNvSpPr>
            <a:spLocks noChangeArrowheads="1"/>
          </p:cNvSpPr>
          <p:nvPr/>
        </p:nvSpPr>
        <p:spPr bwMode="auto">
          <a:xfrm>
            <a:off x="979398" y="4183856"/>
            <a:ext cx="2447925" cy="1657350"/>
          </a:xfrm>
          <a:prstGeom prst="triangle">
            <a:avLst>
              <a:gd name="adj" fmla="val 50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fontAlgn="base" hangingPunct="1">
              <a:spcBef>
                <a:spcPct val="0"/>
              </a:spcBef>
              <a:spcAft>
                <a:spcPct val="0"/>
              </a:spcAft>
              <a:buFontTx/>
              <a:buNone/>
            </a:pPr>
            <a:r>
              <a:rPr lang="zh-TW" altLang="en-US" sz="3600" b="1" u="sng" dirty="0">
                <a:solidFill>
                  <a:srgbClr val="3333FF"/>
                </a:solidFill>
                <a:ea typeface="標楷體" pitchFamily="65" charset="-120"/>
              </a:rPr>
              <a:t>環境</a:t>
            </a:r>
          </a:p>
          <a:p>
            <a:pPr algn="ctr" eaLnBrk="1" fontAlgn="base" hangingPunct="1">
              <a:spcBef>
                <a:spcPct val="0"/>
              </a:spcBef>
              <a:spcAft>
                <a:spcPct val="0"/>
              </a:spcAft>
              <a:buFontTx/>
              <a:buNone/>
            </a:pPr>
            <a:r>
              <a:rPr lang="zh-TW" altLang="en-US" sz="2400" b="1" dirty="0">
                <a:solidFill>
                  <a:srgbClr val="3333FF"/>
                </a:solidFill>
                <a:latin typeface="標楷體" panose="03000509000000000000" pitchFamily="65" charset="-120"/>
                <a:ea typeface="標楷體" panose="03000509000000000000" pitchFamily="65" charset="-120"/>
              </a:rPr>
              <a:t>社會</a:t>
            </a:r>
            <a:r>
              <a:rPr lang="zh-TW" altLang="en-US" sz="2400" b="1" dirty="0" smtClean="0">
                <a:solidFill>
                  <a:srgbClr val="3333FF"/>
                </a:solidFill>
                <a:latin typeface="標楷體" panose="03000509000000000000" pitchFamily="65" charset="-120"/>
                <a:ea typeface="標楷體" panose="03000509000000000000" pitchFamily="65" charset="-120"/>
              </a:rPr>
              <a:t>與環境</a:t>
            </a:r>
            <a:r>
              <a:rPr lang="zh-TW" altLang="en-US" sz="2400" b="1" dirty="0">
                <a:solidFill>
                  <a:srgbClr val="3333FF"/>
                </a:solidFill>
                <a:latin typeface="標楷體" panose="03000509000000000000" pitchFamily="65" charset="-120"/>
                <a:ea typeface="標楷體" panose="03000509000000000000" pitchFamily="65" charset="-120"/>
              </a:rPr>
              <a:t>因素</a:t>
            </a:r>
          </a:p>
        </p:txBody>
      </p:sp>
      <p:sp>
        <p:nvSpPr>
          <p:cNvPr id="15364" name="AutoShape 4"/>
          <p:cNvSpPr>
            <a:spLocks noChangeArrowheads="1"/>
          </p:cNvSpPr>
          <p:nvPr/>
        </p:nvSpPr>
        <p:spPr bwMode="auto">
          <a:xfrm>
            <a:off x="5685948" y="4105278"/>
            <a:ext cx="2447304" cy="1792988"/>
          </a:xfrm>
          <a:prstGeom prst="triangle">
            <a:avLst>
              <a:gd name="adj" fmla="val 50000"/>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fontAlgn="base" hangingPunct="1">
              <a:spcBef>
                <a:spcPct val="0"/>
              </a:spcBef>
              <a:spcAft>
                <a:spcPct val="0"/>
              </a:spcAft>
              <a:buFontTx/>
              <a:buNone/>
            </a:pPr>
            <a:r>
              <a:rPr lang="zh-TW" altLang="en-US" sz="3600" b="1" u="sng" dirty="0">
                <a:solidFill>
                  <a:srgbClr val="3333FF"/>
                </a:solidFill>
                <a:ea typeface="標楷體" pitchFamily="65" charset="-120"/>
              </a:rPr>
              <a:t>目標</a:t>
            </a:r>
          </a:p>
          <a:p>
            <a:pPr algn="ctr" eaLnBrk="1" fontAlgn="base" hangingPunct="1">
              <a:spcBef>
                <a:spcPct val="0"/>
              </a:spcBef>
              <a:spcAft>
                <a:spcPct val="0"/>
              </a:spcAft>
              <a:buFontTx/>
              <a:buNone/>
            </a:pPr>
            <a:r>
              <a:rPr lang="zh-TW" altLang="en-US" sz="2800" b="1" dirty="0" smtClean="0">
                <a:solidFill>
                  <a:srgbClr val="3333FF"/>
                </a:solidFill>
                <a:latin typeface="標楷體" panose="03000509000000000000" pitchFamily="65" charset="-120"/>
                <a:ea typeface="標楷體" panose="03000509000000000000" pitchFamily="65" charset="-120"/>
              </a:rPr>
              <a:t>升學制度</a:t>
            </a:r>
            <a:endParaRPr lang="zh-TW" altLang="en-US" sz="2800" b="1" dirty="0">
              <a:solidFill>
                <a:srgbClr val="3333FF"/>
              </a:solidFill>
              <a:latin typeface="標楷體" panose="03000509000000000000" pitchFamily="65" charset="-120"/>
              <a:ea typeface="標楷體" panose="03000509000000000000" pitchFamily="65" charset="-120"/>
            </a:endParaRPr>
          </a:p>
        </p:txBody>
      </p:sp>
      <p:sp>
        <p:nvSpPr>
          <p:cNvPr id="248837" name="AutoShape 5"/>
          <p:cNvSpPr>
            <a:spLocks noChangeArrowheads="1"/>
          </p:cNvSpPr>
          <p:nvPr/>
        </p:nvSpPr>
        <p:spPr bwMode="auto">
          <a:xfrm>
            <a:off x="3844925" y="3600450"/>
            <a:ext cx="1296988" cy="12954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fontAlgn="base" hangingPunct="1">
              <a:spcBef>
                <a:spcPct val="0"/>
              </a:spcBef>
              <a:spcAft>
                <a:spcPct val="0"/>
              </a:spcAft>
              <a:buFontTx/>
              <a:buNone/>
            </a:pPr>
            <a:r>
              <a:rPr lang="zh-TW" altLang="en-US" b="1">
                <a:solidFill>
                  <a:srgbClr val="FF0000"/>
                </a:solidFill>
              </a:rPr>
              <a:t>選校</a:t>
            </a:r>
          </a:p>
          <a:p>
            <a:pPr algn="ctr" eaLnBrk="1" fontAlgn="base" hangingPunct="1">
              <a:spcBef>
                <a:spcPct val="0"/>
              </a:spcBef>
              <a:spcAft>
                <a:spcPct val="0"/>
              </a:spcAft>
              <a:buFontTx/>
              <a:buNone/>
            </a:pPr>
            <a:r>
              <a:rPr lang="zh-TW" altLang="en-US" b="1">
                <a:solidFill>
                  <a:srgbClr val="FF0000"/>
                </a:solidFill>
              </a:rPr>
              <a:t>選系</a:t>
            </a:r>
          </a:p>
        </p:txBody>
      </p:sp>
      <p:sp>
        <p:nvSpPr>
          <p:cNvPr id="248838" name="Line 6"/>
          <p:cNvSpPr>
            <a:spLocks noChangeShapeType="1"/>
          </p:cNvSpPr>
          <p:nvPr/>
        </p:nvSpPr>
        <p:spPr bwMode="auto">
          <a:xfrm flipH="1">
            <a:off x="2216943" y="2416971"/>
            <a:ext cx="1150937" cy="1727200"/>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TW" altLang="en-US">
              <a:solidFill>
                <a:srgbClr val="000000"/>
              </a:solidFill>
            </a:endParaRPr>
          </a:p>
        </p:txBody>
      </p:sp>
      <p:sp>
        <p:nvSpPr>
          <p:cNvPr id="248839" name="Line 7"/>
          <p:cNvSpPr>
            <a:spLocks noChangeShapeType="1"/>
          </p:cNvSpPr>
          <p:nvPr/>
        </p:nvSpPr>
        <p:spPr bwMode="auto">
          <a:xfrm>
            <a:off x="5653088" y="2376490"/>
            <a:ext cx="1213622" cy="1628576"/>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TW" altLang="en-US">
              <a:solidFill>
                <a:srgbClr val="000000"/>
              </a:solidFill>
            </a:endParaRPr>
          </a:p>
        </p:txBody>
      </p:sp>
      <p:sp>
        <p:nvSpPr>
          <p:cNvPr id="248840" name="Line 8"/>
          <p:cNvSpPr>
            <a:spLocks noChangeShapeType="1"/>
          </p:cNvSpPr>
          <p:nvPr/>
        </p:nvSpPr>
        <p:spPr bwMode="auto">
          <a:xfrm>
            <a:off x="3779858" y="6237288"/>
            <a:ext cx="1800225" cy="0"/>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TW" altLang="en-US">
              <a:solidFill>
                <a:srgbClr val="000000"/>
              </a:solidFill>
            </a:endParaRPr>
          </a:p>
        </p:txBody>
      </p:sp>
      <p:sp>
        <p:nvSpPr>
          <p:cNvPr id="248841" name="Line 9"/>
          <p:cNvSpPr>
            <a:spLocks noChangeShapeType="1"/>
          </p:cNvSpPr>
          <p:nvPr/>
        </p:nvSpPr>
        <p:spPr bwMode="auto">
          <a:xfrm>
            <a:off x="2836706" y="3241677"/>
            <a:ext cx="792162" cy="4318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TW" altLang="en-US">
              <a:solidFill>
                <a:srgbClr val="000000"/>
              </a:solidFill>
            </a:endParaRPr>
          </a:p>
        </p:txBody>
      </p:sp>
      <p:sp>
        <p:nvSpPr>
          <p:cNvPr id="248842" name="Line 10"/>
          <p:cNvSpPr>
            <a:spLocks noChangeShapeType="1"/>
          </p:cNvSpPr>
          <p:nvPr/>
        </p:nvSpPr>
        <p:spPr bwMode="auto">
          <a:xfrm flipH="1">
            <a:off x="5292745" y="3025775"/>
            <a:ext cx="792163" cy="576263"/>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TW" altLang="en-US">
              <a:solidFill>
                <a:srgbClr val="000000"/>
              </a:solidFill>
            </a:endParaRPr>
          </a:p>
        </p:txBody>
      </p:sp>
      <p:sp>
        <p:nvSpPr>
          <p:cNvPr id="248843" name="Line 11"/>
          <p:cNvSpPr>
            <a:spLocks noChangeShapeType="1"/>
          </p:cNvSpPr>
          <p:nvPr/>
        </p:nvSpPr>
        <p:spPr bwMode="auto">
          <a:xfrm flipV="1">
            <a:off x="4572000" y="5445125"/>
            <a:ext cx="0" cy="792164"/>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TW" altLang="en-US">
              <a:solidFill>
                <a:srgbClr val="000000"/>
              </a:solidFill>
            </a:endParaRPr>
          </a:p>
        </p:txBody>
      </p:sp>
      <p:sp>
        <p:nvSpPr>
          <p:cNvPr id="248844" name="Text Box 12"/>
          <p:cNvSpPr txBox="1">
            <a:spLocks noChangeArrowheads="1"/>
          </p:cNvSpPr>
          <p:nvPr/>
        </p:nvSpPr>
        <p:spPr bwMode="auto">
          <a:xfrm>
            <a:off x="3779838" y="2449555"/>
            <a:ext cx="1511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2400" dirty="0" smtClean="0">
                <a:solidFill>
                  <a:srgbClr val="FFFFFF"/>
                </a:solidFill>
              </a:rPr>
              <a:t>性向測驗</a:t>
            </a:r>
            <a:endParaRPr lang="zh-TW" altLang="en-US" sz="2400" dirty="0">
              <a:solidFill>
                <a:srgbClr val="FFFFFF"/>
              </a:solidFill>
            </a:endParaRPr>
          </a:p>
        </p:txBody>
      </p:sp>
      <p:sp>
        <p:nvSpPr>
          <p:cNvPr id="248845" name="Text Box 13"/>
          <p:cNvSpPr txBox="1">
            <a:spLocks noChangeArrowheads="1"/>
          </p:cNvSpPr>
          <p:nvPr/>
        </p:nvSpPr>
        <p:spPr bwMode="auto">
          <a:xfrm>
            <a:off x="1058933" y="5988060"/>
            <a:ext cx="23764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2400" dirty="0">
                <a:solidFill>
                  <a:srgbClr val="FFFFFF"/>
                </a:solidFill>
              </a:rPr>
              <a:t>限制或助長因素</a:t>
            </a:r>
          </a:p>
        </p:txBody>
      </p:sp>
      <p:sp>
        <p:nvSpPr>
          <p:cNvPr id="248846" name="Text Box 14"/>
          <p:cNvSpPr txBox="1">
            <a:spLocks noChangeArrowheads="1"/>
          </p:cNvSpPr>
          <p:nvPr/>
        </p:nvSpPr>
        <p:spPr bwMode="auto">
          <a:xfrm>
            <a:off x="5580069" y="6021430"/>
            <a:ext cx="3095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fontAlgn="base" hangingPunct="1">
              <a:spcBef>
                <a:spcPct val="50000"/>
              </a:spcBef>
              <a:spcAft>
                <a:spcPct val="0"/>
              </a:spcAft>
              <a:buFontTx/>
              <a:buNone/>
            </a:pPr>
            <a:r>
              <a:rPr lang="zh-TW" altLang="en-US" sz="2400">
                <a:solidFill>
                  <a:srgbClr val="FFFFFF"/>
                </a:solidFill>
              </a:rPr>
              <a:t>各校系的深入認識</a:t>
            </a:r>
          </a:p>
        </p:txBody>
      </p:sp>
      <p:sp>
        <p:nvSpPr>
          <p:cNvPr id="248847" name="Text Box 15"/>
          <p:cNvSpPr txBox="1">
            <a:spLocks noChangeArrowheads="1"/>
          </p:cNvSpPr>
          <p:nvPr/>
        </p:nvSpPr>
        <p:spPr bwMode="auto">
          <a:xfrm rot="1691866">
            <a:off x="3351869" y="638919"/>
            <a:ext cx="553998" cy="1509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2400" dirty="0" smtClean="0">
                <a:solidFill>
                  <a:srgbClr val="FFFFFF"/>
                </a:solidFill>
              </a:rPr>
              <a:t>興趣量表</a:t>
            </a:r>
            <a:endParaRPr lang="zh-TW" altLang="en-US" sz="2400" dirty="0">
              <a:solidFill>
                <a:srgbClr val="FFFFFF"/>
              </a:solidFill>
            </a:endParaRPr>
          </a:p>
        </p:txBody>
      </p:sp>
      <p:sp>
        <p:nvSpPr>
          <p:cNvPr id="248848" name="Text Box 16"/>
          <p:cNvSpPr txBox="1">
            <a:spLocks noChangeArrowheads="1"/>
          </p:cNvSpPr>
          <p:nvPr/>
        </p:nvSpPr>
        <p:spPr bwMode="auto">
          <a:xfrm rot="-2013831">
            <a:off x="5249090" y="566628"/>
            <a:ext cx="553998" cy="186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2400" dirty="0">
                <a:solidFill>
                  <a:srgbClr val="FFFFFF"/>
                </a:solidFill>
              </a:rPr>
              <a:t>學系探索</a:t>
            </a:r>
          </a:p>
        </p:txBody>
      </p:sp>
      <p:sp>
        <p:nvSpPr>
          <p:cNvPr id="248849" name="Text Box 17"/>
          <p:cNvSpPr txBox="1">
            <a:spLocks noChangeArrowheads="1"/>
          </p:cNvSpPr>
          <p:nvPr/>
        </p:nvSpPr>
        <p:spPr bwMode="auto">
          <a:xfrm>
            <a:off x="4569133" y="5041942"/>
            <a:ext cx="461665"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1800">
                <a:solidFill>
                  <a:srgbClr val="FFFFFF"/>
                </a:solidFill>
              </a:rPr>
              <a:t>做決定</a:t>
            </a:r>
          </a:p>
        </p:txBody>
      </p:sp>
      <p:sp>
        <p:nvSpPr>
          <p:cNvPr id="248850" name="Text Box 18"/>
          <p:cNvSpPr txBox="1">
            <a:spLocks noChangeArrowheads="1"/>
          </p:cNvSpPr>
          <p:nvPr/>
        </p:nvSpPr>
        <p:spPr bwMode="auto">
          <a:xfrm rot="-2051081">
            <a:off x="5014929" y="2919691"/>
            <a:ext cx="936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1800">
                <a:solidFill>
                  <a:srgbClr val="FFFFFF"/>
                </a:solidFill>
              </a:rPr>
              <a:t>做決定</a:t>
            </a:r>
          </a:p>
        </p:txBody>
      </p:sp>
      <p:sp>
        <p:nvSpPr>
          <p:cNvPr id="248851" name="Text Box 19"/>
          <p:cNvSpPr txBox="1">
            <a:spLocks noChangeArrowheads="1"/>
          </p:cNvSpPr>
          <p:nvPr/>
        </p:nvSpPr>
        <p:spPr bwMode="auto">
          <a:xfrm rot="1648865">
            <a:off x="3060744" y="3095904"/>
            <a:ext cx="936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1800">
                <a:solidFill>
                  <a:srgbClr val="FFFFFF"/>
                </a:solidFill>
              </a:rPr>
              <a:t>做決定</a:t>
            </a:r>
          </a:p>
        </p:txBody>
      </p:sp>
      <p:sp>
        <p:nvSpPr>
          <p:cNvPr id="248852" name="Text Box 20"/>
          <p:cNvSpPr txBox="1">
            <a:spLocks noChangeArrowheads="1"/>
          </p:cNvSpPr>
          <p:nvPr/>
        </p:nvSpPr>
        <p:spPr bwMode="auto">
          <a:xfrm rot="2361459">
            <a:off x="904838" y="3695784"/>
            <a:ext cx="553998" cy="268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2400" dirty="0">
                <a:solidFill>
                  <a:srgbClr val="FFFFFF"/>
                </a:solidFill>
              </a:rPr>
              <a:t>老師家長的影響</a:t>
            </a:r>
          </a:p>
        </p:txBody>
      </p:sp>
      <p:sp>
        <p:nvSpPr>
          <p:cNvPr id="248853" name="Text Box 21"/>
          <p:cNvSpPr txBox="1">
            <a:spLocks noChangeArrowheads="1"/>
          </p:cNvSpPr>
          <p:nvPr/>
        </p:nvSpPr>
        <p:spPr bwMode="auto">
          <a:xfrm rot="-2312830">
            <a:off x="3026060" y="3760086"/>
            <a:ext cx="50186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2400" dirty="0">
                <a:solidFill>
                  <a:srgbClr val="FFFFFF"/>
                </a:solidFill>
              </a:rPr>
              <a:t>社會發展的趨勢</a:t>
            </a:r>
          </a:p>
        </p:txBody>
      </p:sp>
      <p:sp>
        <p:nvSpPr>
          <p:cNvPr id="248854" name="Text Box 22"/>
          <p:cNvSpPr txBox="1">
            <a:spLocks noChangeArrowheads="1"/>
          </p:cNvSpPr>
          <p:nvPr/>
        </p:nvSpPr>
        <p:spPr bwMode="auto">
          <a:xfrm rot="-2176935">
            <a:off x="7480598" y="3656014"/>
            <a:ext cx="923330"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2400">
                <a:solidFill>
                  <a:srgbClr val="FFFFFF"/>
                </a:solidFill>
              </a:rPr>
              <a:t>大學多元入學方案的了解</a:t>
            </a:r>
          </a:p>
        </p:txBody>
      </p:sp>
      <p:sp>
        <p:nvSpPr>
          <p:cNvPr id="248855" name="Text Box 23"/>
          <p:cNvSpPr txBox="1">
            <a:spLocks noChangeArrowheads="1"/>
          </p:cNvSpPr>
          <p:nvPr/>
        </p:nvSpPr>
        <p:spPr bwMode="auto">
          <a:xfrm rot="2173156">
            <a:off x="5591430" y="3654426"/>
            <a:ext cx="769441"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eaLnBrk="1" fontAlgn="base" hangingPunct="1">
              <a:spcBef>
                <a:spcPct val="50000"/>
              </a:spcBef>
              <a:spcAft>
                <a:spcPct val="0"/>
              </a:spcAft>
              <a:buFontTx/>
              <a:buNone/>
            </a:pPr>
            <a:r>
              <a:rPr lang="zh-TW" altLang="en-US" sz="1800">
                <a:solidFill>
                  <a:srgbClr val="FFFFFF"/>
                </a:solidFill>
              </a:rPr>
              <a:t>大學學群校系與職業</a:t>
            </a:r>
            <a:r>
              <a:rPr lang="zh-TW" altLang="en-US" sz="2000">
                <a:solidFill>
                  <a:srgbClr val="FFFFFF"/>
                </a:solidFill>
              </a:rPr>
              <a:t>工作</a:t>
            </a:r>
            <a:r>
              <a:rPr lang="zh-TW" altLang="en-US" sz="1800">
                <a:solidFill>
                  <a:srgbClr val="FFFFFF"/>
                </a:solidFill>
              </a:rPr>
              <a:t>分析資料</a:t>
            </a:r>
          </a:p>
        </p:txBody>
      </p:sp>
      <p:sp>
        <p:nvSpPr>
          <p:cNvPr id="133144" name="Text Box 24"/>
          <p:cNvSpPr txBox="1">
            <a:spLocks noChangeArrowheads="1"/>
          </p:cNvSpPr>
          <p:nvPr/>
        </p:nvSpPr>
        <p:spPr bwMode="auto">
          <a:xfrm>
            <a:off x="305877" y="376855"/>
            <a:ext cx="30416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kumimoji="1" lang="zh-TW" altLang="en-US" sz="4800" b="1" dirty="0" smtClean="0">
                <a:solidFill>
                  <a:srgbClr val="00FF00"/>
                </a:solidFill>
                <a:effectLst>
                  <a:outerShdw blurRad="38100" dist="38100" dir="2700000" algn="tl">
                    <a:srgbClr val="AF273E"/>
                  </a:outerShdw>
                </a:effectLst>
                <a:latin typeface="Verdana" pitchFamily="34" charset="0"/>
                <a:ea typeface="標楷體" pitchFamily="65" charset="-120"/>
              </a:rPr>
              <a:t>一、</a:t>
            </a:r>
            <a:endParaRPr kumimoji="1" lang="en-US" altLang="zh-TW" sz="4800" b="1" dirty="0" smtClean="0">
              <a:solidFill>
                <a:srgbClr val="00FF00"/>
              </a:solidFill>
              <a:effectLst>
                <a:outerShdw blurRad="38100" dist="38100" dir="2700000" algn="tl">
                  <a:srgbClr val="AF273E"/>
                </a:outerShdw>
              </a:effectLst>
              <a:latin typeface="Verdana" pitchFamily="34" charset="0"/>
              <a:ea typeface="標楷體" pitchFamily="65" charset="-120"/>
            </a:endParaRPr>
          </a:p>
          <a:p>
            <a:pPr algn="ctr" fontAlgn="base">
              <a:spcBef>
                <a:spcPct val="50000"/>
              </a:spcBef>
              <a:spcAft>
                <a:spcPct val="0"/>
              </a:spcAft>
              <a:defRPr/>
            </a:pPr>
            <a:r>
              <a:rPr kumimoji="1" lang="zh-TW" altLang="en-US" sz="4800" b="1" dirty="0" smtClean="0">
                <a:solidFill>
                  <a:srgbClr val="00FF00"/>
                </a:solidFill>
                <a:effectLst>
                  <a:outerShdw blurRad="38100" dist="38100" dir="2700000" algn="tl">
                    <a:srgbClr val="AF273E"/>
                  </a:outerShdw>
                </a:effectLst>
                <a:latin typeface="Verdana" pitchFamily="34" charset="0"/>
                <a:ea typeface="標楷體" pitchFamily="65" charset="-120"/>
              </a:rPr>
              <a:t>生涯</a:t>
            </a:r>
            <a:r>
              <a:rPr kumimoji="1" lang="zh-TW" altLang="en-US" sz="4800" b="1" dirty="0">
                <a:solidFill>
                  <a:srgbClr val="00FF00"/>
                </a:solidFill>
                <a:effectLst>
                  <a:outerShdw blurRad="38100" dist="38100" dir="2700000" algn="tl">
                    <a:srgbClr val="AF273E"/>
                  </a:outerShdw>
                </a:effectLst>
                <a:latin typeface="Verdana" pitchFamily="34" charset="0"/>
                <a:ea typeface="標楷體" pitchFamily="65" charset="-120"/>
              </a:rPr>
              <a:t>決定</a:t>
            </a:r>
          </a:p>
          <a:p>
            <a:pPr algn="ctr" fontAlgn="base">
              <a:spcBef>
                <a:spcPct val="50000"/>
              </a:spcBef>
              <a:spcAft>
                <a:spcPct val="0"/>
              </a:spcAft>
              <a:defRPr/>
            </a:pPr>
            <a:r>
              <a:rPr kumimoji="1" lang="zh-TW" altLang="en-US" sz="4800" b="1" dirty="0">
                <a:solidFill>
                  <a:srgbClr val="00FF00"/>
                </a:solidFill>
                <a:effectLst>
                  <a:outerShdw blurRad="38100" dist="38100" dir="2700000" algn="tl">
                    <a:srgbClr val="AF273E"/>
                  </a:outerShdw>
                </a:effectLst>
                <a:latin typeface="Verdana" pitchFamily="34" charset="0"/>
                <a:ea typeface="標楷體" pitchFamily="65" charset="-120"/>
              </a:rPr>
              <a:t>金三角</a:t>
            </a:r>
            <a:r>
              <a:rPr kumimoji="1" lang="zh-TW" altLang="en-US" sz="4800" b="1" dirty="0">
                <a:solidFill>
                  <a:srgbClr val="00FF00"/>
                </a:solidFill>
                <a:effectLst>
                  <a:outerShdw blurRad="38100" dist="38100" dir="2700000" algn="tl">
                    <a:srgbClr val="AF273E"/>
                  </a:outerShdw>
                </a:effectLst>
                <a:latin typeface="Verdana" pitchFamily="34" charset="0"/>
              </a:rPr>
              <a:t>：</a:t>
            </a:r>
            <a:endParaRPr kumimoji="1" lang="zh-TW" altLang="en-US" sz="3600" dirty="0">
              <a:solidFill>
                <a:srgbClr val="00FF00"/>
              </a:solidFill>
              <a:latin typeface="Tahoma" pitchFamily="34" charset="0"/>
              <a:ea typeface="標楷體" pitchFamily="65" charset="-120"/>
            </a:endParaRPr>
          </a:p>
        </p:txBody>
      </p:sp>
    </p:spTree>
    <p:extLst>
      <p:ext uri="{BB962C8B-B14F-4D97-AF65-F5344CB8AC3E}">
        <p14:creationId xmlns:p14="http://schemas.microsoft.com/office/powerpoint/2010/main" val="3435132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p:cNvSpPr>
          <p:nvPr/>
        </p:nvSpPr>
        <p:spPr>
          <a:xfrm>
            <a:off x="971600" y="1571938"/>
            <a:ext cx="6408712" cy="6045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sz="2800" b="1" dirty="0">
                <a:solidFill>
                  <a:srgbClr val="000000"/>
                </a:solidFill>
                <a:latin typeface="微軟正黑體" pitchFamily="34" charset="-120"/>
                <a:ea typeface="微軟正黑體" pitchFamily="34" charset="-120"/>
              </a:rPr>
              <a:t>中央警察大學</a:t>
            </a:r>
            <a:endParaRPr lang="en-US" altLang="zh-TW" sz="2800" b="1" dirty="0">
              <a:solidFill>
                <a:srgbClr val="000000"/>
              </a:solidFill>
              <a:latin typeface="微軟正黑體" pitchFamily="34" charset="-120"/>
              <a:ea typeface="微軟正黑體" pitchFamily="34" charset="-120"/>
            </a:endParaRPr>
          </a:p>
          <a:p>
            <a:r>
              <a:rPr lang="zh-TW" altLang="en-US" sz="2800" b="1" dirty="0" smtClean="0">
                <a:solidFill>
                  <a:srgbClr val="464646"/>
                </a:solidFill>
                <a:latin typeface="微軟正黑體" pitchFamily="34" charset="-120"/>
                <a:ea typeface="微軟正黑體" pitchFamily="34" charset="-120"/>
              </a:rPr>
              <a:t>分</a:t>
            </a:r>
            <a:r>
              <a:rPr lang="zh-TW" altLang="en-US" sz="2800" b="1" dirty="0">
                <a:solidFill>
                  <a:srgbClr val="0000FF"/>
                </a:solidFill>
                <a:latin typeface="微軟正黑體" pitchFamily="34" charset="-120"/>
                <a:ea typeface="微軟正黑體" pitchFamily="34" charset="-120"/>
              </a:rPr>
              <a:t>自然組</a:t>
            </a:r>
            <a:r>
              <a:rPr lang="en-US" altLang="zh-TW" sz="2800" b="1" dirty="0">
                <a:solidFill>
                  <a:srgbClr val="0000FF"/>
                </a:solidFill>
                <a:latin typeface="微軟正黑體" pitchFamily="34" charset="-120"/>
                <a:ea typeface="微軟正黑體" pitchFamily="34" charset="-120"/>
              </a:rPr>
              <a:t>(</a:t>
            </a:r>
            <a:r>
              <a:rPr lang="zh-TW" altLang="en-US" sz="2800" b="1" dirty="0">
                <a:solidFill>
                  <a:srgbClr val="0000FF"/>
                </a:solidFill>
                <a:latin typeface="微軟正黑體" pitchFamily="34" charset="-120"/>
                <a:ea typeface="微軟正黑體" pitchFamily="34" charset="-120"/>
              </a:rPr>
              <a:t>甲組</a:t>
            </a:r>
            <a:r>
              <a:rPr lang="en-US" altLang="zh-TW" sz="2800" b="1" dirty="0">
                <a:solidFill>
                  <a:srgbClr val="0000FF"/>
                </a:solidFill>
                <a:latin typeface="微軟正黑體" pitchFamily="34" charset="-120"/>
                <a:ea typeface="微軟正黑體" pitchFamily="34" charset="-120"/>
              </a:rPr>
              <a:t>)</a:t>
            </a:r>
            <a:r>
              <a:rPr lang="zh-TW" altLang="en-US" sz="2800" b="1" dirty="0">
                <a:solidFill>
                  <a:srgbClr val="464646"/>
                </a:solidFill>
                <a:latin typeface="微軟正黑體" pitchFamily="34" charset="-120"/>
                <a:ea typeface="微軟正黑體" pitchFamily="34" charset="-120"/>
              </a:rPr>
              <a:t>和</a:t>
            </a:r>
            <a:r>
              <a:rPr lang="zh-TW" altLang="en-US" sz="2800" b="1" dirty="0">
                <a:solidFill>
                  <a:srgbClr val="FF0000"/>
                </a:solidFill>
                <a:latin typeface="微軟正黑體" pitchFamily="34" charset="-120"/>
                <a:ea typeface="微軟正黑體" pitchFamily="34" charset="-120"/>
              </a:rPr>
              <a:t>社會組</a:t>
            </a: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乙組</a:t>
            </a: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464646"/>
                </a:solidFill>
                <a:latin typeface="微軟正黑體" pitchFamily="34" charset="-120"/>
                <a:ea typeface="微軟正黑體" pitchFamily="34" charset="-120"/>
              </a:rPr>
              <a:t>招生</a:t>
            </a:r>
            <a:endParaRPr lang="en-US" altLang="zh-TW" sz="2400" b="1" dirty="0">
              <a:solidFill>
                <a:srgbClr val="464646"/>
              </a:solidFill>
              <a:latin typeface="微軟正黑體" pitchFamily="34" charset="-120"/>
              <a:ea typeface="微軟正黑體" pitchFamily="34" charset="-120"/>
            </a:endParaRPr>
          </a:p>
          <a:p>
            <a:pPr lvl="1"/>
            <a:endParaRPr lang="en-US" altLang="zh-TW" sz="2400" b="1" dirty="0">
              <a:solidFill>
                <a:srgbClr val="464646"/>
              </a:solidFill>
              <a:latin typeface="微軟正黑體" pitchFamily="34" charset="-120"/>
              <a:ea typeface="微軟正黑體" pitchFamily="34" charset="-120"/>
            </a:endParaRPr>
          </a:p>
          <a:p>
            <a:pPr lvl="1">
              <a:buFont typeface="Arial" pitchFamily="34" charset="0"/>
              <a:buNone/>
            </a:pPr>
            <a:r>
              <a:rPr lang="zh-TW" altLang="en-US" sz="2400" b="1" dirty="0">
                <a:solidFill>
                  <a:srgbClr val="464646"/>
                </a:solidFill>
                <a:latin typeface="微軟正黑體" pitchFamily="34" charset="-120"/>
                <a:ea typeface="微軟正黑體" pitchFamily="34" charset="-120"/>
              </a:rPr>
              <a:t>                                                   </a:t>
            </a:r>
          </a:p>
        </p:txBody>
      </p:sp>
      <p:graphicFrame>
        <p:nvGraphicFramePr>
          <p:cNvPr id="17" name="表格 16"/>
          <p:cNvGraphicFramePr>
            <a:graphicFrameLocks noGrp="1"/>
          </p:cNvGraphicFramePr>
          <p:nvPr>
            <p:extLst>
              <p:ext uri="{D42A27DB-BD31-4B8C-83A1-F6EECF244321}">
                <p14:modId xmlns:p14="http://schemas.microsoft.com/office/powerpoint/2010/main" val="158243990"/>
              </p:ext>
            </p:extLst>
          </p:nvPr>
        </p:nvGraphicFramePr>
        <p:xfrm>
          <a:off x="539552" y="2636912"/>
          <a:ext cx="8136904" cy="3407484"/>
        </p:xfrm>
        <a:graphic>
          <a:graphicData uri="http://schemas.openxmlformats.org/drawingml/2006/table">
            <a:tbl>
              <a:tblPr firstRow="1" bandRow="1">
                <a:tableStyleId>{5C22544A-7EE6-4342-B048-85BDC9FD1C3A}</a:tableStyleId>
              </a:tblPr>
              <a:tblGrid>
                <a:gridCol w="1391266">
                  <a:extLst>
                    <a:ext uri="{9D8B030D-6E8A-4147-A177-3AD203B41FA5}">
                      <a16:colId xmlns="" xmlns:a16="http://schemas.microsoft.com/office/drawing/2014/main" val="20000"/>
                    </a:ext>
                  </a:extLst>
                </a:gridCol>
                <a:gridCol w="1818704">
                  <a:extLst>
                    <a:ext uri="{9D8B030D-6E8A-4147-A177-3AD203B41FA5}">
                      <a16:colId xmlns="" xmlns:a16="http://schemas.microsoft.com/office/drawing/2014/main" val="20001"/>
                    </a:ext>
                  </a:extLst>
                </a:gridCol>
                <a:gridCol w="4926934">
                  <a:extLst>
                    <a:ext uri="{9D8B030D-6E8A-4147-A177-3AD203B41FA5}">
                      <a16:colId xmlns="" xmlns:a16="http://schemas.microsoft.com/office/drawing/2014/main" val="20002"/>
                    </a:ext>
                  </a:extLst>
                </a:gridCol>
              </a:tblGrid>
              <a:tr h="627828">
                <a:tc>
                  <a:txBody>
                    <a:bodyPr/>
                    <a:lstStyle/>
                    <a:p>
                      <a:pPr algn="ctr"/>
                      <a:r>
                        <a:rPr lang="zh-TW" altLang="en-US" sz="3400" b="1" dirty="0">
                          <a:latin typeface="微軟正黑體" pitchFamily="34" charset="-120"/>
                          <a:ea typeface="微軟正黑體" pitchFamily="34" charset="-120"/>
                        </a:rPr>
                        <a:t>組別</a:t>
                      </a:r>
                    </a:p>
                  </a:txBody>
                  <a:tcPr marT="54834" marB="54834" anchor="ctr">
                    <a:solidFill>
                      <a:schemeClr val="bg2">
                        <a:lumMod val="50000"/>
                      </a:schemeClr>
                    </a:solidFill>
                  </a:tcPr>
                </a:tc>
                <a:tc>
                  <a:txBody>
                    <a:bodyPr/>
                    <a:lstStyle/>
                    <a:p>
                      <a:pPr algn="ctr"/>
                      <a:r>
                        <a:rPr lang="zh-TW" altLang="en-US" sz="3400" b="1" dirty="0">
                          <a:latin typeface="微軟正黑體" pitchFamily="34" charset="-120"/>
                          <a:ea typeface="微軟正黑體" pitchFamily="34" charset="-120"/>
                        </a:rPr>
                        <a:t>學測</a:t>
                      </a:r>
                    </a:p>
                  </a:txBody>
                  <a:tcPr marT="54834" marB="54834" anchor="ctr">
                    <a:solidFill>
                      <a:schemeClr val="bg2">
                        <a:lumMod val="50000"/>
                      </a:schemeClr>
                    </a:solidFill>
                  </a:tcPr>
                </a:tc>
                <a:tc>
                  <a:txBody>
                    <a:bodyPr/>
                    <a:lstStyle/>
                    <a:p>
                      <a:pPr algn="ctr"/>
                      <a:r>
                        <a:rPr lang="zh-TW" altLang="en-US" sz="3400" b="1" dirty="0">
                          <a:latin typeface="微軟正黑體" pitchFamily="34" charset="-120"/>
                          <a:ea typeface="微軟正黑體" pitchFamily="34" charset="-120"/>
                        </a:rPr>
                        <a:t>學系</a:t>
                      </a:r>
                    </a:p>
                  </a:txBody>
                  <a:tcPr marT="54834" marB="54834" anchor="ctr">
                    <a:solidFill>
                      <a:schemeClr val="bg2">
                        <a:lumMod val="50000"/>
                      </a:schemeClr>
                    </a:solidFill>
                  </a:tcPr>
                </a:tc>
                <a:extLst>
                  <a:ext uri="{0D108BD9-81ED-4DB2-BD59-A6C34878D82A}">
                    <a16:rowId xmlns="" xmlns:a16="http://schemas.microsoft.com/office/drawing/2014/main" val="10000"/>
                  </a:ext>
                </a:extLst>
              </a:tr>
              <a:tr h="1206948">
                <a:tc>
                  <a:txBody>
                    <a:bodyPr/>
                    <a:lstStyle/>
                    <a:p>
                      <a:pPr algn="ctr"/>
                      <a:r>
                        <a:rPr lang="zh-TW" altLang="en-US" sz="2900" b="1" dirty="0">
                          <a:solidFill>
                            <a:srgbClr val="0000FF"/>
                          </a:solidFill>
                          <a:latin typeface="微軟正黑體" panose="020B0604030504040204" pitchFamily="34" charset="-120"/>
                          <a:ea typeface="微軟正黑體" panose="020B0604030504040204" pitchFamily="34" charset="-120"/>
                        </a:rPr>
                        <a:t>自然組</a:t>
                      </a:r>
                      <a:endParaRPr lang="en-US" altLang="zh-TW" sz="2900" b="1" dirty="0">
                        <a:solidFill>
                          <a:srgbClr val="0000FF"/>
                        </a:solidFill>
                        <a:latin typeface="微軟正黑體" panose="020B0604030504040204" pitchFamily="34" charset="-120"/>
                        <a:ea typeface="微軟正黑體" panose="020B0604030504040204" pitchFamily="34" charset="-120"/>
                      </a:endParaRPr>
                    </a:p>
                    <a:p>
                      <a:pPr algn="ctr"/>
                      <a:r>
                        <a:rPr lang="en-US" altLang="zh-TW" sz="2900" b="1" dirty="0">
                          <a:solidFill>
                            <a:srgbClr val="0000FF"/>
                          </a:solidFill>
                          <a:latin typeface="微軟正黑體" panose="020B0604030504040204" pitchFamily="34" charset="-120"/>
                          <a:ea typeface="微軟正黑體" panose="020B0604030504040204" pitchFamily="34" charset="-120"/>
                        </a:rPr>
                        <a:t>(</a:t>
                      </a:r>
                      <a:r>
                        <a:rPr lang="zh-TW" altLang="en-US" sz="2900" b="1" dirty="0">
                          <a:solidFill>
                            <a:srgbClr val="0000FF"/>
                          </a:solidFill>
                          <a:latin typeface="微軟正黑體" panose="020B0604030504040204" pitchFamily="34" charset="-120"/>
                          <a:ea typeface="微軟正黑體" panose="020B0604030504040204" pitchFamily="34" charset="-120"/>
                        </a:rPr>
                        <a:t>甲組</a:t>
                      </a:r>
                      <a:r>
                        <a:rPr lang="en-US" altLang="zh-TW" sz="2900" b="1" dirty="0">
                          <a:solidFill>
                            <a:srgbClr val="0000FF"/>
                          </a:solidFill>
                          <a:latin typeface="微軟正黑體" panose="020B0604030504040204" pitchFamily="34" charset="-120"/>
                          <a:ea typeface="微軟正黑體" panose="020B0604030504040204" pitchFamily="34" charset="-120"/>
                        </a:rPr>
                        <a:t>)</a:t>
                      </a:r>
                      <a:endParaRPr lang="zh-TW" altLang="en-US" sz="2900" b="1" dirty="0">
                        <a:solidFill>
                          <a:srgbClr val="0000FF"/>
                        </a:solidFill>
                        <a:latin typeface="微軟正黑體" pitchFamily="34" charset="-120"/>
                        <a:ea typeface="微軟正黑體" pitchFamily="34" charset="-120"/>
                      </a:endParaRPr>
                    </a:p>
                  </a:txBody>
                  <a:tcPr marT="54834" marB="54834" anchor="ctr">
                    <a:solidFill>
                      <a:srgbClr val="D8F1F6"/>
                    </a:solidFill>
                  </a:tcPr>
                </a:tc>
                <a:tc>
                  <a:txBody>
                    <a:bodyPr/>
                    <a:lstStyle/>
                    <a:p>
                      <a:pPr algn="ctr"/>
                      <a:r>
                        <a:rPr lang="zh-TW" altLang="en-US" sz="2900" b="1" dirty="0">
                          <a:solidFill>
                            <a:schemeClr val="tx1"/>
                          </a:solidFill>
                          <a:latin typeface="微軟正黑體" panose="020B0604030504040204" pitchFamily="34" charset="-120"/>
                          <a:ea typeface="微軟正黑體" panose="020B0604030504040204" pitchFamily="34" charset="-120"/>
                        </a:rPr>
                        <a:t>國英</a:t>
                      </a:r>
                      <a:r>
                        <a:rPr lang="zh-TW" altLang="en-US" sz="2900" b="1" dirty="0">
                          <a:solidFill>
                            <a:schemeClr val="tx2">
                              <a:lumMod val="75000"/>
                            </a:schemeClr>
                          </a:solidFill>
                          <a:latin typeface="微軟正黑體" panose="020B0604030504040204" pitchFamily="34" charset="-120"/>
                          <a:ea typeface="微軟正黑體" panose="020B0604030504040204" pitchFamily="34" charset="-120"/>
                        </a:rPr>
                        <a:t>數</a:t>
                      </a:r>
                      <a:r>
                        <a:rPr lang="en-US" altLang="zh-TW" sz="2900" b="1" dirty="0">
                          <a:solidFill>
                            <a:schemeClr val="tx2">
                              <a:lumMod val="75000"/>
                            </a:schemeClr>
                          </a:solidFill>
                          <a:latin typeface="微軟正黑體" panose="020B0604030504040204" pitchFamily="34" charset="-120"/>
                          <a:ea typeface="微軟正黑體" panose="020B0604030504040204" pitchFamily="34" charset="-120"/>
                        </a:rPr>
                        <a:t>A</a:t>
                      </a:r>
                      <a:r>
                        <a:rPr lang="zh-TW" altLang="en-US" sz="2900" b="1" dirty="0">
                          <a:solidFill>
                            <a:schemeClr val="tx1"/>
                          </a:solidFill>
                          <a:latin typeface="微軟正黑體" pitchFamily="34" charset="-120"/>
                          <a:ea typeface="微軟正黑體" pitchFamily="34" charset="-120"/>
                        </a:rPr>
                        <a:t>自</a:t>
                      </a:r>
                    </a:p>
                  </a:txBody>
                  <a:tcPr marT="54834" marB="54834" anchor="ctr">
                    <a:solidFill>
                      <a:srgbClr val="D8F1F6"/>
                    </a:solidFill>
                  </a:tcPr>
                </a:tc>
                <a:tc>
                  <a:txBody>
                    <a:bodyPr/>
                    <a:lstStyle/>
                    <a:p>
                      <a:pPr algn="l"/>
                      <a:r>
                        <a:rPr lang="zh-TW" altLang="en-US" sz="2400" b="1" dirty="0">
                          <a:solidFill>
                            <a:schemeClr val="tx1"/>
                          </a:solidFill>
                          <a:latin typeface="微軟正黑體" panose="020B0604030504040204" pitchFamily="34" charset="-120"/>
                          <a:ea typeface="微軟正黑體" panose="020B0604030504040204" pitchFamily="34" charset="-120"/>
                        </a:rPr>
                        <a:t>刑事警察、消防</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災害防救組、消防組</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、交通、資訊管理、</a:t>
                      </a:r>
                      <a:r>
                        <a:rPr lang="zh-TW" altLang="en-US" sz="2400" b="1" dirty="0">
                          <a:solidFill>
                            <a:srgbClr val="FF0000"/>
                          </a:solidFill>
                          <a:latin typeface="微軟正黑體" panose="020B0604030504040204" pitchFamily="34" charset="-120"/>
                          <a:ea typeface="微軟正黑體" panose="020B0604030504040204" pitchFamily="34" charset="-120"/>
                        </a:rPr>
                        <a:t>鑑識科學</a:t>
                      </a:r>
                      <a:r>
                        <a:rPr lang="zh-TW" altLang="en-US" sz="2400" b="1" dirty="0">
                          <a:solidFill>
                            <a:schemeClr val="tx1"/>
                          </a:solidFill>
                          <a:latin typeface="微軟正黑體" panose="020B0604030504040204" pitchFamily="34" charset="-120"/>
                          <a:ea typeface="微軟正黑體" panose="020B0604030504040204" pitchFamily="34" charset="-120"/>
                        </a:rPr>
                        <a:t>、水上警察</a:t>
                      </a:r>
                    </a:p>
                  </a:txBody>
                  <a:tcPr marT="54834" marB="54834" anchor="ctr">
                    <a:solidFill>
                      <a:srgbClr val="D8F1F6"/>
                    </a:solidFill>
                  </a:tcPr>
                </a:tc>
                <a:extLst>
                  <a:ext uri="{0D108BD9-81ED-4DB2-BD59-A6C34878D82A}">
                    <a16:rowId xmlns="" xmlns:a16="http://schemas.microsoft.com/office/drawing/2014/main" val="10001"/>
                  </a:ext>
                </a:extLst>
              </a:tr>
              <a:tr h="1572708">
                <a:tc>
                  <a:txBody>
                    <a:bodyPr/>
                    <a:lstStyle/>
                    <a:p>
                      <a:pPr algn="ctr"/>
                      <a:r>
                        <a:rPr lang="zh-TW" altLang="en-US" sz="2900" b="1" dirty="0">
                          <a:solidFill>
                            <a:srgbClr val="FF0000"/>
                          </a:solidFill>
                          <a:latin typeface="微軟正黑體" panose="020B0604030504040204" pitchFamily="34" charset="-120"/>
                          <a:ea typeface="微軟正黑體" panose="020B0604030504040204" pitchFamily="34" charset="-120"/>
                        </a:rPr>
                        <a:t>社會組</a:t>
                      </a:r>
                      <a:endParaRPr lang="en-US" altLang="zh-TW" sz="2900" b="1" dirty="0">
                        <a:solidFill>
                          <a:srgbClr val="FF0000"/>
                        </a:solidFill>
                        <a:latin typeface="微軟正黑體" panose="020B0604030504040204" pitchFamily="34" charset="-120"/>
                        <a:ea typeface="微軟正黑體" panose="020B0604030504040204" pitchFamily="34" charset="-120"/>
                      </a:endParaRPr>
                    </a:p>
                    <a:p>
                      <a:pPr algn="ctr"/>
                      <a:r>
                        <a:rPr lang="en-US" altLang="zh-TW" sz="2900" b="1" dirty="0">
                          <a:solidFill>
                            <a:srgbClr val="FF0000"/>
                          </a:solidFill>
                          <a:latin typeface="微軟正黑體" panose="020B0604030504040204" pitchFamily="34" charset="-120"/>
                          <a:ea typeface="微軟正黑體" panose="020B0604030504040204" pitchFamily="34" charset="-120"/>
                        </a:rPr>
                        <a:t>(</a:t>
                      </a:r>
                      <a:r>
                        <a:rPr lang="zh-TW" altLang="en-US" sz="2900" b="1" dirty="0">
                          <a:solidFill>
                            <a:srgbClr val="FF0000"/>
                          </a:solidFill>
                          <a:latin typeface="微軟正黑體" panose="020B0604030504040204" pitchFamily="34" charset="-120"/>
                          <a:ea typeface="微軟正黑體" panose="020B0604030504040204" pitchFamily="34" charset="-120"/>
                        </a:rPr>
                        <a:t>乙組</a:t>
                      </a:r>
                      <a:r>
                        <a:rPr lang="en-US" altLang="zh-TW" sz="2900" b="1" dirty="0">
                          <a:solidFill>
                            <a:srgbClr val="FF0000"/>
                          </a:solidFill>
                          <a:latin typeface="微軟正黑體" panose="020B0604030504040204" pitchFamily="34" charset="-120"/>
                          <a:ea typeface="微軟正黑體" panose="020B0604030504040204" pitchFamily="34" charset="-120"/>
                        </a:rPr>
                        <a:t>)</a:t>
                      </a:r>
                      <a:endParaRPr lang="zh-TW" altLang="en-US" sz="2900" b="1" dirty="0">
                        <a:solidFill>
                          <a:srgbClr val="FF0000"/>
                        </a:solidFill>
                        <a:latin typeface="微軟正黑體" pitchFamily="34" charset="-120"/>
                        <a:ea typeface="微軟正黑體" pitchFamily="34" charset="-120"/>
                      </a:endParaRPr>
                    </a:p>
                  </a:txBody>
                  <a:tcPr marT="54834" marB="54834" anchor="ctr">
                    <a:solidFill>
                      <a:srgbClr val="D8F1F6"/>
                    </a:solidFill>
                  </a:tcPr>
                </a:tc>
                <a:tc>
                  <a:txBody>
                    <a:bodyPr/>
                    <a:lstStyle/>
                    <a:p>
                      <a:pPr algn="ctr"/>
                      <a:r>
                        <a:rPr lang="zh-TW" altLang="en-US" sz="2900" b="1" dirty="0">
                          <a:solidFill>
                            <a:schemeClr val="tx1"/>
                          </a:solidFill>
                          <a:latin typeface="微軟正黑體" panose="020B0604030504040204" pitchFamily="34" charset="-120"/>
                          <a:ea typeface="微軟正黑體" panose="020B0604030504040204" pitchFamily="34" charset="-120"/>
                        </a:rPr>
                        <a:t>國英</a:t>
                      </a:r>
                      <a:r>
                        <a:rPr lang="zh-TW" altLang="en-US" sz="2900" b="1" dirty="0">
                          <a:solidFill>
                            <a:schemeClr val="tx2">
                              <a:lumMod val="75000"/>
                            </a:schemeClr>
                          </a:solidFill>
                          <a:latin typeface="微軟正黑體" panose="020B0604030504040204" pitchFamily="34" charset="-120"/>
                          <a:ea typeface="微軟正黑體" panose="020B0604030504040204" pitchFamily="34" charset="-120"/>
                        </a:rPr>
                        <a:t>數</a:t>
                      </a:r>
                      <a:r>
                        <a:rPr lang="en-US" altLang="zh-TW" sz="2900" b="1" dirty="0">
                          <a:solidFill>
                            <a:schemeClr val="tx2">
                              <a:lumMod val="75000"/>
                            </a:schemeClr>
                          </a:solidFill>
                          <a:latin typeface="微軟正黑體" panose="020B0604030504040204" pitchFamily="34" charset="-120"/>
                          <a:ea typeface="微軟正黑體" panose="020B0604030504040204" pitchFamily="34" charset="-120"/>
                        </a:rPr>
                        <a:t>B</a:t>
                      </a:r>
                      <a:r>
                        <a:rPr lang="zh-TW" altLang="en-US" sz="2900" b="1" dirty="0">
                          <a:solidFill>
                            <a:schemeClr val="tx1"/>
                          </a:solidFill>
                          <a:latin typeface="微軟正黑體" pitchFamily="34" charset="-120"/>
                          <a:ea typeface="微軟正黑體" pitchFamily="34" charset="-120"/>
                        </a:rPr>
                        <a:t>社</a:t>
                      </a:r>
                    </a:p>
                  </a:txBody>
                  <a:tcPr marT="54834" marB="54834" anchor="ctr">
                    <a:solidFill>
                      <a:srgbClr val="D8F1F6"/>
                    </a:solidFill>
                  </a:tcPr>
                </a:tc>
                <a:tc>
                  <a:txBody>
                    <a:bodyPr/>
                    <a:lstStyle/>
                    <a:p>
                      <a:pPr algn="l"/>
                      <a:r>
                        <a:rPr lang="zh-TW" altLang="en-US" sz="2400" b="1" dirty="0">
                          <a:solidFill>
                            <a:schemeClr val="tx1"/>
                          </a:solidFill>
                          <a:latin typeface="微軟正黑體" panose="020B0604030504040204" pitchFamily="34" charset="-120"/>
                          <a:ea typeface="微軟正黑體" panose="020B0604030504040204" pitchFamily="34" charset="-120"/>
                        </a:rPr>
                        <a:t>行政警察、公共安全</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社會安全組、情報事務組</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外事警察</a:t>
                      </a:r>
                      <a:r>
                        <a:rPr lang="zh-TW" altLang="en-US" sz="2400" b="1" dirty="0">
                          <a:solidFill>
                            <a:schemeClr val="tx1"/>
                          </a:solidFill>
                          <a:latin typeface="微軟正黑體" panose="020B0604030504040204" pitchFamily="34" charset="-120"/>
                          <a:ea typeface="微軟正黑體" panose="020B0604030504040204" pitchFamily="34" charset="-120"/>
                        </a:rPr>
                        <a:t>、犯罪防治</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預防組、矯治組</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、國境警察</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國境管理、移民事務</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itchFamily="34" charset="-120"/>
                          <a:ea typeface="微軟正黑體" pitchFamily="34" charset="-120"/>
                        </a:rPr>
                        <a:t>、行政管理、法律</a:t>
                      </a:r>
                    </a:p>
                  </a:txBody>
                  <a:tcPr marT="54834" marB="54834" anchor="ctr">
                    <a:solidFill>
                      <a:srgbClr val="D8F1F6"/>
                    </a:solidFill>
                  </a:tcPr>
                </a:tc>
                <a:extLst>
                  <a:ext uri="{0D108BD9-81ED-4DB2-BD59-A6C34878D82A}">
                    <a16:rowId xmlns="" xmlns:a16="http://schemas.microsoft.com/office/drawing/2014/main" val="10002"/>
                  </a:ext>
                </a:extLst>
              </a:tr>
            </a:tbl>
          </a:graphicData>
        </a:graphic>
      </p:graphicFrame>
      <p:sp>
        <p:nvSpPr>
          <p:cNvPr id="7" name="文字方塊 6">
            <a:extLst>
              <a:ext uri="{FF2B5EF4-FFF2-40B4-BE49-F238E27FC236}">
                <a16:creationId xmlns="" xmlns:a16="http://schemas.microsoft.com/office/drawing/2014/main" id="{8CBD8B06-E806-4093-B18E-ED3AA7BB0D14}"/>
              </a:ext>
            </a:extLst>
          </p:cNvPr>
          <p:cNvSpPr txBox="1"/>
          <p:nvPr/>
        </p:nvSpPr>
        <p:spPr>
          <a:xfrm>
            <a:off x="723807" y="664928"/>
            <a:ext cx="7376585"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4000" b="1" dirty="0" smtClean="0">
                <a:solidFill>
                  <a:srgbClr val="000000"/>
                </a:solidFill>
                <a:latin typeface="微軟正黑體" pitchFamily="34" charset="-120"/>
                <a:ea typeface="微軟正黑體" pitchFamily="34" charset="-120"/>
              </a:rPr>
              <a:t>警大、警專</a:t>
            </a:r>
            <a:endParaRPr lang="en-US" altLang="zh-TW" sz="4000" b="1" dirty="0">
              <a:solidFill>
                <a:srgbClr val="00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289414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p:cNvSpPr>
          <p:nvPr/>
        </p:nvSpPr>
        <p:spPr>
          <a:xfrm>
            <a:off x="767092" y="1112550"/>
            <a:ext cx="7848872" cy="7615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300"/>
              </a:spcBef>
            </a:pPr>
            <a:r>
              <a:rPr lang="zh-TW" altLang="en-US" sz="2800" b="1" dirty="0">
                <a:solidFill>
                  <a:srgbClr val="0000CC"/>
                </a:solidFill>
                <a:latin typeface="微軟正黑體" pitchFamily="34" charset="-120"/>
                <a:ea typeface="微軟正黑體" pitchFamily="34" charset="-120"/>
              </a:rPr>
              <a:t>軍校聯招：</a:t>
            </a:r>
            <a:r>
              <a:rPr lang="zh-TW" altLang="en-US" sz="2800" b="1" dirty="0">
                <a:solidFill>
                  <a:srgbClr val="464646"/>
                </a:solidFill>
                <a:latin typeface="微軟正黑體" pitchFamily="34" charset="-120"/>
                <a:ea typeface="微軟正黑體" pitchFamily="34" charset="-120"/>
              </a:rPr>
              <a:t>陸海空軍官校、國防醫學院、國防大學（管理學院、理工學院、政治作戰學院）</a:t>
            </a:r>
            <a:endParaRPr lang="en-US" altLang="zh-TW" sz="2800" b="1" dirty="0">
              <a:solidFill>
                <a:srgbClr val="464646"/>
              </a:solidFill>
              <a:latin typeface="微軟正黑體" pitchFamily="34" charset="-120"/>
              <a:ea typeface="微軟正黑體" pitchFamily="34" charset="-120"/>
            </a:endParaRPr>
          </a:p>
          <a:p>
            <a:pPr>
              <a:lnSpc>
                <a:spcPct val="90000"/>
              </a:lnSpc>
              <a:spcBef>
                <a:spcPts val="300"/>
              </a:spcBef>
            </a:pPr>
            <a:endParaRPr lang="zh-TW" altLang="en-US" sz="2800" b="1" dirty="0">
              <a:solidFill>
                <a:srgbClr val="464646"/>
              </a:solidFill>
              <a:latin typeface="微軟正黑體" pitchFamily="34" charset="-120"/>
              <a:ea typeface="微軟正黑體" pitchFamily="34" charset="-120"/>
            </a:endParaRPr>
          </a:p>
        </p:txBody>
      </p:sp>
      <p:graphicFrame>
        <p:nvGraphicFramePr>
          <p:cNvPr id="14" name="表格 13"/>
          <p:cNvGraphicFramePr>
            <a:graphicFrameLocks noGrp="1"/>
          </p:cNvGraphicFramePr>
          <p:nvPr>
            <p:extLst>
              <p:ext uri="{D42A27DB-BD31-4B8C-83A1-F6EECF244321}">
                <p14:modId xmlns:p14="http://schemas.microsoft.com/office/powerpoint/2010/main" val="3881424929"/>
              </p:ext>
            </p:extLst>
          </p:nvPr>
        </p:nvGraphicFramePr>
        <p:xfrm>
          <a:off x="1786913" y="2001023"/>
          <a:ext cx="6768751" cy="4673075"/>
        </p:xfrm>
        <a:graphic>
          <a:graphicData uri="http://schemas.openxmlformats.org/drawingml/2006/table">
            <a:tbl>
              <a:tblPr firstRow="1" bandRow="1">
                <a:tableStyleId>{5C22544A-7EE6-4342-B048-85BDC9FD1C3A}</a:tableStyleId>
              </a:tblPr>
              <a:tblGrid>
                <a:gridCol w="1209948">
                  <a:extLst>
                    <a:ext uri="{9D8B030D-6E8A-4147-A177-3AD203B41FA5}">
                      <a16:colId xmlns="" xmlns:a16="http://schemas.microsoft.com/office/drawing/2014/main" val="20000"/>
                    </a:ext>
                  </a:extLst>
                </a:gridCol>
                <a:gridCol w="2722375">
                  <a:extLst>
                    <a:ext uri="{9D8B030D-6E8A-4147-A177-3AD203B41FA5}">
                      <a16:colId xmlns="" xmlns:a16="http://schemas.microsoft.com/office/drawing/2014/main" val="20001"/>
                    </a:ext>
                  </a:extLst>
                </a:gridCol>
                <a:gridCol w="2836428">
                  <a:extLst>
                    <a:ext uri="{9D8B030D-6E8A-4147-A177-3AD203B41FA5}">
                      <a16:colId xmlns="" xmlns:a16="http://schemas.microsoft.com/office/drawing/2014/main" val="20002"/>
                    </a:ext>
                  </a:extLst>
                </a:gridCol>
              </a:tblGrid>
              <a:tr h="806232">
                <a:tc>
                  <a:txBody>
                    <a:bodyPr/>
                    <a:lstStyle/>
                    <a:p>
                      <a:pPr algn="ctr"/>
                      <a:r>
                        <a:rPr lang="zh-TW" altLang="en-US" sz="2300" b="1" dirty="0">
                          <a:solidFill>
                            <a:schemeClr val="tx2">
                              <a:lumMod val="50000"/>
                            </a:schemeClr>
                          </a:solidFill>
                          <a:latin typeface="微軟正黑體" panose="020B0604030504040204" pitchFamily="34" charset="-120"/>
                          <a:ea typeface="微軟正黑體" panose="020B0604030504040204" pitchFamily="34" charset="-120"/>
                        </a:rPr>
                        <a:t>入學管道</a:t>
                      </a:r>
                    </a:p>
                  </a:txBody>
                  <a:tcPr marL="87708" marR="87708" marT="52596" marB="5259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300" b="1" dirty="0">
                          <a:solidFill>
                            <a:schemeClr val="tx2">
                              <a:lumMod val="50000"/>
                            </a:schemeClr>
                          </a:solidFill>
                          <a:latin typeface="微軟正黑體" panose="020B0604030504040204" pitchFamily="34" charset="-120"/>
                          <a:ea typeface="微軟正黑體" panose="020B0604030504040204" pitchFamily="34" charset="-120"/>
                        </a:rPr>
                        <a:t>第一階段</a:t>
                      </a:r>
                    </a:p>
                  </a:txBody>
                  <a:tcPr marL="87708" marR="87708" marT="52596" marB="5259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300" b="1" dirty="0">
                          <a:solidFill>
                            <a:schemeClr val="tx2">
                              <a:lumMod val="50000"/>
                            </a:schemeClr>
                          </a:solidFill>
                          <a:latin typeface="微軟正黑體" panose="020B0604030504040204" pitchFamily="34" charset="-120"/>
                          <a:ea typeface="微軟正黑體" panose="020B0604030504040204" pitchFamily="34" charset="-120"/>
                        </a:rPr>
                        <a:t>第二階段</a:t>
                      </a:r>
                      <a:endParaRPr lang="zh-TW" altLang="en-US" sz="2300" b="1" dirty="0">
                        <a:solidFill>
                          <a:schemeClr val="tx2">
                            <a:lumMod val="50000"/>
                          </a:schemeClr>
                        </a:solidFill>
                        <a:effectLst/>
                        <a:latin typeface="微軟正黑體" panose="020B0604030504040204" pitchFamily="34" charset="-120"/>
                        <a:ea typeface="微軟正黑體" panose="020B0604030504040204" pitchFamily="34" charset="-120"/>
                      </a:endParaRPr>
                    </a:p>
                  </a:txBody>
                  <a:tcPr marL="87708" marR="87708" marT="52596" marB="52596" anchor="ctr"/>
                </a:tc>
                <a:extLst>
                  <a:ext uri="{0D108BD9-81ED-4DB2-BD59-A6C34878D82A}">
                    <a16:rowId xmlns="" xmlns:a16="http://schemas.microsoft.com/office/drawing/2014/main" val="10000"/>
                  </a:ext>
                </a:extLst>
              </a:tr>
              <a:tr h="1354872">
                <a:tc>
                  <a:txBody>
                    <a:bodyPr/>
                    <a:lstStyle/>
                    <a:p>
                      <a:pPr algn="ctr"/>
                      <a:r>
                        <a:rPr lang="zh-TW" altLang="en-US" sz="2300" b="1" dirty="0">
                          <a:solidFill>
                            <a:srgbClr val="0000FF"/>
                          </a:solidFill>
                          <a:latin typeface="微軟正黑體" panose="020B0604030504040204" pitchFamily="34" charset="-120"/>
                          <a:ea typeface="微軟正黑體" panose="020B0604030504040204" pitchFamily="34" charset="-120"/>
                        </a:rPr>
                        <a:t>學校推薦</a:t>
                      </a:r>
                      <a:endParaRPr lang="en-US" altLang="zh-TW" sz="2300" b="1" dirty="0">
                        <a:solidFill>
                          <a:srgbClr val="0000FF"/>
                        </a:solidFill>
                        <a:latin typeface="微軟正黑體" panose="020B0604030504040204" pitchFamily="34" charset="-120"/>
                        <a:ea typeface="微軟正黑體" panose="020B0604030504040204" pitchFamily="34" charset="-120"/>
                      </a:endParaRPr>
                    </a:p>
                    <a:p>
                      <a:pPr algn="ctr"/>
                      <a:r>
                        <a:rPr lang="zh-TW" altLang="en-US" sz="1800" b="1" dirty="0">
                          <a:solidFill>
                            <a:srgbClr val="0000FF"/>
                          </a:solidFill>
                          <a:latin typeface="微軟正黑體" panose="020B0604030504040204" pitchFamily="34" charset="-120"/>
                          <a:ea typeface="微軟正黑體" panose="020B0604030504040204" pitchFamily="34" charset="-120"/>
                        </a:rPr>
                        <a:t>（限填</a:t>
                      </a:r>
                      <a:r>
                        <a:rPr lang="en-US" altLang="zh-TW" sz="1800" b="1" dirty="0">
                          <a:solidFill>
                            <a:srgbClr val="0000FF"/>
                          </a:solidFill>
                          <a:latin typeface="微軟正黑體" panose="020B0604030504040204" pitchFamily="34" charset="-120"/>
                          <a:ea typeface="微軟正黑體" panose="020B0604030504040204" pitchFamily="34" charset="-120"/>
                        </a:rPr>
                        <a:t>1</a:t>
                      </a:r>
                      <a:r>
                        <a:rPr lang="zh-TW" altLang="en-US" sz="1800" b="1" dirty="0">
                          <a:solidFill>
                            <a:srgbClr val="0000FF"/>
                          </a:solidFill>
                          <a:latin typeface="微軟正黑體" panose="020B0604030504040204" pitchFamily="34" charset="-120"/>
                          <a:ea typeface="微軟正黑體" panose="020B0604030504040204" pitchFamily="34" charset="-120"/>
                        </a:rPr>
                        <a:t>志願）</a:t>
                      </a:r>
                      <a:endParaRPr lang="zh-TW" altLang="en-US" sz="1800" b="1" dirty="0">
                        <a:solidFill>
                          <a:schemeClr val="accent4">
                            <a:lumMod val="50000"/>
                          </a:schemeClr>
                        </a:solidFill>
                        <a:latin typeface="微軟正黑體" panose="020B0604030504040204" pitchFamily="34" charset="-120"/>
                        <a:ea typeface="微軟正黑體" panose="020B0604030504040204" pitchFamily="34" charset="-120"/>
                      </a:endParaRPr>
                    </a:p>
                  </a:txBody>
                  <a:tcPr marL="87708" marR="87708" marT="52596" marB="52596" anchor="ctr"/>
                </a:tc>
                <a:tc rowSpan="2">
                  <a:txBody>
                    <a:bodyPr/>
                    <a:lstStyle/>
                    <a:p>
                      <a:pPr algn="l"/>
                      <a:r>
                        <a:rPr lang="en-US" altLang="zh-TW" sz="2300" b="1" dirty="0">
                          <a:solidFill>
                            <a:schemeClr val="tx1"/>
                          </a:solidFill>
                          <a:latin typeface="微軟正黑體" panose="020B0604030504040204" pitchFamily="34" charset="-120"/>
                          <a:ea typeface="微軟正黑體" panose="020B0604030504040204" pitchFamily="34" charset="-120"/>
                        </a:rPr>
                        <a:t>1.</a:t>
                      </a:r>
                      <a:r>
                        <a:rPr lang="zh-TW" altLang="en-US" sz="2300" b="1" dirty="0">
                          <a:solidFill>
                            <a:schemeClr val="tx1"/>
                          </a:solidFill>
                          <a:latin typeface="微軟正黑體" panose="020B0604030504040204" pitchFamily="34" charset="-120"/>
                          <a:ea typeface="微軟正黑體" panose="020B0604030504040204" pitchFamily="34" charset="-120"/>
                        </a:rPr>
                        <a:t>體檢合格</a:t>
                      </a:r>
                      <a:endParaRPr lang="en-US" altLang="zh-TW" sz="2300" b="1" dirty="0">
                        <a:solidFill>
                          <a:schemeClr val="tx1"/>
                        </a:solidFill>
                        <a:latin typeface="微軟正黑體" panose="020B0604030504040204" pitchFamily="34" charset="-120"/>
                        <a:ea typeface="微軟正黑體" panose="020B0604030504040204" pitchFamily="34" charset="-120"/>
                      </a:endParaRPr>
                    </a:p>
                    <a:p>
                      <a:pPr algn="l"/>
                      <a:r>
                        <a:rPr lang="en-US" altLang="zh-TW" sz="2300" b="1" dirty="0">
                          <a:solidFill>
                            <a:schemeClr val="tx1"/>
                          </a:solidFill>
                          <a:latin typeface="微軟正黑體" panose="020B0604030504040204" pitchFamily="34" charset="-120"/>
                          <a:ea typeface="微軟正黑體" panose="020B0604030504040204" pitchFamily="34" charset="-120"/>
                        </a:rPr>
                        <a:t>2.</a:t>
                      </a:r>
                      <a:r>
                        <a:rPr lang="zh-TW" altLang="en-US" sz="2300" b="1" dirty="0">
                          <a:solidFill>
                            <a:schemeClr val="tx1"/>
                          </a:solidFill>
                          <a:latin typeface="微軟正黑體" panose="020B0604030504040204" pitchFamily="34" charset="-120"/>
                          <a:ea typeface="微軟正黑體" panose="020B0604030504040204" pitchFamily="34" charset="-120"/>
                        </a:rPr>
                        <a:t>學測成績篩選</a:t>
                      </a:r>
                      <a:endParaRPr lang="en-US" altLang="zh-TW" sz="2300" b="1" dirty="0">
                        <a:solidFill>
                          <a:schemeClr val="tx1"/>
                        </a:solidFill>
                        <a:latin typeface="微軟正黑體" panose="020B0604030504040204" pitchFamily="34" charset="-120"/>
                        <a:ea typeface="微軟正黑體" panose="020B0604030504040204" pitchFamily="34" charset="-120"/>
                      </a:endParaRPr>
                    </a:p>
                    <a:p>
                      <a:pPr algn="l"/>
                      <a:r>
                        <a:rPr lang="en-US" altLang="zh-TW" sz="2300" b="1" dirty="0">
                          <a:solidFill>
                            <a:schemeClr val="tx1"/>
                          </a:solidFill>
                          <a:latin typeface="微軟正黑體" panose="020B0604030504040204" pitchFamily="34" charset="-120"/>
                          <a:ea typeface="微軟正黑體" panose="020B0604030504040204" pitchFamily="34" charset="-120"/>
                        </a:rPr>
                        <a:t>3.</a:t>
                      </a:r>
                      <a:r>
                        <a:rPr lang="zh-TW" altLang="en-US" sz="2300" b="1" dirty="0">
                          <a:solidFill>
                            <a:schemeClr val="tx2">
                              <a:lumMod val="50000"/>
                            </a:schemeClr>
                          </a:solidFill>
                          <a:latin typeface="微軟正黑體" panose="020B0604030504040204" pitchFamily="34" charset="-120"/>
                          <a:ea typeface="微軟正黑體" panose="020B0604030504040204" pitchFamily="34" charset="-120"/>
                        </a:rPr>
                        <a:t>智力測驗（須達</a:t>
                      </a:r>
                      <a:r>
                        <a:rPr lang="en-US" altLang="zh-TW" sz="2300" b="1" dirty="0">
                          <a:solidFill>
                            <a:schemeClr val="tx2">
                              <a:lumMod val="50000"/>
                            </a:schemeClr>
                          </a:solidFill>
                          <a:latin typeface="微軟正黑體" panose="020B0604030504040204" pitchFamily="34" charset="-120"/>
                          <a:ea typeface="微軟正黑體" panose="020B0604030504040204" pitchFamily="34" charset="-120"/>
                        </a:rPr>
                        <a:t>100</a:t>
                      </a:r>
                      <a:r>
                        <a:rPr lang="zh-TW" altLang="en-US" sz="2300" b="1" dirty="0">
                          <a:solidFill>
                            <a:schemeClr val="tx2">
                              <a:lumMod val="50000"/>
                            </a:schemeClr>
                          </a:solidFill>
                          <a:latin typeface="微軟正黑體" panose="020B0604030504040204" pitchFamily="34" charset="-120"/>
                          <a:ea typeface="微軟正黑體" panose="020B0604030504040204" pitchFamily="34" charset="-120"/>
                        </a:rPr>
                        <a:t>分以上）</a:t>
                      </a:r>
                      <a:endParaRPr lang="en-US" altLang="zh-TW" sz="2300" b="1" dirty="0">
                        <a:solidFill>
                          <a:schemeClr val="tx2">
                            <a:lumMod val="50000"/>
                          </a:schemeClr>
                        </a:solidFill>
                        <a:latin typeface="微軟正黑體" panose="020B0604030504040204" pitchFamily="34" charset="-120"/>
                        <a:ea typeface="微軟正黑體" panose="020B0604030504040204" pitchFamily="34" charset="-120"/>
                      </a:endParaRPr>
                    </a:p>
                  </a:txBody>
                  <a:tcPr marL="87708" marR="87708" marT="52596" marB="52596"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300" b="1" dirty="0">
                          <a:solidFill>
                            <a:schemeClr val="accent4">
                              <a:lumMod val="50000"/>
                            </a:schemeClr>
                          </a:solidFill>
                          <a:latin typeface="微軟正黑體" panose="020B0604030504040204" pitchFamily="34" charset="-120"/>
                          <a:ea typeface="微軟正黑體" panose="020B0604030504040204" pitchFamily="34" charset="-120"/>
                        </a:rPr>
                        <a:t>1.</a:t>
                      </a:r>
                      <a:r>
                        <a:rPr lang="zh-TW" altLang="en-US" sz="2300" b="1" dirty="0">
                          <a:solidFill>
                            <a:schemeClr val="accent4">
                              <a:lumMod val="50000"/>
                            </a:schemeClr>
                          </a:solidFill>
                          <a:latin typeface="微軟正黑體" panose="020B0604030504040204" pitchFamily="34" charset="-120"/>
                          <a:ea typeface="微軟正黑體" panose="020B0604030504040204" pitchFamily="34" charset="-120"/>
                        </a:rPr>
                        <a:t>面試</a:t>
                      </a:r>
                      <a:endParaRPr lang="en-US" altLang="zh-TW" sz="2300" b="1" dirty="0">
                        <a:solidFill>
                          <a:schemeClr val="accent4">
                            <a:lumMod val="50000"/>
                          </a:schemeClr>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300" b="1" dirty="0">
                          <a:solidFill>
                            <a:schemeClr val="accent4">
                              <a:lumMod val="50000"/>
                            </a:schemeClr>
                          </a:solidFill>
                          <a:latin typeface="微軟正黑體" panose="020B0604030504040204" pitchFamily="34" charset="-120"/>
                          <a:ea typeface="微軟正黑體" panose="020B0604030504040204" pitchFamily="34" charset="-120"/>
                        </a:rPr>
                        <a:t>2.</a:t>
                      </a:r>
                      <a:r>
                        <a:rPr lang="zh-TW" altLang="en-US" sz="2300" b="1" dirty="0">
                          <a:solidFill>
                            <a:srgbClr val="0000FF"/>
                          </a:solidFill>
                          <a:latin typeface="微軟正黑體" panose="020B0604030504040204" pitchFamily="34" charset="-120"/>
                          <a:ea typeface="微軟正黑體" panose="020B0604030504040204" pitchFamily="34" charset="-120"/>
                        </a:rPr>
                        <a:t>專長測驗</a:t>
                      </a:r>
                      <a:endParaRPr lang="en-US" altLang="zh-TW" sz="2300" b="1" dirty="0">
                        <a:solidFill>
                          <a:srgbClr val="0000FF"/>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300" b="1" kern="1200" dirty="0">
                          <a:solidFill>
                            <a:schemeClr val="accent4">
                              <a:lumMod val="50000"/>
                            </a:schemeClr>
                          </a:solidFill>
                          <a:latin typeface="微軟正黑體" panose="020B0604030504040204" pitchFamily="34" charset="-120"/>
                          <a:ea typeface="微軟正黑體" panose="020B0604030504040204" pitchFamily="34" charset="-120"/>
                        </a:rPr>
                        <a:t>3.</a:t>
                      </a:r>
                      <a:r>
                        <a:rPr lang="zh-TW" altLang="en-US" sz="2300" b="1" kern="1200" dirty="0">
                          <a:solidFill>
                            <a:schemeClr val="accent4">
                              <a:lumMod val="50000"/>
                            </a:schemeClr>
                          </a:solidFill>
                          <a:latin typeface="微軟正黑體" panose="020B0604030504040204" pitchFamily="34" charset="-120"/>
                          <a:ea typeface="微軟正黑體" panose="020B0604030504040204" pitchFamily="34" charset="-120"/>
                        </a:rPr>
                        <a:t>生活及情緒適應問卷</a:t>
                      </a:r>
                      <a:endParaRPr lang="zh-TW" altLang="en-US" sz="2300" b="1" dirty="0">
                        <a:solidFill>
                          <a:schemeClr val="accent4">
                            <a:lumMod val="50000"/>
                          </a:schemeClr>
                        </a:solidFill>
                        <a:latin typeface="微軟正黑體" panose="020B0604030504040204" pitchFamily="34" charset="-120"/>
                        <a:ea typeface="微軟正黑體" panose="020B0604030504040204" pitchFamily="34" charset="-120"/>
                      </a:endParaRPr>
                    </a:p>
                  </a:txBody>
                  <a:tcPr marL="87708" marR="87708" marT="52596" marB="52596" anchor="ctr"/>
                </a:tc>
                <a:extLst>
                  <a:ext uri="{0D108BD9-81ED-4DB2-BD59-A6C34878D82A}">
                    <a16:rowId xmlns="" xmlns:a16="http://schemas.microsoft.com/office/drawing/2014/main" val="10001"/>
                  </a:ext>
                </a:extLst>
              </a:tr>
              <a:tr h="1354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300" b="1" dirty="0">
                          <a:solidFill>
                            <a:srgbClr val="FF0000"/>
                          </a:solidFill>
                          <a:effectLst/>
                          <a:latin typeface="微軟正黑體" panose="020B0604030504040204" pitchFamily="34" charset="-120"/>
                          <a:ea typeface="微軟正黑體" panose="020B0604030504040204" pitchFamily="34" charset="-120"/>
                        </a:rPr>
                        <a:t>個人申請</a:t>
                      </a:r>
                      <a:endParaRPr lang="en-US" altLang="zh-TW" sz="2300" b="1" dirty="0">
                        <a:solidFill>
                          <a:srgbClr val="FF0000"/>
                        </a:solidFill>
                        <a:effectLst/>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FF0000"/>
                          </a:solidFill>
                          <a:effectLst/>
                          <a:latin typeface="微軟正黑體" panose="020B0604030504040204" pitchFamily="34" charset="-120"/>
                          <a:ea typeface="微軟正黑體" panose="020B0604030504040204" pitchFamily="34" charset="-120"/>
                        </a:rPr>
                        <a:t>（可填</a:t>
                      </a:r>
                      <a:r>
                        <a:rPr lang="en-US" altLang="zh-TW" sz="1800" b="1" dirty="0">
                          <a:solidFill>
                            <a:srgbClr val="FF0000"/>
                          </a:solidFill>
                          <a:effectLst/>
                          <a:latin typeface="微軟正黑體" panose="020B0604030504040204" pitchFamily="34" charset="-120"/>
                          <a:ea typeface="微軟正黑體" panose="020B0604030504040204" pitchFamily="34" charset="-120"/>
                        </a:rPr>
                        <a:t>5</a:t>
                      </a:r>
                      <a:r>
                        <a:rPr lang="zh-TW" altLang="en-US" sz="1800" b="1" dirty="0">
                          <a:solidFill>
                            <a:srgbClr val="FF0000"/>
                          </a:solidFill>
                          <a:effectLst/>
                          <a:latin typeface="微軟正黑體" panose="020B0604030504040204" pitchFamily="34" charset="-120"/>
                          <a:ea typeface="微軟正黑體" panose="020B0604030504040204" pitchFamily="34" charset="-120"/>
                        </a:rPr>
                        <a:t>志願）</a:t>
                      </a:r>
                    </a:p>
                  </a:txBody>
                  <a:tcPr marL="87708" marR="87708" marT="52596" marB="52596" anchor="ctr"/>
                </a:tc>
                <a:tc vMerge="1">
                  <a:txBody>
                    <a:bodyPr/>
                    <a:lstStyle/>
                    <a:p>
                      <a:pPr algn="l"/>
                      <a:endParaRPr lang="zh-TW" altLang="en-US" sz="2800" dirty="0">
                        <a:solidFill>
                          <a:schemeClr val="tx2"/>
                        </a:solidFill>
                        <a:latin typeface="微軟正黑體" pitchFamily="34" charset="-120"/>
                        <a:ea typeface="微軟正黑體" pitchFamily="34" charset="-120"/>
                      </a:endParaRPr>
                    </a:p>
                  </a:txBody>
                  <a:tcPr anchor="ctr"/>
                </a:tc>
                <a:tc vMerge="1">
                  <a:txBody>
                    <a:bodyPr/>
                    <a:lstStyle/>
                    <a:p>
                      <a:pPr algn="l"/>
                      <a:endParaRPr lang="zh-TW" altLang="en-US" sz="2800" b="1" dirty="0">
                        <a:solidFill>
                          <a:schemeClr val="accent4">
                            <a:lumMod val="50000"/>
                          </a:schemeClr>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 xmlns:a16="http://schemas.microsoft.com/office/drawing/2014/main" val="10002"/>
                  </a:ext>
                </a:extLst>
              </a:tr>
              <a:tr h="11570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300" b="1" dirty="0">
                          <a:solidFill>
                            <a:srgbClr val="FF0000"/>
                          </a:solidFill>
                          <a:effectLst/>
                          <a:latin typeface="微軟正黑體" panose="020B0604030504040204" pitchFamily="34" charset="-120"/>
                          <a:ea typeface="微軟正黑體" panose="020B0604030504040204" pitchFamily="34" charset="-120"/>
                        </a:rPr>
                        <a:t>備註</a:t>
                      </a:r>
                    </a:p>
                  </a:txBody>
                  <a:tcPr marL="87708" marR="87708" marT="52596" marB="52596" anchor="ctr"/>
                </a:tc>
                <a:tc gridSpan="2">
                  <a:txBody>
                    <a:bodyPr/>
                    <a:lstStyle/>
                    <a:p>
                      <a:r>
                        <a:rPr lang="en-US" altLang="zh-TW" sz="2300" b="1" kern="1200" baseline="0" dirty="0">
                          <a:solidFill>
                            <a:schemeClr val="tx1"/>
                          </a:solidFill>
                          <a:latin typeface="微軟正黑體" panose="020B0604030504040204" pitchFamily="34" charset="-120"/>
                          <a:ea typeface="微軟正黑體" panose="020B0604030504040204" pitchFamily="34" charset="-120"/>
                        </a:rPr>
                        <a:t>1.</a:t>
                      </a:r>
                      <a:r>
                        <a:rPr lang="zh-TW" altLang="en-US" sz="2300" b="1" kern="1200" baseline="0" dirty="0">
                          <a:solidFill>
                            <a:schemeClr val="tx1"/>
                          </a:solidFill>
                          <a:latin typeface="微軟正黑體" panose="020B0604030504040204" pitchFamily="34" charset="-120"/>
                          <a:ea typeface="微軟正黑體" panose="020B0604030504040204" pitchFamily="34" charset="-120"/>
                        </a:rPr>
                        <a:t>畢業後需依規定完成服役年限</a:t>
                      </a:r>
                      <a:endParaRPr lang="en-US" altLang="zh-TW" sz="2300" b="1" kern="1200" baseline="0" dirty="0">
                        <a:solidFill>
                          <a:schemeClr val="tx1"/>
                        </a:solidFill>
                        <a:latin typeface="微軟正黑體" panose="020B0604030504040204" pitchFamily="34" charset="-120"/>
                        <a:ea typeface="微軟正黑體" panose="020B0604030504040204" pitchFamily="34" charset="-120"/>
                      </a:endParaRPr>
                    </a:p>
                    <a:p>
                      <a:r>
                        <a:rPr lang="en-US" altLang="zh-TW" sz="2300" b="1" kern="1200" baseline="0" dirty="0">
                          <a:solidFill>
                            <a:schemeClr val="tx1"/>
                          </a:solidFill>
                          <a:latin typeface="微軟正黑體" panose="020B0604030504040204" pitchFamily="34" charset="-120"/>
                          <a:ea typeface="微軟正黑體" panose="020B0604030504040204" pitchFamily="34" charset="-120"/>
                        </a:rPr>
                        <a:t>2.</a:t>
                      </a:r>
                      <a:r>
                        <a:rPr lang="zh-TW" altLang="en-US" sz="2300" b="1" kern="1200" baseline="0" dirty="0">
                          <a:solidFill>
                            <a:schemeClr val="tx1"/>
                          </a:solidFill>
                          <a:latin typeface="微軟正黑體" panose="020B0604030504040204" pitchFamily="34" charset="-120"/>
                          <a:ea typeface="微軟正黑體" panose="020B0604030504040204" pitchFamily="34" charset="-120"/>
                        </a:rPr>
                        <a:t>可至「教官室」或「國防部國軍人才招募中心網站」查詢相關資料</a:t>
                      </a:r>
                      <a:endParaRPr lang="zh-TW" altLang="en-US" sz="2300" b="1" dirty="0">
                        <a:solidFill>
                          <a:schemeClr val="tx1"/>
                        </a:solidFill>
                        <a:latin typeface="微軟正黑體" panose="020B0604030504040204" pitchFamily="34" charset="-120"/>
                        <a:ea typeface="微軟正黑體" panose="020B0604030504040204" pitchFamily="34" charset="-120"/>
                      </a:endParaRPr>
                    </a:p>
                  </a:txBody>
                  <a:tcPr marL="87708" marR="87708" marT="52596" marB="52596" anchor="ctr"/>
                </a:tc>
                <a:tc hMerge="1">
                  <a:txBody>
                    <a:bodyPr/>
                    <a:lstStyle/>
                    <a:p>
                      <a:pPr algn="l"/>
                      <a:endParaRPr lang="zh-TW" altLang="en-US" sz="2800" dirty="0">
                        <a:solidFill>
                          <a:schemeClr val="accent4">
                            <a:lumMod val="50000"/>
                          </a:schemeClr>
                        </a:solidFill>
                        <a:latin typeface="微軟正黑體" pitchFamily="34" charset="-120"/>
                        <a:ea typeface="微軟正黑體" pitchFamily="34" charset="-120"/>
                      </a:endParaRPr>
                    </a:p>
                  </a:txBody>
                  <a:tcPr anchor="ctr"/>
                </a:tc>
                <a:extLst>
                  <a:ext uri="{0D108BD9-81ED-4DB2-BD59-A6C34878D82A}">
                    <a16:rowId xmlns="" xmlns:a16="http://schemas.microsoft.com/office/drawing/2014/main" val="10003"/>
                  </a:ext>
                </a:extLst>
              </a:tr>
            </a:tbl>
          </a:graphicData>
        </a:graphic>
      </p:graphicFrame>
      <p:sp>
        <p:nvSpPr>
          <p:cNvPr id="3" name="圓角矩形圖說文字 2"/>
          <p:cNvSpPr/>
          <p:nvPr/>
        </p:nvSpPr>
        <p:spPr>
          <a:xfrm>
            <a:off x="241823" y="2738107"/>
            <a:ext cx="1688438" cy="965666"/>
          </a:xfrm>
          <a:prstGeom prst="wedgeRoundRectCallout">
            <a:avLst>
              <a:gd name="adj1" fmla="val 65026"/>
              <a:gd name="adj2" fmla="val 3764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b="1" dirty="0">
                <a:solidFill>
                  <a:srgbClr val="0000CC"/>
                </a:solidFill>
                <a:latin typeface="微軟正黑體" panose="020B0604030504040204" pitchFamily="34" charset="-120"/>
                <a:ea typeface="微軟正黑體" panose="020B0604030504040204" pitchFamily="34" charset="-120"/>
              </a:rPr>
              <a:t>學校師長推薦</a:t>
            </a:r>
            <a:endParaRPr lang="en-US" altLang="zh-TW" b="1" dirty="0">
              <a:solidFill>
                <a:srgbClr val="0000CC"/>
              </a:solidFill>
              <a:latin typeface="微軟正黑體" panose="020B0604030504040204" pitchFamily="34" charset="-120"/>
              <a:ea typeface="微軟正黑體" panose="020B0604030504040204" pitchFamily="34" charset="-120"/>
            </a:endParaRPr>
          </a:p>
          <a:p>
            <a:pPr algn="ctr"/>
            <a:r>
              <a:rPr lang="en-US" altLang="zh-TW" b="1" dirty="0">
                <a:solidFill>
                  <a:srgbClr val="0000CC"/>
                </a:solidFill>
                <a:latin typeface="微軟正黑體" panose="020B0604030504040204" pitchFamily="34" charset="-120"/>
                <a:ea typeface="微軟正黑體" panose="020B0604030504040204" pitchFamily="34" charset="-120"/>
              </a:rPr>
              <a:t>&amp;</a:t>
            </a:r>
            <a:r>
              <a:rPr lang="zh-TW" altLang="en-US" b="1" dirty="0">
                <a:solidFill>
                  <a:srgbClr val="0000CC"/>
                </a:solidFill>
                <a:latin typeface="微軟正黑體" panose="020B0604030504040204" pitchFamily="34" charset="-120"/>
                <a:ea typeface="微軟正黑體" panose="020B0604030504040204" pitchFamily="34" charset="-120"/>
              </a:rPr>
              <a:t>資格審查</a:t>
            </a:r>
          </a:p>
        </p:txBody>
      </p:sp>
      <p:sp>
        <p:nvSpPr>
          <p:cNvPr id="8" name="文字方塊 7">
            <a:extLst>
              <a:ext uri="{FF2B5EF4-FFF2-40B4-BE49-F238E27FC236}">
                <a16:creationId xmlns="" xmlns:a16="http://schemas.microsoft.com/office/drawing/2014/main" id="{968BC8EF-64CE-48E3-A493-11ED0ABC85F3}"/>
              </a:ext>
            </a:extLst>
          </p:cNvPr>
          <p:cNvSpPr txBox="1"/>
          <p:nvPr/>
        </p:nvSpPr>
        <p:spPr>
          <a:xfrm>
            <a:off x="723808" y="404664"/>
            <a:ext cx="6368487"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zh-TW" altLang="en-US" sz="4000" b="1" dirty="0" smtClean="0">
                <a:solidFill>
                  <a:srgbClr val="000000"/>
                </a:solidFill>
                <a:latin typeface="微軟正黑體" pitchFamily="34" charset="-120"/>
                <a:ea typeface="微軟正黑體" pitchFamily="34" charset="-120"/>
              </a:rPr>
              <a:t>軍校</a:t>
            </a:r>
            <a:r>
              <a:rPr lang="zh-TW" altLang="en-US" sz="4000" b="1" dirty="0">
                <a:solidFill>
                  <a:srgbClr val="000000"/>
                </a:solidFill>
                <a:latin typeface="微軟正黑體" pitchFamily="34" charset="-120"/>
                <a:ea typeface="微軟正黑體" pitchFamily="34" charset="-120"/>
              </a:rPr>
              <a:t>聯招</a:t>
            </a:r>
            <a:endParaRPr lang="en-US" altLang="zh-TW" sz="4000" b="1" dirty="0">
              <a:solidFill>
                <a:srgbClr val="00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832319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7" name="Rectangle 2"/>
          <p:cNvSpPr>
            <a:spLocks noGrp="1" noChangeArrowheads="1"/>
          </p:cNvSpPr>
          <p:nvPr>
            <p:ph type="title" idx="4294967295"/>
          </p:nvPr>
        </p:nvSpPr>
        <p:spPr>
          <a:xfrm>
            <a:off x="755576" y="116633"/>
            <a:ext cx="7215750" cy="1281111"/>
          </a:xfrm>
        </p:spPr>
        <p:txBody>
          <a:bodyPr>
            <a:normAutofit fontScale="90000"/>
          </a:bodyPr>
          <a:lstStyle/>
          <a:p>
            <a:pPr eaLnBrk="1" hangingPunct="1"/>
            <a:r>
              <a:rPr lang="zh-TW" altLang="en-US" sz="5400" b="1" dirty="0" smtClean="0">
                <a:solidFill>
                  <a:srgbClr val="660066"/>
                </a:solidFill>
                <a:ea typeface="標楷體" pitchFamily="65" charset="-120"/>
              </a:rPr>
              <a:t>親子溝通：您可以這樣做</a:t>
            </a:r>
            <a:r>
              <a:rPr lang="zh-TW" altLang="en-US" sz="3600" b="1" dirty="0" smtClean="0">
                <a:solidFill>
                  <a:srgbClr val="FF0066"/>
                </a:solidFill>
                <a:ea typeface="新細明體" charset="-120"/>
              </a:rPr>
              <a:t> </a:t>
            </a:r>
          </a:p>
        </p:txBody>
      </p:sp>
      <p:sp>
        <p:nvSpPr>
          <p:cNvPr id="147458" name="Rectangle 3"/>
          <p:cNvSpPr>
            <a:spLocks noGrp="1" noChangeArrowheads="1"/>
          </p:cNvSpPr>
          <p:nvPr>
            <p:ph idx="4294967295"/>
          </p:nvPr>
        </p:nvSpPr>
        <p:spPr>
          <a:xfrm>
            <a:off x="107504" y="1484784"/>
            <a:ext cx="8568952" cy="5184576"/>
          </a:xfrm>
        </p:spPr>
        <p:txBody>
          <a:bodyPr>
            <a:noAutofit/>
          </a:bodyPr>
          <a:lstStyle/>
          <a:p>
            <a:pPr>
              <a:lnSpc>
                <a:spcPct val="105000"/>
              </a:lnSpc>
              <a:buFont typeface="Wingdings" pitchFamily="2" charset="2"/>
              <a:buChar char="Ø"/>
            </a:pPr>
            <a:r>
              <a:rPr lang="zh-TW" altLang="en-US" sz="3200" b="1" dirty="0" smtClean="0">
                <a:ea typeface="標楷體" pitchFamily="65" charset="-120"/>
              </a:rPr>
              <a:t>高中是</a:t>
            </a:r>
            <a:r>
              <a:rPr lang="en-US" altLang="zh-TW" sz="3200" b="1" dirty="0" smtClean="0">
                <a:solidFill>
                  <a:srgbClr val="FF0000"/>
                </a:solidFill>
                <a:ea typeface="標楷體" pitchFamily="65" charset="-120"/>
              </a:rPr>
              <a:t>”</a:t>
            </a:r>
            <a:r>
              <a:rPr lang="zh-TW" altLang="en-US" sz="3200" b="1" dirty="0" smtClean="0">
                <a:solidFill>
                  <a:srgbClr val="FF0000"/>
                </a:solidFill>
                <a:ea typeface="標楷體" pitchFamily="65" charset="-120"/>
              </a:rPr>
              <a:t>練習長大</a:t>
            </a:r>
            <a:r>
              <a:rPr lang="en-US" altLang="zh-TW" sz="3200" b="1" dirty="0" smtClean="0">
                <a:solidFill>
                  <a:srgbClr val="FF0000"/>
                </a:solidFill>
                <a:ea typeface="標楷體" pitchFamily="65" charset="-120"/>
              </a:rPr>
              <a:t>”</a:t>
            </a:r>
            <a:r>
              <a:rPr lang="zh-TW" altLang="en-US" sz="3200" b="1" dirty="0" smtClean="0">
                <a:ea typeface="標楷體" pitchFamily="65" charset="-120"/>
              </a:rPr>
              <a:t>的時間，用</a:t>
            </a:r>
            <a:r>
              <a:rPr lang="zh-TW" altLang="en-US" sz="3200" b="1" dirty="0" smtClean="0">
                <a:solidFill>
                  <a:srgbClr val="FF0000"/>
                </a:solidFill>
                <a:ea typeface="標楷體" pitchFamily="65" charset="-120"/>
              </a:rPr>
              <a:t>溝通對話</a:t>
            </a:r>
            <a:r>
              <a:rPr lang="zh-TW" altLang="en-US" sz="3200" b="1" dirty="0" smtClean="0">
                <a:ea typeface="標楷體" pitchFamily="65" charset="-120"/>
              </a:rPr>
              <a:t>代替單向指責，長大負責任也是要練習的，練習當然也會失敗，那就再練習，如果一味指責、情緒對抗，其實無濟於事，陪伴孩子</a:t>
            </a:r>
            <a:r>
              <a:rPr lang="zh-TW" altLang="en-US" sz="3200" b="1" dirty="0" smtClean="0">
                <a:solidFill>
                  <a:srgbClr val="FF0000"/>
                </a:solidFill>
                <a:ea typeface="標楷體" pitchFamily="65" charset="-120"/>
              </a:rPr>
              <a:t>一起面對挫折</a:t>
            </a:r>
            <a:r>
              <a:rPr lang="zh-TW" altLang="en-US" sz="3200" b="1" dirty="0">
                <a:ea typeface="標楷體" pitchFamily="65" charset="-120"/>
              </a:rPr>
              <a:t>，讓孩子感受到家長是</a:t>
            </a:r>
            <a:r>
              <a:rPr lang="zh-TW" altLang="en-US" sz="3200" b="1" dirty="0">
                <a:solidFill>
                  <a:srgbClr val="FF0000"/>
                </a:solidFill>
                <a:ea typeface="標楷體" pitchFamily="65" charset="-120"/>
              </a:rPr>
              <a:t>背後的關懷</a:t>
            </a:r>
            <a:r>
              <a:rPr lang="zh-TW" altLang="en-US" sz="3200" b="1" dirty="0" smtClean="0">
                <a:solidFill>
                  <a:srgbClr val="FF0000"/>
                </a:solidFill>
                <a:ea typeface="標楷體" pitchFamily="65" charset="-120"/>
              </a:rPr>
              <a:t>力量</a:t>
            </a:r>
            <a:r>
              <a:rPr lang="zh-TW" altLang="en-US" sz="3200" b="1" dirty="0">
                <a:ea typeface="標楷體" pitchFamily="65" charset="-120"/>
              </a:rPr>
              <a:t>，</a:t>
            </a:r>
            <a:r>
              <a:rPr lang="zh-TW" altLang="en-US" sz="3200" b="1" dirty="0" smtClean="0">
                <a:ea typeface="標楷體" pitchFamily="65" charset="-120"/>
              </a:rPr>
              <a:t>對</a:t>
            </a:r>
            <a:r>
              <a:rPr lang="zh-TW" altLang="en-US" sz="3200" b="1" dirty="0">
                <a:ea typeface="標楷體" pitchFamily="65" charset="-120"/>
              </a:rPr>
              <a:t>親子</a:t>
            </a:r>
            <a:r>
              <a:rPr lang="zh-TW" altLang="en-US" sz="3200" b="1" dirty="0" smtClean="0">
                <a:ea typeface="標楷體" pitchFamily="65" charset="-120"/>
              </a:rPr>
              <a:t>關係一定有很大的好處。</a:t>
            </a:r>
            <a:endParaRPr lang="en-US" altLang="zh-TW" sz="3200" b="1" dirty="0">
              <a:ea typeface="標楷體" pitchFamily="65" charset="-120"/>
            </a:endParaRPr>
          </a:p>
          <a:p>
            <a:pPr>
              <a:lnSpc>
                <a:spcPct val="105000"/>
              </a:lnSpc>
              <a:buFont typeface="Wingdings" pitchFamily="2" charset="2"/>
              <a:buChar char="Ø"/>
            </a:pPr>
            <a:r>
              <a:rPr lang="zh-TW" altLang="en-US" sz="3200" b="1" dirty="0">
                <a:ea typeface="標楷體" pitchFamily="65" charset="-120"/>
              </a:rPr>
              <a:t>長大的過程，還是需要</a:t>
            </a:r>
            <a:r>
              <a:rPr lang="zh-TW" altLang="en-US" sz="3200" b="1" dirty="0">
                <a:solidFill>
                  <a:srgbClr val="FF0000"/>
                </a:solidFill>
                <a:ea typeface="標楷體" pitchFamily="65" charset="-120"/>
              </a:rPr>
              <a:t>規則</a:t>
            </a:r>
            <a:r>
              <a:rPr lang="zh-TW" altLang="en-US" sz="3200" b="1" dirty="0">
                <a:ea typeface="標楷體" pitchFamily="65" charset="-120"/>
              </a:rPr>
              <a:t>，請與孩子好好討論</a:t>
            </a:r>
            <a:r>
              <a:rPr lang="zh-TW" altLang="en-US" sz="3200" b="1" dirty="0">
                <a:solidFill>
                  <a:srgbClr val="FF0000"/>
                </a:solidFill>
                <a:ea typeface="標楷體" pitchFamily="65" charset="-120"/>
              </a:rPr>
              <a:t>睡覺的時間</a:t>
            </a:r>
            <a:r>
              <a:rPr lang="zh-TW" altLang="en-US" sz="3200" b="1" dirty="0">
                <a:ea typeface="標楷體" pitchFamily="65" charset="-120"/>
              </a:rPr>
              <a:t>、</a:t>
            </a:r>
            <a:r>
              <a:rPr lang="zh-TW" altLang="en-US" sz="3200" b="1" dirty="0">
                <a:solidFill>
                  <a:srgbClr val="FF0000"/>
                </a:solidFill>
                <a:ea typeface="標楷體" pitchFamily="65" charset="-120"/>
              </a:rPr>
              <a:t>手機的使用</a:t>
            </a:r>
            <a:r>
              <a:rPr lang="zh-TW" altLang="en-US" sz="3200" b="1" dirty="0">
                <a:ea typeface="標楷體" pitchFamily="65" charset="-120"/>
              </a:rPr>
              <a:t>、</a:t>
            </a:r>
            <a:r>
              <a:rPr lang="zh-TW" altLang="en-US" sz="3200" b="1" dirty="0">
                <a:solidFill>
                  <a:srgbClr val="FF0000"/>
                </a:solidFill>
                <a:ea typeface="標楷體" pitchFamily="65" charset="-120"/>
              </a:rPr>
              <a:t>人際關係的界線</a:t>
            </a:r>
            <a:r>
              <a:rPr lang="zh-TW" altLang="en-US" sz="3200" b="1" dirty="0" smtClean="0">
                <a:ea typeface="標楷體" pitchFamily="65" charset="-120"/>
              </a:rPr>
              <a:t>。</a:t>
            </a:r>
            <a:endParaRPr lang="en-US" altLang="zh-TW" sz="3200" b="1" dirty="0">
              <a:ea typeface="標楷體" pitchFamily="65" charset="-120"/>
            </a:endParaRPr>
          </a:p>
        </p:txBody>
      </p:sp>
    </p:spTree>
    <p:extLst>
      <p:ext uri="{BB962C8B-B14F-4D97-AF65-F5344CB8AC3E}">
        <p14:creationId xmlns:p14="http://schemas.microsoft.com/office/powerpoint/2010/main" val="217485528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171080" y="116632"/>
            <a:ext cx="8577384" cy="6552727"/>
            <a:chOff x="171080" y="116632"/>
            <a:chExt cx="8577384" cy="6552728"/>
          </a:xfrm>
        </p:grpSpPr>
        <p:grpSp>
          <p:nvGrpSpPr>
            <p:cNvPr id="5" name="群組 4"/>
            <p:cNvGrpSpPr/>
            <p:nvPr/>
          </p:nvGrpSpPr>
          <p:grpSpPr>
            <a:xfrm>
              <a:off x="171080" y="116632"/>
              <a:ext cx="8577384" cy="6552728"/>
              <a:chOff x="171080" y="116632"/>
              <a:chExt cx="8577384" cy="655272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44" t="13954" r="21294" b="6664"/>
              <a:stretch/>
            </p:blipFill>
            <p:spPr bwMode="auto">
              <a:xfrm>
                <a:off x="171080" y="116632"/>
                <a:ext cx="8577384"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字方塊 1"/>
              <p:cNvSpPr txBox="1"/>
              <p:nvPr/>
            </p:nvSpPr>
            <p:spPr>
              <a:xfrm>
                <a:off x="3131840" y="5157192"/>
                <a:ext cx="3096344" cy="338554"/>
              </a:xfrm>
              <a:prstGeom prst="rect">
                <a:avLst/>
              </a:prstGeom>
              <a:solidFill>
                <a:schemeClr val="bg2">
                  <a:lumMod val="75000"/>
                </a:schemeClr>
              </a:solidFill>
            </p:spPr>
            <p:txBody>
              <a:bodyPr wrap="square" rtlCol="0">
                <a:spAutoFit/>
              </a:bodyPr>
              <a:lstStyle/>
              <a:p>
                <a:r>
                  <a:rPr lang="en-US" altLang="zh-TW" sz="1600" b="1" dirty="0" smtClean="0">
                    <a:solidFill>
                      <a:srgbClr val="FF0000"/>
                    </a:solidFill>
                    <a:latin typeface="標楷體" panose="03000509000000000000" pitchFamily="65" charset="-120"/>
                    <a:ea typeface="標楷體" panose="03000509000000000000" pitchFamily="65" charset="-120"/>
                  </a:rPr>
                  <a:t>S101.S102.S103.S104.</a:t>
                </a:r>
                <a:r>
                  <a:rPr lang="zh-TW" altLang="en-US" sz="1600" b="1" dirty="0" smtClean="0">
                    <a:solidFill>
                      <a:srgbClr val="FF0000"/>
                    </a:solidFill>
                    <a:latin typeface="標楷體" panose="03000509000000000000" pitchFamily="65" charset="-120"/>
                    <a:ea typeface="標楷體" panose="03000509000000000000" pitchFamily="65" charset="-120"/>
                  </a:rPr>
                  <a:t> 三樓</a:t>
                </a:r>
                <a:endParaRPr lang="zh-TW" altLang="en-US" sz="1600" b="1" dirty="0">
                  <a:solidFill>
                    <a:srgbClr val="FF0000"/>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3131840" y="4797152"/>
                <a:ext cx="3096344" cy="338554"/>
              </a:xfrm>
              <a:prstGeom prst="rect">
                <a:avLst/>
              </a:prstGeom>
              <a:solidFill>
                <a:schemeClr val="bg2">
                  <a:lumMod val="75000"/>
                </a:schemeClr>
              </a:solidFill>
            </p:spPr>
            <p:txBody>
              <a:bodyPr wrap="square" rtlCol="0">
                <a:spAutoFit/>
              </a:bodyPr>
              <a:lstStyle/>
              <a:p>
                <a:r>
                  <a:rPr lang="en-US" altLang="zh-TW" sz="1600" b="1" dirty="0" smtClean="0">
                    <a:solidFill>
                      <a:srgbClr val="FF0000"/>
                    </a:solidFill>
                    <a:latin typeface="標楷體" panose="03000509000000000000" pitchFamily="65" charset="-120"/>
                    <a:ea typeface="標楷體" panose="03000509000000000000" pitchFamily="65" charset="-120"/>
                  </a:rPr>
                  <a:t>S105.</a:t>
                </a:r>
                <a:r>
                  <a:rPr lang="zh-TW" altLang="en-US" sz="1600" b="1" dirty="0" smtClean="0">
                    <a:solidFill>
                      <a:srgbClr val="FF0000"/>
                    </a:solidFill>
                    <a:latin typeface="標楷體" panose="03000509000000000000" pitchFamily="65" charset="-120"/>
                    <a:ea typeface="標楷體" panose="03000509000000000000" pitchFamily="65" charset="-120"/>
                  </a:rPr>
                  <a:t>    </a:t>
                </a:r>
                <a:r>
                  <a:rPr lang="en-US" altLang="zh-TW" sz="1600" b="1" dirty="0" smtClean="0">
                    <a:solidFill>
                      <a:srgbClr val="FF0000"/>
                    </a:solidFill>
                    <a:latin typeface="標楷體" panose="03000509000000000000" pitchFamily="65" charset="-120"/>
                    <a:ea typeface="標楷體" panose="03000509000000000000" pitchFamily="65" charset="-120"/>
                  </a:rPr>
                  <a:t>.S107.S108.</a:t>
                </a:r>
                <a:r>
                  <a:rPr lang="zh-TW" altLang="en-US" sz="1600" b="1" dirty="0" smtClean="0">
                    <a:solidFill>
                      <a:srgbClr val="FF0000"/>
                    </a:solidFill>
                    <a:latin typeface="標楷體" panose="03000509000000000000" pitchFamily="65" charset="-120"/>
                    <a:ea typeface="標楷體" panose="03000509000000000000" pitchFamily="65" charset="-120"/>
                  </a:rPr>
                  <a:t> 四樓</a:t>
                </a:r>
                <a:endParaRPr lang="zh-TW" altLang="en-US" sz="1600" b="1" dirty="0">
                  <a:solidFill>
                    <a:srgbClr val="FF0000"/>
                  </a:solidFill>
                  <a:latin typeface="標楷體" panose="03000509000000000000" pitchFamily="65" charset="-120"/>
                  <a:ea typeface="標楷體" panose="03000509000000000000" pitchFamily="65" charset="-120"/>
                </a:endParaRPr>
              </a:p>
            </p:txBody>
          </p:sp>
          <p:sp>
            <p:nvSpPr>
              <p:cNvPr id="3" name="文字方塊 2"/>
              <p:cNvSpPr txBox="1"/>
              <p:nvPr/>
            </p:nvSpPr>
            <p:spPr>
              <a:xfrm>
                <a:off x="2808196" y="6300028"/>
                <a:ext cx="1368152" cy="369332"/>
              </a:xfrm>
              <a:prstGeom prst="rect">
                <a:avLst/>
              </a:prstGeom>
              <a:solidFill>
                <a:schemeClr val="accent1"/>
              </a:solidFill>
            </p:spPr>
            <p:txBody>
              <a:bodyPr wrap="square" rtlCol="0">
                <a:spAutoFit/>
              </a:bodyPr>
              <a:lstStyle/>
              <a:p>
                <a:r>
                  <a:rPr lang="zh-TW" altLang="en-US" b="1" dirty="0" smtClean="0"/>
                  <a:t>德光街校門</a:t>
                </a:r>
                <a:endParaRPr lang="zh-TW" altLang="en-US" b="1" dirty="0"/>
              </a:p>
            </p:txBody>
          </p:sp>
        </p:grpSp>
        <p:sp>
          <p:nvSpPr>
            <p:cNvPr id="6" name="文字方塊 5"/>
            <p:cNvSpPr txBox="1"/>
            <p:nvPr/>
          </p:nvSpPr>
          <p:spPr>
            <a:xfrm>
              <a:off x="6804248" y="2708920"/>
              <a:ext cx="1800200" cy="369332"/>
            </a:xfrm>
            <a:prstGeom prst="rect">
              <a:avLst/>
            </a:prstGeom>
            <a:solidFill>
              <a:schemeClr val="bg1"/>
            </a:solidFill>
          </p:spPr>
          <p:txBody>
            <a:bodyPr wrap="square" rtlCol="0">
              <a:spAutoFit/>
            </a:bodyPr>
            <a:lstStyle/>
            <a:p>
              <a:endParaRPr lang="zh-TW" altLang="en-US" dirty="0"/>
            </a:p>
          </p:txBody>
        </p:sp>
      </p:grpSp>
      <p:sp>
        <p:nvSpPr>
          <p:cNvPr id="8" name="矩形 7"/>
          <p:cNvSpPr/>
          <p:nvPr/>
        </p:nvSpPr>
        <p:spPr>
          <a:xfrm>
            <a:off x="4176348" y="6084584"/>
            <a:ext cx="2555892" cy="584775"/>
          </a:xfrm>
          <a:prstGeom prst="rect">
            <a:avLst/>
          </a:prstGeom>
          <a:solidFill>
            <a:schemeClr val="bg2">
              <a:lumMod val="90000"/>
            </a:schemeClr>
          </a:solidFill>
        </p:spPr>
        <p:txBody>
          <a:bodyPr wrap="square">
            <a:spAutoFit/>
          </a:bodyPr>
          <a:lstStyle/>
          <a:p>
            <a:pPr algn="ctr"/>
            <a:r>
              <a:rPr lang="en-US" altLang="zh-TW" sz="1600" b="1" dirty="0" smtClean="0">
                <a:solidFill>
                  <a:srgbClr val="FF0000"/>
                </a:solidFill>
                <a:latin typeface="標楷體" panose="03000509000000000000" pitchFamily="65" charset="-120"/>
                <a:ea typeface="標楷體" panose="03000509000000000000" pitchFamily="65" charset="-120"/>
              </a:rPr>
              <a:t>S106</a:t>
            </a:r>
            <a:r>
              <a:rPr lang="zh-TW" altLang="en-US" sz="1600" b="1" dirty="0" smtClean="0">
                <a:solidFill>
                  <a:srgbClr val="FF0000"/>
                </a:solidFill>
                <a:latin typeface="標楷體" panose="03000509000000000000" pitchFamily="65" charset="-120"/>
                <a:ea typeface="標楷體" panose="03000509000000000000" pitchFamily="65" charset="-120"/>
              </a:rPr>
              <a:t>在總務處旁的地下室</a:t>
            </a:r>
            <a:endParaRPr lang="en-US" altLang="zh-TW" sz="1600" b="1" dirty="0" smtClean="0">
              <a:solidFill>
                <a:srgbClr val="FF0000"/>
              </a:solidFill>
              <a:latin typeface="標楷體" panose="03000509000000000000" pitchFamily="65" charset="-120"/>
              <a:ea typeface="標楷體" panose="03000509000000000000" pitchFamily="65" charset="-120"/>
            </a:endParaRPr>
          </a:p>
          <a:p>
            <a:pPr algn="ctr"/>
            <a:r>
              <a:rPr lang="en-US" altLang="zh-TW" sz="1600" b="1" dirty="0" smtClean="0">
                <a:solidFill>
                  <a:srgbClr val="FF0000"/>
                </a:solidFill>
                <a:latin typeface="標楷體" panose="03000509000000000000" pitchFamily="65" charset="-120"/>
                <a:ea typeface="標楷體" panose="03000509000000000000" pitchFamily="65" charset="-120"/>
              </a:rPr>
              <a:t>(</a:t>
            </a:r>
            <a:r>
              <a:rPr lang="zh-TW" altLang="en-US" sz="1600" b="1" dirty="0" smtClean="0">
                <a:solidFill>
                  <a:srgbClr val="FF0000"/>
                </a:solidFill>
                <a:latin typeface="標楷體" panose="03000509000000000000" pitchFamily="65" charset="-120"/>
                <a:ea typeface="標楷體" panose="03000509000000000000" pitchFamily="65" charset="-120"/>
              </a:rPr>
              <a:t>藝術人文教室</a:t>
            </a:r>
            <a:r>
              <a:rPr lang="en-US" altLang="zh-TW" sz="1600" b="1" dirty="0" smtClean="0">
                <a:solidFill>
                  <a:srgbClr val="FF0000"/>
                </a:solidFill>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p:txBody>
      </p:sp>
      <p:sp>
        <p:nvSpPr>
          <p:cNvPr id="9" name="文字方塊 8"/>
          <p:cNvSpPr txBox="1"/>
          <p:nvPr/>
        </p:nvSpPr>
        <p:spPr>
          <a:xfrm>
            <a:off x="6804248" y="2996952"/>
            <a:ext cx="1440160" cy="923330"/>
          </a:xfrm>
          <a:prstGeom prst="rect">
            <a:avLst/>
          </a:prstGeom>
          <a:solidFill>
            <a:schemeClr val="bg1"/>
          </a:solidFill>
        </p:spPr>
        <p:txBody>
          <a:bodyPr wrap="square" rtlCol="0">
            <a:spAutoFit/>
          </a:bodyPr>
          <a:lstStyle/>
          <a:p>
            <a:endParaRPr lang="en-US" altLang="zh-TW" dirty="0" smtClean="0"/>
          </a:p>
          <a:p>
            <a:endParaRPr lang="en-US" altLang="zh-TW" dirty="0"/>
          </a:p>
          <a:p>
            <a:endParaRPr lang="zh-TW" altLang="en-US" dirty="0"/>
          </a:p>
        </p:txBody>
      </p:sp>
      <p:sp>
        <p:nvSpPr>
          <p:cNvPr id="10" name="文字方塊 9"/>
          <p:cNvSpPr txBox="1"/>
          <p:nvPr/>
        </p:nvSpPr>
        <p:spPr>
          <a:xfrm>
            <a:off x="3779912" y="4149080"/>
            <a:ext cx="1152128" cy="369332"/>
          </a:xfrm>
          <a:prstGeom prst="rect">
            <a:avLst/>
          </a:prstGeom>
          <a:solidFill>
            <a:schemeClr val="bg1"/>
          </a:solidFill>
        </p:spPr>
        <p:txBody>
          <a:bodyPr wrap="square" rtlCol="0">
            <a:spAutoFit/>
          </a:bodyPr>
          <a:lstStyle/>
          <a:p>
            <a:pPr algn="ctr"/>
            <a:r>
              <a:rPr lang="zh-TW" altLang="en-US" dirty="0" smtClean="0">
                <a:solidFill>
                  <a:srgbClr val="FF0000"/>
                </a:solidFill>
                <a:latin typeface="Source Sans Pro" panose="020B0503030403020204" pitchFamily="34" charset="0"/>
                <a:ea typeface="文鼎新藝體" panose="02010609010101010101" pitchFamily="49" charset="-120"/>
              </a:rPr>
              <a:t>進學樓</a:t>
            </a:r>
            <a:endParaRPr lang="zh-TW" altLang="en-US" dirty="0">
              <a:solidFill>
                <a:srgbClr val="FF0000"/>
              </a:solidFill>
              <a:latin typeface="Source Sans Pro" panose="020B0503030403020204" pitchFamily="34" charset="0"/>
              <a:ea typeface="文鼎新藝體" panose="02010609010101010101" pitchFamily="49" charset="-120"/>
            </a:endParaRPr>
          </a:p>
        </p:txBody>
      </p:sp>
    </p:spTree>
    <p:extLst>
      <p:ext uri="{BB962C8B-B14F-4D97-AF65-F5344CB8AC3E}">
        <p14:creationId xmlns:p14="http://schemas.microsoft.com/office/powerpoint/2010/main" val="19178601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ChangeArrowheads="1"/>
          </p:cNvSpPr>
          <p:nvPr/>
        </p:nvSpPr>
        <p:spPr bwMode="auto">
          <a:xfrm>
            <a:off x="1888881" y="2433742"/>
            <a:ext cx="9144000" cy="461665"/>
          </a:xfrm>
          <a:prstGeom prst="rect">
            <a:avLst/>
          </a:prstGeom>
          <a:noFill/>
          <a:ln w="9525">
            <a:noFill/>
            <a:miter lim="800000"/>
            <a:headEnd/>
            <a:tailEnd/>
          </a:ln>
        </p:spPr>
        <p:txBody>
          <a:bodyPr>
            <a:spAutoFit/>
          </a:bodyPr>
          <a:lstStyle/>
          <a:p>
            <a:pPr algn="ctr"/>
            <a:endParaRPr lang="en-GB" altLang="zh-TW" sz="2400">
              <a:latin typeface="Times" pitchFamily="18" charset="0"/>
              <a:ea typeface="Taipei"/>
              <a:cs typeface="Taipei"/>
            </a:endParaRPr>
          </a:p>
        </p:txBody>
      </p:sp>
      <p:sp>
        <p:nvSpPr>
          <p:cNvPr id="151554" name="Rectangle 9"/>
          <p:cNvSpPr>
            <a:spLocks noChangeArrowheads="1"/>
          </p:cNvSpPr>
          <p:nvPr/>
        </p:nvSpPr>
        <p:spPr bwMode="auto">
          <a:xfrm>
            <a:off x="1888881" y="1663740"/>
            <a:ext cx="9144000" cy="461665"/>
          </a:xfrm>
          <a:prstGeom prst="rect">
            <a:avLst/>
          </a:prstGeom>
          <a:noFill/>
          <a:ln w="9525">
            <a:noFill/>
            <a:miter lim="800000"/>
            <a:headEnd/>
            <a:tailEnd/>
          </a:ln>
        </p:spPr>
        <p:txBody>
          <a:bodyPr>
            <a:spAutoFit/>
          </a:bodyPr>
          <a:lstStyle/>
          <a:p>
            <a:pPr algn="ctr"/>
            <a:endParaRPr lang="en-GB" altLang="zh-TW" sz="2400">
              <a:latin typeface="Times" pitchFamily="18" charset="0"/>
              <a:ea typeface="Taipei"/>
              <a:cs typeface="Taipei"/>
            </a:endParaRPr>
          </a:p>
        </p:txBody>
      </p:sp>
      <p:sp>
        <p:nvSpPr>
          <p:cNvPr id="857090" name="Rectangle 2"/>
          <p:cNvSpPr>
            <a:spLocks noChangeArrowheads="1"/>
          </p:cNvSpPr>
          <p:nvPr/>
        </p:nvSpPr>
        <p:spPr bwMode="auto">
          <a:xfrm>
            <a:off x="2645020" y="1916117"/>
            <a:ext cx="5167340" cy="1143000"/>
          </a:xfrm>
          <a:prstGeom prst="rect">
            <a:avLst/>
          </a:prstGeom>
          <a:noFill/>
          <a:ln w="9525">
            <a:noFill/>
            <a:miter lim="800000"/>
            <a:headEnd/>
            <a:tailEnd/>
          </a:ln>
        </p:spPr>
        <p:txBody>
          <a:bodyPr anchor="ctr"/>
          <a:lstStyle/>
          <a:p>
            <a:pPr>
              <a:defRPr/>
            </a:pPr>
            <a:r>
              <a:rPr kumimoji="0" lang="zh-TW" altLang="en-US" sz="8000" b="1" dirty="0" smtClean="0">
                <a:solidFill>
                  <a:srgbClr val="FF0000"/>
                </a:solidFill>
                <a:effectLst>
                  <a:outerShdw blurRad="38100" dist="38100" dir="2700000" algn="tl">
                    <a:srgbClr val="C0C0C0"/>
                  </a:outerShdw>
                </a:effectLst>
                <a:latin typeface="Tw Cen MT"/>
                <a:ea typeface="標楷體" pitchFamily="65" charset="-120"/>
              </a:rPr>
              <a:t>感謝</a:t>
            </a:r>
            <a:r>
              <a:rPr kumimoji="0" lang="zh-TW" altLang="en-US" sz="8000" b="1" dirty="0">
                <a:solidFill>
                  <a:srgbClr val="FF0000"/>
                </a:solidFill>
                <a:effectLst>
                  <a:outerShdw blurRad="38100" dist="38100" dir="2700000" algn="tl">
                    <a:srgbClr val="C0C0C0"/>
                  </a:outerShdw>
                </a:effectLst>
                <a:latin typeface="Tw Cen MT"/>
                <a:ea typeface="標楷體" pitchFamily="65" charset="-120"/>
              </a:rPr>
              <a:t>聆聽</a:t>
            </a:r>
          </a:p>
        </p:txBody>
      </p:sp>
      <p:sp>
        <p:nvSpPr>
          <p:cNvPr id="151557" name="投影片編號版面配置區 2"/>
          <p:cNvSpPr txBox="1">
            <a:spLocks noGrp="1"/>
          </p:cNvSpPr>
          <p:nvPr/>
        </p:nvSpPr>
        <p:spPr bwMode="auto">
          <a:xfrm>
            <a:off x="8294077" y="6381754"/>
            <a:ext cx="533400" cy="244475"/>
          </a:xfrm>
          <a:prstGeom prst="rect">
            <a:avLst/>
          </a:prstGeom>
          <a:noFill/>
          <a:ln w="9525">
            <a:noFill/>
            <a:miter lim="800000"/>
            <a:headEnd/>
            <a:tailEnd/>
          </a:ln>
        </p:spPr>
        <p:txBody>
          <a:bodyPr anchor="ctr"/>
          <a:lstStyle/>
          <a:p>
            <a:pPr algn="ctr">
              <a:lnSpc>
                <a:spcPct val="80000"/>
              </a:lnSpc>
            </a:pPr>
            <a:endParaRPr kumimoji="0" lang="en-US" altLang="zh-TW" sz="1200" b="1" dirty="0">
              <a:latin typeface="Tw Cen MT" pitchFamily="34" charset="0"/>
              <a:ea typeface="微軟正黑體"/>
              <a:cs typeface="微軟正黑體"/>
            </a:endParaRPr>
          </a:p>
        </p:txBody>
      </p:sp>
    </p:spTree>
    <p:extLst>
      <p:ext uri="{BB962C8B-B14F-4D97-AF65-F5344CB8AC3E}">
        <p14:creationId xmlns:p14="http://schemas.microsoft.com/office/powerpoint/2010/main" val="116811033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403820" y="740798"/>
            <a:ext cx="5838187" cy="720055"/>
          </a:xfrm>
        </p:spPr>
        <p:txBody>
          <a:bodyPr>
            <a:normAutofit/>
          </a:bodyPr>
          <a:lstStyle/>
          <a:p>
            <a:pPr eaLnBrk="1" hangingPunct="1"/>
            <a:r>
              <a:rPr lang="zh-TW" altLang="en-US" sz="4000" b="1" dirty="0" smtClean="0">
                <a:solidFill>
                  <a:srgbClr val="FF0000"/>
                </a:solidFill>
                <a:latin typeface="標楷體" pitchFamily="65" charset="-120"/>
                <a:ea typeface="標楷體" pitchFamily="65" charset="-120"/>
              </a:rPr>
              <a:t>發掘孩子的能力、興趣</a:t>
            </a:r>
          </a:p>
        </p:txBody>
      </p:sp>
      <p:sp>
        <p:nvSpPr>
          <p:cNvPr id="43011" name="Rectangle 3"/>
          <p:cNvSpPr>
            <a:spLocks noGrp="1" noChangeArrowheads="1"/>
          </p:cNvSpPr>
          <p:nvPr>
            <p:ph sz="quarter" idx="1"/>
          </p:nvPr>
        </p:nvSpPr>
        <p:spPr>
          <a:xfrm>
            <a:off x="395536" y="1628800"/>
            <a:ext cx="8568952" cy="4917201"/>
          </a:xfrm>
        </p:spPr>
        <p:txBody>
          <a:bodyPr>
            <a:noAutofit/>
          </a:bodyPr>
          <a:lstStyle/>
          <a:p>
            <a:pPr eaLnBrk="1" hangingPunct="1"/>
            <a:r>
              <a:rPr lang="zh-TW" altLang="en-US" sz="4000" b="1" dirty="0" smtClean="0">
                <a:solidFill>
                  <a:srgbClr val="000000"/>
                </a:solidFill>
                <a:ea typeface="標楷體" pitchFamily="65" charset="-120"/>
              </a:rPr>
              <a:t>參考學校的心理測驗：</a:t>
            </a:r>
            <a:endParaRPr lang="en-US" altLang="zh-TW" sz="4000" b="1" dirty="0">
              <a:solidFill>
                <a:srgbClr val="000000"/>
              </a:solidFill>
              <a:ea typeface="標楷體" pitchFamily="65" charset="-120"/>
            </a:endParaRPr>
          </a:p>
          <a:p>
            <a:pPr marL="0" indent="0" eaLnBrk="1" hangingPunct="1">
              <a:buNone/>
            </a:pPr>
            <a:r>
              <a:rPr lang="zh-TW" altLang="en-US" sz="4000" b="1" dirty="0" smtClean="0">
                <a:solidFill>
                  <a:srgbClr val="000000"/>
                </a:solidFill>
                <a:ea typeface="標楷體" pitchFamily="65" charset="-120"/>
              </a:rPr>
              <a:t>性向測驗、興趣量表</a:t>
            </a:r>
            <a:r>
              <a:rPr lang="zh-TW" altLang="en-US" sz="4000" b="1" dirty="0">
                <a:solidFill>
                  <a:srgbClr val="000000"/>
                </a:solidFill>
                <a:ea typeface="標楷體" pitchFamily="65" charset="-120"/>
              </a:rPr>
              <a:t>、</a:t>
            </a:r>
            <a:r>
              <a:rPr lang="zh-TW" altLang="en-US" sz="4000" b="1" dirty="0" smtClean="0">
                <a:solidFill>
                  <a:srgbClr val="000000"/>
                </a:solidFill>
                <a:ea typeface="標楷體" pitchFamily="65" charset="-120"/>
              </a:rPr>
              <a:t>學系探索量表</a:t>
            </a:r>
            <a:endParaRPr lang="en-US" altLang="zh-TW" sz="4000" b="1" dirty="0" smtClean="0">
              <a:solidFill>
                <a:srgbClr val="000000"/>
              </a:solidFill>
              <a:ea typeface="標楷體" pitchFamily="65" charset="-120"/>
            </a:endParaRPr>
          </a:p>
          <a:p>
            <a:pPr eaLnBrk="1" hangingPunct="1"/>
            <a:r>
              <a:rPr lang="zh-TW" altLang="en-US" sz="4000" b="1" dirty="0" smtClean="0">
                <a:solidFill>
                  <a:srgbClr val="000000"/>
                </a:solidFill>
                <a:ea typeface="標楷體" pitchFamily="65" charset="-120"/>
              </a:rPr>
              <a:t>除了學科成績，留意孩子的其他優秀能力，適度</a:t>
            </a:r>
            <a:r>
              <a:rPr lang="zh-TW" altLang="en-US" sz="4000" b="1" dirty="0">
                <a:solidFill>
                  <a:srgbClr val="000000"/>
                </a:solidFill>
                <a:ea typeface="標楷體" pitchFamily="65" charset="-120"/>
              </a:rPr>
              <a:t>讓孩子發展自己的各種才能</a:t>
            </a:r>
            <a:r>
              <a:rPr lang="zh-TW" altLang="en-US" sz="4000" b="1" dirty="0" smtClean="0">
                <a:solidFill>
                  <a:srgbClr val="000000"/>
                </a:solidFill>
                <a:ea typeface="標楷體" pitchFamily="65" charset="-120"/>
              </a:rPr>
              <a:t>。</a:t>
            </a:r>
            <a:endParaRPr lang="en-US" altLang="zh-TW" sz="4000" b="1" dirty="0" smtClean="0">
              <a:solidFill>
                <a:srgbClr val="000000"/>
              </a:solidFill>
              <a:ea typeface="標楷體" pitchFamily="65" charset="-120"/>
            </a:endParaRPr>
          </a:p>
          <a:p>
            <a:pPr eaLnBrk="1" hangingPunct="1"/>
            <a:r>
              <a:rPr lang="en-US" altLang="zh-TW" sz="4000" b="1" dirty="0" smtClean="0">
                <a:solidFill>
                  <a:srgbClr val="000000"/>
                </a:solidFill>
                <a:ea typeface="標楷體" pitchFamily="65" charset="-120"/>
              </a:rPr>
              <a:t>“</a:t>
            </a:r>
            <a:r>
              <a:rPr lang="zh-TW" altLang="en-US" sz="4000" b="1" dirty="0" smtClean="0">
                <a:solidFill>
                  <a:srgbClr val="000000"/>
                </a:solidFill>
                <a:ea typeface="標楷體" pitchFamily="65" charset="-120"/>
              </a:rPr>
              <a:t>動機</a:t>
            </a:r>
            <a:r>
              <a:rPr lang="en-US" altLang="zh-TW" sz="4000" b="1" dirty="0" smtClean="0">
                <a:solidFill>
                  <a:srgbClr val="000000"/>
                </a:solidFill>
                <a:ea typeface="標楷體" pitchFamily="65" charset="-120"/>
              </a:rPr>
              <a:t>”</a:t>
            </a:r>
            <a:r>
              <a:rPr lang="zh-TW" altLang="en-US" sz="4000" b="1" dirty="0" smtClean="0">
                <a:solidFill>
                  <a:srgbClr val="000000"/>
                </a:solidFill>
                <a:ea typeface="標楷體" pitchFamily="65" charset="-120"/>
              </a:rPr>
              <a:t>是讓人成長的引擎，</a:t>
            </a:r>
            <a:endParaRPr lang="en-US" altLang="zh-TW" sz="4000" b="1" dirty="0" smtClean="0">
              <a:solidFill>
                <a:srgbClr val="000000"/>
              </a:solidFill>
              <a:ea typeface="標楷體" pitchFamily="65" charset="-120"/>
            </a:endParaRPr>
          </a:p>
          <a:p>
            <a:pPr marL="0" indent="0" eaLnBrk="1" hangingPunct="1">
              <a:buNone/>
            </a:pPr>
            <a:r>
              <a:rPr lang="zh-TW" altLang="en-US" sz="4000" b="1" dirty="0">
                <a:solidFill>
                  <a:srgbClr val="000000"/>
                </a:solidFill>
                <a:ea typeface="標楷體" pitchFamily="65" charset="-120"/>
              </a:rPr>
              <a:t> </a:t>
            </a:r>
            <a:r>
              <a:rPr lang="zh-TW" altLang="en-US" sz="4000" b="1" dirty="0" smtClean="0">
                <a:solidFill>
                  <a:srgbClr val="000000"/>
                </a:solidFill>
                <a:ea typeface="標楷體" pitchFamily="65" charset="-120"/>
              </a:rPr>
              <a:t>  </a:t>
            </a:r>
            <a:r>
              <a:rPr lang="en-US" altLang="zh-TW" sz="4000" b="1" dirty="0" smtClean="0">
                <a:solidFill>
                  <a:srgbClr val="000000"/>
                </a:solidFill>
                <a:ea typeface="標楷體" pitchFamily="65" charset="-120"/>
              </a:rPr>
              <a:t>”</a:t>
            </a:r>
            <a:r>
              <a:rPr lang="zh-TW" altLang="en-US" sz="4000" b="1" dirty="0" smtClean="0">
                <a:solidFill>
                  <a:srgbClr val="000000"/>
                </a:solidFill>
                <a:ea typeface="標楷體" pitchFamily="65" charset="-120"/>
              </a:rPr>
              <a:t>投入</a:t>
            </a:r>
            <a:r>
              <a:rPr lang="en-US" altLang="zh-TW" sz="4000" b="1" dirty="0" smtClean="0">
                <a:solidFill>
                  <a:srgbClr val="000000"/>
                </a:solidFill>
                <a:ea typeface="標楷體" pitchFamily="65" charset="-120"/>
              </a:rPr>
              <a:t>”</a:t>
            </a:r>
            <a:r>
              <a:rPr lang="zh-TW" altLang="en-US" sz="4000" b="1" dirty="0" smtClean="0">
                <a:solidFill>
                  <a:srgbClr val="000000"/>
                </a:solidFill>
                <a:ea typeface="標楷體" pitchFamily="65" charset="-120"/>
              </a:rPr>
              <a:t>才能加入油料。</a:t>
            </a:r>
            <a:endParaRPr lang="en-US" altLang="zh-TW" sz="4000" b="1" dirty="0" smtClean="0">
              <a:solidFill>
                <a:srgbClr val="000000"/>
              </a:solidFill>
              <a:ea typeface="標楷體" pitchFamily="65" charset="-120"/>
            </a:endParaRPr>
          </a:p>
          <a:p>
            <a:pPr eaLnBrk="1" hangingPunct="1"/>
            <a:endParaRPr lang="en-US" altLang="zh-TW" sz="4000" b="1" dirty="0">
              <a:solidFill>
                <a:srgbClr val="000000"/>
              </a:solidFill>
              <a:ea typeface="標楷體" pitchFamily="65" charset="-120"/>
            </a:endParaRPr>
          </a:p>
        </p:txBody>
      </p:sp>
      <p:pic>
        <p:nvPicPr>
          <p:cNvPr id="130050" name="Picture 2" descr="D:\berylee\008行政與活動\04親職座談會\107親職座談會\可愛小雞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08304" y="276300"/>
            <a:ext cx="1182085" cy="12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461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zh-TW" altLang="en-US" sz="6000" dirty="0" smtClean="0"/>
              <a:t>二、高一時期的生涯任務</a:t>
            </a:r>
            <a:endParaRPr lang="zh-TW" altLang="en-US" sz="6000" dirty="0"/>
          </a:p>
        </p:txBody>
      </p:sp>
      <p:pic>
        <p:nvPicPr>
          <p:cNvPr id="1026" name="Picture 2" descr="http://ts1.mm.bing.net/th?id=H.496811864293404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760" y="3284984"/>
            <a:ext cx="4459018" cy="3332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40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0072" y="332656"/>
            <a:ext cx="7772400" cy="1143000"/>
          </a:xfrm>
        </p:spPr>
        <p:txBody>
          <a:bodyPr>
            <a:normAutofit/>
          </a:bodyPr>
          <a:lstStyle/>
          <a:p>
            <a:r>
              <a:rPr lang="zh-TW" altLang="en-US" b="1" dirty="0" smtClean="0">
                <a:solidFill>
                  <a:schemeClr val="tx1"/>
                </a:solidFill>
                <a:latin typeface="+mj-ea"/>
              </a:rPr>
              <a:t>高一時期：停看聽</a:t>
            </a:r>
            <a:r>
              <a:rPr lang="en-US" altLang="zh-TW" b="1" dirty="0" smtClean="0">
                <a:solidFill>
                  <a:schemeClr val="tx1"/>
                </a:solidFill>
                <a:latin typeface="+mj-ea"/>
              </a:rPr>
              <a:t>~</a:t>
            </a:r>
            <a:r>
              <a:rPr lang="zh-TW" altLang="en-US" b="1" dirty="0" smtClean="0">
                <a:solidFill>
                  <a:srgbClr val="FF0000"/>
                </a:solidFill>
                <a:latin typeface="+mj-ea"/>
              </a:rPr>
              <a:t>穩扎穩打</a:t>
            </a:r>
            <a:r>
              <a:rPr lang="zh-TW" altLang="en-US" b="1" dirty="0" smtClean="0">
                <a:solidFill>
                  <a:schemeClr val="tx1"/>
                </a:solidFill>
                <a:latin typeface="+mj-ea"/>
              </a:rPr>
              <a:t>階段</a:t>
            </a:r>
            <a:endParaRPr lang="zh-TW" altLang="en-US" b="1" dirty="0">
              <a:solidFill>
                <a:schemeClr val="tx1"/>
              </a:solidFill>
              <a:latin typeface="+mj-ea"/>
            </a:endParaRPr>
          </a:p>
        </p:txBody>
      </p:sp>
      <p:sp>
        <p:nvSpPr>
          <p:cNvPr id="3" name="內容版面配置區 2"/>
          <p:cNvSpPr>
            <a:spLocks noGrp="1"/>
          </p:cNvSpPr>
          <p:nvPr>
            <p:ph sz="quarter" idx="1"/>
          </p:nvPr>
        </p:nvSpPr>
        <p:spPr>
          <a:xfrm>
            <a:off x="273100" y="1916832"/>
            <a:ext cx="8892480" cy="4824536"/>
          </a:xfrm>
        </p:spPr>
        <p:txBody>
          <a:bodyPr>
            <a:noAutofit/>
          </a:bodyPr>
          <a:lstStyle/>
          <a:p>
            <a:r>
              <a:rPr lang="zh-TW" altLang="en-US" sz="3600" dirty="0" smtClean="0">
                <a:solidFill>
                  <a:srgbClr val="FF0000"/>
                </a:solidFill>
                <a:latin typeface="+mj-ea"/>
                <a:ea typeface="+mj-ea"/>
              </a:rPr>
              <a:t>加強學科能力</a:t>
            </a:r>
            <a:r>
              <a:rPr lang="en-US" altLang="zh-TW" sz="2400" dirty="0" smtClean="0">
                <a:latin typeface="+mj-ea"/>
                <a:ea typeface="+mj-ea"/>
              </a:rPr>
              <a:t>(</a:t>
            </a:r>
            <a:r>
              <a:rPr lang="zh-TW" altLang="en-US" sz="2400" dirty="0" smtClean="0">
                <a:latin typeface="+mj-ea"/>
                <a:ea typeface="+mj-ea"/>
              </a:rPr>
              <a:t>各科學習方法、學科能力的培養與增進</a:t>
            </a:r>
            <a:r>
              <a:rPr lang="en-US" altLang="zh-TW" sz="2400" dirty="0" smtClean="0">
                <a:latin typeface="+mj-ea"/>
                <a:ea typeface="+mj-ea"/>
              </a:rPr>
              <a:t>)</a:t>
            </a:r>
          </a:p>
          <a:p>
            <a:r>
              <a:rPr lang="zh-TW" altLang="en-US" sz="3600" dirty="0" smtClean="0">
                <a:solidFill>
                  <a:srgbClr val="FF0000"/>
                </a:solidFill>
                <a:latin typeface="+mj-ea"/>
                <a:ea typeface="+mj-ea"/>
              </a:rPr>
              <a:t>積極</a:t>
            </a:r>
            <a:r>
              <a:rPr lang="zh-TW" altLang="en-US" sz="3600" dirty="0">
                <a:solidFill>
                  <a:srgbClr val="FF0000"/>
                </a:solidFill>
                <a:latin typeface="+mj-ea"/>
                <a:ea typeface="+mj-ea"/>
              </a:rPr>
              <a:t>自我</a:t>
            </a:r>
            <a:r>
              <a:rPr lang="zh-TW" altLang="en-US" sz="3600" dirty="0" smtClean="0">
                <a:solidFill>
                  <a:srgbClr val="FF0000"/>
                </a:solidFill>
                <a:latin typeface="+mj-ea"/>
                <a:ea typeface="+mj-ea"/>
              </a:rPr>
              <a:t>探索</a:t>
            </a:r>
            <a:r>
              <a:rPr lang="en-US" altLang="zh-TW" sz="2400" dirty="0" smtClean="0">
                <a:latin typeface="+mj-ea"/>
                <a:ea typeface="+mj-ea"/>
              </a:rPr>
              <a:t>(</a:t>
            </a:r>
            <a:r>
              <a:rPr lang="zh-TW" altLang="en-US" sz="2400" dirty="0" smtClean="0">
                <a:latin typeface="+mj-ea"/>
                <a:ea typeface="+mj-ea"/>
              </a:rPr>
              <a:t>了解自己的興趣、能力</a:t>
            </a:r>
            <a:r>
              <a:rPr lang="zh-TW" altLang="en-US" sz="2400" dirty="0">
                <a:latin typeface="+mj-ea"/>
                <a:ea typeface="+mj-ea"/>
              </a:rPr>
              <a:t>、</a:t>
            </a:r>
            <a:r>
              <a:rPr lang="zh-TW" altLang="en-US" sz="2400" dirty="0" smtClean="0">
                <a:latin typeface="+mj-ea"/>
                <a:ea typeface="+mj-ea"/>
              </a:rPr>
              <a:t>性格</a:t>
            </a:r>
            <a:r>
              <a:rPr lang="en-US" altLang="zh-TW" sz="2400" dirty="0" smtClean="0">
                <a:latin typeface="+mj-ea"/>
                <a:ea typeface="+mj-ea"/>
              </a:rPr>
              <a:t>)</a:t>
            </a:r>
          </a:p>
          <a:p>
            <a:r>
              <a:rPr lang="zh-TW" altLang="en-US" sz="3600" dirty="0" smtClean="0">
                <a:solidFill>
                  <a:srgbClr val="FF0000"/>
                </a:solidFill>
                <a:latin typeface="+mj-ea"/>
                <a:ea typeface="+mj-ea"/>
              </a:rPr>
              <a:t>提升能力證明</a:t>
            </a:r>
            <a:r>
              <a:rPr lang="en-US" altLang="zh-TW" sz="2400" dirty="0" smtClean="0">
                <a:latin typeface="+mj-ea"/>
                <a:ea typeface="+mj-ea"/>
              </a:rPr>
              <a:t>(</a:t>
            </a:r>
            <a:r>
              <a:rPr lang="zh-TW" altLang="en-US" sz="2400" dirty="0" smtClean="0">
                <a:latin typeface="+mj-ea"/>
                <a:ea typeface="+mj-ea"/>
              </a:rPr>
              <a:t>英檢、電腦、美術作品、相關比賽、證照</a:t>
            </a:r>
            <a:r>
              <a:rPr lang="en-US" altLang="zh-TW" sz="2400" dirty="0" smtClean="0">
                <a:latin typeface="+mj-ea"/>
                <a:ea typeface="+mj-ea"/>
              </a:rPr>
              <a:t>)</a:t>
            </a:r>
          </a:p>
          <a:p>
            <a:r>
              <a:rPr lang="zh-TW" altLang="en-US" sz="3600" dirty="0" smtClean="0">
                <a:solidFill>
                  <a:srgbClr val="FF0000"/>
                </a:solidFill>
                <a:latin typeface="+mj-ea"/>
                <a:ea typeface="+mj-ea"/>
              </a:rPr>
              <a:t>培養</a:t>
            </a:r>
            <a:r>
              <a:rPr lang="zh-TW" altLang="en-US" sz="3600" dirty="0">
                <a:solidFill>
                  <a:srgbClr val="FF0000"/>
                </a:solidFill>
                <a:latin typeface="+mj-ea"/>
                <a:ea typeface="+mj-ea"/>
              </a:rPr>
              <a:t>良好的</a:t>
            </a:r>
            <a:r>
              <a:rPr lang="zh-TW" altLang="en-US" sz="3600" dirty="0" smtClean="0">
                <a:solidFill>
                  <a:srgbClr val="FF0000"/>
                </a:solidFill>
                <a:latin typeface="+mj-ea"/>
                <a:ea typeface="+mj-ea"/>
              </a:rPr>
              <a:t>生活</a:t>
            </a:r>
            <a:r>
              <a:rPr lang="zh-TW" altLang="en-US" sz="3600" dirty="0">
                <a:solidFill>
                  <a:srgbClr val="FF0000"/>
                </a:solidFill>
                <a:latin typeface="+mj-ea"/>
                <a:ea typeface="+mj-ea"/>
              </a:rPr>
              <a:t>習慣</a:t>
            </a:r>
            <a:r>
              <a:rPr lang="zh-TW" altLang="en-US" sz="3600" dirty="0" smtClean="0">
                <a:solidFill>
                  <a:srgbClr val="FF0000"/>
                </a:solidFill>
                <a:latin typeface="+mj-ea"/>
                <a:ea typeface="+mj-ea"/>
              </a:rPr>
              <a:t>。</a:t>
            </a:r>
            <a:endParaRPr lang="en-US" altLang="zh-TW" sz="3600" dirty="0" smtClean="0">
              <a:solidFill>
                <a:srgbClr val="FF0000"/>
              </a:solidFill>
              <a:latin typeface="+mj-ea"/>
              <a:ea typeface="+mj-ea"/>
            </a:endParaRPr>
          </a:p>
          <a:p>
            <a:pPr marL="0" indent="0">
              <a:buNone/>
            </a:pPr>
            <a:r>
              <a:rPr lang="zh-TW" altLang="en-US" sz="3200" b="1" dirty="0" smtClean="0">
                <a:solidFill>
                  <a:srgbClr val="FF0000"/>
                </a:solidFill>
                <a:ea typeface="標楷體" pitchFamily="65" charset="-120"/>
              </a:rPr>
              <a:t>   </a:t>
            </a:r>
            <a:r>
              <a:rPr lang="en-US" altLang="zh-TW" sz="3200" b="1" dirty="0" smtClean="0">
                <a:solidFill>
                  <a:srgbClr val="FF0000"/>
                </a:solidFill>
                <a:ea typeface="標楷體" pitchFamily="65" charset="-120"/>
              </a:rPr>
              <a:t>(</a:t>
            </a:r>
            <a:r>
              <a:rPr lang="zh-TW" altLang="en-US" sz="3200" b="1" dirty="0" smtClean="0">
                <a:solidFill>
                  <a:srgbClr val="FF0000"/>
                </a:solidFill>
                <a:ea typeface="標楷體" pitchFamily="65" charset="-120"/>
              </a:rPr>
              <a:t>睡覺</a:t>
            </a:r>
            <a:r>
              <a:rPr lang="zh-TW" altLang="en-US" sz="3200" b="1" dirty="0">
                <a:solidFill>
                  <a:srgbClr val="FF0000"/>
                </a:solidFill>
                <a:ea typeface="標楷體" pitchFamily="65" charset="-120"/>
              </a:rPr>
              <a:t>的時間</a:t>
            </a:r>
            <a:r>
              <a:rPr lang="zh-TW" altLang="en-US" sz="3200" b="1" dirty="0">
                <a:ea typeface="標楷體" pitchFamily="65" charset="-120"/>
              </a:rPr>
              <a:t>、</a:t>
            </a:r>
            <a:r>
              <a:rPr lang="zh-TW" altLang="en-US" sz="3200" b="1" dirty="0">
                <a:solidFill>
                  <a:srgbClr val="FF0000"/>
                </a:solidFill>
                <a:ea typeface="標楷體" pitchFamily="65" charset="-120"/>
              </a:rPr>
              <a:t>手機的使用</a:t>
            </a:r>
            <a:r>
              <a:rPr lang="zh-TW" altLang="en-US" sz="3200" b="1" dirty="0">
                <a:ea typeface="標楷體" pitchFamily="65" charset="-120"/>
              </a:rPr>
              <a:t>、</a:t>
            </a:r>
            <a:r>
              <a:rPr lang="zh-TW" altLang="en-US" sz="3200" b="1" dirty="0">
                <a:solidFill>
                  <a:srgbClr val="FF0000"/>
                </a:solidFill>
                <a:ea typeface="標楷體" pitchFamily="65" charset="-120"/>
              </a:rPr>
              <a:t>人際關係的</a:t>
            </a:r>
            <a:r>
              <a:rPr lang="zh-TW" altLang="en-US" sz="3200" b="1" dirty="0" smtClean="0">
                <a:solidFill>
                  <a:srgbClr val="FF0000"/>
                </a:solidFill>
                <a:ea typeface="標楷體" pitchFamily="65" charset="-120"/>
              </a:rPr>
              <a:t>界線</a:t>
            </a:r>
            <a:r>
              <a:rPr lang="en-US" altLang="zh-TW" sz="3200" b="1" dirty="0" smtClean="0">
                <a:solidFill>
                  <a:srgbClr val="FF0000"/>
                </a:solidFill>
                <a:ea typeface="標楷體" pitchFamily="65" charset="-120"/>
              </a:rPr>
              <a:t>)</a:t>
            </a:r>
            <a:endParaRPr lang="en-US" altLang="zh-TW" sz="3200" dirty="0">
              <a:solidFill>
                <a:srgbClr val="FF0000"/>
              </a:solidFill>
              <a:latin typeface="+mj-ea"/>
              <a:ea typeface="+mj-ea"/>
            </a:endParaRPr>
          </a:p>
          <a:p>
            <a:r>
              <a:rPr lang="zh-TW" altLang="en-US" sz="3600" dirty="0" smtClean="0">
                <a:solidFill>
                  <a:srgbClr val="FF0000"/>
                </a:solidFill>
                <a:latin typeface="+mj-ea"/>
                <a:ea typeface="+mj-ea"/>
              </a:rPr>
              <a:t>了解</a:t>
            </a:r>
            <a:r>
              <a:rPr lang="zh-TW" altLang="en-US" sz="3600" dirty="0">
                <a:solidFill>
                  <a:srgbClr val="FF0000"/>
                </a:solidFill>
                <a:latin typeface="+mj-ea"/>
                <a:ea typeface="+mj-ea"/>
              </a:rPr>
              <a:t>多元入學</a:t>
            </a:r>
            <a:r>
              <a:rPr lang="zh-TW" altLang="en-US" sz="3600" dirty="0" smtClean="0">
                <a:solidFill>
                  <a:srgbClr val="FF0000"/>
                </a:solidFill>
                <a:latin typeface="+mj-ea"/>
                <a:ea typeface="+mj-ea"/>
              </a:rPr>
              <a:t>管道。</a:t>
            </a:r>
            <a:endParaRPr lang="en-US" altLang="zh-TW" sz="3600" dirty="0">
              <a:latin typeface="+mj-ea"/>
              <a:ea typeface="+mj-ea"/>
            </a:endParaRPr>
          </a:p>
          <a:p>
            <a:r>
              <a:rPr lang="zh-TW" altLang="en-US" sz="3600" u="sng" dirty="0">
                <a:solidFill>
                  <a:srgbClr val="FF0000"/>
                </a:solidFill>
                <a:latin typeface="+mj-ea"/>
                <a:ea typeface="+mj-ea"/>
              </a:rPr>
              <a:t>練習寫</a:t>
            </a:r>
            <a:r>
              <a:rPr lang="zh-TW" altLang="en-US" sz="3600" dirty="0" smtClean="0">
                <a:solidFill>
                  <a:srgbClr val="FF0000"/>
                </a:solidFill>
                <a:latin typeface="+mj-ea"/>
                <a:ea typeface="+mj-ea"/>
              </a:rPr>
              <a:t>學習歷程檔案。</a:t>
            </a:r>
            <a:endParaRPr lang="zh-TW" altLang="en-US" sz="3600" dirty="0">
              <a:solidFill>
                <a:srgbClr val="FF0000"/>
              </a:solidFill>
              <a:latin typeface="+mj-ea"/>
              <a:ea typeface="+mj-ea"/>
            </a:endParaRPr>
          </a:p>
        </p:txBody>
      </p:sp>
      <p:pic>
        <p:nvPicPr>
          <p:cNvPr id="2050" name="Picture 2" descr="http://ts2.mm.bing.net/th?id=H.4543071534907657&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943" y="5013176"/>
            <a:ext cx="1656185" cy="165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1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1"/>
            <p:extLst>
              <p:ext uri="{D42A27DB-BD31-4B8C-83A1-F6EECF244321}">
                <p14:modId xmlns:p14="http://schemas.microsoft.com/office/powerpoint/2010/main" val="653795430"/>
              </p:ext>
            </p:extLst>
          </p:nvPr>
        </p:nvGraphicFramePr>
        <p:xfrm>
          <a:off x="2339752" y="1700808"/>
          <a:ext cx="4060526" cy="4464496"/>
        </p:xfrm>
        <a:graphic>
          <a:graphicData uri="http://schemas.openxmlformats.org/drawingml/2006/table">
            <a:tbl>
              <a:tblPr firstRow="1" firstCol="1" bandRow="1">
                <a:tableStyleId>{5C22544A-7EE6-4342-B048-85BDC9FD1C3A}</a:tableStyleId>
              </a:tblPr>
              <a:tblGrid>
                <a:gridCol w="4060526"/>
              </a:tblGrid>
              <a:tr h="755733">
                <a:tc>
                  <a:txBody>
                    <a:bodyPr/>
                    <a:lstStyle/>
                    <a:p>
                      <a:pPr algn="ctr">
                        <a:spcAft>
                          <a:spcPts val="0"/>
                        </a:spcAft>
                      </a:pPr>
                      <a:r>
                        <a:rPr lang="zh-TW" sz="3200" kern="100" dirty="0" smtClean="0">
                          <a:solidFill>
                            <a:schemeClr val="tx1"/>
                          </a:solidFill>
                          <a:effectLst/>
                          <a:latin typeface="標楷體" panose="03000509000000000000" pitchFamily="65" charset="-120"/>
                          <a:ea typeface="標楷體" panose="03000509000000000000" pitchFamily="65" charset="-120"/>
                        </a:rPr>
                        <a:t>管</a:t>
                      </a:r>
                      <a:r>
                        <a:rPr lang="zh-TW" altLang="en-US" sz="3200" kern="100" dirty="0" smtClean="0">
                          <a:solidFill>
                            <a:schemeClr val="tx1"/>
                          </a:solidFill>
                          <a:effectLst/>
                          <a:latin typeface="標楷體" panose="03000509000000000000" pitchFamily="65" charset="-120"/>
                          <a:ea typeface="標楷體" panose="03000509000000000000" pitchFamily="65" charset="-120"/>
                        </a:rPr>
                        <a:t> </a:t>
                      </a:r>
                      <a:r>
                        <a:rPr lang="zh-TW" sz="3200" kern="100" dirty="0" smtClean="0">
                          <a:solidFill>
                            <a:schemeClr val="tx1"/>
                          </a:solidFill>
                          <a:effectLst/>
                          <a:latin typeface="標楷體" panose="03000509000000000000" pitchFamily="65" charset="-120"/>
                          <a:ea typeface="標楷體" panose="03000509000000000000" pitchFamily="65" charset="-120"/>
                        </a:rPr>
                        <a:t>道</a:t>
                      </a:r>
                      <a:endParaRPr lang="zh-TW" sz="3200" kern="100" dirty="0">
                        <a:solidFill>
                          <a:schemeClr val="tx1"/>
                        </a:solidFill>
                        <a:effectLst/>
                        <a:latin typeface="標楷體" panose="03000509000000000000" pitchFamily="65" charset="-120"/>
                        <a:ea typeface="標楷體" panose="03000509000000000000" pitchFamily="65" charset="-120"/>
                        <a:cs typeface="新細明體"/>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667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b="1" dirty="0" smtClean="0">
                          <a:solidFill>
                            <a:schemeClr val="bg1"/>
                          </a:solidFill>
                          <a:latin typeface="微軟正黑體" panose="020B0604030504040204" pitchFamily="34" charset="-120"/>
                          <a:ea typeface="微軟正黑體" panose="020B0604030504040204" pitchFamily="34" charset="-120"/>
                        </a:rPr>
                        <a:t>學科能力測驗</a:t>
                      </a:r>
                      <a:endParaRPr lang="en-US" altLang="zh-TW" sz="3200" b="1" dirty="0" smtClean="0">
                        <a:solidFill>
                          <a:schemeClr val="bg1"/>
                        </a:solidFill>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52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b="1" dirty="0" smtClean="0">
                          <a:solidFill>
                            <a:schemeClr val="bg1"/>
                          </a:solidFill>
                          <a:latin typeface="微軟正黑體" panose="020B0604030504040204" pitchFamily="34" charset="-120"/>
                          <a:ea typeface="微軟正黑體" panose="020B0604030504040204" pitchFamily="34" charset="-120"/>
                        </a:rPr>
                        <a:t>分科測驗</a:t>
                      </a:r>
                      <a:endParaRPr lang="en-US" altLang="zh-TW" sz="3200" b="1" dirty="0" smtClean="0">
                        <a:solidFill>
                          <a:schemeClr val="bg1"/>
                        </a:solidFill>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66750">
                <a:tc>
                  <a:txBody>
                    <a:bodyPr/>
                    <a:lstStyle/>
                    <a:p>
                      <a:pPr algn="ctr"/>
                      <a:r>
                        <a:rPr lang="zh-TW" altLang="en-US" sz="3200" b="1" dirty="0" smtClean="0">
                          <a:solidFill>
                            <a:schemeClr val="bg1"/>
                          </a:solidFill>
                          <a:latin typeface="微軟正黑體" panose="020B0604030504040204" pitchFamily="34" charset="-120"/>
                          <a:ea typeface="微軟正黑體" panose="020B0604030504040204" pitchFamily="34" charset="-120"/>
                        </a:rPr>
                        <a:t>術科考試</a:t>
                      </a:r>
                      <a:r>
                        <a:rPr lang="en-US" altLang="zh-TW" sz="3200" b="1" dirty="0" smtClean="0">
                          <a:solidFill>
                            <a:schemeClr val="bg1"/>
                          </a:solidFill>
                          <a:latin typeface="微軟正黑體" panose="020B0604030504040204" pitchFamily="34" charset="-120"/>
                          <a:ea typeface="微軟正黑體" panose="020B0604030504040204" pitchFamily="34" charset="-120"/>
                        </a:rPr>
                        <a:t>+</a:t>
                      </a:r>
                    </a:p>
                    <a:p>
                      <a:pPr algn="ctr"/>
                      <a:r>
                        <a:rPr lang="zh-TW" altLang="en-US" sz="3200" b="1" dirty="0" smtClean="0">
                          <a:solidFill>
                            <a:schemeClr val="bg1"/>
                          </a:solidFill>
                          <a:latin typeface="微軟正黑體" panose="020B0604030504040204" pitchFamily="34" charset="-120"/>
                          <a:ea typeface="微軟正黑體" panose="020B0604030504040204" pitchFamily="34" charset="-120"/>
                        </a:rPr>
                        <a:t>特別科系需要的考試</a:t>
                      </a:r>
                      <a:endParaRPr lang="en-US" altLang="zh-TW" sz="3200" b="1" dirty="0" smtClean="0">
                        <a:solidFill>
                          <a:schemeClr val="bg1"/>
                        </a:solidFill>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2"/>
          <p:cNvSpPr txBox="1">
            <a:spLocks noChangeArrowheads="1"/>
          </p:cNvSpPr>
          <p:nvPr/>
        </p:nvSpPr>
        <p:spPr bwMode="auto">
          <a:xfrm>
            <a:off x="2103477" y="764704"/>
            <a:ext cx="4719935" cy="719137"/>
          </a:xfrm>
          <a:prstGeom prst="rect">
            <a:avLst/>
          </a:prstGeom>
          <a:noFill/>
          <a:ln w="9525">
            <a:noFill/>
            <a:miter lim="800000"/>
            <a:headEnd/>
            <a:tailEnd/>
          </a:ln>
        </p:spPr>
        <p:txBody>
          <a:bodyPr/>
          <a:lstStyle/>
          <a:p>
            <a:pPr algn="ctr"/>
            <a:r>
              <a:rPr kumimoji="0" lang="zh-TW" altLang="en-US" sz="4400" b="1" dirty="0" smtClean="0">
                <a:solidFill>
                  <a:srgbClr val="FF0000"/>
                </a:solidFill>
                <a:latin typeface="標楷體" pitchFamily="65" charset="-120"/>
                <a:ea typeface="標楷體" pitchFamily="65" charset="-120"/>
                <a:cs typeface="微軟正黑體"/>
              </a:rPr>
              <a:t>升學考試</a:t>
            </a:r>
            <a:endParaRPr kumimoji="0" lang="en-US" altLang="zh-TW" sz="4400" b="1" dirty="0">
              <a:solidFill>
                <a:srgbClr val="FF0000"/>
              </a:solidFill>
              <a:latin typeface="標楷體" pitchFamily="65" charset="-120"/>
              <a:ea typeface="標楷體" pitchFamily="65" charset="-120"/>
              <a:cs typeface="微軟正黑體"/>
            </a:endParaRPr>
          </a:p>
        </p:txBody>
      </p:sp>
      <p:pic>
        <p:nvPicPr>
          <p:cNvPr id="6" name="Picture 2" descr="D:\berylee\008行政與活動\04親職座談會\107親職座談會\可愛小雞04.jpg"/>
          <p:cNvPicPr>
            <a:picLocks noChangeAspect="1" noChangeArrowheads="1"/>
          </p:cNvPicPr>
          <p:nvPr/>
        </p:nvPicPr>
        <p:blipFill rotWithShape="1">
          <a:blip r:embed="rId2">
            <a:extLst>
              <a:ext uri="{28A0092B-C50C-407E-A947-70E740481C1C}">
                <a14:useLocalDpi xmlns:a14="http://schemas.microsoft.com/office/drawing/2010/main" val="0"/>
              </a:ext>
            </a:extLst>
          </a:blip>
          <a:srcRect t="6622" b="6563"/>
          <a:stretch/>
        </p:blipFill>
        <p:spPr bwMode="auto">
          <a:xfrm>
            <a:off x="7164288" y="32055"/>
            <a:ext cx="1224136" cy="123290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51520" y="310408"/>
            <a:ext cx="3416320" cy="646331"/>
          </a:xfrm>
          <a:prstGeom prst="rect">
            <a:avLst/>
          </a:prstGeom>
        </p:spPr>
        <p:txBody>
          <a:bodyPr wrap="none">
            <a:spAutoFit/>
          </a:bodyPr>
          <a:lstStyle/>
          <a:p>
            <a:pPr>
              <a:buClr>
                <a:schemeClr val="tx1"/>
              </a:buClr>
              <a:buSzPct val="100000"/>
            </a:pPr>
            <a:r>
              <a:rPr lang="zh-TW" altLang="en-US" sz="3600" b="1" dirty="0" smtClean="0">
                <a:latin typeface="標楷體" panose="03000509000000000000" pitchFamily="65" charset="-120"/>
                <a:ea typeface="標楷體" panose="03000509000000000000" pitchFamily="65" charset="-120"/>
              </a:rPr>
              <a:t>三、考試</a:t>
            </a:r>
            <a:r>
              <a:rPr lang="zh-TW" altLang="en-US" sz="3600" b="1" dirty="0">
                <a:latin typeface="標楷體" panose="03000509000000000000" pitchFamily="65" charset="-120"/>
                <a:ea typeface="標楷體" panose="03000509000000000000" pitchFamily="65" charset="-120"/>
              </a:rPr>
              <a:t>情報站</a:t>
            </a:r>
            <a:endParaRPr lang="en-US" altLang="zh-TW" sz="3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9997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2925" y="1755101"/>
            <a:ext cx="3924012" cy="11088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3200" b="1" dirty="0">
                <a:solidFill>
                  <a:srgbClr val="FF5050"/>
                </a:solidFill>
                <a:latin typeface="微軟正黑體" panose="020B0604030504040204" pitchFamily="34" charset="-120"/>
                <a:ea typeface="微軟正黑體" panose="020B0604030504040204" pitchFamily="34" charset="-120"/>
              </a:rPr>
              <a:t>大學入門票：考試篇</a:t>
            </a:r>
          </a:p>
        </p:txBody>
      </p:sp>
      <p:sp>
        <p:nvSpPr>
          <p:cNvPr id="3" name="文字方塊 2"/>
          <p:cNvSpPr txBox="1"/>
          <p:nvPr/>
        </p:nvSpPr>
        <p:spPr>
          <a:xfrm>
            <a:off x="2123728" y="2708920"/>
            <a:ext cx="4884883" cy="1754326"/>
          </a:xfrm>
          <a:prstGeom prst="rect">
            <a:avLst/>
          </a:prstGeom>
          <a:noFill/>
        </p:spPr>
        <p:txBody>
          <a:bodyPr wrap="square" rtlCol="0">
            <a:spAutoFit/>
          </a:bodyPr>
          <a:lstStyle/>
          <a:p>
            <a:pPr algn="ctr"/>
            <a:r>
              <a:rPr lang="zh-TW" altLang="en-US" sz="5400" b="1" dirty="0" smtClean="0">
                <a:solidFill>
                  <a:srgbClr val="464646"/>
                </a:solidFill>
                <a:latin typeface="微軟正黑體" panose="020B0604030504040204" pitchFamily="34" charset="-120"/>
                <a:ea typeface="微軟正黑體" panose="020B0604030504040204" pitchFamily="34" charset="-120"/>
              </a:rPr>
              <a:t>學科</a:t>
            </a:r>
            <a:r>
              <a:rPr lang="zh-TW" altLang="en-US" sz="5400" b="1" dirty="0">
                <a:solidFill>
                  <a:srgbClr val="464646"/>
                </a:solidFill>
                <a:latin typeface="微軟正黑體" panose="020B0604030504040204" pitchFamily="34" charset="-120"/>
                <a:ea typeface="微軟正黑體" panose="020B0604030504040204" pitchFamily="34" charset="-120"/>
              </a:rPr>
              <a:t>能力測驗</a:t>
            </a:r>
            <a:endParaRPr lang="en-US" altLang="zh-TW" sz="5400" b="1" dirty="0">
              <a:solidFill>
                <a:srgbClr val="464646"/>
              </a:solidFill>
              <a:latin typeface="微軟正黑體" panose="020B0604030504040204" pitchFamily="34" charset="-120"/>
              <a:ea typeface="微軟正黑體" panose="020B0604030504040204" pitchFamily="34" charset="-120"/>
            </a:endParaRPr>
          </a:p>
          <a:p>
            <a:pPr algn="ctr"/>
            <a:r>
              <a:rPr lang="zh-TW" altLang="en-US" b="1" dirty="0">
                <a:solidFill>
                  <a:srgbClr val="C00000"/>
                </a:solidFill>
                <a:latin typeface="微軟正黑體" pitchFamily="34" charset="-120"/>
                <a:ea typeface="微軟正黑體" pitchFamily="34" charset="-120"/>
              </a:rPr>
              <a:t>負責考試單位：大學入學考試中心  </a:t>
            </a:r>
            <a:endParaRPr lang="en-US" altLang="zh-TW" b="1" dirty="0">
              <a:solidFill>
                <a:srgbClr val="C00000"/>
              </a:solidFill>
              <a:latin typeface="微軟正黑體" pitchFamily="34" charset="-120"/>
              <a:ea typeface="微軟正黑體" pitchFamily="34" charset="-120"/>
            </a:endParaRPr>
          </a:p>
          <a:p>
            <a:pPr algn="ctr"/>
            <a:r>
              <a:rPr lang="zh-TW" altLang="en-US" b="1" dirty="0">
                <a:solidFill>
                  <a:srgbClr val="C00000"/>
                </a:solidFill>
                <a:latin typeface="華康中圓體" pitchFamily="49" charset="-120"/>
                <a:ea typeface="華康中圓體" pitchFamily="49" charset="-120"/>
              </a:rPr>
              <a:t> </a:t>
            </a:r>
            <a:r>
              <a:rPr lang="en-US" altLang="zh-TW" b="1" dirty="0" smtClean="0">
                <a:solidFill>
                  <a:srgbClr val="FDE9E6">
                    <a:lumMod val="75000"/>
                  </a:srgbClr>
                </a:solidFill>
                <a:latin typeface="華康中圓體" pitchFamily="49" charset="-120"/>
                <a:ea typeface="華康中圓體" pitchFamily="49" charset="-120"/>
                <a:hlinkClick r:id="rId2"/>
              </a:rPr>
              <a:t>http</a:t>
            </a:r>
            <a:r>
              <a:rPr lang="en-US" altLang="zh-TW" b="1" dirty="0">
                <a:solidFill>
                  <a:srgbClr val="FDE9E6">
                    <a:lumMod val="75000"/>
                  </a:srgbClr>
                </a:solidFill>
                <a:latin typeface="華康中圓體" pitchFamily="49" charset="-120"/>
                <a:ea typeface="華康中圓體" pitchFamily="49" charset="-120"/>
                <a:hlinkClick r:id="rId2"/>
              </a:rPr>
              <a:t>://www.ceec.edu.tw</a:t>
            </a:r>
            <a:endParaRPr lang="zh-TW" altLang="en-US" b="1" dirty="0">
              <a:solidFill>
                <a:srgbClr val="FDE9E6">
                  <a:lumMod val="75000"/>
                </a:srgbClr>
              </a:solidFill>
              <a:latin typeface="華康中圓體" pitchFamily="49" charset="-120"/>
              <a:ea typeface="華康中圓體" pitchFamily="49" charset="-120"/>
            </a:endParaRPr>
          </a:p>
          <a:p>
            <a:pPr algn="ctr"/>
            <a:endParaRPr lang="zh-TW" altLang="en-US" dirty="0">
              <a:solidFill>
                <a:srgbClr val="464646"/>
              </a:solidFill>
            </a:endParaRPr>
          </a:p>
        </p:txBody>
      </p:sp>
      <p:sp>
        <p:nvSpPr>
          <p:cNvPr id="4" name="矩形 3">
            <a:extLst>
              <a:ext uri="{FF2B5EF4-FFF2-40B4-BE49-F238E27FC236}">
                <a16:creationId xmlns="" xmlns:a16="http://schemas.microsoft.com/office/drawing/2014/main" id="{15133139-C4D9-402E-86AE-B6EED1875D48}"/>
              </a:ext>
            </a:extLst>
          </p:cNvPr>
          <p:cNvSpPr/>
          <p:nvPr/>
        </p:nvSpPr>
        <p:spPr>
          <a:xfrm>
            <a:off x="2932997" y="4639932"/>
            <a:ext cx="2912193" cy="671389"/>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b="1" dirty="0">
                <a:solidFill>
                  <a:srgbClr val="464646"/>
                </a:solidFill>
                <a:latin typeface="微軟正黑體" panose="020B0604030504040204" pitchFamily="34" charset="-120"/>
                <a:ea typeface="微軟正黑體" panose="020B0604030504040204" pitchFamily="34" charset="-120"/>
              </a:rPr>
              <a:t>考試時間：</a:t>
            </a:r>
            <a:r>
              <a:rPr lang="en-US" altLang="zh-TW" b="1" dirty="0">
                <a:solidFill>
                  <a:srgbClr val="464646"/>
                </a:solidFill>
                <a:latin typeface="微軟正黑體" panose="020B0604030504040204" pitchFamily="34" charset="-120"/>
                <a:ea typeface="微軟正黑體" panose="020B0604030504040204" pitchFamily="34" charset="-120"/>
              </a:rPr>
              <a:t>1</a:t>
            </a:r>
            <a:r>
              <a:rPr lang="zh-TW" altLang="en-US" b="1" dirty="0">
                <a:solidFill>
                  <a:srgbClr val="464646"/>
                </a:solidFill>
                <a:latin typeface="微軟正黑體" panose="020B0604030504040204" pitchFamily="34" charset="-120"/>
                <a:ea typeface="微軟正黑體" panose="020B0604030504040204" pitchFamily="34" charset="-120"/>
              </a:rPr>
              <a:t>月底（</a:t>
            </a:r>
            <a:r>
              <a:rPr lang="en-US" altLang="zh-TW" b="1" dirty="0">
                <a:solidFill>
                  <a:srgbClr val="464646"/>
                </a:solidFill>
                <a:latin typeface="微軟正黑體" panose="020B0604030504040204" pitchFamily="34" charset="-120"/>
                <a:ea typeface="微軟正黑體" panose="020B0604030504040204" pitchFamily="34" charset="-120"/>
              </a:rPr>
              <a:t>3</a:t>
            </a:r>
            <a:r>
              <a:rPr lang="zh-TW" altLang="en-US" b="1" dirty="0">
                <a:solidFill>
                  <a:srgbClr val="464646"/>
                </a:solidFill>
                <a:latin typeface="微軟正黑體" panose="020B0604030504040204" pitchFamily="34" charset="-120"/>
                <a:ea typeface="微軟正黑體" panose="020B0604030504040204" pitchFamily="34" charset="-120"/>
              </a:rPr>
              <a:t>天）</a:t>
            </a:r>
          </a:p>
        </p:txBody>
      </p:sp>
      <p:grpSp>
        <p:nvGrpSpPr>
          <p:cNvPr id="8" name="群組 7">
            <a:extLst>
              <a:ext uri="{FF2B5EF4-FFF2-40B4-BE49-F238E27FC236}">
                <a16:creationId xmlns="" xmlns:a16="http://schemas.microsoft.com/office/drawing/2014/main" id="{F282CC03-F6FB-4C6B-B805-46C29FEC8CE0}"/>
              </a:ext>
            </a:extLst>
          </p:cNvPr>
          <p:cNvGrpSpPr/>
          <p:nvPr/>
        </p:nvGrpSpPr>
        <p:grpSpPr>
          <a:xfrm>
            <a:off x="8637431" y="-1"/>
            <a:ext cx="583814" cy="549388"/>
            <a:chOff x="8671355" y="0"/>
            <a:chExt cx="603107" cy="473152"/>
          </a:xfrm>
        </p:grpSpPr>
        <p:sp>
          <p:nvSpPr>
            <p:cNvPr id="12" name="淚滴形 11">
              <a:extLst>
                <a:ext uri="{FF2B5EF4-FFF2-40B4-BE49-F238E27FC236}">
                  <a16:creationId xmlns="" xmlns:a16="http://schemas.microsoft.com/office/drawing/2014/main" id="{5DE4CFCA-13C3-405B-A418-B952264A85AE}"/>
                </a:ext>
              </a:extLst>
            </p:cNvPr>
            <p:cNvSpPr/>
            <p:nvPr/>
          </p:nvSpPr>
          <p:spPr>
            <a:xfrm>
              <a:off x="8712331" y="0"/>
              <a:ext cx="473153" cy="473152"/>
            </a:xfrm>
            <a:prstGeom prst="teardrop">
              <a:avLst/>
            </a:prstGeom>
            <a:solidFill>
              <a:srgbClr val="E2D0FC"/>
            </a:solidFill>
            <a:ln>
              <a:solidFill>
                <a:srgbClr val="D4BA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C7C0">
                    <a:lumMod val="50000"/>
                  </a:srgbClr>
                </a:solidFill>
              </a:endParaRPr>
            </a:p>
          </p:txBody>
        </p:sp>
        <p:sp>
          <p:nvSpPr>
            <p:cNvPr id="13" name="文字方塊 12">
              <a:extLst>
                <a:ext uri="{FF2B5EF4-FFF2-40B4-BE49-F238E27FC236}">
                  <a16:creationId xmlns="" xmlns:a16="http://schemas.microsoft.com/office/drawing/2014/main" id="{8250478F-6856-446B-A320-2A2862471DD5}"/>
                </a:ext>
              </a:extLst>
            </p:cNvPr>
            <p:cNvSpPr txBox="1"/>
            <p:nvPr/>
          </p:nvSpPr>
          <p:spPr>
            <a:xfrm>
              <a:off x="8671355" y="45833"/>
              <a:ext cx="603107" cy="318082"/>
            </a:xfrm>
            <a:prstGeom prst="rect">
              <a:avLst/>
            </a:prstGeom>
            <a:noFill/>
          </p:spPr>
          <p:txBody>
            <a:bodyPr wrap="none" rtlCol="0">
              <a:spAutoFit/>
            </a:bodyPr>
            <a:lstStyle/>
            <a:p>
              <a:r>
                <a:rPr lang="en-US" altLang="zh-TW" dirty="0">
                  <a:solidFill>
                    <a:srgbClr val="281676"/>
                  </a:solidFill>
                  <a:latin typeface="微軟正黑體" panose="020B0604030504040204" pitchFamily="34" charset="-120"/>
                  <a:ea typeface="微軟正黑體" panose="020B0604030504040204" pitchFamily="34" charset="-120"/>
                </a:rPr>
                <a:t>072</a:t>
              </a:r>
              <a:endParaRPr lang="zh-TW" altLang="en-US" dirty="0">
                <a:solidFill>
                  <a:srgbClr val="281676"/>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2324902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8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預設簡報設計">
  <a:themeElements>
    <a:clrScheme name="預設簡報設計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FF00"/>
      </a:hlink>
      <a:folHlink>
        <a:srgbClr val="FFFF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預設簡報設計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
      <a:clrScheme name="預設簡報設計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000066"/>
        </a:folHlink>
      </a:clrScheme>
      <a:clrMap bg1="lt1" tx1="dk1" bg2="lt2" tx2="dk2" accent1="accent1" accent2="accent2" accent3="accent3" accent4="accent4" accent5="accent5" accent6="accent6" hlink="hlink" folHlink="folHlink"/>
    </a:extraClrScheme>
    <a:extraClrScheme>
      <a:clrScheme name="預設簡報設計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FF00"/>
        </a:hlink>
        <a:folHlink>
          <a:srgbClr val="000066"/>
        </a:folHlink>
      </a:clrScheme>
      <a:clrMap bg1="lt1" tx1="dk1" bg2="lt2" tx2="dk2" accent1="accent1" accent2="accent2" accent3="accent3" accent4="accent4" accent5="accent5" accent6="accent6" hlink="hlink" folHlink="folHlink"/>
    </a:extraClrScheme>
    <a:extraClrScheme>
      <a:clrScheme name="預設簡報設計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FF00"/>
        </a:hlink>
        <a:folHlink>
          <a:srgbClr val="FFFF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佈景主題">
  <a:themeElements>
    <a:clrScheme name="自訂 2">
      <a:dk1>
        <a:srgbClr val="464646"/>
      </a:dk1>
      <a:lt1>
        <a:srgbClr val="FFFFFF"/>
      </a:lt1>
      <a:dk2>
        <a:srgbClr val="FFC7C0"/>
      </a:dk2>
      <a:lt2>
        <a:srgbClr val="B4EAEA"/>
      </a:lt2>
      <a:accent1>
        <a:srgbClr val="FDB7BD"/>
      </a:accent1>
      <a:accent2>
        <a:srgbClr val="FDE9E6"/>
      </a:accent2>
      <a:accent3>
        <a:srgbClr val="FDE9E6"/>
      </a:accent3>
      <a:accent4>
        <a:srgbClr val="FDE9E6"/>
      </a:accent4>
      <a:accent5>
        <a:srgbClr val="F3FFFF"/>
      </a:accent5>
      <a:accent6>
        <a:srgbClr val="FFFAFA"/>
      </a:accent6>
      <a:hlink>
        <a:srgbClr val="464646"/>
      </a:hlink>
      <a:folHlink>
        <a:srgbClr val="0097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4922</TotalTime>
  <Words>1858</Words>
  <Application>Microsoft Office PowerPoint</Application>
  <PresentationFormat>如螢幕大小 (4:3)</PresentationFormat>
  <Paragraphs>282</Paragraphs>
  <Slides>44</Slides>
  <Notes>11</Notes>
  <HiddenSlides>0</HiddenSlides>
  <MMClips>0</MMClips>
  <ScaleCrop>false</ScaleCrop>
  <HeadingPairs>
    <vt:vector size="4" baseType="variant">
      <vt:variant>
        <vt:lpstr>佈景主題</vt:lpstr>
      </vt:variant>
      <vt:variant>
        <vt:i4>16</vt:i4>
      </vt:variant>
      <vt:variant>
        <vt:lpstr>投影片標題</vt:lpstr>
      </vt:variant>
      <vt:variant>
        <vt:i4>44</vt:i4>
      </vt:variant>
    </vt:vector>
  </HeadingPairs>
  <TitlesOfParts>
    <vt:vector size="60" baseType="lpstr">
      <vt:lpstr>壁窗</vt:lpstr>
      <vt:lpstr>Office 佈景主題</vt:lpstr>
      <vt:lpstr>1_Office 佈景主題</vt:lpstr>
      <vt:lpstr>2_Office 佈景主題</vt:lpstr>
      <vt:lpstr>3_Office 佈景主題</vt:lpstr>
      <vt:lpstr>4_Office 佈景主題</vt:lpstr>
      <vt:lpstr>5_Office 佈景主題</vt:lpstr>
      <vt:lpstr>6_Office 佈景主題</vt:lpstr>
      <vt:lpstr>7_Office 佈景主題</vt:lpstr>
      <vt:lpstr>8_Office 佈景主題</vt:lpstr>
      <vt:lpstr>9_Office 佈景主題</vt:lpstr>
      <vt:lpstr>預設簡報設計</vt:lpstr>
      <vt:lpstr>10_Office 佈景主題</vt:lpstr>
      <vt:lpstr>11_Office 佈景主題</vt:lpstr>
      <vt:lpstr>12_Office 佈景主題</vt:lpstr>
      <vt:lpstr>公正</vt:lpstr>
      <vt:lpstr>112學年德光中學 新生親職座談會   歡迎您的蒞臨</vt:lpstr>
      <vt:lpstr>高一生涯規劃科老師 輔導處輔導組         王志豪組長 </vt:lpstr>
      <vt:lpstr>講綱</vt:lpstr>
      <vt:lpstr>PowerPoint 簡報</vt:lpstr>
      <vt:lpstr>發掘孩子的能力、興趣</vt:lpstr>
      <vt:lpstr>二、高一時期的生涯任務</vt:lpstr>
      <vt:lpstr>高一時期：停看聽~穩扎穩打階段</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親子溝通：您可以這樣做 </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141</cp:revision>
  <dcterms:created xsi:type="dcterms:W3CDTF">2019-07-30T01:58:02Z</dcterms:created>
  <dcterms:modified xsi:type="dcterms:W3CDTF">2023-10-11T03:11:42Z</dcterms:modified>
</cp:coreProperties>
</file>