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74" r:id="rId7"/>
    <p:sldId id="278" r:id="rId8"/>
    <p:sldId id="279" r:id="rId9"/>
    <p:sldId id="275" r:id="rId10"/>
    <p:sldId id="276" r:id="rId11"/>
    <p:sldId id="273" r:id="rId12"/>
    <p:sldId id="270" r:id="rId13"/>
    <p:sldId id="269" r:id="rId14"/>
    <p:sldId id="277" r:id="rId15"/>
    <p:sldId id="272" r:id="rId16"/>
    <p:sldId id="265" r:id="rId17"/>
    <p:sldId id="260" r:id="rId18"/>
    <p:sldId id="262" r:id="rId19"/>
    <p:sldId id="26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52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19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46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84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4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42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71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50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4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81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29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798D-86E7-43EA-865E-12FD3B6F469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C9D5-A8B3-4CF3-8337-5776353A1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08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64043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二年級親職座談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國中版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28" y="764704"/>
            <a:ext cx="60960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60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做適合孩子的決定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性向或興趣測驗，或平常活動觀察孩子的發展方向</a:t>
            </a:r>
            <a:endParaRPr lang="en-US" altLang="zh-TW" dirty="0" smtClean="0"/>
          </a:p>
          <a:p>
            <a:r>
              <a:rPr lang="zh-TW" altLang="en-US" dirty="0" smtClean="0"/>
              <a:t>和孩子談話聊天，建議適合的生涯管道</a:t>
            </a:r>
            <a:endParaRPr lang="en-US" altLang="zh-TW" dirty="0" smtClean="0"/>
          </a:p>
          <a:p>
            <a:r>
              <a:rPr lang="zh-TW" altLang="en-US" dirty="0"/>
              <a:t>選</a:t>
            </a:r>
            <a:r>
              <a:rPr lang="zh-TW" altLang="en-US" dirty="0" smtClean="0"/>
              <a:t>領域，要在升高中職階段或</a:t>
            </a:r>
            <a:r>
              <a:rPr lang="zh-TW" altLang="en-US" dirty="0"/>
              <a:t>升</a:t>
            </a:r>
            <a:r>
              <a:rPr lang="zh-TW" altLang="en-US" dirty="0" smtClean="0"/>
              <a:t>大學階段？</a:t>
            </a:r>
            <a:endParaRPr lang="en-US" altLang="zh-TW" dirty="0" smtClean="0"/>
          </a:p>
          <a:p>
            <a:r>
              <a:rPr lang="zh-TW" altLang="en-US" dirty="0" smtClean="0"/>
              <a:t>一起了解喜歡的校科，相關的課程、環境、未來發展，需要現在做的準備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191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6" t="20941" r="28318" b="11474"/>
          <a:stretch/>
        </p:blipFill>
        <p:spPr bwMode="auto">
          <a:xfrm>
            <a:off x="683568" y="116632"/>
            <a:ext cx="7920880" cy="66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78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6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8280920" cy="68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88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國中生涯發展教育家長手冊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4" t="12191" r="27173" b="6298"/>
          <a:stretch/>
        </p:blipFill>
        <p:spPr bwMode="auto">
          <a:xfrm>
            <a:off x="539552" y="1196752"/>
            <a:ext cx="4176464" cy="56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20072" y="1412776"/>
            <a:ext cx="359906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選擇及對應群科</a:t>
            </a:r>
            <a:endParaRPr lang="en-US" altLang="zh-TW" sz="2800" dirty="0" smtClean="0"/>
          </a:p>
          <a:p>
            <a:r>
              <a:rPr lang="zh-TW" altLang="en-US" sz="2800" dirty="0" smtClean="0"/>
              <a:t>請參閱第</a:t>
            </a:r>
            <a:r>
              <a:rPr lang="en-US" altLang="zh-TW" sz="2800" dirty="0" smtClean="0"/>
              <a:t>55-59</a:t>
            </a:r>
            <a:r>
              <a:rPr lang="zh-TW" altLang="en-US" sz="2800" dirty="0" smtClean="0"/>
              <a:t>頁</a:t>
            </a:r>
            <a:endParaRPr lang="en-US" altLang="zh-TW" sz="2800" dirty="0" smtClean="0"/>
          </a:p>
          <a:p>
            <a:r>
              <a:rPr lang="zh-TW" altLang="en-US" sz="2800" dirty="0"/>
              <a:t>一起商量</a:t>
            </a:r>
            <a:r>
              <a:rPr lang="zh-TW" altLang="en-US" sz="2800" dirty="0" smtClean="0"/>
              <a:t>考慮：</a:t>
            </a:r>
            <a:endParaRPr lang="en-US" altLang="zh-TW" sz="2800" dirty="0" smtClean="0"/>
          </a:p>
          <a:p>
            <a:r>
              <a:rPr lang="en-US" altLang="zh-TW" sz="2800" dirty="0" smtClean="0"/>
              <a:t>1</a:t>
            </a:r>
            <a:r>
              <a:rPr lang="zh-TW" altLang="en-US" sz="2800" dirty="0" smtClean="0"/>
              <a:t>學生的日常生活興趣</a:t>
            </a:r>
            <a:endParaRPr lang="en-US" altLang="zh-TW" sz="2800" dirty="0" smtClean="0"/>
          </a:p>
          <a:p>
            <a:r>
              <a:rPr lang="en-US" altLang="zh-TW" sz="2800" dirty="0" smtClean="0"/>
              <a:t>2</a:t>
            </a:r>
            <a:r>
              <a:rPr lang="zh-TW" altLang="en-US" sz="2800" dirty="0" smtClean="0"/>
              <a:t>性向興趣、興趣測驗</a:t>
            </a:r>
            <a:endParaRPr lang="en-US" altLang="zh-TW" sz="2800" dirty="0" smtClean="0"/>
          </a:p>
          <a:p>
            <a:r>
              <a:rPr lang="en-US" altLang="zh-TW" sz="2800" dirty="0" smtClean="0"/>
              <a:t>3</a:t>
            </a:r>
            <a:r>
              <a:rPr lang="zh-TW" altLang="en-US" sz="2800" dirty="0" smtClean="0"/>
              <a:t>擅長</a:t>
            </a:r>
            <a:r>
              <a:rPr lang="zh-TW" altLang="en-US" sz="2800" dirty="0"/>
              <a:t>的學習</a:t>
            </a:r>
            <a:r>
              <a:rPr lang="zh-TW" altLang="en-US" sz="2800" dirty="0" smtClean="0"/>
              <a:t>領域</a:t>
            </a:r>
            <a:endParaRPr lang="en-US" altLang="zh-TW" sz="2800" dirty="0" smtClean="0"/>
          </a:p>
          <a:p>
            <a:r>
              <a:rPr lang="en-US" altLang="zh-TW" sz="2800" dirty="0" smtClean="0"/>
              <a:t>4</a:t>
            </a:r>
            <a:r>
              <a:rPr lang="zh-TW" altLang="en-US" sz="2800" dirty="0" smtClean="0"/>
              <a:t>未來產業發展及規劃</a:t>
            </a:r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761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3" t="23933" r="29455" b="4628"/>
          <a:stretch/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7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8887"/>
          <a:stretch/>
        </p:blipFill>
        <p:spPr>
          <a:xfrm rot="16200000">
            <a:off x="1600712" y="-800514"/>
            <a:ext cx="6048673" cy="8315010"/>
          </a:xfrm>
        </p:spPr>
      </p:pic>
    </p:spTree>
    <p:extLst>
      <p:ext uri="{BB962C8B-B14F-4D97-AF65-F5344CB8AC3E}">
        <p14:creationId xmlns:p14="http://schemas.microsoft.com/office/powerpoint/2010/main" val="31545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5354"/>
          <a:stretch/>
        </p:blipFill>
        <p:spPr>
          <a:xfrm rot="16200000">
            <a:off x="1494713" y="-1054554"/>
            <a:ext cx="6264697" cy="8895097"/>
          </a:xfrm>
        </p:spPr>
      </p:pic>
    </p:spTree>
    <p:extLst>
      <p:ext uri="{BB962C8B-B14F-4D97-AF65-F5344CB8AC3E}">
        <p14:creationId xmlns:p14="http://schemas.microsoft.com/office/powerpoint/2010/main" val="302558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r="10745"/>
          <a:stretch/>
        </p:blipFill>
        <p:spPr>
          <a:xfrm rot="16200000">
            <a:off x="1577879" y="-777679"/>
            <a:ext cx="6120680" cy="8341347"/>
          </a:xfrm>
        </p:spPr>
      </p:pic>
    </p:spTree>
    <p:extLst>
      <p:ext uri="{BB962C8B-B14F-4D97-AF65-F5344CB8AC3E}">
        <p14:creationId xmlns:p14="http://schemas.microsoft.com/office/powerpoint/2010/main" val="343813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4211" r="10315"/>
          <a:stretch/>
        </p:blipFill>
        <p:spPr>
          <a:xfrm rot="16200000">
            <a:off x="1689594" y="-673368"/>
            <a:ext cx="5976664" cy="8132727"/>
          </a:xfrm>
        </p:spPr>
      </p:pic>
    </p:spTree>
    <p:extLst>
      <p:ext uri="{BB962C8B-B14F-4D97-AF65-F5344CB8AC3E}">
        <p14:creationId xmlns:p14="http://schemas.microsoft.com/office/powerpoint/2010/main" val="415823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272244"/>
          </a:xfrm>
        </p:spPr>
      </p:pic>
    </p:spTree>
    <p:extLst>
      <p:ext uri="{BB962C8B-B14F-4D97-AF65-F5344CB8AC3E}">
        <p14:creationId xmlns:p14="http://schemas.microsoft.com/office/powerpoint/2010/main" val="193337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904656" cy="6458407"/>
          </a:xfrm>
        </p:spPr>
      </p:pic>
    </p:spTree>
    <p:extLst>
      <p:ext uri="{BB962C8B-B14F-4D97-AF65-F5344CB8AC3E}">
        <p14:creationId xmlns:p14="http://schemas.microsoft.com/office/powerpoint/2010/main" val="397207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001000" cy="6597352"/>
          </a:xfrm>
        </p:spPr>
      </p:pic>
    </p:spTree>
    <p:extLst>
      <p:ext uri="{BB962C8B-B14F-4D97-AF65-F5344CB8AC3E}">
        <p14:creationId xmlns:p14="http://schemas.microsoft.com/office/powerpoint/2010/main" val="169582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9009065" cy="6480720"/>
          </a:xfrm>
        </p:spPr>
      </p:pic>
    </p:spTree>
    <p:extLst>
      <p:ext uri="{BB962C8B-B14F-4D97-AF65-F5344CB8AC3E}">
        <p14:creationId xmlns:p14="http://schemas.microsoft.com/office/powerpoint/2010/main" val="277825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t="8545" r="18124" b="19719"/>
          <a:stretch/>
        </p:blipFill>
        <p:spPr bwMode="auto">
          <a:xfrm>
            <a:off x="251520" y="260648"/>
            <a:ext cx="8640960" cy="63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73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4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20125" cy="621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78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探索升學管道，國三做決定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普通</a:t>
            </a:r>
            <a:r>
              <a:rPr lang="zh-TW" altLang="en-US" dirty="0" smtClean="0"/>
              <a:t>高中</a:t>
            </a:r>
            <a:r>
              <a:rPr lang="zh-TW" altLang="en-US" dirty="0" smtClean="0">
                <a:latin typeface="標楷體"/>
                <a:ea typeface="標楷體"/>
              </a:rPr>
              <a:t>─高中免試、直升</a:t>
            </a:r>
            <a:endParaRPr lang="en-US" altLang="zh-TW" dirty="0" smtClean="0"/>
          </a:p>
          <a:p>
            <a:r>
              <a:rPr lang="zh-TW" altLang="en-US" dirty="0" smtClean="0"/>
              <a:t>綜合高中</a:t>
            </a:r>
            <a:r>
              <a:rPr lang="zh-TW" altLang="en-US" dirty="0" smtClean="0">
                <a:latin typeface="標楷體"/>
                <a:ea typeface="標楷體"/>
              </a:rPr>
              <a:t>─綜一上普高課程，綜二分流選擇學術學程（普高課程）或專門</a:t>
            </a:r>
            <a:r>
              <a:rPr lang="zh-TW" altLang="en-US" dirty="0">
                <a:latin typeface="標楷體"/>
                <a:ea typeface="標楷體"/>
              </a:rPr>
              <a:t>學程</a:t>
            </a:r>
            <a:r>
              <a:rPr lang="zh-TW" altLang="en-US" dirty="0" smtClean="0">
                <a:latin typeface="標楷體"/>
                <a:ea typeface="標楷體"/>
              </a:rPr>
              <a:t>（技術高中課程，檢定證照）</a:t>
            </a:r>
            <a:endParaRPr lang="en-US" altLang="zh-TW" dirty="0" smtClean="0"/>
          </a:p>
          <a:p>
            <a:r>
              <a:rPr lang="zh-TW" altLang="en-US" dirty="0" smtClean="0"/>
              <a:t>高職</a:t>
            </a:r>
            <a:r>
              <a:rPr lang="zh-TW" altLang="en-US" dirty="0">
                <a:latin typeface="標楷體"/>
                <a:ea typeface="標楷體"/>
              </a:rPr>
              <a:t>─完全免試、技</a:t>
            </a:r>
            <a:r>
              <a:rPr lang="zh-TW" altLang="en-US" dirty="0" smtClean="0">
                <a:latin typeface="標楷體"/>
                <a:ea typeface="標楷體"/>
              </a:rPr>
              <a:t>優甄審（技藝班）、技術型高中</a:t>
            </a:r>
            <a:endParaRPr lang="en-US" altLang="zh-TW" dirty="0" smtClean="0">
              <a:latin typeface="標楷體"/>
              <a:ea typeface="標楷體"/>
            </a:endParaRPr>
          </a:p>
          <a:p>
            <a:r>
              <a:rPr lang="zh-TW" altLang="en-US" dirty="0" smtClean="0">
                <a:latin typeface="標楷體"/>
                <a:ea typeface="標楷體"/>
              </a:rPr>
              <a:t>特色招生─科學班、專業群科甄選、體育班、藝才班</a:t>
            </a:r>
            <a:endParaRPr lang="en-US" altLang="zh-TW" dirty="0" smtClean="0"/>
          </a:p>
          <a:p>
            <a:r>
              <a:rPr lang="zh-TW" altLang="en-US" dirty="0" smtClean="0"/>
              <a:t>五專</a:t>
            </a:r>
            <a:r>
              <a:rPr lang="zh-TW" altLang="en-US" dirty="0" smtClean="0">
                <a:latin typeface="標楷體"/>
                <a:ea typeface="標楷體"/>
              </a:rPr>
              <a:t>─完全免試，優先免試，聯合免試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6265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207</Words>
  <Application>Microsoft Office PowerPoint</Application>
  <PresentationFormat>如螢幕大小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二年級親職座談—國中版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探索升學管道，國三做決定</vt:lpstr>
      <vt:lpstr>做適合孩子的決定</vt:lpstr>
      <vt:lpstr>PowerPoint 簡報</vt:lpstr>
      <vt:lpstr>PowerPoint 簡報</vt:lpstr>
      <vt:lpstr>PowerPoint 簡報</vt:lpstr>
      <vt:lpstr>國中生涯發展教育家長手冊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二年級親職座談—國中版</dc:title>
  <dc:creator>User</dc:creator>
  <cp:lastModifiedBy>User</cp:lastModifiedBy>
  <cp:revision>19</cp:revision>
  <dcterms:created xsi:type="dcterms:W3CDTF">2024-10-29T03:46:51Z</dcterms:created>
  <dcterms:modified xsi:type="dcterms:W3CDTF">2024-11-07T03:35:05Z</dcterms:modified>
</cp:coreProperties>
</file>