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  <p:sldMasterId id="2147483772" r:id="rId2"/>
    <p:sldMasterId id="2147483784" r:id="rId3"/>
    <p:sldMasterId id="2147483796" r:id="rId4"/>
    <p:sldMasterId id="2147483819" r:id="rId5"/>
  </p:sldMasterIdLst>
  <p:notesMasterIdLst>
    <p:notesMasterId r:id="rId33"/>
  </p:notesMasterIdLst>
  <p:sldIdLst>
    <p:sldId id="256" r:id="rId6"/>
    <p:sldId id="362" r:id="rId7"/>
    <p:sldId id="358" r:id="rId8"/>
    <p:sldId id="339" r:id="rId9"/>
    <p:sldId id="337" r:id="rId10"/>
    <p:sldId id="363" r:id="rId11"/>
    <p:sldId id="366" r:id="rId12"/>
    <p:sldId id="307" r:id="rId13"/>
    <p:sldId id="272" r:id="rId14"/>
    <p:sldId id="258" r:id="rId15"/>
    <p:sldId id="308" r:id="rId16"/>
    <p:sldId id="259" r:id="rId17"/>
    <p:sldId id="349" r:id="rId18"/>
    <p:sldId id="359" r:id="rId19"/>
    <p:sldId id="361" r:id="rId20"/>
    <p:sldId id="310" r:id="rId21"/>
    <p:sldId id="260" r:id="rId22"/>
    <p:sldId id="319" r:id="rId23"/>
    <p:sldId id="320" r:id="rId24"/>
    <p:sldId id="280" r:id="rId25"/>
    <p:sldId id="261" r:id="rId26"/>
    <p:sldId id="276" r:id="rId27"/>
    <p:sldId id="321" r:id="rId28"/>
    <p:sldId id="355" r:id="rId29"/>
    <p:sldId id="356" r:id="rId30"/>
    <p:sldId id="357" r:id="rId31"/>
    <p:sldId id="351" r:id="rId3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>
        <p:scale>
          <a:sx n="76" d="100"/>
          <a:sy n="76" d="100"/>
        </p:scale>
        <p:origin x="-902" y="-30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0FB632-A3F3-4556-B559-B9D52C2AB16C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98628CE0-F4EF-4862-9D50-1A72B9BF1142}">
      <dgm:prSet phldrT="[文字]" custT="1"/>
      <dgm:spPr/>
      <dgm:t>
        <a:bodyPr/>
        <a:lstStyle/>
        <a:p>
          <a:r>
            <a:rPr lang="zh-TW" altLang="en-US" sz="3600" b="1" dirty="0" smtClean="0"/>
            <a:t>錄取標準</a:t>
          </a:r>
          <a:endParaRPr lang="zh-TW" altLang="en-US" sz="3600" b="1" dirty="0"/>
        </a:p>
      </dgm:t>
    </dgm:pt>
    <dgm:pt modelId="{51AA408F-6152-43F6-B577-401DE200C9D2}" type="parTrans" cxnId="{1518ECC0-590A-4C62-A4E9-B5889DDC3746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4C89C3F4-438A-4A93-A757-1C1A998DA0FD}" type="sibTrans" cxnId="{1518ECC0-590A-4C62-A4E9-B5889DDC3746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E4047E49-6CB7-4390-9FA8-C50581058B54}">
      <dgm:prSet phldrT="[文字]"/>
      <dgm:spPr/>
      <dgm:t>
        <a:bodyPr/>
        <a:lstStyle/>
        <a:p>
          <a:endParaRPr lang="zh-TW" altLang="en-US" sz="1800" b="1" dirty="0">
            <a:solidFill>
              <a:srgbClr val="FF0000"/>
            </a:solidFill>
          </a:endParaRPr>
        </a:p>
      </dgm:t>
    </dgm:pt>
    <dgm:pt modelId="{804521D1-3988-48D4-93BF-3FEC86B18EAF}" type="parTrans" cxnId="{0CCCF7CC-5899-4A36-B7AD-5E93F4EC377A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4489CE6B-8C1F-4DD5-B71C-E58848A8D5B2}" type="sibTrans" cxnId="{0CCCF7CC-5899-4A36-B7AD-5E93F4EC377A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A667D5A5-B32E-43AF-ABD9-8949629AD042}">
      <dgm:prSet phldrT="[文字]" custT="1"/>
      <dgm:spPr/>
      <dgm:t>
        <a:bodyPr/>
        <a:lstStyle/>
        <a:p>
          <a:r>
            <a:rPr lang="zh-TW" altLang="en-US" sz="3600" b="1" smtClean="0"/>
            <a:t>條件</a:t>
          </a:r>
          <a:r>
            <a:rPr lang="en-US" altLang="zh-TW" sz="3600" b="1" smtClean="0"/>
            <a:t>/</a:t>
          </a:r>
          <a:r>
            <a:rPr lang="zh-TW" altLang="en-US" sz="3600" b="1" smtClean="0"/>
            <a:t>限制</a:t>
          </a:r>
          <a:endParaRPr lang="zh-TW" altLang="en-US" sz="3600" b="1" dirty="0"/>
        </a:p>
      </dgm:t>
    </dgm:pt>
    <dgm:pt modelId="{1DD1D394-A367-42A0-A014-1E70D30F96F3}" type="parTrans" cxnId="{59311652-D083-443C-9058-066E35ACCA83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38A343E8-8D42-4FFE-B049-0A4317351833}" type="sibTrans" cxnId="{59311652-D083-443C-9058-066E35ACCA83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BF103132-028E-4ECF-86BB-835241899A7D}">
      <dgm:prSet phldrT="[文字]"/>
      <dgm:spPr/>
      <dgm:t>
        <a:bodyPr/>
        <a:lstStyle/>
        <a:p>
          <a:endParaRPr lang="zh-TW" altLang="en-US" sz="1800" b="1" dirty="0">
            <a:solidFill>
              <a:schemeClr val="tx1"/>
            </a:solidFill>
          </a:endParaRPr>
        </a:p>
      </dgm:t>
    </dgm:pt>
    <dgm:pt modelId="{AB50402C-283F-47C7-B263-7E9B3702DFC6}" type="parTrans" cxnId="{AC8D6AF1-4C45-4288-94D8-0161699DFD96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9FB0C745-7822-4FA9-A293-D8DF64B99A14}" type="sibTrans" cxnId="{AC8D6AF1-4C45-4288-94D8-0161699DFD96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F6FB6823-425F-43B0-9215-6387D299C29C}">
      <dgm:prSet phldrT="[文字]" custT="1"/>
      <dgm:spPr/>
      <dgm:t>
        <a:bodyPr/>
        <a:lstStyle/>
        <a:p>
          <a:r>
            <a:rPr lang="zh-TW" altLang="en-US" sz="3600" b="1" smtClean="0"/>
            <a:t>特別注意</a:t>
          </a:r>
          <a:endParaRPr lang="zh-TW" altLang="en-US" sz="3600" b="1" dirty="0"/>
        </a:p>
      </dgm:t>
    </dgm:pt>
    <dgm:pt modelId="{FAC2E7D7-26CE-4323-9560-47CA9BBD17B7}" type="parTrans" cxnId="{12B76A4E-85CD-4223-BB79-4D994AE4CFDA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A00A5F71-5E94-4E5E-82EA-D562334CB691}" type="sibTrans" cxnId="{12B76A4E-85CD-4223-BB79-4D994AE4CFDA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9E4C8966-C31C-4F4F-95D1-E2F29D7D1DED}">
      <dgm:prSet phldrT="[文字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不同教育資歷也可以（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ex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：境外學生、新住民）</a:t>
          </a:r>
        </a:p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zh-TW" altLang="en-US" b="1" dirty="0"/>
        </a:p>
      </dgm:t>
    </dgm:pt>
    <dgm:pt modelId="{A2A3F15A-265B-46EF-9786-D0E1ABB7BE95}" type="parTrans" cxnId="{D0E82D8F-AEB4-4CCD-8935-2E7EB01DACDD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AA7A3AD0-20FB-4681-93F0-ACDF9C75DEB7}" type="sibTrans" cxnId="{D0E82D8F-AEB4-4CCD-8935-2E7EB01DACDD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81A5878C-FA9E-4770-8556-656AFDEC1181}">
      <dgm:prSet custT="1"/>
      <dgm:spPr/>
      <dgm:t>
        <a:bodyPr/>
        <a:lstStyle/>
        <a:p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具特殊才能（單科校排極優、全國科展或國際競賽、英文證書、科技證書、特殊證照）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2A9D146-D8B3-4F4F-977A-8DE114849052}" type="parTrans" cxnId="{61D32B79-7126-4F9D-8A35-6DFC7E3B238F}">
      <dgm:prSet/>
      <dgm:spPr/>
      <dgm:t>
        <a:bodyPr/>
        <a:lstStyle/>
        <a:p>
          <a:endParaRPr lang="zh-TW" altLang="en-US"/>
        </a:p>
      </dgm:t>
    </dgm:pt>
    <dgm:pt modelId="{3F985DE2-4A3E-4DD4-9B02-B3D2BA18DD73}" type="sibTrans" cxnId="{61D32B79-7126-4F9D-8A35-6DFC7E3B238F}">
      <dgm:prSet/>
      <dgm:spPr/>
      <dgm:t>
        <a:bodyPr/>
        <a:lstStyle/>
        <a:p>
          <a:endParaRPr lang="zh-TW" altLang="en-US"/>
        </a:p>
      </dgm:t>
    </dgm:pt>
    <dgm:pt modelId="{C494F02C-18D0-4D1E-8F54-62CF7360B9A6}">
      <dgm:prSet/>
      <dgm:spPr/>
      <dgm:t>
        <a:bodyPr/>
        <a:lstStyle/>
        <a:p>
          <a:endParaRPr lang="zh-TW" altLang="en-US" sz="1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571E4AC-F1B8-460B-9312-BFA7A796E027}" type="parTrans" cxnId="{02E919D5-595A-4C61-A2AC-C9FB3B4C6424}">
      <dgm:prSet/>
      <dgm:spPr/>
      <dgm:t>
        <a:bodyPr/>
        <a:lstStyle/>
        <a:p>
          <a:endParaRPr lang="zh-TW" altLang="en-US"/>
        </a:p>
      </dgm:t>
    </dgm:pt>
    <dgm:pt modelId="{35AF4882-4966-46EB-912F-1323385EAEE7}" type="sibTrans" cxnId="{02E919D5-595A-4C61-A2AC-C9FB3B4C6424}">
      <dgm:prSet/>
      <dgm:spPr/>
      <dgm:t>
        <a:bodyPr/>
        <a:lstStyle/>
        <a:p>
          <a:endParaRPr lang="zh-TW" altLang="en-US"/>
        </a:p>
      </dgm:t>
    </dgm:pt>
    <dgm:pt modelId="{66BCE98A-0502-42B5-9DB2-E0D84B0FC181}">
      <dgm:prSet custT="1"/>
      <dgm:spPr/>
      <dgm:t>
        <a:bodyPr/>
        <a:lstStyle/>
        <a:p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大學：各校獨招，自訂招生條件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726D05A-3622-4511-AB61-B13DE219E21E}" type="parTrans" cxnId="{D7F7D07E-5E39-4188-93A3-4D6F942759C6}">
      <dgm:prSet/>
      <dgm:spPr/>
      <dgm:t>
        <a:bodyPr/>
        <a:lstStyle/>
        <a:p>
          <a:endParaRPr lang="zh-TW" altLang="en-US"/>
        </a:p>
      </dgm:t>
    </dgm:pt>
    <dgm:pt modelId="{FF54D39E-460F-4AB8-AC39-3CEFDC944200}" type="sibTrans" cxnId="{D7F7D07E-5E39-4188-93A3-4D6F942759C6}">
      <dgm:prSet/>
      <dgm:spPr/>
      <dgm:t>
        <a:bodyPr/>
        <a:lstStyle/>
        <a:p>
          <a:endParaRPr lang="zh-TW" altLang="en-US"/>
        </a:p>
      </dgm:t>
    </dgm:pt>
    <dgm:pt modelId="{41A228B8-A175-4F37-8324-A9D40EA4CD14}">
      <dgm:prSet custT="1"/>
      <dgm:spPr/>
      <dgm:t>
        <a:bodyPr/>
        <a:lstStyle/>
        <a:p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高中：學校推薦、審查、面試等進行彈性選才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64BFCF9-7182-4E38-B6AA-37D4705688F0}" type="parTrans" cxnId="{3EF5CC08-865A-4BD8-9393-F0E388BD7D4B}">
      <dgm:prSet/>
      <dgm:spPr/>
      <dgm:t>
        <a:bodyPr/>
        <a:lstStyle/>
        <a:p>
          <a:endParaRPr lang="zh-TW" altLang="en-US"/>
        </a:p>
      </dgm:t>
    </dgm:pt>
    <dgm:pt modelId="{2DCB7DF9-DB75-4846-9C1E-90C1362B5E64}" type="sibTrans" cxnId="{3EF5CC08-865A-4BD8-9393-F0E388BD7D4B}">
      <dgm:prSet/>
      <dgm:spPr/>
      <dgm:t>
        <a:bodyPr/>
        <a:lstStyle/>
        <a:p>
          <a:endParaRPr lang="zh-TW" altLang="en-US"/>
        </a:p>
      </dgm:t>
    </dgm:pt>
    <dgm:pt modelId="{ABEBCFC6-5E3E-4472-8064-8EFEA7278896}" type="pres">
      <dgm:prSet presAssocID="{520FB632-A3F3-4556-B559-B9D52C2AB1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78224D3-0281-48AE-A72E-0D9B27AA59E5}" type="pres">
      <dgm:prSet presAssocID="{98628CE0-F4EF-4862-9D50-1A72B9BF1142}" presName="linNode" presStyleCnt="0"/>
      <dgm:spPr/>
      <dgm:t>
        <a:bodyPr/>
        <a:lstStyle/>
        <a:p>
          <a:endParaRPr lang="zh-TW" altLang="en-US"/>
        </a:p>
      </dgm:t>
    </dgm:pt>
    <dgm:pt modelId="{849C8F08-E197-486A-86AD-CD74771983F8}" type="pres">
      <dgm:prSet presAssocID="{98628CE0-F4EF-4862-9D50-1A72B9BF1142}" presName="parentText" presStyleLbl="node1" presStyleIdx="0" presStyleCnt="3" custScaleX="84309" custScaleY="5802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DFEC65-DA3B-4A16-8D5D-A2482A992F3C}" type="pres">
      <dgm:prSet presAssocID="{98628CE0-F4EF-4862-9D50-1A72B9BF114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A7F581-8E5A-4F53-8CB6-DEA2CBD24594}" type="pres">
      <dgm:prSet presAssocID="{4C89C3F4-438A-4A93-A757-1C1A998DA0FD}" presName="sp" presStyleCnt="0"/>
      <dgm:spPr/>
      <dgm:t>
        <a:bodyPr/>
        <a:lstStyle/>
        <a:p>
          <a:endParaRPr lang="zh-TW" altLang="en-US"/>
        </a:p>
      </dgm:t>
    </dgm:pt>
    <dgm:pt modelId="{B308C77F-36C1-4E35-B099-A88CC32B5C70}" type="pres">
      <dgm:prSet presAssocID="{A667D5A5-B32E-43AF-ABD9-8949629AD042}" presName="linNode" presStyleCnt="0"/>
      <dgm:spPr/>
      <dgm:t>
        <a:bodyPr/>
        <a:lstStyle/>
        <a:p>
          <a:endParaRPr lang="zh-TW" altLang="en-US"/>
        </a:p>
      </dgm:t>
    </dgm:pt>
    <dgm:pt modelId="{6B75B21C-CC28-4220-B893-894FDCF41F84}" type="pres">
      <dgm:prSet presAssocID="{A667D5A5-B32E-43AF-ABD9-8949629AD042}" presName="parentText" presStyleLbl="node1" presStyleIdx="1" presStyleCnt="3" custScaleX="84309" custScaleY="5802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3E158C-032D-489F-B9E0-F5C26747EE33}" type="pres">
      <dgm:prSet presAssocID="{A667D5A5-B32E-43AF-ABD9-8949629AD04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2420CA-2502-4A09-B634-7B2FF9BFF412}" type="pres">
      <dgm:prSet presAssocID="{38A343E8-8D42-4FFE-B049-0A4317351833}" presName="sp" presStyleCnt="0"/>
      <dgm:spPr/>
      <dgm:t>
        <a:bodyPr/>
        <a:lstStyle/>
        <a:p>
          <a:endParaRPr lang="zh-TW" altLang="en-US"/>
        </a:p>
      </dgm:t>
    </dgm:pt>
    <dgm:pt modelId="{DDFB288E-83F6-487E-BA11-2FCE4987BBE1}" type="pres">
      <dgm:prSet presAssocID="{F6FB6823-425F-43B0-9215-6387D299C29C}" presName="linNode" presStyleCnt="0"/>
      <dgm:spPr/>
      <dgm:t>
        <a:bodyPr/>
        <a:lstStyle/>
        <a:p>
          <a:endParaRPr lang="zh-TW" altLang="en-US"/>
        </a:p>
      </dgm:t>
    </dgm:pt>
    <dgm:pt modelId="{ACEA9818-5E08-42E9-9DE5-077F4DBFA241}" type="pres">
      <dgm:prSet presAssocID="{F6FB6823-425F-43B0-9215-6387D299C29C}" presName="parentText" presStyleLbl="node1" presStyleIdx="2" presStyleCnt="3" custScaleX="84309" custScaleY="5802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46D544-E097-485C-92EC-26BD370E65AA}" type="pres">
      <dgm:prSet presAssocID="{F6FB6823-425F-43B0-9215-6387D299C29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CCCF7CC-5899-4A36-B7AD-5E93F4EC377A}" srcId="{98628CE0-F4EF-4862-9D50-1A72B9BF1142}" destId="{E4047E49-6CB7-4390-9FA8-C50581058B54}" srcOrd="0" destOrd="0" parTransId="{804521D1-3988-48D4-93BF-3FEC86B18EAF}" sibTransId="{4489CE6B-8C1F-4DD5-B71C-E58848A8D5B2}"/>
    <dgm:cxn modelId="{02E919D5-595A-4C61-A2AC-C9FB3B4C6424}" srcId="{A667D5A5-B32E-43AF-ABD9-8949629AD042}" destId="{C494F02C-18D0-4D1E-8F54-62CF7360B9A6}" srcOrd="3" destOrd="0" parTransId="{7571E4AC-F1B8-460B-9312-BFA7A796E027}" sibTransId="{35AF4882-4966-46EB-912F-1323385EAEE7}"/>
    <dgm:cxn modelId="{0769E288-74A5-48CC-8363-246964DA92C1}" type="presOf" srcId="{F6FB6823-425F-43B0-9215-6387D299C29C}" destId="{ACEA9818-5E08-42E9-9DE5-077F4DBFA241}" srcOrd="0" destOrd="0" presId="urn:microsoft.com/office/officeart/2005/8/layout/vList5"/>
    <dgm:cxn modelId="{D0E82D8F-AEB4-4CCD-8935-2E7EB01DACDD}" srcId="{F6FB6823-425F-43B0-9215-6387D299C29C}" destId="{9E4C8966-C31C-4F4F-95D1-E2F29D7D1DED}" srcOrd="0" destOrd="0" parTransId="{A2A3F15A-265B-46EF-9786-D0E1ABB7BE95}" sibTransId="{AA7A3AD0-20FB-4681-93F0-ACDF9C75DEB7}"/>
    <dgm:cxn modelId="{D7F7D07E-5E39-4188-93A3-4D6F942759C6}" srcId="{A667D5A5-B32E-43AF-ABD9-8949629AD042}" destId="{66BCE98A-0502-42B5-9DB2-E0D84B0FC181}" srcOrd="1" destOrd="0" parTransId="{0726D05A-3622-4511-AB61-B13DE219E21E}" sibTransId="{FF54D39E-460F-4AB8-AC39-3CEFDC944200}"/>
    <dgm:cxn modelId="{61D32B79-7126-4F9D-8A35-6DFC7E3B238F}" srcId="{98628CE0-F4EF-4862-9D50-1A72B9BF1142}" destId="{81A5878C-FA9E-4770-8556-656AFDEC1181}" srcOrd="1" destOrd="0" parTransId="{82A9D146-D8B3-4F4F-977A-8DE114849052}" sibTransId="{3F985DE2-4A3E-4DD4-9B02-B3D2BA18DD73}"/>
    <dgm:cxn modelId="{2BFE6CCF-8B92-4CBE-B69C-950BE0563565}" type="presOf" srcId="{9E4C8966-C31C-4F4F-95D1-E2F29D7D1DED}" destId="{AC46D544-E097-485C-92EC-26BD370E65AA}" srcOrd="0" destOrd="0" presId="urn:microsoft.com/office/officeart/2005/8/layout/vList5"/>
    <dgm:cxn modelId="{38B3C2E2-0B06-4151-B431-375160431414}" type="presOf" srcId="{C494F02C-18D0-4D1E-8F54-62CF7360B9A6}" destId="{F63E158C-032D-489F-B9E0-F5C26747EE33}" srcOrd="0" destOrd="3" presId="urn:microsoft.com/office/officeart/2005/8/layout/vList5"/>
    <dgm:cxn modelId="{12B76A4E-85CD-4223-BB79-4D994AE4CFDA}" srcId="{520FB632-A3F3-4556-B559-B9D52C2AB16C}" destId="{F6FB6823-425F-43B0-9215-6387D299C29C}" srcOrd="2" destOrd="0" parTransId="{FAC2E7D7-26CE-4323-9560-47CA9BBD17B7}" sibTransId="{A00A5F71-5E94-4E5E-82EA-D562334CB691}"/>
    <dgm:cxn modelId="{CDCBE037-B61F-4184-ACF8-8F997FB247B4}" type="presOf" srcId="{520FB632-A3F3-4556-B559-B9D52C2AB16C}" destId="{ABEBCFC6-5E3E-4472-8064-8EFEA7278896}" srcOrd="0" destOrd="0" presId="urn:microsoft.com/office/officeart/2005/8/layout/vList5"/>
    <dgm:cxn modelId="{C8266D3A-8339-4B8A-9F9D-F199C4B0D4C3}" type="presOf" srcId="{E4047E49-6CB7-4390-9FA8-C50581058B54}" destId="{E5DFEC65-DA3B-4A16-8D5D-A2482A992F3C}" srcOrd="0" destOrd="0" presId="urn:microsoft.com/office/officeart/2005/8/layout/vList5"/>
    <dgm:cxn modelId="{42BEF51C-4A7E-40F0-8957-09A37C826781}" type="presOf" srcId="{41A228B8-A175-4F37-8324-A9D40EA4CD14}" destId="{F63E158C-032D-489F-B9E0-F5C26747EE33}" srcOrd="0" destOrd="2" presId="urn:microsoft.com/office/officeart/2005/8/layout/vList5"/>
    <dgm:cxn modelId="{E70ACD65-9CFF-4FA0-A133-BE6E48485622}" type="presOf" srcId="{98628CE0-F4EF-4862-9D50-1A72B9BF1142}" destId="{849C8F08-E197-486A-86AD-CD74771983F8}" srcOrd="0" destOrd="0" presId="urn:microsoft.com/office/officeart/2005/8/layout/vList5"/>
    <dgm:cxn modelId="{AC8D6AF1-4C45-4288-94D8-0161699DFD96}" srcId="{A667D5A5-B32E-43AF-ABD9-8949629AD042}" destId="{BF103132-028E-4ECF-86BB-835241899A7D}" srcOrd="0" destOrd="0" parTransId="{AB50402C-283F-47C7-B263-7E9B3702DFC6}" sibTransId="{9FB0C745-7822-4FA9-A293-D8DF64B99A14}"/>
    <dgm:cxn modelId="{3D104525-4332-4C4C-9F18-2279459EF3CD}" type="presOf" srcId="{66BCE98A-0502-42B5-9DB2-E0D84B0FC181}" destId="{F63E158C-032D-489F-B9E0-F5C26747EE33}" srcOrd="0" destOrd="1" presId="urn:microsoft.com/office/officeart/2005/8/layout/vList5"/>
    <dgm:cxn modelId="{1518ECC0-590A-4C62-A4E9-B5889DDC3746}" srcId="{520FB632-A3F3-4556-B559-B9D52C2AB16C}" destId="{98628CE0-F4EF-4862-9D50-1A72B9BF1142}" srcOrd="0" destOrd="0" parTransId="{51AA408F-6152-43F6-B577-401DE200C9D2}" sibTransId="{4C89C3F4-438A-4A93-A757-1C1A998DA0FD}"/>
    <dgm:cxn modelId="{A93570C4-6732-4E36-9EF5-7D68B178370C}" type="presOf" srcId="{81A5878C-FA9E-4770-8556-656AFDEC1181}" destId="{E5DFEC65-DA3B-4A16-8D5D-A2482A992F3C}" srcOrd="0" destOrd="1" presId="urn:microsoft.com/office/officeart/2005/8/layout/vList5"/>
    <dgm:cxn modelId="{59311652-D083-443C-9058-066E35ACCA83}" srcId="{520FB632-A3F3-4556-B559-B9D52C2AB16C}" destId="{A667D5A5-B32E-43AF-ABD9-8949629AD042}" srcOrd="1" destOrd="0" parTransId="{1DD1D394-A367-42A0-A014-1E70D30F96F3}" sibTransId="{38A343E8-8D42-4FFE-B049-0A4317351833}"/>
    <dgm:cxn modelId="{3423F2F0-A279-4F7E-8590-2C1D711CADD4}" type="presOf" srcId="{A667D5A5-B32E-43AF-ABD9-8949629AD042}" destId="{6B75B21C-CC28-4220-B893-894FDCF41F84}" srcOrd="0" destOrd="0" presId="urn:microsoft.com/office/officeart/2005/8/layout/vList5"/>
    <dgm:cxn modelId="{6B78778B-8B40-4AB8-9906-1A326DFE7F06}" type="presOf" srcId="{BF103132-028E-4ECF-86BB-835241899A7D}" destId="{F63E158C-032D-489F-B9E0-F5C26747EE33}" srcOrd="0" destOrd="0" presId="urn:microsoft.com/office/officeart/2005/8/layout/vList5"/>
    <dgm:cxn modelId="{3EF5CC08-865A-4BD8-9393-F0E388BD7D4B}" srcId="{A667D5A5-B32E-43AF-ABD9-8949629AD042}" destId="{41A228B8-A175-4F37-8324-A9D40EA4CD14}" srcOrd="2" destOrd="0" parTransId="{064BFCF9-7182-4E38-B6AA-37D4705688F0}" sibTransId="{2DCB7DF9-DB75-4846-9C1E-90C1362B5E64}"/>
    <dgm:cxn modelId="{DFCC1266-ADAD-48BC-B6EA-B602598561BA}" type="presParOf" srcId="{ABEBCFC6-5E3E-4472-8064-8EFEA7278896}" destId="{C78224D3-0281-48AE-A72E-0D9B27AA59E5}" srcOrd="0" destOrd="0" presId="urn:microsoft.com/office/officeart/2005/8/layout/vList5"/>
    <dgm:cxn modelId="{93A35117-B615-4C67-A1A1-2760233886C6}" type="presParOf" srcId="{C78224D3-0281-48AE-A72E-0D9B27AA59E5}" destId="{849C8F08-E197-486A-86AD-CD74771983F8}" srcOrd="0" destOrd="0" presId="urn:microsoft.com/office/officeart/2005/8/layout/vList5"/>
    <dgm:cxn modelId="{88E9B72B-C9F9-4BAF-A55B-77AE4EF52F14}" type="presParOf" srcId="{C78224D3-0281-48AE-A72E-0D9B27AA59E5}" destId="{E5DFEC65-DA3B-4A16-8D5D-A2482A992F3C}" srcOrd="1" destOrd="0" presId="urn:microsoft.com/office/officeart/2005/8/layout/vList5"/>
    <dgm:cxn modelId="{08C9C373-811C-45CB-AB34-859A20B7D865}" type="presParOf" srcId="{ABEBCFC6-5E3E-4472-8064-8EFEA7278896}" destId="{4AA7F581-8E5A-4F53-8CB6-DEA2CBD24594}" srcOrd="1" destOrd="0" presId="urn:microsoft.com/office/officeart/2005/8/layout/vList5"/>
    <dgm:cxn modelId="{4F33CBA9-6CAC-432D-B46E-EE5C291F6646}" type="presParOf" srcId="{ABEBCFC6-5E3E-4472-8064-8EFEA7278896}" destId="{B308C77F-36C1-4E35-B099-A88CC32B5C70}" srcOrd="2" destOrd="0" presId="urn:microsoft.com/office/officeart/2005/8/layout/vList5"/>
    <dgm:cxn modelId="{3782E916-1B63-4938-8F83-60AAA3842AB2}" type="presParOf" srcId="{B308C77F-36C1-4E35-B099-A88CC32B5C70}" destId="{6B75B21C-CC28-4220-B893-894FDCF41F84}" srcOrd="0" destOrd="0" presId="urn:microsoft.com/office/officeart/2005/8/layout/vList5"/>
    <dgm:cxn modelId="{001F557F-0F78-4ABF-8518-35DB0812E533}" type="presParOf" srcId="{B308C77F-36C1-4E35-B099-A88CC32B5C70}" destId="{F63E158C-032D-489F-B9E0-F5C26747EE33}" srcOrd="1" destOrd="0" presId="urn:microsoft.com/office/officeart/2005/8/layout/vList5"/>
    <dgm:cxn modelId="{277A2AB6-5F87-433A-9B07-36DF510AA9E1}" type="presParOf" srcId="{ABEBCFC6-5E3E-4472-8064-8EFEA7278896}" destId="{922420CA-2502-4A09-B634-7B2FF9BFF412}" srcOrd="3" destOrd="0" presId="urn:microsoft.com/office/officeart/2005/8/layout/vList5"/>
    <dgm:cxn modelId="{906E42B8-56BE-4475-9DD3-45102330BE15}" type="presParOf" srcId="{ABEBCFC6-5E3E-4472-8064-8EFEA7278896}" destId="{DDFB288E-83F6-487E-BA11-2FCE4987BBE1}" srcOrd="4" destOrd="0" presId="urn:microsoft.com/office/officeart/2005/8/layout/vList5"/>
    <dgm:cxn modelId="{2A4637AD-86BD-42A3-864A-B964BAAFBEBD}" type="presParOf" srcId="{DDFB288E-83F6-487E-BA11-2FCE4987BBE1}" destId="{ACEA9818-5E08-42E9-9DE5-077F4DBFA241}" srcOrd="0" destOrd="0" presId="urn:microsoft.com/office/officeart/2005/8/layout/vList5"/>
    <dgm:cxn modelId="{109A2737-113E-45C3-8F2B-3CE976C03CCC}" type="presParOf" srcId="{DDFB288E-83F6-487E-BA11-2FCE4987BBE1}" destId="{AC46D544-E097-485C-92EC-26BD370E65A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0FB632-A3F3-4556-B559-B9D52C2AB16C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98628CE0-F4EF-4862-9D50-1A72B9BF1142}">
      <dgm:prSet phldrT="[文字]" custT="1"/>
      <dgm:spPr/>
      <dgm:t>
        <a:bodyPr/>
        <a:lstStyle/>
        <a:p>
          <a:r>
            <a:rPr lang="zh-TW" altLang="en-US" sz="3600" b="1" smtClean="0">
              <a:solidFill>
                <a:schemeClr val="tx1"/>
              </a:solidFill>
            </a:rPr>
            <a:t>錄取標準</a:t>
          </a:r>
          <a:endParaRPr lang="zh-TW" altLang="en-US" sz="3600" b="1" dirty="0">
            <a:solidFill>
              <a:schemeClr val="tx1"/>
            </a:solidFill>
          </a:endParaRPr>
        </a:p>
      </dgm:t>
    </dgm:pt>
    <dgm:pt modelId="{51AA408F-6152-43F6-B577-401DE200C9D2}" type="parTrans" cxnId="{1518ECC0-590A-4C62-A4E9-B5889DDC3746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4C89C3F4-438A-4A93-A757-1C1A998DA0FD}" type="sibTrans" cxnId="{1518ECC0-590A-4C62-A4E9-B5889DDC3746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E4047E49-6CB7-4390-9FA8-C50581058B54}">
      <dgm:prSet phldrT="[文字]"/>
      <dgm:spPr/>
      <dgm:t>
        <a:bodyPr/>
        <a:lstStyle/>
        <a:p>
          <a:r>
            <a:rPr lang="zh-TW" b="1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在校學業成績全校</a:t>
          </a:r>
          <a:r>
            <a:rPr lang="zh-TW" b="1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排名百分比</a:t>
          </a:r>
          <a:endParaRPr lang="zh-TW" altLang="en-US" b="1" dirty="0">
            <a:solidFill>
              <a:srgbClr val="FF0000"/>
            </a:solidFill>
          </a:endParaRPr>
        </a:p>
      </dgm:t>
    </dgm:pt>
    <dgm:pt modelId="{804521D1-3988-48D4-93BF-3FEC86B18EAF}" type="parTrans" cxnId="{0CCCF7CC-5899-4A36-B7AD-5E93F4EC377A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4489CE6B-8C1F-4DD5-B71C-E58848A8D5B2}" type="sibTrans" cxnId="{0CCCF7CC-5899-4A36-B7AD-5E93F4EC377A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A667D5A5-B32E-43AF-ABD9-8949629AD042}">
      <dgm:prSet phldrT="[文字]" custT="1"/>
      <dgm:spPr/>
      <dgm:t>
        <a:bodyPr/>
        <a:lstStyle/>
        <a:p>
          <a:r>
            <a:rPr lang="zh-TW" altLang="en-US" sz="3600" b="1" smtClean="0">
              <a:solidFill>
                <a:schemeClr val="tx1"/>
              </a:solidFill>
            </a:rPr>
            <a:t>條件</a:t>
          </a:r>
          <a:r>
            <a:rPr lang="en-US" altLang="zh-TW" sz="3600" b="1" smtClean="0">
              <a:solidFill>
                <a:schemeClr val="tx1"/>
              </a:solidFill>
            </a:rPr>
            <a:t>/</a:t>
          </a:r>
          <a:r>
            <a:rPr lang="zh-TW" altLang="en-US" sz="3600" b="1" smtClean="0">
              <a:solidFill>
                <a:schemeClr val="tx1"/>
              </a:solidFill>
            </a:rPr>
            <a:t>限制</a:t>
          </a:r>
          <a:endParaRPr lang="zh-TW" altLang="en-US" sz="3600" b="1" dirty="0">
            <a:solidFill>
              <a:schemeClr val="tx1"/>
            </a:solidFill>
          </a:endParaRPr>
        </a:p>
      </dgm:t>
    </dgm:pt>
    <dgm:pt modelId="{1DD1D394-A367-42A0-A014-1E70D30F96F3}" type="parTrans" cxnId="{59311652-D083-443C-9058-066E35ACCA83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38A343E8-8D42-4FFE-B049-0A4317351833}" type="sibTrans" cxnId="{59311652-D083-443C-9058-066E35ACCA83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BF103132-028E-4ECF-86BB-835241899A7D}">
      <dgm:prSet phldrT="[文字]"/>
      <dgm:spPr/>
      <dgm:t>
        <a:bodyPr/>
        <a:lstStyle/>
        <a:p>
          <a:r>
            <a:rPr lang="zh-TW" b="1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每間大學</a:t>
          </a:r>
          <a:r>
            <a:rPr lang="zh-TW" b="1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各學群至多推薦</a:t>
          </a:r>
          <a:r>
            <a:rPr lang="en-US" b="1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b="1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位</a:t>
          </a:r>
          <a:r>
            <a:rPr lang="zh-TW" b="1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b="1" dirty="0">
            <a:solidFill>
              <a:schemeClr val="tx1"/>
            </a:solidFill>
          </a:endParaRPr>
        </a:p>
      </dgm:t>
    </dgm:pt>
    <dgm:pt modelId="{AB50402C-283F-47C7-B263-7E9B3702DFC6}" type="parTrans" cxnId="{AC8D6AF1-4C45-4288-94D8-0161699DFD96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9FB0C745-7822-4FA9-A293-D8DF64B99A14}" type="sibTrans" cxnId="{AC8D6AF1-4C45-4288-94D8-0161699DFD96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F6FB6823-425F-43B0-9215-6387D299C29C}">
      <dgm:prSet phldrT="[文字]" custT="1"/>
      <dgm:spPr/>
      <dgm:t>
        <a:bodyPr/>
        <a:lstStyle/>
        <a:p>
          <a:r>
            <a:rPr lang="zh-TW" altLang="en-US" sz="3600" b="1" smtClean="0">
              <a:solidFill>
                <a:schemeClr val="tx1"/>
              </a:solidFill>
            </a:rPr>
            <a:t>特別注意</a:t>
          </a:r>
          <a:endParaRPr lang="zh-TW" altLang="en-US" sz="3600" b="1" dirty="0">
            <a:solidFill>
              <a:schemeClr val="tx1"/>
            </a:solidFill>
          </a:endParaRPr>
        </a:p>
      </dgm:t>
    </dgm:pt>
    <dgm:pt modelId="{FAC2E7D7-26CE-4323-9560-47CA9BBD17B7}" type="parTrans" cxnId="{12B76A4E-85CD-4223-BB79-4D994AE4CFDA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A00A5F71-5E94-4E5E-82EA-D562334CB691}" type="sibTrans" cxnId="{12B76A4E-85CD-4223-BB79-4D994AE4CFDA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9E4C8966-C31C-4F4F-95D1-E2F29D7D1DED}">
      <dgm:prSet phldrT="[文字]"/>
      <dgm:spPr/>
      <dgm:t>
        <a:bodyPr/>
        <a:lstStyle/>
        <a:p>
          <a:r>
            <a:rPr lang="zh-TW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錄取生若放棄錄取資格，不得報名當學年度</a:t>
          </a:r>
          <a:r>
            <a:rPr lang="zh-TW" altLang="en-US" b="1" u="sng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大學</a:t>
          </a:r>
          <a:r>
            <a:rPr lang="zh-TW" b="1" u="sng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個人申請</a:t>
          </a:r>
          <a:r>
            <a:rPr lang="zh-TW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及</a:t>
          </a:r>
          <a:r>
            <a:rPr lang="zh-TW" b="1" u="sng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科技校院日間部四年制申請入學</a:t>
          </a:r>
          <a:r>
            <a:rPr lang="zh-TW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第一階段篩選。</a:t>
          </a:r>
          <a:endParaRPr lang="zh-TW" altLang="en-US" b="1" dirty="0">
            <a:solidFill>
              <a:schemeClr val="tx1"/>
            </a:solidFill>
          </a:endParaRPr>
        </a:p>
      </dgm:t>
    </dgm:pt>
    <dgm:pt modelId="{A2A3F15A-265B-46EF-9786-D0E1ABB7BE95}" type="parTrans" cxnId="{D0E82D8F-AEB4-4CCD-8935-2E7EB01DACDD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AA7A3AD0-20FB-4681-93F0-ACDF9C75DEB7}" type="sibTrans" cxnId="{D0E82D8F-AEB4-4CCD-8935-2E7EB01DACDD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784FC0F2-3A64-49DA-ADAC-C8C9E58F63B6}">
      <dgm:prSet/>
      <dgm:spPr/>
      <dgm:t>
        <a:bodyPr/>
        <a:lstStyle/>
        <a:p>
          <a:r>
            <a:rPr lang="zh-TW" b="1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通過</a:t>
          </a:r>
          <a:r>
            <a:rPr lang="zh-TW" b="1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學測</a:t>
          </a:r>
          <a:r>
            <a:rPr lang="zh-TW" b="1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檢定標準</a:t>
          </a:r>
          <a:endParaRPr lang="zh-TW" b="1" dirty="0">
            <a:solidFill>
              <a:schemeClr val="tx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5F38077-04AC-45B5-AFF7-3B9DDAE08D45}" type="parTrans" cxnId="{60EE6DF2-7E85-4DBF-8A2C-CF23389FB8F1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025AAE88-60B2-43A1-BDE6-FB63B551B07C}" type="sibTrans" cxnId="{60EE6DF2-7E85-4DBF-8A2C-CF23389FB8F1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595335CA-D296-4780-A149-4D317FA61CD5}">
      <dgm:prSet/>
      <dgm:spPr/>
      <dgm:t>
        <a:bodyPr/>
        <a:lstStyle/>
        <a:p>
          <a:r>
            <a:rPr lang="zh-TW" b="1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第八類學群有第二階段：</a:t>
          </a:r>
          <a:r>
            <a:rPr lang="zh-TW" altLang="en-US" b="1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面</a:t>
          </a:r>
          <a:r>
            <a:rPr lang="zh-TW" b="1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試</a:t>
          </a:r>
          <a:endParaRPr lang="en-US" altLang="zh-TW" b="1" dirty="0" smtClean="0">
            <a:solidFill>
              <a:schemeClr val="tx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3EA38CA-FA7C-4B5D-BB04-72BE7EBA7C29}" type="parTrans" cxnId="{EE1CB498-F243-4160-8AA9-8246E693A886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B3971723-4A9E-4C15-9CAD-068734A44946}" type="sibTrans" cxnId="{EE1CB498-F243-4160-8AA9-8246E693A886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8708CF6C-CC0C-41D4-82E7-D9281714A037}">
      <dgm:prSet/>
      <dgm:spPr/>
      <dgm:t>
        <a:bodyPr/>
        <a:lstStyle/>
        <a:p>
          <a:r>
            <a:rPr lang="zh-TW" b="1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只能選一間大學</a:t>
          </a:r>
          <a:r>
            <a:rPr lang="zh-TW" altLang="en-US" b="1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某一學群</a:t>
          </a:r>
          <a:r>
            <a:rPr lang="zh-TW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，填志願數量依簡章規定。</a:t>
          </a:r>
          <a:endParaRPr lang="zh-TW" b="1" dirty="0">
            <a:solidFill>
              <a:schemeClr val="tx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7DE106FD-3D1C-4F3A-B87B-820E041DAC15}" type="parTrans" cxnId="{D09ED87D-D7CB-4B55-BD49-09B037B8F805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CD5DC5E0-A819-4E72-AE89-BD0A693F49DA}" type="sibTrans" cxnId="{D09ED87D-D7CB-4B55-BD49-09B037B8F805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ABEBCFC6-5E3E-4472-8064-8EFEA7278896}" type="pres">
      <dgm:prSet presAssocID="{520FB632-A3F3-4556-B559-B9D52C2AB1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78224D3-0281-48AE-A72E-0D9B27AA59E5}" type="pres">
      <dgm:prSet presAssocID="{98628CE0-F4EF-4862-9D50-1A72B9BF1142}" presName="linNode" presStyleCnt="0"/>
      <dgm:spPr/>
      <dgm:t>
        <a:bodyPr/>
        <a:lstStyle/>
        <a:p>
          <a:endParaRPr lang="zh-TW" altLang="en-US"/>
        </a:p>
      </dgm:t>
    </dgm:pt>
    <dgm:pt modelId="{849C8F08-E197-486A-86AD-CD74771983F8}" type="pres">
      <dgm:prSet presAssocID="{98628CE0-F4EF-4862-9D50-1A72B9BF1142}" presName="parentText" presStyleLbl="node1" presStyleIdx="0" presStyleCnt="3" custScaleX="84309" custScaleY="5802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DFEC65-DA3B-4A16-8D5D-A2482A992F3C}" type="pres">
      <dgm:prSet presAssocID="{98628CE0-F4EF-4862-9D50-1A72B9BF114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A7F581-8E5A-4F53-8CB6-DEA2CBD24594}" type="pres">
      <dgm:prSet presAssocID="{4C89C3F4-438A-4A93-A757-1C1A998DA0FD}" presName="sp" presStyleCnt="0"/>
      <dgm:spPr/>
      <dgm:t>
        <a:bodyPr/>
        <a:lstStyle/>
        <a:p>
          <a:endParaRPr lang="zh-TW" altLang="en-US"/>
        </a:p>
      </dgm:t>
    </dgm:pt>
    <dgm:pt modelId="{B308C77F-36C1-4E35-B099-A88CC32B5C70}" type="pres">
      <dgm:prSet presAssocID="{A667D5A5-B32E-43AF-ABD9-8949629AD042}" presName="linNode" presStyleCnt="0"/>
      <dgm:spPr/>
      <dgm:t>
        <a:bodyPr/>
        <a:lstStyle/>
        <a:p>
          <a:endParaRPr lang="zh-TW" altLang="en-US"/>
        </a:p>
      </dgm:t>
    </dgm:pt>
    <dgm:pt modelId="{6B75B21C-CC28-4220-B893-894FDCF41F84}" type="pres">
      <dgm:prSet presAssocID="{A667D5A5-B32E-43AF-ABD9-8949629AD042}" presName="parentText" presStyleLbl="node1" presStyleIdx="1" presStyleCnt="3" custScaleX="84309" custScaleY="5802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3E158C-032D-489F-B9E0-F5C26747EE33}" type="pres">
      <dgm:prSet presAssocID="{A667D5A5-B32E-43AF-ABD9-8949629AD04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2420CA-2502-4A09-B634-7B2FF9BFF412}" type="pres">
      <dgm:prSet presAssocID="{38A343E8-8D42-4FFE-B049-0A4317351833}" presName="sp" presStyleCnt="0"/>
      <dgm:spPr/>
      <dgm:t>
        <a:bodyPr/>
        <a:lstStyle/>
        <a:p>
          <a:endParaRPr lang="zh-TW" altLang="en-US"/>
        </a:p>
      </dgm:t>
    </dgm:pt>
    <dgm:pt modelId="{DDFB288E-83F6-487E-BA11-2FCE4987BBE1}" type="pres">
      <dgm:prSet presAssocID="{F6FB6823-425F-43B0-9215-6387D299C29C}" presName="linNode" presStyleCnt="0"/>
      <dgm:spPr/>
      <dgm:t>
        <a:bodyPr/>
        <a:lstStyle/>
        <a:p>
          <a:endParaRPr lang="zh-TW" altLang="en-US"/>
        </a:p>
      </dgm:t>
    </dgm:pt>
    <dgm:pt modelId="{ACEA9818-5E08-42E9-9DE5-077F4DBFA241}" type="pres">
      <dgm:prSet presAssocID="{F6FB6823-425F-43B0-9215-6387D299C29C}" presName="parentText" presStyleLbl="node1" presStyleIdx="2" presStyleCnt="3" custScaleX="84309" custScaleY="5802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46D544-E097-485C-92EC-26BD370E65AA}" type="pres">
      <dgm:prSet presAssocID="{F6FB6823-425F-43B0-9215-6387D299C29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0509C73-7224-4C33-BC8E-5A91BBD554DD}" type="presOf" srcId="{9E4C8966-C31C-4F4F-95D1-E2F29D7D1DED}" destId="{AC46D544-E097-485C-92EC-26BD370E65AA}" srcOrd="0" destOrd="0" presId="urn:microsoft.com/office/officeart/2005/8/layout/vList5"/>
    <dgm:cxn modelId="{0CCCF7CC-5899-4A36-B7AD-5E93F4EC377A}" srcId="{98628CE0-F4EF-4862-9D50-1A72B9BF1142}" destId="{E4047E49-6CB7-4390-9FA8-C50581058B54}" srcOrd="0" destOrd="0" parTransId="{804521D1-3988-48D4-93BF-3FEC86B18EAF}" sibTransId="{4489CE6B-8C1F-4DD5-B71C-E58848A8D5B2}"/>
    <dgm:cxn modelId="{EF10595D-631D-4742-A784-2D022FBE841D}" type="presOf" srcId="{E4047E49-6CB7-4390-9FA8-C50581058B54}" destId="{E5DFEC65-DA3B-4A16-8D5D-A2482A992F3C}" srcOrd="0" destOrd="0" presId="urn:microsoft.com/office/officeart/2005/8/layout/vList5"/>
    <dgm:cxn modelId="{D0E82D8F-AEB4-4CCD-8935-2E7EB01DACDD}" srcId="{F6FB6823-425F-43B0-9215-6387D299C29C}" destId="{9E4C8966-C31C-4F4F-95D1-E2F29D7D1DED}" srcOrd="0" destOrd="0" parTransId="{A2A3F15A-265B-46EF-9786-D0E1ABB7BE95}" sibTransId="{AA7A3AD0-20FB-4681-93F0-ACDF9C75DEB7}"/>
    <dgm:cxn modelId="{3C372E14-B335-4901-814F-3DF7713D4DB7}" type="presOf" srcId="{784FC0F2-3A64-49DA-ADAC-C8C9E58F63B6}" destId="{E5DFEC65-DA3B-4A16-8D5D-A2482A992F3C}" srcOrd="0" destOrd="1" presId="urn:microsoft.com/office/officeart/2005/8/layout/vList5"/>
    <dgm:cxn modelId="{6C958B03-3021-4B79-889B-E5ED6E4C7550}" type="presOf" srcId="{BF103132-028E-4ECF-86BB-835241899A7D}" destId="{F63E158C-032D-489F-B9E0-F5C26747EE33}" srcOrd="0" destOrd="0" presId="urn:microsoft.com/office/officeart/2005/8/layout/vList5"/>
    <dgm:cxn modelId="{5CC1571C-7B63-4068-A06D-B0DE6D040BA0}" type="presOf" srcId="{F6FB6823-425F-43B0-9215-6387D299C29C}" destId="{ACEA9818-5E08-42E9-9DE5-077F4DBFA241}" srcOrd="0" destOrd="0" presId="urn:microsoft.com/office/officeart/2005/8/layout/vList5"/>
    <dgm:cxn modelId="{EE1CB498-F243-4160-8AA9-8246E693A886}" srcId="{98628CE0-F4EF-4862-9D50-1A72B9BF1142}" destId="{595335CA-D296-4780-A149-4D317FA61CD5}" srcOrd="2" destOrd="0" parTransId="{73EA38CA-FA7C-4B5D-BB04-72BE7EBA7C29}" sibTransId="{B3971723-4A9E-4C15-9CAD-068734A44946}"/>
    <dgm:cxn modelId="{12B76A4E-85CD-4223-BB79-4D994AE4CFDA}" srcId="{520FB632-A3F3-4556-B559-B9D52C2AB16C}" destId="{F6FB6823-425F-43B0-9215-6387D299C29C}" srcOrd="2" destOrd="0" parTransId="{FAC2E7D7-26CE-4323-9560-47CA9BBD17B7}" sibTransId="{A00A5F71-5E94-4E5E-82EA-D562334CB691}"/>
    <dgm:cxn modelId="{55D25327-B2B4-45D2-8FD2-A3CA0BFD9A1D}" type="presOf" srcId="{595335CA-D296-4780-A149-4D317FA61CD5}" destId="{E5DFEC65-DA3B-4A16-8D5D-A2482A992F3C}" srcOrd="0" destOrd="2" presId="urn:microsoft.com/office/officeart/2005/8/layout/vList5"/>
    <dgm:cxn modelId="{AC8D6AF1-4C45-4288-94D8-0161699DFD96}" srcId="{A667D5A5-B32E-43AF-ABD9-8949629AD042}" destId="{BF103132-028E-4ECF-86BB-835241899A7D}" srcOrd="0" destOrd="0" parTransId="{AB50402C-283F-47C7-B263-7E9B3702DFC6}" sibTransId="{9FB0C745-7822-4FA9-A293-D8DF64B99A14}"/>
    <dgm:cxn modelId="{8C0D7C3C-9897-448B-AC9A-43E8A48413C1}" type="presOf" srcId="{8708CF6C-CC0C-41D4-82E7-D9281714A037}" destId="{F63E158C-032D-489F-B9E0-F5C26747EE33}" srcOrd="0" destOrd="1" presId="urn:microsoft.com/office/officeart/2005/8/layout/vList5"/>
    <dgm:cxn modelId="{1518ECC0-590A-4C62-A4E9-B5889DDC3746}" srcId="{520FB632-A3F3-4556-B559-B9D52C2AB16C}" destId="{98628CE0-F4EF-4862-9D50-1A72B9BF1142}" srcOrd="0" destOrd="0" parTransId="{51AA408F-6152-43F6-B577-401DE200C9D2}" sibTransId="{4C89C3F4-438A-4A93-A757-1C1A998DA0FD}"/>
    <dgm:cxn modelId="{60EE6DF2-7E85-4DBF-8A2C-CF23389FB8F1}" srcId="{98628CE0-F4EF-4862-9D50-1A72B9BF1142}" destId="{784FC0F2-3A64-49DA-ADAC-C8C9E58F63B6}" srcOrd="1" destOrd="0" parTransId="{25F38077-04AC-45B5-AFF7-3B9DDAE08D45}" sibTransId="{025AAE88-60B2-43A1-BDE6-FB63B551B07C}"/>
    <dgm:cxn modelId="{D09ED87D-D7CB-4B55-BD49-09B037B8F805}" srcId="{A667D5A5-B32E-43AF-ABD9-8949629AD042}" destId="{8708CF6C-CC0C-41D4-82E7-D9281714A037}" srcOrd="1" destOrd="0" parTransId="{7DE106FD-3D1C-4F3A-B87B-820E041DAC15}" sibTransId="{CD5DC5E0-A819-4E72-AE89-BD0A693F49DA}"/>
    <dgm:cxn modelId="{59311652-D083-443C-9058-066E35ACCA83}" srcId="{520FB632-A3F3-4556-B559-B9D52C2AB16C}" destId="{A667D5A5-B32E-43AF-ABD9-8949629AD042}" srcOrd="1" destOrd="0" parTransId="{1DD1D394-A367-42A0-A014-1E70D30F96F3}" sibTransId="{38A343E8-8D42-4FFE-B049-0A4317351833}"/>
    <dgm:cxn modelId="{2719119D-E62C-448C-BA61-5A3C79509E3C}" type="presOf" srcId="{520FB632-A3F3-4556-B559-B9D52C2AB16C}" destId="{ABEBCFC6-5E3E-4472-8064-8EFEA7278896}" srcOrd="0" destOrd="0" presId="urn:microsoft.com/office/officeart/2005/8/layout/vList5"/>
    <dgm:cxn modelId="{A8AE606A-4F45-4B54-9035-CC6C2FD56CA4}" type="presOf" srcId="{A667D5A5-B32E-43AF-ABD9-8949629AD042}" destId="{6B75B21C-CC28-4220-B893-894FDCF41F84}" srcOrd="0" destOrd="0" presId="urn:microsoft.com/office/officeart/2005/8/layout/vList5"/>
    <dgm:cxn modelId="{1321B880-AF7C-4935-BCDC-65D94F4E75FB}" type="presOf" srcId="{98628CE0-F4EF-4862-9D50-1A72B9BF1142}" destId="{849C8F08-E197-486A-86AD-CD74771983F8}" srcOrd="0" destOrd="0" presId="urn:microsoft.com/office/officeart/2005/8/layout/vList5"/>
    <dgm:cxn modelId="{0A1F4D82-2810-4EF2-8709-A38742DA0609}" type="presParOf" srcId="{ABEBCFC6-5E3E-4472-8064-8EFEA7278896}" destId="{C78224D3-0281-48AE-A72E-0D9B27AA59E5}" srcOrd="0" destOrd="0" presId="urn:microsoft.com/office/officeart/2005/8/layout/vList5"/>
    <dgm:cxn modelId="{DD32AC28-94A5-4327-942C-4F6E7396F8B7}" type="presParOf" srcId="{C78224D3-0281-48AE-A72E-0D9B27AA59E5}" destId="{849C8F08-E197-486A-86AD-CD74771983F8}" srcOrd="0" destOrd="0" presId="urn:microsoft.com/office/officeart/2005/8/layout/vList5"/>
    <dgm:cxn modelId="{6E2246B0-1B3F-4AFA-843D-CCEBBB221250}" type="presParOf" srcId="{C78224D3-0281-48AE-A72E-0D9B27AA59E5}" destId="{E5DFEC65-DA3B-4A16-8D5D-A2482A992F3C}" srcOrd="1" destOrd="0" presId="urn:microsoft.com/office/officeart/2005/8/layout/vList5"/>
    <dgm:cxn modelId="{E7B45842-6C9A-45A8-A2C4-D991275B920E}" type="presParOf" srcId="{ABEBCFC6-5E3E-4472-8064-8EFEA7278896}" destId="{4AA7F581-8E5A-4F53-8CB6-DEA2CBD24594}" srcOrd="1" destOrd="0" presId="urn:microsoft.com/office/officeart/2005/8/layout/vList5"/>
    <dgm:cxn modelId="{02A6B0BB-71F0-41E4-8243-7E8F9D728ACA}" type="presParOf" srcId="{ABEBCFC6-5E3E-4472-8064-8EFEA7278896}" destId="{B308C77F-36C1-4E35-B099-A88CC32B5C70}" srcOrd="2" destOrd="0" presId="urn:microsoft.com/office/officeart/2005/8/layout/vList5"/>
    <dgm:cxn modelId="{361EF298-5131-4463-96FD-88DD4140A7C9}" type="presParOf" srcId="{B308C77F-36C1-4E35-B099-A88CC32B5C70}" destId="{6B75B21C-CC28-4220-B893-894FDCF41F84}" srcOrd="0" destOrd="0" presId="urn:microsoft.com/office/officeart/2005/8/layout/vList5"/>
    <dgm:cxn modelId="{A2D2606A-0B5F-4B92-A972-ABB8ACE91961}" type="presParOf" srcId="{B308C77F-36C1-4E35-B099-A88CC32B5C70}" destId="{F63E158C-032D-489F-B9E0-F5C26747EE33}" srcOrd="1" destOrd="0" presId="urn:microsoft.com/office/officeart/2005/8/layout/vList5"/>
    <dgm:cxn modelId="{777AC371-6052-44D2-9F46-8D6DBE0B7335}" type="presParOf" srcId="{ABEBCFC6-5E3E-4472-8064-8EFEA7278896}" destId="{922420CA-2502-4A09-B634-7B2FF9BFF412}" srcOrd="3" destOrd="0" presId="urn:microsoft.com/office/officeart/2005/8/layout/vList5"/>
    <dgm:cxn modelId="{3F02C7F4-0C49-4AC4-8123-199C730D5B61}" type="presParOf" srcId="{ABEBCFC6-5E3E-4472-8064-8EFEA7278896}" destId="{DDFB288E-83F6-487E-BA11-2FCE4987BBE1}" srcOrd="4" destOrd="0" presId="urn:microsoft.com/office/officeart/2005/8/layout/vList5"/>
    <dgm:cxn modelId="{4AA6865C-CAB3-4228-984E-751537946F37}" type="presParOf" srcId="{DDFB288E-83F6-487E-BA11-2FCE4987BBE1}" destId="{ACEA9818-5E08-42E9-9DE5-077F4DBFA241}" srcOrd="0" destOrd="0" presId="urn:microsoft.com/office/officeart/2005/8/layout/vList5"/>
    <dgm:cxn modelId="{857B6FD2-3227-478F-8782-4B9B6BE85266}" type="presParOf" srcId="{DDFB288E-83F6-487E-BA11-2FCE4987BBE1}" destId="{AC46D544-E097-485C-92EC-26BD370E65A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0FB632-A3F3-4556-B559-B9D52C2AB16C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98628CE0-F4EF-4862-9D50-1A72B9BF1142}">
      <dgm:prSet phldrT="[文字]" custT="1"/>
      <dgm:spPr/>
      <dgm:t>
        <a:bodyPr/>
        <a:lstStyle/>
        <a:p>
          <a:r>
            <a:rPr lang="zh-TW" altLang="en-US" sz="3600" b="1" smtClean="0">
              <a:solidFill>
                <a:schemeClr val="tx1"/>
              </a:solidFill>
            </a:rPr>
            <a:t>錄取標準</a:t>
          </a:r>
          <a:endParaRPr lang="zh-TW" altLang="en-US" sz="3600" b="1" dirty="0">
            <a:solidFill>
              <a:schemeClr val="tx1"/>
            </a:solidFill>
          </a:endParaRPr>
        </a:p>
      </dgm:t>
    </dgm:pt>
    <dgm:pt modelId="{51AA408F-6152-43F6-B577-401DE200C9D2}" type="parTrans" cxnId="{1518ECC0-590A-4C62-A4E9-B5889DDC3746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4C89C3F4-438A-4A93-A757-1C1A998DA0FD}" type="sibTrans" cxnId="{1518ECC0-590A-4C62-A4E9-B5889DDC3746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E4047E49-6CB7-4390-9FA8-C50581058B54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第一階段：</a:t>
          </a:r>
          <a:r>
            <a:rPr lang="zh-TW" altLang="en-US" sz="3200" b="1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學測</a:t>
          </a:r>
          <a:endParaRPr lang="zh-TW" altLang="en-US" sz="3200" b="1" dirty="0">
            <a:solidFill>
              <a:srgbClr val="FF0000"/>
            </a:solidFill>
          </a:endParaRPr>
        </a:p>
      </dgm:t>
    </dgm:pt>
    <dgm:pt modelId="{804521D1-3988-48D4-93BF-3FEC86B18EAF}" type="parTrans" cxnId="{0CCCF7CC-5899-4A36-B7AD-5E93F4EC377A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4489CE6B-8C1F-4DD5-B71C-E58848A8D5B2}" type="sibTrans" cxnId="{0CCCF7CC-5899-4A36-B7AD-5E93F4EC377A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A667D5A5-B32E-43AF-ABD9-8949629AD042}">
      <dgm:prSet phldrT="[文字]" custT="1"/>
      <dgm:spPr/>
      <dgm:t>
        <a:bodyPr/>
        <a:lstStyle/>
        <a:p>
          <a:r>
            <a:rPr lang="zh-TW" altLang="en-US" sz="3600" b="1" smtClean="0">
              <a:solidFill>
                <a:schemeClr val="tx1"/>
              </a:solidFill>
            </a:rPr>
            <a:t>條件</a:t>
          </a:r>
          <a:r>
            <a:rPr lang="en-US" altLang="zh-TW" sz="3600" b="1" smtClean="0">
              <a:solidFill>
                <a:schemeClr val="tx1"/>
              </a:solidFill>
            </a:rPr>
            <a:t>/</a:t>
          </a:r>
          <a:r>
            <a:rPr lang="zh-TW" altLang="en-US" sz="3600" b="1" smtClean="0">
              <a:solidFill>
                <a:schemeClr val="tx1"/>
              </a:solidFill>
            </a:rPr>
            <a:t>限制</a:t>
          </a:r>
          <a:endParaRPr lang="zh-TW" altLang="en-US" sz="3600" b="1" dirty="0">
            <a:solidFill>
              <a:schemeClr val="tx1"/>
            </a:solidFill>
          </a:endParaRPr>
        </a:p>
      </dgm:t>
    </dgm:pt>
    <dgm:pt modelId="{1DD1D394-A367-42A0-A014-1E70D30F96F3}" type="parTrans" cxnId="{59311652-D083-443C-9058-066E35ACCA83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38A343E8-8D42-4FFE-B049-0A4317351833}" type="sibTrans" cxnId="{59311652-D083-443C-9058-066E35ACCA83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BF103132-028E-4ECF-86BB-835241899A7D}">
      <dgm:prSet phldrT="[文字]" custT="1"/>
      <dgm:spPr/>
      <dgm:t>
        <a:bodyPr/>
        <a:lstStyle/>
        <a:p>
          <a:r>
            <a:rPr lang="zh-TW" sz="32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每人以申請</a:t>
          </a:r>
          <a:r>
            <a:rPr lang="en-US" sz="3200" b="1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6</a:t>
          </a:r>
          <a:r>
            <a:rPr lang="zh-TW" sz="3200" b="1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校系</a:t>
          </a:r>
          <a:r>
            <a:rPr lang="zh-TW" sz="32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為限。</a:t>
          </a:r>
          <a:endParaRPr lang="zh-TW" altLang="en-US" sz="3200" b="1" dirty="0">
            <a:solidFill>
              <a:schemeClr val="tx1"/>
            </a:solidFill>
          </a:endParaRPr>
        </a:p>
      </dgm:t>
    </dgm:pt>
    <dgm:pt modelId="{AB50402C-283F-47C7-B263-7E9B3702DFC6}" type="parTrans" cxnId="{AC8D6AF1-4C45-4288-94D8-0161699DFD96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9FB0C745-7822-4FA9-A293-D8DF64B99A14}" type="sibTrans" cxnId="{AC8D6AF1-4C45-4288-94D8-0161699DFD96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F6FB6823-425F-43B0-9215-6387D299C29C}">
      <dgm:prSet phldrT="[文字]" custT="1"/>
      <dgm:spPr/>
      <dgm:t>
        <a:bodyPr/>
        <a:lstStyle/>
        <a:p>
          <a:r>
            <a:rPr lang="zh-TW" altLang="en-US" sz="3600" b="1" smtClean="0">
              <a:solidFill>
                <a:schemeClr val="tx1"/>
              </a:solidFill>
            </a:rPr>
            <a:t>特別注意</a:t>
          </a:r>
          <a:endParaRPr lang="zh-TW" altLang="en-US" sz="3600" b="1" dirty="0">
            <a:solidFill>
              <a:schemeClr val="tx1"/>
            </a:solidFill>
          </a:endParaRPr>
        </a:p>
      </dgm:t>
    </dgm:pt>
    <dgm:pt modelId="{FAC2E7D7-26CE-4323-9560-47CA9BBD17B7}" type="parTrans" cxnId="{12B76A4E-85CD-4223-BB79-4D994AE4CFDA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A00A5F71-5E94-4E5E-82EA-D562334CB691}" type="sibTrans" cxnId="{12B76A4E-85CD-4223-BB79-4D994AE4CFDA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9E4C8966-C31C-4F4F-95D1-E2F29D7D1DED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部分校系需另外參加</a:t>
          </a:r>
          <a:r>
            <a:rPr lang="zh-TW" altLang="en-US" sz="3200" b="1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術科</a:t>
          </a:r>
          <a:r>
            <a:rPr lang="zh-TW" altLang="en-US" sz="32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考試，請參閱簡章。</a:t>
          </a:r>
          <a:endParaRPr lang="zh-TW" altLang="en-US" sz="3200" b="1" dirty="0">
            <a:solidFill>
              <a:schemeClr val="tx1"/>
            </a:solidFill>
          </a:endParaRPr>
        </a:p>
      </dgm:t>
    </dgm:pt>
    <dgm:pt modelId="{A2A3F15A-265B-46EF-9786-D0E1ABB7BE95}" type="parTrans" cxnId="{D0E82D8F-AEB4-4CCD-8935-2E7EB01DACDD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AA7A3AD0-20FB-4681-93F0-ACDF9C75DEB7}" type="sibTrans" cxnId="{D0E82D8F-AEB4-4CCD-8935-2E7EB01DACDD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B5E1394D-83A7-40BD-8A2F-4AAE0E157014}">
      <dgm:prSet custT="1"/>
      <dgm:spPr/>
      <dgm:t>
        <a:bodyPr/>
        <a:lstStyle/>
        <a:p>
          <a:r>
            <a:rPr lang="zh-TW" altLang="en-US" sz="32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第二階段：各校</a:t>
          </a:r>
          <a:r>
            <a:rPr lang="zh-TW" altLang="en-US" sz="3200" b="1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面試</a:t>
          </a:r>
          <a:endParaRPr lang="zh-TW" altLang="en-US" sz="3200" b="1" dirty="0">
            <a:solidFill>
              <a:srgbClr val="FF0000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09D4AE97-B484-48B6-89C9-95B067227E6C}" type="parTrans" cxnId="{61EA39FA-01CC-4910-BC9D-C81C54A626C7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DC63EF17-AE40-44DF-AA2B-DED5D0E9CFCB}" type="sibTrans" cxnId="{61EA39FA-01CC-4910-BC9D-C81C54A626C7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ABEBCFC6-5E3E-4472-8064-8EFEA7278896}" type="pres">
      <dgm:prSet presAssocID="{520FB632-A3F3-4556-B559-B9D52C2AB1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78224D3-0281-48AE-A72E-0D9B27AA59E5}" type="pres">
      <dgm:prSet presAssocID="{98628CE0-F4EF-4862-9D50-1A72B9BF1142}" presName="linNode" presStyleCnt="0"/>
      <dgm:spPr/>
    </dgm:pt>
    <dgm:pt modelId="{849C8F08-E197-486A-86AD-CD74771983F8}" type="pres">
      <dgm:prSet presAssocID="{98628CE0-F4EF-4862-9D50-1A72B9BF1142}" presName="parentText" presStyleLbl="node1" presStyleIdx="0" presStyleCnt="3" custScaleX="84309" custScaleY="5802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DFEC65-DA3B-4A16-8D5D-A2482A992F3C}" type="pres">
      <dgm:prSet presAssocID="{98628CE0-F4EF-4862-9D50-1A72B9BF114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A7F581-8E5A-4F53-8CB6-DEA2CBD24594}" type="pres">
      <dgm:prSet presAssocID="{4C89C3F4-438A-4A93-A757-1C1A998DA0FD}" presName="sp" presStyleCnt="0"/>
      <dgm:spPr/>
    </dgm:pt>
    <dgm:pt modelId="{B308C77F-36C1-4E35-B099-A88CC32B5C70}" type="pres">
      <dgm:prSet presAssocID="{A667D5A5-B32E-43AF-ABD9-8949629AD042}" presName="linNode" presStyleCnt="0"/>
      <dgm:spPr/>
    </dgm:pt>
    <dgm:pt modelId="{6B75B21C-CC28-4220-B893-894FDCF41F84}" type="pres">
      <dgm:prSet presAssocID="{A667D5A5-B32E-43AF-ABD9-8949629AD042}" presName="parentText" presStyleLbl="node1" presStyleIdx="1" presStyleCnt="3" custScaleX="84309" custScaleY="5802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3E158C-032D-489F-B9E0-F5C26747EE33}" type="pres">
      <dgm:prSet presAssocID="{A667D5A5-B32E-43AF-ABD9-8949629AD04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2420CA-2502-4A09-B634-7B2FF9BFF412}" type="pres">
      <dgm:prSet presAssocID="{38A343E8-8D42-4FFE-B049-0A4317351833}" presName="sp" presStyleCnt="0"/>
      <dgm:spPr/>
    </dgm:pt>
    <dgm:pt modelId="{DDFB288E-83F6-487E-BA11-2FCE4987BBE1}" type="pres">
      <dgm:prSet presAssocID="{F6FB6823-425F-43B0-9215-6387D299C29C}" presName="linNode" presStyleCnt="0"/>
      <dgm:spPr/>
    </dgm:pt>
    <dgm:pt modelId="{ACEA9818-5E08-42E9-9DE5-077F4DBFA241}" type="pres">
      <dgm:prSet presAssocID="{F6FB6823-425F-43B0-9215-6387D299C29C}" presName="parentText" presStyleLbl="node1" presStyleIdx="2" presStyleCnt="3" custScaleX="84309" custScaleY="5802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46D544-E097-485C-92EC-26BD370E65AA}" type="pres">
      <dgm:prSet presAssocID="{F6FB6823-425F-43B0-9215-6387D299C29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CCCF7CC-5899-4A36-B7AD-5E93F4EC377A}" srcId="{98628CE0-F4EF-4862-9D50-1A72B9BF1142}" destId="{E4047E49-6CB7-4390-9FA8-C50581058B54}" srcOrd="0" destOrd="0" parTransId="{804521D1-3988-48D4-93BF-3FEC86B18EAF}" sibTransId="{4489CE6B-8C1F-4DD5-B71C-E58848A8D5B2}"/>
    <dgm:cxn modelId="{D0E82D8F-AEB4-4CCD-8935-2E7EB01DACDD}" srcId="{F6FB6823-425F-43B0-9215-6387D299C29C}" destId="{9E4C8966-C31C-4F4F-95D1-E2F29D7D1DED}" srcOrd="0" destOrd="0" parTransId="{A2A3F15A-265B-46EF-9786-D0E1ABB7BE95}" sibTransId="{AA7A3AD0-20FB-4681-93F0-ACDF9C75DEB7}"/>
    <dgm:cxn modelId="{489D9074-2B13-47FC-B2BB-001AD8A01D84}" type="presOf" srcId="{A667D5A5-B32E-43AF-ABD9-8949629AD042}" destId="{6B75B21C-CC28-4220-B893-894FDCF41F84}" srcOrd="0" destOrd="0" presId="urn:microsoft.com/office/officeart/2005/8/layout/vList5"/>
    <dgm:cxn modelId="{B77BEACA-880D-4912-B5E8-BAA8C1D374A3}" type="presOf" srcId="{98628CE0-F4EF-4862-9D50-1A72B9BF1142}" destId="{849C8F08-E197-486A-86AD-CD74771983F8}" srcOrd="0" destOrd="0" presId="urn:microsoft.com/office/officeart/2005/8/layout/vList5"/>
    <dgm:cxn modelId="{275C39F0-8C54-4768-BFE3-2B408ED93095}" type="presOf" srcId="{BF103132-028E-4ECF-86BB-835241899A7D}" destId="{F63E158C-032D-489F-B9E0-F5C26747EE33}" srcOrd="0" destOrd="0" presId="urn:microsoft.com/office/officeart/2005/8/layout/vList5"/>
    <dgm:cxn modelId="{D7991B8D-94B4-4E35-AEA3-0138A98041D4}" type="presOf" srcId="{F6FB6823-425F-43B0-9215-6387D299C29C}" destId="{ACEA9818-5E08-42E9-9DE5-077F4DBFA241}" srcOrd="0" destOrd="0" presId="urn:microsoft.com/office/officeart/2005/8/layout/vList5"/>
    <dgm:cxn modelId="{B78D0D2B-FF2D-4EB0-AFA0-0C6783ACA9D0}" type="presOf" srcId="{9E4C8966-C31C-4F4F-95D1-E2F29D7D1DED}" destId="{AC46D544-E097-485C-92EC-26BD370E65AA}" srcOrd="0" destOrd="0" presId="urn:microsoft.com/office/officeart/2005/8/layout/vList5"/>
    <dgm:cxn modelId="{12B76A4E-85CD-4223-BB79-4D994AE4CFDA}" srcId="{520FB632-A3F3-4556-B559-B9D52C2AB16C}" destId="{F6FB6823-425F-43B0-9215-6387D299C29C}" srcOrd="2" destOrd="0" parTransId="{FAC2E7D7-26CE-4323-9560-47CA9BBD17B7}" sibTransId="{A00A5F71-5E94-4E5E-82EA-D562334CB691}"/>
    <dgm:cxn modelId="{BAC35C65-220F-4904-A713-AC82CFD60B34}" type="presOf" srcId="{B5E1394D-83A7-40BD-8A2F-4AAE0E157014}" destId="{E5DFEC65-DA3B-4A16-8D5D-A2482A992F3C}" srcOrd="0" destOrd="1" presId="urn:microsoft.com/office/officeart/2005/8/layout/vList5"/>
    <dgm:cxn modelId="{AC8D6AF1-4C45-4288-94D8-0161699DFD96}" srcId="{A667D5A5-B32E-43AF-ABD9-8949629AD042}" destId="{BF103132-028E-4ECF-86BB-835241899A7D}" srcOrd="0" destOrd="0" parTransId="{AB50402C-283F-47C7-B263-7E9B3702DFC6}" sibTransId="{9FB0C745-7822-4FA9-A293-D8DF64B99A14}"/>
    <dgm:cxn modelId="{1518ECC0-590A-4C62-A4E9-B5889DDC3746}" srcId="{520FB632-A3F3-4556-B559-B9D52C2AB16C}" destId="{98628CE0-F4EF-4862-9D50-1A72B9BF1142}" srcOrd="0" destOrd="0" parTransId="{51AA408F-6152-43F6-B577-401DE200C9D2}" sibTransId="{4C89C3F4-438A-4A93-A757-1C1A998DA0FD}"/>
    <dgm:cxn modelId="{A55FE73D-4B30-44C4-8366-A1193E0DAB4C}" type="presOf" srcId="{E4047E49-6CB7-4390-9FA8-C50581058B54}" destId="{E5DFEC65-DA3B-4A16-8D5D-A2482A992F3C}" srcOrd="0" destOrd="0" presId="urn:microsoft.com/office/officeart/2005/8/layout/vList5"/>
    <dgm:cxn modelId="{61EA39FA-01CC-4910-BC9D-C81C54A626C7}" srcId="{98628CE0-F4EF-4862-9D50-1A72B9BF1142}" destId="{B5E1394D-83A7-40BD-8A2F-4AAE0E157014}" srcOrd="1" destOrd="0" parTransId="{09D4AE97-B484-48B6-89C9-95B067227E6C}" sibTransId="{DC63EF17-AE40-44DF-AA2B-DED5D0E9CFCB}"/>
    <dgm:cxn modelId="{59311652-D083-443C-9058-066E35ACCA83}" srcId="{520FB632-A3F3-4556-B559-B9D52C2AB16C}" destId="{A667D5A5-B32E-43AF-ABD9-8949629AD042}" srcOrd="1" destOrd="0" parTransId="{1DD1D394-A367-42A0-A014-1E70D30F96F3}" sibTransId="{38A343E8-8D42-4FFE-B049-0A4317351833}"/>
    <dgm:cxn modelId="{A50BBE14-039D-4841-9862-3453483369B2}" type="presOf" srcId="{520FB632-A3F3-4556-B559-B9D52C2AB16C}" destId="{ABEBCFC6-5E3E-4472-8064-8EFEA7278896}" srcOrd="0" destOrd="0" presId="urn:microsoft.com/office/officeart/2005/8/layout/vList5"/>
    <dgm:cxn modelId="{0AD66B11-0885-4DCE-B921-0E0F453054C0}" type="presParOf" srcId="{ABEBCFC6-5E3E-4472-8064-8EFEA7278896}" destId="{C78224D3-0281-48AE-A72E-0D9B27AA59E5}" srcOrd="0" destOrd="0" presId="urn:microsoft.com/office/officeart/2005/8/layout/vList5"/>
    <dgm:cxn modelId="{32756187-90A4-4ADC-AC44-AD14BB6FA4D8}" type="presParOf" srcId="{C78224D3-0281-48AE-A72E-0D9B27AA59E5}" destId="{849C8F08-E197-486A-86AD-CD74771983F8}" srcOrd="0" destOrd="0" presId="urn:microsoft.com/office/officeart/2005/8/layout/vList5"/>
    <dgm:cxn modelId="{B6D1A25C-4EE7-4B1D-8C42-DDD7487AC2DC}" type="presParOf" srcId="{C78224D3-0281-48AE-A72E-0D9B27AA59E5}" destId="{E5DFEC65-DA3B-4A16-8D5D-A2482A992F3C}" srcOrd="1" destOrd="0" presId="urn:microsoft.com/office/officeart/2005/8/layout/vList5"/>
    <dgm:cxn modelId="{E0B98B72-2A61-4749-AC03-D1ABE9AEDA31}" type="presParOf" srcId="{ABEBCFC6-5E3E-4472-8064-8EFEA7278896}" destId="{4AA7F581-8E5A-4F53-8CB6-DEA2CBD24594}" srcOrd="1" destOrd="0" presId="urn:microsoft.com/office/officeart/2005/8/layout/vList5"/>
    <dgm:cxn modelId="{05077E4B-BD63-4FFA-BDEC-03BCB34E01D1}" type="presParOf" srcId="{ABEBCFC6-5E3E-4472-8064-8EFEA7278896}" destId="{B308C77F-36C1-4E35-B099-A88CC32B5C70}" srcOrd="2" destOrd="0" presId="urn:microsoft.com/office/officeart/2005/8/layout/vList5"/>
    <dgm:cxn modelId="{4E502BA4-A228-4388-8BF9-960BBCC39EED}" type="presParOf" srcId="{B308C77F-36C1-4E35-B099-A88CC32B5C70}" destId="{6B75B21C-CC28-4220-B893-894FDCF41F84}" srcOrd="0" destOrd="0" presId="urn:microsoft.com/office/officeart/2005/8/layout/vList5"/>
    <dgm:cxn modelId="{F51C80B1-8122-418B-8499-EAE81712B3F2}" type="presParOf" srcId="{B308C77F-36C1-4E35-B099-A88CC32B5C70}" destId="{F63E158C-032D-489F-B9E0-F5C26747EE33}" srcOrd="1" destOrd="0" presId="urn:microsoft.com/office/officeart/2005/8/layout/vList5"/>
    <dgm:cxn modelId="{FB18AB26-A9DF-4CB7-BF0C-EFD865561E53}" type="presParOf" srcId="{ABEBCFC6-5E3E-4472-8064-8EFEA7278896}" destId="{922420CA-2502-4A09-B634-7B2FF9BFF412}" srcOrd="3" destOrd="0" presId="urn:microsoft.com/office/officeart/2005/8/layout/vList5"/>
    <dgm:cxn modelId="{80BB9CB5-80F1-419E-8773-D5219875A084}" type="presParOf" srcId="{ABEBCFC6-5E3E-4472-8064-8EFEA7278896}" destId="{DDFB288E-83F6-487E-BA11-2FCE4987BBE1}" srcOrd="4" destOrd="0" presId="urn:microsoft.com/office/officeart/2005/8/layout/vList5"/>
    <dgm:cxn modelId="{4F6DDD0E-3CA2-49D8-B823-A1A634683906}" type="presParOf" srcId="{DDFB288E-83F6-487E-BA11-2FCE4987BBE1}" destId="{ACEA9818-5E08-42E9-9DE5-077F4DBFA241}" srcOrd="0" destOrd="0" presId="urn:microsoft.com/office/officeart/2005/8/layout/vList5"/>
    <dgm:cxn modelId="{5A12F0BD-5A23-476D-8FFA-F724563557CD}" type="presParOf" srcId="{DDFB288E-83F6-487E-BA11-2FCE4987BBE1}" destId="{AC46D544-E097-485C-92EC-26BD370E65A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0FB632-A3F3-4556-B559-B9D52C2AB16C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98628CE0-F4EF-4862-9D50-1A72B9BF1142}">
      <dgm:prSet phldrT="[文字]" custT="1"/>
      <dgm:spPr/>
      <dgm:t>
        <a:bodyPr/>
        <a:lstStyle/>
        <a:p>
          <a:r>
            <a:rPr lang="zh-TW" altLang="en-US" sz="3600" b="1" smtClean="0">
              <a:solidFill>
                <a:schemeClr val="tx1"/>
              </a:solidFill>
            </a:rPr>
            <a:t>錄取標準</a:t>
          </a:r>
          <a:endParaRPr lang="zh-TW" altLang="en-US" sz="3600" b="1" dirty="0">
            <a:solidFill>
              <a:schemeClr val="tx1"/>
            </a:solidFill>
          </a:endParaRPr>
        </a:p>
      </dgm:t>
    </dgm:pt>
    <dgm:pt modelId="{51AA408F-6152-43F6-B577-401DE200C9D2}" type="parTrans" cxnId="{1518ECC0-590A-4C62-A4E9-B5889DDC3746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4C89C3F4-438A-4A93-A757-1C1A998DA0FD}" type="sibTrans" cxnId="{1518ECC0-590A-4C62-A4E9-B5889DDC3746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E4047E49-6CB7-4390-9FA8-C50581058B54}">
      <dgm:prSet phldrT="[文字]" custT="1"/>
      <dgm:spPr/>
      <dgm:t>
        <a:bodyPr/>
        <a:lstStyle/>
        <a:p>
          <a:r>
            <a:rPr lang="zh-TW" altLang="en-US" sz="2400" b="1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分科測驗</a:t>
          </a:r>
          <a:r>
            <a:rPr lang="zh-TW" sz="2400" b="1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考試</a:t>
          </a:r>
          <a:r>
            <a:rPr lang="en-US" altLang="zh-TW" sz="2400" b="1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Y</a:t>
          </a:r>
          <a:r>
            <a:rPr lang="zh-TW" altLang="en-US" sz="2400" b="1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，</a:t>
          </a:r>
          <a:r>
            <a:rPr lang="zh-TW" altLang="en-US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共</a:t>
          </a:r>
          <a:r>
            <a:rPr lang="en-US" altLang="zh-TW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8</a:t>
          </a:r>
          <a:r>
            <a:rPr lang="zh-TW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科</a:t>
          </a:r>
          <a:r>
            <a:rPr lang="zh-TW" altLang="en-US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選考</a:t>
          </a:r>
          <a:endParaRPr lang="zh-TW" altLang="en-US" sz="2400" b="1" dirty="0">
            <a:solidFill>
              <a:srgbClr val="FF0000"/>
            </a:solidFill>
          </a:endParaRPr>
        </a:p>
      </dgm:t>
    </dgm:pt>
    <dgm:pt modelId="{804521D1-3988-48D4-93BF-3FEC86B18EAF}" type="parTrans" cxnId="{0CCCF7CC-5899-4A36-B7AD-5E93F4EC377A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4489CE6B-8C1F-4DD5-B71C-E58848A8D5B2}" type="sibTrans" cxnId="{0CCCF7CC-5899-4A36-B7AD-5E93F4EC377A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A667D5A5-B32E-43AF-ABD9-8949629AD042}">
      <dgm:prSet phldrT="[文字]" custT="1"/>
      <dgm:spPr/>
      <dgm:t>
        <a:bodyPr/>
        <a:lstStyle/>
        <a:p>
          <a:r>
            <a:rPr lang="zh-TW" altLang="en-US" sz="3600" b="1" smtClean="0">
              <a:solidFill>
                <a:schemeClr val="tx1"/>
              </a:solidFill>
            </a:rPr>
            <a:t>條件</a:t>
          </a:r>
          <a:r>
            <a:rPr lang="en-US" altLang="zh-TW" sz="3600" b="1" smtClean="0">
              <a:solidFill>
                <a:schemeClr val="tx1"/>
              </a:solidFill>
            </a:rPr>
            <a:t>/</a:t>
          </a:r>
          <a:r>
            <a:rPr lang="zh-TW" altLang="en-US" sz="3600" b="1" smtClean="0">
              <a:solidFill>
                <a:schemeClr val="tx1"/>
              </a:solidFill>
            </a:rPr>
            <a:t>限制</a:t>
          </a:r>
          <a:endParaRPr lang="zh-TW" altLang="en-US" sz="3600" b="1" dirty="0">
            <a:solidFill>
              <a:schemeClr val="tx1"/>
            </a:solidFill>
          </a:endParaRPr>
        </a:p>
      </dgm:t>
    </dgm:pt>
    <dgm:pt modelId="{1DD1D394-A367-42A0-A014-1E70D30F96F3}" type="parTrans" cxnId="{59311652-D083-443C-9058-066E35ACCA83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38A343E8-8D42-4FFE-B049-0A4317351833}" type="sibTrans" cxnId="{59311652-D083-443C-9058-066E35ACCA83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BF103132-028E-4ECF-86BB-835241899A7D}">
      <dgm:prSet phldrT="[文字]" custT="1"/>
      <dgm:spPr/>
      <dgm:t>
        <a:bodyPr/>
        <a:lstStyle/>
        <a:p>
          <a:r>
            <a:rPr lang="zh-TW" sz="2400" b="1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採用網路登記志願。</a:t>
          </a:r>
          <a:endParaRPr lang="zh-TW" altLang="en-US" sz="2400" b="1" dirty="0">
            <a:solidFill>
              <a:schemeClr val="tx1"/>
            </a:solidFill>
          </a:endParaRPr>
        </a:p>
      </dgm:t>
    </dgm:pt>
    <dgm:pt modelId="{AB50402C-283F-47C7-B263-7E9B3702DFC6}" type="parTrans" cxnId="{AC8D6AF1-4C45-4288-94D8-0161699DFD96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9FB0C745-7822-4FA9-A293-D8DF64B99A14}" type="sibTrans" cxnId="{AC8D6AF1-4C45-4288-94D8-0161699DFD96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F6FB6823-425F-43B0-9215-6387D299C29C}">
      <dgm:prSet phldrT="[文字]" custT="1"/>
      <dgm:spPr/>
      <dgm:t>
        <a:bodyPr/>
        <a:lstStyle/>
        <a:p>
          <a:r>
            <a:rPr lang="zh-TW" altLang="en-US" sz="3600" b="1" smtClean="0">
              <a:solidFill>
                <a:schemeClr val="tx1"/>
              </a:solidFill>
            </a:rPr>
            <a:t>特別注意</a:t>
          </a:r>
          <a:endParaRPr lang="zh-TW" altLang="en-US" sz="3600" b="1" dirty="0">
            <a:solidFill>
              <a:schemeClr val="tx1"/>
            </a:solidFill>
          </a:endParaRPr>
        </a:p>
      </dgm:t>
    </dgm:pt>
    <dgm:pt modelId="{FAC2E7D7-26CE-4323-9560-47CA9BBD17B7}" type="parTrans" cxnId="{12B76A4E-85CD-4223-BB79-4D994AE4CFDA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A00A5F71-5E94-4E5E-82EA-D562334CB691}" type="sibTrans" cxnId="{12B76A4E-85CD-4223-BB79-4D994AE4CFDA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9E4C8966-C31C-4F4F-95D1-E2F29D7D1DED}">
      <dgm:prSet phldrT="[文字]" custT="1"/>
      <dgm:spPr/>
      <dgm:t>
        <a:bodyPr/>
        <a:lstStyle/>
        <a:p>
          <a:r>
            <a:rPr lang="zh-TW" altLang="en-US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注意</a:t>
          </a:r>
          <a:r>
            <a:rPr lang="zh-TW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部份校系</a:t>
          </a:r>
          <a:r>
            <a:rPr lang="zh-TW" altLang="en-US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會將</a:t>
          </a:r>
          <a:r>
            <a:rPr lang="zh-TW" sz="2400" b="1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學測</a:t>
          </a:r>
          <a:r>
            <a:rPr lang="zh-TW" altLang="en-US" sz="2400" b="1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科目的成績</a:t>
          </a:r>
          <a:r>
            <a:rPr lang="zh-TW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做為校系選才之檢定。</a:t>
          </a:r>
          <a:endParaRPr lang="zh-TW" altLang="en-US" sz="2400" b="1" dirty="0">
            <a:solidFill>
              <a:schemeClr val="tx1"/>
            </a:solidFill>
          </a:endParaRPr>
        </a:p>
      </dgm:t>
    </dgm:pt>
    <dgm:pt modelId="{A2A3F15A-265B-46EF-9786-D0E1ABB7BE95}" type="parTrans" cxnId="{D0E82D8F-AEB4-4CCD-8935-2E7EB01DACDD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AA7A3AD0-20FB-4681-93F0-ACDF9C75DEB7}" type="sibTrans" cxnId="{D0E82D8F-AEB4-4CCD-8935-2E7EB01DACDD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CB5D0613-1F63-4918-BA37-D4711D572603}">
      <dgm:prSet custT="1"/>
      <dgm:spPr/>
      <dgm:t>
        <a:bodyPr/>
        <a:lstStyle/>
        <a:p>
          <a:r>
            <a:rPr lang="zh-TW" sz="2400" b="1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最多可填</a:t>
          </a:r>
          <a:r>
            <a:rPr lang="en-US" sz="2400" b="1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100</a:t>
          </a:r>
          <a:r>
            <a:rPr lang="zh-TW" sz="2400" b="1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個</a:t>
          </a:r>
          <a:r>
            <a:rPr lang="zh-TW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志願。</a:t>
          </a:r>
          <a:endParaRPr lang="zh-TW" sz="2400" b="1" dirty="0">
            <a:solidFill>
              <a:schemeClr val="tx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36A06DF6-41B8-441A-8D85-3C1CB0E75C28}" type="parTrans" cxnId="{8C6094E6-D1F1-408E-B963-343909DBA5C9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1DF1FF93-2EE8-4EF3-9277-009044198A3E}" type="sibTrans" cxnId="{8C6094E6-D1F1-408E-B963-343909DBA5C9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219852D2-49C2-4FAF-9FC4-89411E10700C}">
      <dgm:prSet custT="1"/>
      <dgm:spPr/>
      <dgm:t>
        <a:bodyPr/>
        <a:lstStyle/>
        <a:p>
          <a:r>
            <a:rPr lang="zh-TW" altLang="en-US" sz="2400" b="1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術科</a:t>
          </a:r>
          <a:r>
            <a:rPr lang="zh-TW" altLang="en-US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成績可列為部分校系選才的考科。</a:t>
          </a:r>
          <a:endParaRPr lang="zh-TW" altLang="en-US" sz="2400" b="1" dirty="0">
            <a:solidFill>
              <a:schemeClr val="tx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853DC932-F219-4E99-BD7B-3DB17C2D65DA}" type="parTrans" cxnId="{812D456E-C477-4750-BBC2-8518A6433E1A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4B3FBF7E-E9B0-4E6E-8888-1DD727CAC302}" type="sibTrans" cxnId="{812D456E-C477-4750-BBC2-8518A6433E1A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2D724005-5D49-48B8-AA51-F3CFA546D8A8}">
      <dgm:prSet custT="1"/>
      <dgm:spPr/>
      <dgm:t>
        <a:bodyPr/>
        <a:lstStyle/>
        <a:p>
          <a:r>
            <a:rPr lang="zh-TW" altLang="en-US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先檢定，後採計，同分在參酌。</a:t>
          </a:r>
          <a:endParaRPr lang="zh-TW" sz="2400" b="1" dirty="0">
            <a:solidFill>
              <a:schemeClr val="tx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3711E95E-C6FF-42F5-9683-C2C061FE7579}" type="parTrans" cxnId="{B7AEF5D4-7C07-45D5-9E01-9033F40545B6}">
      <dgm:prSet/>
      <dgm:spPr/>
      <dgm:t>
        <a:bodyPr/>
        <a:lstStyle/>
        <a:p>
          <a:endParaRPr lang="zh-TW" altLang="en-US"/>
        </a:p>
      </dgm:t>
    </dgm:pt>
    <dgm:pt modelId="{C5F64610-2477-40A5-991A-71115E1EC8BC}" type="sibTrans" cxnId="{B7AEF5D4-7C07-45D5-9E01-9033F40545B6}">
      <dgm:prSet/>
      <dgm:spPr/>
      <dgm:t>
        <a:bodyPr/>
        <a:lstStyle/>
        <a:p>
          <a:endParaRPr lang="zh-TW" altLang="en-US"/>
        </a:p>
      </dgm:t>
    </dgm:pt>
    <dgm:pt modelId="{ABEBCFC6-5E3E-4472-8064-8EFEA7278896}" type="pres">
      <dgm:prSet presAssocID="{520FB632-A3F3-4556-B559-B9D52C2AB1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78224D3-0281-48AE-A72E-0D9B27AA59E5}" type="pres">
      <dgm:prSet presAssocID="{98628CE0-F4EF-4862-9D50-1A72B9BF1142}" presName="linNode" presStyleCnt="0"/>
      <dgm:spPr/>
    </dgm:pt>
    <dgm:pt modelId="{849C8F08-E197-486A-86AD-CD74771983F8}" type="pres">
      <dgm:prSet presAssocID="{98628CE0-F4EF-4862-9D50-1A72B9BF1142}" presName="parentText" presStyleLbl="node1" presStyleIdx="0" presStyleCnt="3" custScaleX="84309" custScaleY="5802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DFEC65-DA3B-4A16-8D5D-A2482A992F3C}" type="pres">
      <dgm:prSet presAssocID="{98628CE0-F4EF-4862-9D50-1A72B9BF1142}" presName="descendantText" presStyleLbl="alignAccFollowNode1" presStyleIdx="0" presStyleCnt="3" custScaleX="10790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A7F581-8E5A-4F53-8CB6-DEA2CBD24594}" type="pres">
      <dgm:prSet presAssocID="{4C89C3F4-438A-4A93-A757-1C1A998DA0FD}" presName="sp" presStyleCnt="0"/>
      <dgm:spPr/>
    </dgm:pt>
    <dgm:pt modelId="{B308C77F-36C1-4E35-B099-A88CC32B5C70}" type="pres">
      <dgm:prSet presAssocID="{A667D5A5-B32E-43AF-ABD9-8949629AD042}" presName="linNode" presStyleCnt="0"/>
      <dgm:spPr/>
    </dgm:pt>
    <dgm:pt modelId="{6B75B21C-CC28-4220-B893-894FDCF41F84}" type="pres">
      <dgm:prSet presAssocID="{A667D5A5-B32E-43AF-ABD9-8949629AD042}" presName="parentText" presStyleLbl="node1" presStyleIdx="1" presStyleCnt="3" custScaleX="84309" custScaleY="5802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3E158C-032D-489F-B9E0-F5C26747EE33}" type="pres">
      <dgm:prSet presAssocID="{A667D5A5-B32E-43AF-ABD9-8949629AD042}" presName="descendantText" presStyleLbl="alignAccFollowNode1" presStyleIdx="1" presStyleCnt="3" custScaleX="10790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2420CA-2502-4A09-B634-7B2FF9BFF412}" type="pres">
      <dgm:prSet presAssocID="{38A343E8-8D42-4FFE-B049-0A4317351833}" presName="sp" presStyleCnt="0"/>
      <dgm:spPr/>
    </dgm:pt>
    <dgm:pt modelId="{DDFB288E-83F6-487E-BA11-2FCE4987BBE1}" type="pres">
      <dgm:prSet presAssocID="{F6FB6823-425F-43B0-9215-6387D299C29C}" presName="linNode" presStyleCnt="0"/>
      <dgm:spPr/>
    </dgm:pt>
    <dgm:pt modelId="{ACEA9818-5E08-42E9-9DE5-077F4DBFA241}" type="pres">
      <dgm:prSet presAssocID="{F6FB6823-425F-43B0-9215-6387D299C29C}" presName="parentText" presStyleLbl="node1" presStyleIdx="2" presStyleCnt="3" custScaleX="84309" custScaleY="5802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46D544-E097-485C-92EC-26BD370E65AA}" type="pres">
      <dgm:prSet presAssocID="{F6FB6823-425F-43B0-9215-6387D299C29C}" presName="descendantText" presStyleLbl="alignAccFollowNode1" presStyleIdx="2" presStyleCnt="3" custScaleX="10790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C324D17-3254-4B22-A97B-F56C8608AB9A}" type="presOf" srcId="{A667D5A5-B32E-43AF-ABD9-8949629AD042}" destId="{6B75B21C-CC28-4220-B893-894FDCF41F84}" srcOrd="0" destOrd="0" presId="urn:microsoft.com/office/officeart/2005/8/layout/vList5"/>
    <dgm:cxn modelId="{F528366B-9E31-4B21-A236-A9D119B23DE1}" type="presOf" srcId="{9E4C8966-C31C-4F4F-95D1-E2F29D7D1DED}" destId="{AC46D544-E097-485C-92EC-26BD370E65AA}" srcOrd="0" destOrd="0" presId="urn:microsoft.com/office/officeart/2005/8/layout/vList5"/>
    <dgm:cxn modelId="{5C03BCCE-A3B9-4B09-810B-CE836D3D795B}" type="presOf" srcId="{520FB632-A3F3-4556-B559-B9D52C2AB16C}" destId="{ABEBCFC6-5E3E-4472-8064-8EFEA7278896}" srcOrd="0" destOrd="0" presId="urn:microsoft.com/office/officeart/2005/8/layout/vList5"/>
    <dgm:cxn modelId="{B7AEF5D4-7C07-45D5-9E01-9033F40545B6}" srcId="{98628CE0-F4EF-4862-9D50-1A72B9BF1142}" destId="{2D724005-5D49-48B8-AA51-F3CFA546D8A8}" srcOrd="1" destOrd="0" parTransId="{3711E95E-C6FF-42F5-9683-C2C061FE7579}" sibTransId="{C5F64610-2477-40A5-991A-71115E1EC8BC}"/>
    <dgm:cxn modelId="{AC8D6AF1-4C45-4288-94D8-0161699DFD96}" srcId="{A667D5A5-B32E-43AF-ABD9-8949629AD042}" destId="{BF103132-028E-4ECF-86BB-835241899A7D}" srcOrd="0" destOrd="0" parTransId="{AB50402C-283F-47C7-B263-7E9B3702DFC6}" sibTransId="{9FB0C745-7822-4FA9-A293-D8DF64B99A14}"/>
    <dgm:cxn modelId="{57ACAFC8-5807-408A-8900-3C912C24BAC8}" type="presOf" srcId="{F6FB6823-425F-43B0-9215-6387D299C29C}" destId="{ACEA9818-5E08-42E9-9DE5-077F4DBFA241}" srcOrd="0" destOrd="0" presId="urn:microsoft.com/office/officeart/2005/8/layout/vList5"/>
    <dgm:cxn modelId="{8C6094E6-D1F1-408E-B963-343909DBA5C9}" srcId="{A667D5A5-B32E-43AF-ABD9-8949629AD042}" destId="{CB5D0613-1F63-4918-BA37-D4711D572603}" srcOrd="1" destOrd="0" parTransId="{36A06DF6-41B8-441A-8D85-3C1CB0E75C28}" sibTransId="{1DF1FF93-2EE8-4EF3-9277-009044198A3E}"/>
    <dgm:cxn modelId="{58B0E9E5-EB22-4A9D-A279-C08F4DE53A9D}" type="presOf" srcId="{CB5D0613-1F63-4918-BA37-D4711D572603}" destId="{F63E158C-032D-489F-B9E0-F5C26747EE33}" srcOrd="0" destOrd="1" presId="urn:microsoft.com/office/officeart/2005/8/layout/vList5"/>
    <dgm:cxn modelId="{1308BE90-1120-433A-A0D4-34EE278B112C}" type="presOf" srcId="{98628CE0-F4EF-4862-9D50-1A72B9BF1142}" destId="{849C8F08-E197-486A-86AD-CD74771983F8}" srcOrd="0" destOrd="0" presId="urn:microsoft.com/office/officeart/2005/8/layout/vList5"/>
    <dgm:cxn modelId="{1518ECC0-590A-4C62-A4E9-B5889DDC3746}" srcId="{520FB632-A3F3-4556-B559-B9D52C2AB16C}" destId="{98628CE0-F4EF-4862-9D50-1A72B9BF1142}" srcOrd="0" destOrd="0" parTransId="{51AA408F-6152-43F6-B577-401DE200C9D2}" sibTransId="{4C89C3F4-438A-4A93-A757-1C1A998DA0FD}"/>
    <dgm:cxn modelId="{59311652-D083-443C-9058-066E35ACCA83}" srcId="{520FB632-A3F3-4556-B559-B9D52C2AB16C}" destId="{A667D5A5-B32E-43AF-ABD9-8949629AD042}" srcOrd="1" destOrd="0" parTransId="{1DD1D394-A367-42A0-A014-1E70D30F96F3}" sibTransId="{38A343E8-8D42-4FFE-B049-0A4317351833}"/>
    <dgm:cxn modelId="{12B76A4E-85CD-4223-BB79-4D994AE4CFDA}" srcId="{520FB632-A3F3-4556-B559-B9D52C2AB16C}" destId="{F6FB6823-425F-43B0-9215-6387D299C29C}" srcOrd="2" destOrd="0" parTransId="{FAC2E7D7-26CE-4323-9560-47CA9BBD17B7}" sibTransId="{A00A5F71-5E94-4E5E-82EA-D562334CB691}"/>
    <dgm:cxn modelId="{0CCCF7CC-5899-4A36-B7AD-5E93F4EC377A}" srcId="{98628CE0-F4EF-4862-9D50-1A72B9BF1142}" destId="{E4047E49-6CB7-4390-9FA8-C50581058B54}" srcOrd="0" destOrd="0" parTransId="{804521D1-3988-48D4-93BF-3FEC86B18EAF}" sibTransId="{4489CE6B-8C1F-4DD5-B71C-E58848A8D5B2}"/>
    <dgm:cxn modelId="{1818F02C-7474-49E1-97F6-9B2945DDF9BC}" type="presOf" srcId="{E4047E49-6CB7-4390-9FA8-C50581058B54}" destId="{E5DFEC65-DA3B-4A16-8D5D-A2482A992F3C}" srcOrd="0" destOrd="0" presId="urn:microsoft.com/office/officeart/2005/8/layout/vList5"/>
    <dgm:cxn modelId="{D0E82D8F-AEB4-4CCD-8935-2E7EB01DACDD}" srcId="{F6FB6823-425F-43B0-9215-6387D299C29C}" destId="{9E4C8966-C31C-4F4F-95D1-E2F29D7D1DED}" srcOrd="0" destOrd="0" parTransId="{A2A3F15A-265B-46EF-9786-D0E1ABB7BE95}" sibTransId="{AA7A3AD0-20FB-4681-93F0-ACDF9C75DEB7}"/>
    <dgm:cxn modelId="{3147E5A0-63A7-4974-9FD9-6B23FB65B8AF}" type="presOf" srcId="{BF103132-028E-4ECF-86BB-835241899A7D}" destId="{F63E158C-032D-489F-B9E0-F5C26747EE33}" srcOrd="0" destOrd="0" presId="urn:microsoft.com/office/officeart/2005/8/layout/vList5"/>
    <dgm:cxn modelId="{812D456E-C477-4750-BBC2-8518A6433E1A}" srcId="{F6FB6823-425F-43B0-9215-6387D299C29C}" destId="{219852D2-49C2-4FAF-9FC4-89411E10700C}" srcOrd="1" destOrd="0" parTransId="{853DC932-F219-4E99-BD7B-3DB17C2D65DA}" sibTransId="{4B3FBF7E-E9B0-4E6E-8888-1DD727CAC302}"/>
    <dgm:cxn modelId="{2F688C71-4807-4F4D-8E1A-DF9C3F56C54A}" type="presOf" srcId="{219852D2-49C2-4FAF-9FC4-89411E10700C}" destId="{AC46D544-E097-485C-92EC-26BD370E65AA}" srcOrd="0" destOrd="1" presId="urn:microsoft.com/office/officeart/2005/8/layout/vList5"/>
    <dgm:cxn modelId="{B53B205E-7073-4244-B968-628BA727A496}" type="presOf" srcId="{2D724005-5D49-48B8-AA51-F3CFA546D8A8}" destId="{E5DFEC65-DA3B-4A16-8D5D-A2482A992F3C}" srcOrd="0" destOrd="1" presId="urn:microsoft.com/office/officeart/2005/8/layout/vList5"/>
    <dgm:cxn modelId="{CF99EDDB-0F2B-4B34-BFEE-FC67977E27B2}" type="presParOf" srcId="{ABEBCFC6-5E3E-4472-8064-8EFEA7278896}" destId="{C78224D3-0281-48AE-A72E-0D9B27AA59E5}" srcOrd="0" destOrd="0" presId="urn:microsoft.com/office/officeart/2005/8/layout/vList5"/>
    <dgm:cxn modelId="{DEC0A8B2-20E7-43CE-BE3E-BD5934D051FA}" type="presParOf" srcId="{C78224D3-0281-48AE-A72E-0D9B27AA59E5}" destId="{849C8F08-E197-486A-86AD-CD74771983F8}" srcOrd="0" destOrd="0" presId="urn:microsoft.com/office/officeart/2005/8/layout/vList5"/>
    <dgm:cxn modelId="{DD0CD1E5-973A-425D-9869-9AC21B9301D3}" type="presParOf" srcId="{C78224D3-0281-48AE-A72E-0D9B27AA59E5}" destId="{E5DFEC65-DA3B-4A16-8D5D-A2482A992F3C}" srcOrd="1" destOrd="0" presId="urn:microsoft.com/office/officeart/2005/8/layout/vList5"/>
    <dgm:cxn modelId="{60750072-47FC-41F2-B5EB-4CF6D199047A}" type="presParOf" srcId="{ABEBCFC6-5E3E-4472-8064-8EFEA7278896}" destId="{4AA7F581-8E5A-4F53-8CB6-DEA2CBD24594}" srcOrd="1" destOrd="0" presId="urn:microsoft.com/office/officeart/2005/8/layout/vList5"/>
    <dgm:cxn modelId="{A03A336F-2709-43D4-9DA9-283A13209193}" type="presParOf" srcId="{ABEBCFC6-5E3E-4472-8064-8EFEA7278896}" destId="{B308C77F-36C1-4E35-B099-A88CC32B5C70}" srcOrd="2" destOrd="0" presId="urn:microsoft.com/office/officeart/2005/8/layout/vList5"/>
    <dgm:cxn modelId="{78139573-66FF-4E76-B38B-B678F6E0BBF5}" type="presParOf" srcId="{B308C77F-36C1-4E35-B099-A88CC32B5C70}" destId="{6B75B21C-CC28-4220-B893-894FDCF41F84}" srcOrd="0" destOrd="0" presId="urn:microsoft.com/office/officeart/2005/8/layout/vList5"/>
    <dgm:cxn modelId="{91EC774E-B79F-4841-B1FA-59CF6285BDDF}" type="presParOf" srcId="{B308C77F-36C1-4E35-B099-A88CC32B5C70}" destId="{F63E158C-032D-489F-B9E0-F5C26747EE33}" srcOrd="1" destOrd="0" presId="urn:microsoft.com/office/officeart/2005/8/layout/vList5"/>
    <dgm:cxn modelId="{700391A3-3986-4E59-91CA-5687B4257645}" type="presParOf" srcId="{ABEBCFC6-5E3E-4472-8064-8EFEA7278896}" destId="{922420CA-2502-4A09-B634-7B2FF9BFF412}" srcOrd="3" destOrd="0" presId="urn:microsoft.com/office/officeart/2005/8/layout/vList5"/>
    <dgm:cxn modelId="{BF13A8E6-C728-4A72-822F-4280577C6820}" type="presParOf" srcId="{ABEBCFC6-5E3E-4472-8064-8EFEA7278896}" destId="{DDFB288E-83F6-487E-BA11-2FCE4987BBE1}" srcOrd="4" destOrd="0" presId="urn:microsoft.com/office/officeart/2005/8/layout/vList5"/>
    <dgm:cxn modelId="{89C0D2F8-523A-4822-BE89-A7B6E0D8A370}" type="presParOf" srcId="{DDFB288E-83F6-487E-BA11-2FCE4987BBE1}" destId="{ACEA9818-5E08-42E9-9DE5-077F4DBFA241}" srcOrd="0" destOrd="0" presId="urn:microsoft.com/office/officeart/2005/8/layout/vList5"/>
    <dgm:cxn modelId="{761F0047-2860-4079-A361-86D2ABD8F082}" type="presParOf" srcId="{DDFB288E-83F6-487E-BA11-2FCE4987BBE1}" destId="{AC46D544-E097-485C-92EC-26BD370E65A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0FB632-A3F3-4556-B559-B9D52C2AB16C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A667D5A5-B32E-43AF-ABD9-8949629AD042}">
      <dgm:prSet phldrT="[文字]" custT="1"/>
      <dgm:spPr/>
      <dgm:t>
        <a:bodyPr/>
        <a:lstStyle/>
        <a:p>
          <a:r>
            <a:rPr lang="zh-TW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進修學士班</a:t>
          </a:r>
          <a:r>
            <a:rPr lang="en-US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夜間或週末</a:t>
          </a:r>
          <a:r>
            <a:rPr lang="en-US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dirty="0">
            <a:solidFill>
              <a:schemeClr val="tx1"/>
            </a:solidFill>
          </a:endParaRPr>
        </a:p>
      </dgm:t>
    </dgm:pt>
    <dgm:pt modelId="{1DD1D394-A367-42A0-A014-1E70D30F96F3}" type="parTrans" cxnId="{59311652-D083-443C-9058-066E35ACCA83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38A343E8-8D42-4FFE-B049-0A4317351833}" type="sibTrans" cxnId="{59311652-D083-443C-9058-066E35ACCA83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BF103132-028E-4ECF-86BB-835241899A7D}">
      <dgm:prSet phldrT="[文字]" custT="1"/>
      <dgm:spPr/>
      <dgm:t>
        <a:bodyPr/>
        <a:lstStyle/>
        <a:p>
          <a:r>
            <a:rPr lang="zh-TW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獨立招生。</a:t>
          </a:r>
          <a:endParaRPr lang="zh-TW" altLang="en-US" sz="2400" b="1" dirty="0">
            <a:solidFill>
              <a:schemeClr val="tx1"/>
            </a:solidFill>
          </a:endParaRPr>
        </a:p>
      </dgm:t>
    </dgm:pt>
    <dgm:pt modelId="{AB50402C-283F-47C7-B263-7E9B3702DFC6}" type="parTrans" cxnId="{AC8D6AF1-4C45-4288-94D8-0161699DFD96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9FB0C745-7822-4FA9-A293-D8DF64B99A14}" type="sibTrans" cxnId="{AC8D6AF1-4C45-4288-94D8-0161699DFD96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F6FB6823-425F-43B0-9215-6387D299C29C}">
      <dgm:prSet phldrT="[文字]" custT="1"/>
      <dgm:spPr/>
      <dgm:t>
        <a:bodyPr/>
        <a:lstStyle/>
        <a:p>
          <a:r>
            <a:rPr lang="zh-TW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身心障礙學生升學大專校院甄試</a:t>
          </a:r>
          <a:endParaRPr lang="zh-TW" altLang="en-US" sz="2400" b="1" dirty="0">
            <a:solidFill>
              <a:schemeClr val="tx1"/>
            </a:solidFill>
          </a:endParaRPr>
        </a:p>
      </dgm:t>
    </dgm:pt>
    <dgm:pt modelId="{FAC2E7D7-26CE-4323-9560-47CA9BBD17B7}" type="parTrans" cxnId="{12B76A4E-85CD-4223-BB79-4D994AE4CFDA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A00A5F71-5E94-4E5E-82EA-D562334CB691}" type="sibTrans" cxnId="{12B76A4E-85CD-4223-BB79-4D994AE4CFDA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9E4C8966-C31C-4F4F-95D1-E2F29D7D1DED}">
      <dgm:prSet phldrT="[文字]" custT="1"/>
      <dgm:spPr/>
      <dgm:t>
        <a:bodyPr/>
        <a:lstStyle/>
        <a:p>
          <a:r>
            <a:rPr lang="zh-TW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中央大學統一辦理</a:t>
          </a:r>
          <a:endParaRPr lang="zh-TW" altLang="en-US" sz="2400" b="1" dirty="0">
            <a:solidFill>
              <a:schemeClr val="tx1"/>
            </a:solidFill>
          </a:endParaRPr>
        </a:p>
      </dgm:t>
    </dgm:pt>
    <dgm:pt modelId="{A2A3F15A-265B-46EF-9786-D0E1ABB7BE95}" type="parTrans" cxnId="{D0E82D8F-AEB4-4CCD-8935-2E7EB01DACDD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AA7A3AD0-20FB-4681-93F0-ACDF9C75DEB7}" type="sibTrans" cxnId="{D0E82D8F-AEB4-4CCD-8935-2E7EB01DACDD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D8F19F14-EBE4-4D40-AAF3-2E1800EC3173}">
      <dgm:prSet phldrT="[文字]" custT="1"/>
      <dgm:spPr/>
      <dgm:t>
        <a:bodyPr/>
        <a:lstStyle/>
        <a:p>
          <a:r>
            <a:rPr lang="zh-TW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中等學校以上學校運動績優學生甄試</a:t>
          </a:r>
          <a:endParaRPr lang="zh-TW" altLang="en-US" sz="2400" b="1" dirty="0">
            <a:solidFill>
              <a:schemeClr val="tx1"/>
            </a:solidFill>
          </a:endParaRPr>
        </a:p>
      </dgm:t>
    </dgm:pt>
    <dgm:pt modelId="{83816D63-1AA5-4E9B-9DD5-F078DF7FFFFF}" type="parTrans" cxnId="{8BAA2D34-B2C0-4936-85BB-DF122467D976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1D33E4C4-7085-4417-A8F9-D0BB9EF33E38}" type="sibTrans" cxnId="{8BAA2D34-B2C0-4936-85BB-DF122467D976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95685A8F-7C41-497C-90A9-86A12057EC92}">
      <dgm:prSet phldrT="[文字]" custT="1"/>
      <dgm:spPr/>
      <dgm:t>
        <a:bodyPr/>
        <a:lstStyle/>
        <a:p>
          <a:r>
            <a:rPr lang="zh-TW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國立臺灣體育運動大學統一辦理</a:t>
          </a:r>
          <a:endParaRPr lang="zh-TW" altLang="en-US" sz="2400" b="1" dirty="0">
            <a:solidFill>
              <a:schemeClr val="tx1"/>
            </a:solidFill>
          </a:endParaRPr>
        </a:p>
      </dgm:t>
    </dgm:pt>
    <dgm:pt modelId="{E30806B7-4BF3-479C-9176-56172EB5244B}" type="parTrans" cxnId="{57D376C4-03D1-49B5-8CB0-ED036F290B90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3B1355B8-3422-4ED7-9D74-E5E2DCB1712C}" type="sibTrans" cxnId="{57D376C4-03D1-49B5-8CB0-ED036F290B90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3A925B95-A519-4D5A-A9CE-A9997062E7ED}">
      <dgm:prSet phldrT="[文字]" custT="1"/>
      <dgm:spPr/>
      <dgm:t>
        <a:bodyPr/>
        <a:lstStyle/>
        <a:p>
          <a:r>
            <a:rPr lang="zh-TW" altLang="en-US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經濟弱勢</a:t>
          </a:r>
          <a:r>
            <a:rPr lang="en-US" altLang="zh-TW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低收、中低收、特殊境遇</a:t>
          </a:r>
          <a:r>
            <a:rPr lang="en-US" altLang="zh-TW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dirty="0">
            <a:solidFill>
              <a:schemeClr val="tx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3683B47-1A81-4FAA-9825-0E73756DA6F1}" type="parTrans" cxnId="{2E72A49B-F7F9-4B25-B789-83B34C8686CF}">
      <dgm:prSet/>
      <dgm:spPr/>
      <dgm:t>
        <a:bodyPr/>
        <a:lstStyle/>
        <a:p>
          <a:endParaRPr lang="zh-TW" altLang="en-US"/>
        </a:p>
      </dgm:t>
    </dgm:pt>
    <dgm:pt modelId="{AE827DE5-BDE2-4A50-8002-43B0540D89DF}" type="sibTrans" cxnId="{2E72A49B-F7F9-4B25-B789-83B34C8686CF}">
      <dgm:prSet/>
      <dgm:spPr/>
      <dgm:t>
        <a:bodyPr/>
        <a:lstStyle/>
        <a:p>
          <a:endParaRPr lang="zh-TW" altLang="en-US"/>
        </a:p>
      </dgm:t>
    </dgm:pt>
    <dgm:pt modelId="{6D5389E2-592C-42E3-A6E4-0C2191045C93}">
      <dgm:prSet phldrT="[文字]" custT="1"/>
      <dgm:spPr/>
      <dgm:t>
        <a:bodyPr/>
        <a:lstStyle/>
        <a:p>
          <a:r>
            <a:rPr lang="zh-TW" altLang="en-US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國立成功大學</a:t>
          </a:r>
          <a:r>
            <a:rPr lang="en-US" altLang="zh-TW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成星計畫</a:t>
          </a:r>
          <a:endParaRPr lang="zh-TW" altLang="en-US" sz="2400" b="1" dirty="0">
            <a:solidFill>
              <a:schemeClr val="tx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C4E893A-A48D-49B0-95C7-83881D6A1D83}" type="parTrans" cxnId="{F4317D98-EC07-46AE-AF40-4898BD38B4B6}">
      <dgm:prSet/>
      <dgm:spPr/>
      <dgm:t>
        <a:bodyPr/>
        <a:lstStyle/>
        <a:p>
          <a:endParaRPr lang="zh-TW" altLang="en-US"/>
        </a:p>
      </dgm:t>
    </dgm:pt>
    <dgm:pt modelId="{30E972AB-C5DE-48F8-98F4-C5A56157CF64}" type="sibTrans" cxnId="{F4317D98-EC07-46AE-AF40-4898BD38B4B6}">
      <dgm:prSet/>
      <dgm:spPr/>
      <dgm:t>
        <a:bodyPr/>
        <a:lstStyle/>
        <a:p>
          <a:endParaRPr lang="zh-TW" altLang="en-US"/>
        </a:p>
      </dgm:t>
    </dgm:pt>
    <dgm:pt modelId="{01552B62-4CE8-4F51-961E-F3C3C1FC3B5C}">
      <dgm:prSet phldrT="[文字]" custT="1"/>
      <dgm:spPr/>
      <dgm:t>
        <a:bodyPr/>
        <a:lstStyle/>
        <a:p>
          <a:r>
            <a:rPr lang="zh-TW" altLang="en-US" sz="18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國立清華大學</a:t>
          </a:r>
          <a:r>
            <a:rPr lang="en-US" altLang="zh-TW" sz="18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18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旭日計畫</a:t>
          </a:r>
          <a:endParaRPr lang="zh-TW" altLang="en-US" sz="1800" b="1" dirty="0">
            <a:solidFill>
              <a:schemeClr val="tx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4C241E6-7331-4FE3-8C6B-F94228E02280}" type="parTrans" cxnId="{21962BA2-50FD-46CB-8B63-8D20B37B218B}">
      <dgm:prSet/>
      <dgm:spPr/>
      <dgm:t>
        <a:bodyPr/>
        <a:lstStyle/>
        <a:p>
          <a:endParaRPr lang="zh-TW" altLang="en-US"/>
        </a:p>
      </dgm:t>
    </dgm:pt>
    <dgm:pt modelId="{DC3A8B09-A35F-40AB-B1C7-C7AE5CABC43F}" type="sibTrans" cxnId="{21962BA2-50FD-46CB-8B63-8D20B37B218B}">
      <dgm:prSet/>
      <dgm:spPr/>
      <dgm:t>
        <a:bodyPr/>
        <a:lstStyle/>
        <a:p>
          <a:endParaRPr lang="zh-TW" altLang="en-US"/>
        </a:p>
      </dgm:t>
    </dgm:pt>
    <dgm:pt modelId="{A9542FD1-C570-4541-AAB8-895FE0E10621}">
      <dgm:prSet phldrT="[文字]" custT="1"/>
      <dgm:spPr/>
      <dgm:t>
        <a:bodyPr/>
        <a:lstStyle/>
        <a:p>
          <a:r>
            <a:rPr lang="zh-TW" altLang="en-US" sz="18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國立交通大學</a:t>
          </a:r>
          <a:r>
            <a:rPr lang="en-US" altLang="zh-TW" sz="18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18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旋坤揚帆計畫</a:t>
          </a:r>
          <a:endParaRPr lang="zh-TW" altLang="en-US" sz="1800" b="1" dirty="0">
            <a:solidFill>
              <a:schemeClr val="tx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6462E87-637D-461B-A3A6-973B43642B5C}" type="parTrans" cxnId="{F4FAA616-ADE7-494C-B92A-D792119BB7C3}">
      <dgm:prSet/>
      <dgm:spPr/>
      <dgm:t>
        <a:bodyPr/>
        <a:lstStyle/>
        <a:p>
          <a:endParaRPr lang="zh-TW" altLang="en-US"/>
        </a:p>
      </dgm:t>
    </dgm:pt>
    <dgm:pt modelId="{F51EA135-44A9-464D-B35A-E557FD86C019}" type="sibTrans" cxnId="{F4FAA616-ADE7-494C-B92A-D792119BB7C3}">
      <dgm:prSet/>
      <dgm:spPr/>
      <dgm:t>
        <a:bodyPr/>
        <a:lstStyle/>
        <a:p>
          <a:endParaRPr lang="zh-TW" altLang="en-US"/>
        </a:p>
      </dgm:t>
    </dgm:pt>
    <dgm:pt modelId="{8DA1B4AE-E5D0-4AC0-B815-77EA08549474}">
      <dgm:prSet phldrT="[文字]" custT="1"/>
      <dgm:spPr/>
      <dgm:t>
        <a:bodyPr/>
        <a:lstStyle/>
        <a:p>
          <a:r>
            <a:rPr lang="zh-TW" altLang="en-US" sz="18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國立中央大學</a:t>
          </a:r>
          <a:r>
            <a:rPr lang="en-US" altLang="zh-TW" sz="18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18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向日葵計畫</a:t>
          </a:r>
          <a:endParaRPr lang="zh-TW" altLang="en-US" sz="1800" b="1" dirty="0">
            <a:solidFill>
              <a:schemeClr val="tx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17B5E29-455C-473B-BCFD-170F6EA0CFDC}" type="parTrans" cxnId="{D2F18EC0-5C03-4339-BCF9-28382750D412}">
      <dgm:prSet/>
      <dgm:spPr/>
      <dgm:t>
        <a:bodyPr/>
        <a:lstStyle/>
        <a:p>
          <a:endParaRPr lang="zh-TW" altLang="en-US"/>
        </a:p>
      </dgm:t>
    </dgm:pt>
    <dgm:pt modelId="{D8132CD6-F70F-4AC9-843F-94BE7DF60721}" type="sibTrans" cxnId="{D2F18EC0-5C03-4339-BCF9-28382750D412}">
      <dgm:prSet/>
      <dgm:spPr/>
      <dgm:t>
        <a:bodyPr/>
        <a:lstStyle/>
        <a:p>
          <a:endParaRPr lang="zh-TW" altLang="en-US"/>
        </a:p>
      </dgm:t>
    </dgm:pt>
    <dgm:pt modelId="{128CE85A-9C74-4ACF-B182-10C47A09C8B1}">
      <dgm:prSet phldrT="[文字]" custT="1"/>
      <dgm:spPr/>
      <dgm:t>
        <a:bodyPr/>
        <a:lstStyle/>
        <a:p>
          <a:r>
            <a:rPr lang="zh-TW" altLang="en-US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國立臺灣大學</a:t>
          </a:r>
          <a:r>
            <a:rPr lang="en-US" altLang="zh-TW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24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希望入學</a:t>
          </a:r>
          <a:endParaRPr lang="zh-TW" altLang="en-US" sz="2400" b="1" dirty="0">
            <a:solidFill>
              <a:schemeClr val="tx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7DD6A00-75E0-4026-BF58-DD74A5D523D6}" type="parTrans" cxnId="{03679712-8E99-48E6-9AC2-EC8C66477DDD}">
      <dgm:prSet/>
      <dgm:spPr/>
      <dgm:t>
        <a:bodyPr/>
        <a:lstStyle/>
        <a:p>
          <a:endParaRPr lang="zh-TW" altLang="en-US"/>
        </a:p>
      </dgm:t>
    </dgm:pt>
    <dgm:pt modelId="{3D88C7F8-2228-4395-8EF5-0AFEC541C62D}" type="sibTrans" cxnId="{03679712-8E99-48E6-9AC2-EC8C66477DDD}">
      <dgm:prSet/>
      <dgm:spPr/>
      <dgm:t>
        <a:bodyPr/>
        <a:lstStyle/>
        <a:p>
          <a:endParaRPr lang="zh-TW" altLang="en-US"/>
        </a:p>
      </dgm:t>
    </dgm:pt>
    <dgm:pt modelId="{ABEBCFC6-5E3E-4472-8064-8EFEA7278896}" type="pres">
      <dgm:prSet presAssocID="{520FB632-A3F3-4556-B559-B9D52C2AB1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308C77F-36C1-4E35-B099-A88CC32B5C70}" type="pres">
      <dgm:prSet presAssocID="{A667D5A5-B32E-43AF-ABD9-8949629AD042}" presName="linNode" presStyleCnt="0"/>
      <dgm:spPr/>
      <dgm:t>
        <a:bodyPr/>
        <a:lstStyle/>
        <a:p>
          <a:endParaRPr lang="zh-TW" altLang="en-US"/>
        </a:p>
      </dgm:t>
    </dgm:pt>
    <dgm:pt modelId="{6B75B21C-CC28-4220-B893-894FDCF41F84}" type="pres">
      <dgm:prSet presAssocID="{A667D5A5-B32E-43AF-ABD9-8949629AD042}" presName="parentText" presStyleLbl="node1" presStyleIdx="0" presStyleCnt="4" custScaleX="95772" custScaleY="4583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3E158C-032D-489F-B9E0-F5C26747EE33}" type="pres">
      <dgm:prSet presAssocID="{A667D5A5-B32E-43AF-ABD9-8949629AD042}" presName="descendantText" presStyleLbl="alignAccFollowNode1" presStyleIdx="0" presStyleCnt="4" custScaleX="89331" custScaleY="5634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2420CA-2502-4A09-B634-7B2FF9BFF412}" type="pres">
      <dgm:prSet presAssocID="{38A343E8-8D42-4FFE-B049-0A4317351833}" presName="sp" presStyleCnt="0"/>
      <dgm:spPr/>
      <dgm:t>
        <a:bodyPr/>
        <a:lstStyle/>
        <a:p>
          <a:endParaRPr lang="zh-TW" altLang="en-US"/>
        </a:p>
      </dgm:t>
    </dgm:pt>
    <dgm:pt modelId="{DDFB288E-83F6-487E-BA11-2FCE4987BBE1}" type="pres">
      <dgm:prSet presAssocID="{F6FB6823-425F-43B0-9215-6387D299C29C}" presName="linNode" presStyleCnt="0"/>
      <dgm:spPr/>
      <dgm:t>
        <a:bodyPr/>
        <a:lstStyle/>
        <a:p>
          <a:endParaRPr lang="zh-TW" altLang="en-US"/>
        </a:p>
      </dgm:t>
    </dgm:pt>
    <dgm:pt modelId="{ACEA9818-5E08-42E9-9DE5-077F4DBFA241}" type="pres">
      <dgm:prSet presAssocID="{F6FB6823-425F-43B0-9215-6387D299C29C}" presName="parentText" presStyleLbl="node1" presStyleIdx="1" presStyleCnt="4" custScaleX="94366" custScaleY="4583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46D544-E097-485C-92EC-26BD370E65AA}" type="pres">
      <dgm:prSet presAssocID="{F6FB6823-425F-43B0-9215-6387D299C29C}" presName="descendantText" presStyleLbl="alignAccFollowNode1" presStyleIdx="1" presStyleCnt="4" custScaleX="89331" custScaleY="5634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ACC2B10-02BD-40A5-B01C-398B278A418D}" type="pres">
      <dgm:prSet presAssocID="{A00A5F71-5E94-4E5E-82EA-D562334CB691}" presName="sp" presStyleCnt="0"/>
      <dgm:spPr/>
      <dgm:t>
        <a:bodyPr/>
        <a:lstStyle/>
        <a:p>
          <a:endParaRPr lang="zh-TW" altLang="en-US"/>
        </a:p>
      </dgm:t>
    </dgm:pt>
    <dgm:pt modelId="{0BF8515E-6D8F-4788-B98B-B7866502C342}" type="pres">
      <dgm:prSet presAssocID="{D8F19F14-EBE4-4D40-AAF3-2E1800EC3173}" presName="linNode" presStyleCnt="0"/>
      <dgm:spPr/>
      <dgm:t>
        <a:bodyPr/>
        <a:lstStyle/>
        <a:p>
          <a:endParaRPr lang="zh-TW" altLang="en-US"/>
        </a:p>
      </dgm:t>
    </dgm:pt>
    <dgm:pt modelId="{25184B98-CC47-4D94-9C85-E48D602CBC58}" type="pres">
      <dgm:prSet presAssocID="{D8F19F14-EBE4-4D40-AAF3-2E1800EC3173}" presName="parentText" presStyleLbl="node1" presStyleIdx="2" presStyleCnt="4" custScaleX="93788" custScaleY="4565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A6F2A6-C103-451C-A4D3-16E64FF3B6CC}" type="pres">
      <dgm:prSet presAssocID="{D8F19F14-EBE4-4D40-AAF3-2E1800EC3173}" presName="descendantText" presStyleLbl="alignAccFollowNode1" presStyleIdx="2" presStyleCnt="4" custScaleY="5634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82F4B10-ACBA-4A66-A599-73049077A9E1}" type="pres">
      <dgm:prSet presAssocID="{1D33E4C4-7085-4417-A8F9-D0BB9EF33E38}" presName="sp" presStyleCnt="0"/>
      <dgm:spPr/>
      <dgm:t>
        <a:bodyPr/>
        <a:lstStyle/>
        <a:p>
          <a:endParaRPr lang="zh-TW" altLang="en-US"/>
        </a:p>
      </dgm:t>
    </dgm:pt>
    <dgm:pt modelId="{1749AAD0-F278-43CF-AFAA-0855F8104569}" type="pres">
      <dgm:prSet presAssocID="{3A925B95-A519-4D5A-A9CE-A9997062E7ED}" presName="linNode" presStyleCnt="0"/>
      <dgm:spPr/>
    </dgm:pt>
    <dgm:pt modelId="{2E07FB61-DF5A-46EE-BBA9-A41FC33A7342}" type="pres">
      <dgm:prSet presAssocID="{3A925B95-A519-4D5A-A9CE-A9997062E7ED}" presName="parentText" presStyleLbl="node1" presStyleIdx="3" presStyleCnt="4" custScaleY="4996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64C72FF-D9E0-44DD-B5A7-2949911B48C1}" type="pres">
      <dgm:prSet presAssocID="{3A925B95-A519-4D5A-A9CE-A9997062E7ED}" presName="descendantText" presStyleLbl="alignAccFollowNode1" presStyleIdx="3" presStyleCnt="4" custScaleY="1463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1962BA2-50FD-46CB-8B63-8D20B37B218B}" srcId="{3A925B95-A519-4D5A-A9CE-A9997062E7ED}" destId="{01552B62-4CE8-4F51-961E-F3C3C1FC3B5C}" srcOrd="1" destOrd="0" parTransId="{94C241E6-7331-4FE3-8C6B-F94228E02280}" sibTransId="{DC3A8B09-A35F-40AB-B1C7-C7AE5CABC43F}"/>
    <dgm:cxn modelId="{6EAA3D8D-6080-498C-8C41-FCD91FDE572D}" type="presOf" srcId="{6D5389E2-592C-42E3-A6E4-0C2191045C93}" destId="{564C72FF-D9E0-44DD-B5A7-2949911B48C1}" srcOrd="0" destOrd="4" presId="urn:microsoft.com/office/officeart/2005/8/layout/vList5"/>
    <dgm:cxn modelId="{F4FAA616-ADE7-494C-B92A-D792119BB7C3}" srcId="{3A925B95-A519-4D5A-A9CE-A9997062E7ED}" destId="{A9542FD1-C570-4541-AAB8-895FE0E10621}" srcOrd="2" destOrd="0" parTransId="{B6462E87-637D-461B-A3A6-973B43642B5C}" sibTransId="{F51EA135-44A9-464D-B35A-E557FD86C019}"/>
    <dgm:cxn modelId="{0A4D84ED-9A84-40FC-B7FF-797F302CEB98}" type="presOf" srcId="{95685A8F-7C41-497C-90A9-86A12057EC92}" destId="{2CA6F2A6-C103-451C-A4D3-16E64FF3B6CC}" srcOrd="0" destOrd="0" presId="urn:microsoft.com/office/officeart/2005/8/layout/vList5"/>
    <dgm:cxn modelId="{5091E66C-BBBB-4BCA-A26B-9354D0861926}" type="presOf" srcId="{BF103132-028E-4ECF-86BB-835241899A7D}" destId="{F63E158C-032D-489F-B9E0-F5C26747EE33}" srcOrd="0" destOrd="0" presId="urn:microsoft.com/office/officeart/2005/8/layout/vList5"/>
    <dgm:cxn modelId="{AC8D6AF1-4C45-4288-94D8-0161699DFD96}" srcId="{A667D5A5-B32E-43AF-ABD9-8949629AD042}" destId="{BF103132-028E-4ECF-86BB-835241899A7D}" srcOrd="0" destOrd="0" parTransId="{AB50402C-283F-47C7-B263-7E9B3702DFC6}" sibTransId="{9FB0C745-7822-4FA9-A293-D8DF64B99A14}"/>
    <dgm:cxn modelId="{8BAA2D34-B2C0-4936-85BB-DF122467D976}" srcId="{520FB632-A3F3-4556-B559-B9D52C2AB16C}" destId="{D8F19F14-EBE4-4D40-AAF3-2E1800EC3173}" srcOrd="2" destOrd="0" parTransId="{83816D63-1AA5-4E9B-9DD5-F078DF7FFFFF}" sibTransId="{1D33E4C4-7085-4417-A8F9-D0BB9EF33E38}"/>
    <dgm:cxn modelId="{16DC5645-7857-4F4F-AC61-4BDC1A5E3103}" type="presOf" srcId="{01552B62-4CE8-4F51-961E-F3C3C1FC3B5C}" destId="{564C72FF-D9E0-44DD-B5A7-2949911B48C1}" srcOrd="0" destOrd="1" presId="urn:microsoft.com/office/officeart/2005/8/layout/vList5"/>
    <dgm:cxn modelId="{D2F18EC0-5C03-4339-BCF9-28382750D412}" srcId="{3A925B95-A519-4D5A-A9CE-A9997062E7ED}" destId="{8DA1B4AE-E5D0-4AC0-B815-77EA08549474}" srcOrd="3" destOrd="0" parTransId="{517B5E29-455C-473B-BCFD-170F6EA0CFDC}" sibTransId="{D8132CD6-F70F-4AC9-843F-94BE7DF60721}"/>
    <dgm:cxn modelId="{F4317D98-EC07-46AE-AF40-4898BD38B4B6}" srcId="{3A925B95-A519-4D5A-A9CE-A9997062E7ED}" destId="{6D5389E2-592C-42E3-A6E4-0C2191045C93}" srcOrd="4" destOrd="0" parTransId="{6C4E893A-A48D-49B0-95C7-83881D6A1D83}" sibTransId="{30E972AB-C5DE-48F8-98F4-C5A56157CF64}"/>
    <dgm:cxn modelId="{75B6B43E-581F-4E3E-8399-4DED6C55E4BF}" type="presOf" srcId="{520FB632-A3F3-4556-B559-B9D52C2AB16C}" destId="{ABEBCFC6-5E3E-4472-8064-8EFEA7278896}" srcOrd="0" destOrd="0" presId="urn:microsoft.com/office/officeart/2005/8/layout/vList5"/>
    <dgm:cxn modelId="{57D376C4-03D1-49B5-8CB0-ED036F290B90}" srcId="{D8F19F14-EBE4-4D40-AAF3-2E1800EC3173}" destId="{95685A8F-7C41-497C-90A9-86A12057EC92}" srcOrd="0" destOrd="0" parTransId="{E30806B7-4BF3-479C-9176-56172EB5244B}" sibTransId="{3B1355B8-3422-4ED7-9D74-E5E2DCB1712C}"/>
    <dgm:cxn modelId="{8B1136BF-6FAC-4CD0-878B-110A025A80E3}" type="presOf" srcId="{A667D5A5-B32E-43AF-ABD9-8949629AD042}" destId="{6B75B21C-CC28-4220-B893-894FDCF41F84}" srcOrd="0" destOrd="0" presId="urn:microsoft.com/office/officeart/2005/8/layout/vList5"/>
    <dgm:cxn modelId="{59311652-D083-443C-9058-066E35ACCA83}" srcId="{520FB632-A3F3-4556-B559-B9D52C2AB16C}" destId="{A667D5A5-B32E-43AF-ABD9-8949629AD042}" srcOrd="0" destOrd="0" parTransId="{1DD1D394-A367-42A0-A014-1E70D30F96F3}" sibTransId="{38A343E8-8D42-4FFE-B049-0A4317351833}"/>
    <dgm:cxn modelId="{7BB900C1-01A7-4E25-B80B-44940FAB5527}" type="presOf" srcId="{8DA1B4AE-E5D0-4AC0-B815-77EA08549474}" destId="{564C72FF-D9E0-44DD-B5A7-2949911B48C1}" srcOrd="0" destOrd="3" presId="urn:microsoft.com/office/officeart/2005/8/layout/vList5"/>
    <dgm:cxn modelId="{12B76A4E-85CD-4223-BB79-4D994AE4CFDA}" srcId="{520FB632-A3F3-4556-B559-B9D52C2AB16C}" destId="{F6FB6823-425F-43B0-9215-6387D299C29C}" srcOrd="1" destOrd="0" parTransId="{FAC2E7D7-26CE-4323-9560-47CA9BBD17B7}" sibTransId="{A00A5F71-5E94-4E5E-82EA-D562334CB691}"/>
    <dgm:cxn modelId="{631034F7-032B-45F5-8235-32C1A8A0F33D}" type="presOf" srcId="{128CE85A-9C74-4ACF-B182-10C47A09C8B1}" destId="{564C72FF-D9E0-44DD-B5A7-2949911B48C1}" srcOrd="0" destOrd="0" presId="urn:microsoft.com/office/officeart/2005/8/layout/vList5"/>
    <dgm:cxn modelId="{2E72A49B-F7F9-4B25-B789-83B34C8686CF}" srcId="{520FB632-A3F3-4556-B559-B9D52C2AB16C}" destId="{3A925B95-A519-4D5A-A9CE-A9997062E7ED}" srcOrd="3" destOrd="0" parTransId="{C3683B47-1A81-4FAA-9825-0E73756DA6F1}" sibTransId="{AE827DE5-BDE2-4A50-8002-43B0540D89DF}"/>
    <dgm:cxn modelId="{D0E82D8F-AEB4-4CCD-8935-2E7EB01DACDD}" srcId="{F6FB6823-425F-43B0-9215-6387D299C29C}" destId="{9E4C8966-C31C-4F4F-95D1-E2F29D7D1DED}" srcOrd="0" destOrd="0" parTransId="{A2A3F15A-265B-46EF-9786-D0E1ABB7BE95}" sibTransId="{AA7A3AD0-20FB-4681-93F0-ACDF9C75DEB7}"/>
    <dgm:cxn modelId="{2EEE3EDD-5709-4D11-BB9B-2C4B2B8DFE57}" type="presOf" srcId="{F6FB6823-425F-43B0-9215-6387D299C29C}" destId="{ACEA9818-5E08-42E9-9DE5-077F4DBFA241}" srcOrd="0" destOrd="0" presId="urn:microsoft.com/office/officeart/2005/8/layout/vList5"/>
    <dgm:cxn modelId="{2CED298D-CEFF-4B33-97F0-A880932C8235}" type="presOf" srcId="{D8F19F14-EBE4-4D40-AAF3-2E1800EC3173}" destId="{25184B98-CC47-4D94-9C85-E48D602CBC58}" srcOrd="0" destOrd="0" presId="urn:microsoft.com/office/officeart/2005/8/layout/vList5"/>
    <dgm:cxn modelId="{F35894FF-DD6E-44E0-A4EC-311B5DAC2C36}" type="presOf" srcId="{A9542FD1-C570-4541-AAB8-895FE0E10621}" destId="{564C72FF-D9E0-44DD-B5A7-2949911B48C1}" srcOrd="0" destOrd="2" presId="urn:microsoft.com/office/officeart/2005/8/layout/vList5"/>
    <dgm:cxn modelId="{03679712-8E99-48E6-9AC2-EC8C66477DDD}" srcId="{3A925B95-A519-4D5A-A9CE-A9997062E7ED}" destId="{128CE85A-9C74-4ACF-B182-10C47A09C8B1}" srcOrd="0" destOrd="0" parTransId="{17DD6A00-75E0-4026-BF58-DD74A5D523D6}" sibTransId="{3D88C7F8-2228-4395-8EF5-0AFEC541C62D}"/>
    <dgm:cxn modelId="{4C23CEFF-6803-4081-9B4B-8C78092EDDBF}" type="presOf" srcId="{3A925B95-A519-4D5A-A9CE-A9997062E7ED}" destId="{2E07FB61-DF5A-46EE-BBA9-A41FC33A7342}" srcOrd="0" destOrd="0" presId="urn:microsoft.com/office/officeart/2005/8/layout/vList5"/>
    <dgm:cxn modelId="{DC65CAD2-E2A9-4695-8818-D60385699000}" type="presOf" srcId="{9E4C8966-C31C-4F4F-95D1-E2F29D7D1DED}" destId="{AC46D544-E097-485C-92EC-26BD370E65AA}" srcOrd="0" destOrd="0" presId="urn:microsoft.com/office/officeart/2005/8/layout/vList5"/>
    <dgm:cxn modelId="{D7EE60A4-9463-4714-A71F-79BBA9DC4FD4}" type="presParOf" srcId="{ABEBCFC6-5E3E-4472-8064-8EFEA7278896}" destId="{B308C77F-36C1-4E35-B099-A88CC32B5C70}" srcOrd="0" destOrd="0" presId="urn:microsoft.com/office/officeart/2005/8/layout/vList5"/>
    <dgm:cxn modelId="{390F1E43-9E92-44D7-85C6-3CCFF8EB9CD7}" type="presParOf" srcId="{B308C77F-36C1-4E35-B099-A88CC32B5C70}" destId="{6B75B21C-CC28-4220-B893-894FDCF41F84}" srcOrd="0" destOrd="0" presId="urn:microsoft.com/office/officeart/2005/8/layout/vList5"/>
    <dgm:cxn modelId="{3D694D2E-8EA4-4BD7-9D6B-D879FA6598CB}" type="presParOf" srcId="{B308C77F-36C1-4E35-B099-A88CC32B5C70}" destId="{F63E158C-032D-489F-B9E0-F5C26747EE33}" srcOrd="1" destOrd="0" presId="urn:microsoft.com/office/officeart/2005/8/layout/vList5"/>
    <dgm:cxn modelId="{7939ECF0-A559-43E0-AF9B-A0B4239D556B}" type="presParOf" srcId="{ABEBCFC6-5E3E-4472-8064-8EFEA7278896}" destId="{922420CA-2502-4A09-B634-7B2FF9BFF412}" srcOrd="1" destOrd="0" presId="urn:microsoft.com/office/officeart/2005/8/layout/vList5"/>
    <dgm:cxn modelId="{E64181AB-F3A9-46EC-AFBA-9EF8B00F57B1}" type="presParOf" srcId="{ABEBCFC6-5E3E-4472-8064-8EFEA7278896}" destId="{DDFB288E-83F6-487E-BA11-2FCE4987BBE1}" srcOrd="2" destOrd="0" presId="urn:microsoft.com/office/officeart/2005/8/layout/vList5"/>
    <dgm:cxn modelId="{74800366-FB12-4C85-AD0B-E9564D816CD6}" type="presParOf" srcId="{DDFB288E-83F6-487E-BA11-2FCE4987BBE1}" destId="{ACEA9818-5E08-42E9-9DE5-077F4DBFA241}" srcOrd="0" destOrd="0" presId="urn:microsoft.com/office/officeart/2005/8/layout/vList5"/>
    <dgm:cxn modelId="{57BC1CE2-339A-4A33-818E-83BE82D44955}" type="presParOf" srcId="{DDFB288E-83F6-487E-BA11-2FCE4987BBE1}" destId="{AC46D544-E097-485C-92EC-26BD370E65AA}" srcOrd="1" destOrd="0" presId="urn:microsoft.com/office/officeart/2005/8/layout/vList5"/>
    <dgm:cxn modelId="{980FE029-FC2D-4FC6-825B-F1C9ED289070}" type="presParOf" srcId="{ABEBCFC6-5E3E-4472-8064-8EFEA7278896}" destId="{DACC2B10-02BD-40A5-B01C-398B278A418D}" srcOrd="3" destOrd="0" presId="urn:microsoft.com/office/officeart/2005/8/layout/vList5"/>
    <dgm:cxn modelId="{3DC40692-B969-4C5A-B658-A1951A0ACE84}" type="presParOf" srcId="{ABEBCFC6-5E3E-4472-8064-8EFEA7278896}" destId="{0BF8515E-6D8F-4788-B98B-B7866502C342}" srcOrd="4" destOrd="0" presId="urn:microsoft.com/office/officeart/2005/8/layout/vList5"/>
    <dgm:cxn modelId="{1CB41B37-FB66-4D18-9C4A-FB52A4EBC983}" type="presParOf" srcId="{0BF8515E-6D8F-4788-B98B-B7866502C342}" destId="{25184B98-CC47-4D94-9C85-E48D602CBC58}" srcOrd="0" destOrd="0" presId="urn:microsoft.com/office/officeart/2005/8/layout/vList5"/>
    <dgm:cxn modelId="{3135608A-D23B-4EBA-B1C9-599AAFCE5FFB}" type="presParOf" srcId="{0BF8515E-6D8F-4788-B98B-B7866502C342}" destId="{2CA6F2A6-C103-451C-A4D3-16E64FF3B6CC}" srcOrd="1" destOrd="0" presId="urn:microsoft.com/office/officeart/2005/8/layout/vList5"/>
    <dgm:cxn modelId="{B237A36E-798A-407B-AD6B-FC114A935E34}" type="presParOf" srcId="{ABEBCFC6-5E3E-4472-8064-8EFEA7278896}" destId="{482F4B10-ACBA-4A66-A599-73049077A9E1}" srcOrd="5" destOrd="0" presId="urn:microsoft.com/office/officeart/2005/8/layout/vList5"/>
    <dgm:cxn modelId="{543312C1-FECE-42FF-8DBD-8E46F7DFF766}" type="presParOf" srcId="{ABEBCFC6-5E3E-4472-8064-8EFEA7278896}" destId="{1749AAD0-F278-43CF-AFAA-0855F8104569}" srcOrd="6" destOrd="0" presId="urn:microsoft.com/office/officeart/2005/8/layout/vList5"/>
    <dgm:cxn modelId="{988F2B7D-3AB5-4A63-A176-C4BA93F8424B}" type="presParOf" srcId="{1749AAD0-F278-43CF-AFAA-0855F8104569}" destId="{2E07FB61-DF5A-46EE-BBA9-A41FC33A7342}" srcOrd="0" destOrd="0" presId="urn:microsoft.com/office/officeart/2005/8/layout/vList5"/>
    <dgm:cxn modelId="{E1B79268-A8EB-4CAA-943A-4FEF6D9CE1B0}" type="presParOf" srcId="{1749AAD0-F278-43CF-AFAA-0855F8104569}" destId="{564C72FF-D9E0-44DD-B5A7-2949911B48C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0FB632-A3F3-4556-B559-B9D52C2AB16C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98628CE0-F4EF-4862-9D50-1A72B9BF1142}">
      <dgm:prSet phldrT="[文字]" custT="1"/>
      <dgm:spPr/>
      <dgm:t>
        <a:bodyPr/>
        <a:lstStyle/>
        <a:p>
          <a:r>
            <a:rPr lang="zh-TW" altLang="en-US" sz="3600" b="1" smtClean="0">
              <a:solidFill>
                <a:schemeClr val="tx1"/>
              </a:solidFill>
            </a:rPr>
            <a:t>錄取標準</a:t>
          </a:r>
          <a:endParaRPr lang="zh-TW" altLang="en-US" sz="3600" b="1" dirty="0">
            <a:solidFill>
              <a:schemeClr val="tx1"/>
            </a:solidFill>
          </a:endParaRPr>
        </a:p>
      </dgm:t>
    </dgm:pt>
    <dgm:pt modelId="{51AA408F-6152-43F6-B577-401DE200C9D2}" type="parTrans" cxnId="{1518ECC0-590A-4C62-A4E9-B5889DDC3746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4C89C3F4-438A-4A93-A757-1C1A998DA0FD}" type="sibTrans" cxnId="{1518ECC0-590A-4C62-A4E9-B5889DDC3746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E4047E49-6CB7-4390-9FA8-C50581058B54}">
      <dgm:prSet phldrT="[文字]" custT="1"/>
      <dgm:spPr/>
      <dgm:t>
        <a:bodyPr/>
        <a:lstStyle/>
        <a:p>
          <a:r>
            <a:rPr lang="zh-TW" sz="36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第一階段：</a:t>
          </a:r>
          <a:r>
            <a:rPr lang="zh-TW" sz="3600" b="1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學測</a:t>
          </a:r>
          <a:endParaRPr lang="zh-TW" altLang="en-US" sz="3600" b="1" dirty="0">
            <a:solidFill>
              <a:srgbClr val="FF0000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04521D1-3988-48D4-93BF-3FEC86B18EAF}" type="parTrans" cxnId="{0CCCF7CC-5899-4A36-B7AD-5E93F4EC377A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4489CE6B-8C1F-4DD5-B71C-E58848A8D5B2}" type="sibTrans" cxnId="{0CCCF7CC-5899-4A36-B7AD-5E93F4EC377A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A667D5A5-B32E-43AF-ABD9-8949629AD042}">
      <dgm:prSet phldrT="[文字]" custT="1"/>
      <dgm:spPr/>
      <dgm:t>
        <a:bodyPr/>
        <a:lstStyle/>
        <a:p>
          <a:r>
            <a:rPr lang="zh-TW" altLang="en-US" sz="3600" b="1" smtClean="0">
              <a:solidFill>
                <a:schemeClr val="tx1"/>
              </a:solidFill>
            </a:rPr>
            <a:t>條件</a:t>
          </a:r>
          <a:r>
            <a:rPr lang="en-US" altLang="zh-TW" sz="3600" b="1" smtClean="0">
              <a:solidFill>
                <a:schemeClr val="tx1"/>
              </a:solidFill>
            </a:rPr>
            <a:t>/</a:t>
          </a:r>
          <a:r>
            <a:rPr lang="zh-TW" altLang="en-US" sz="3600" b="1" smtClean="0">
              <a:solidFill>
                <a:schemeClr val="tx1"/>
              </a:solidFill>
            </a:rPr>
            <a:t>限制</a:t>
          </a:r>
          <a:endParaRPr lang="zh-TW" altLang="en-US" sz="3600" b="1" dirty="0">
            <a:solidFill>
              <a:schemeClr val="tx1"/>
            </a:solidFill>
          </a:endParaRPr>
        </a:p>
      </dgm:t>
    </dgm:pt>
    <dgm:pt modelId="{1DD1D394-A367-42A0-A014-1E70D30F96F3}" type="parTrans" cxnId="{59311652-D083-443C-9058-066E35ACCA83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38A343E8-8D42-4FFE-B049-0A4317351833}" type="sibTrans" cxnId="{59311652-D083-443C-9058-066E35ACCA83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BF103132-028E-4ECF-86BB-835241899A7D}">
      <dgm:prSet phldrT="[文字]" custT="1"/>
      <dgm:spPr/>
      <dgm:t>
        <a:bodyPr/>
        <a:lstStyle/>
        <a:p>
          <a:r>
            <a:rPr lang="zh-TW" sz="36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身高、體重、視力。</a:t>
          </a:r>
          <a:endParaRPr lang="zh-TW" altLang="en-US" sz="3600" b="1" dirty="0">
            <a:solidFill>
              <a:schemeClr val="tx1"/>
            </a:solidFill>
          </a:endParaRPr>
        </a:p>
      </dgm:t>
    </dgm:pt>
    <dgm:pt modelId="{AB50402C-283F-47C7-B263-7E9B3702DFC6}" type="parTrans" cxnId="{AC8D6AF1-4C45-4288-94D8-0161699DFD96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9FB0C745-7822-4FA9-A293-D8DF64B99A14}" type="sibTrans" cxnId="{AC8D6AF1-4C45-4288-94D8-0161699DFD96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F6FB6823-425F-43B0-9215-6387D299C29C}">
      <dgm:prSet phldrT="[文字]" custT="1"/>
      <dgm:spPr/>
      <dgm:t>
        <a:bodyPr/>
        <a:lstStyle/>
        <a:p>
          <a:r>
            <a:rPr lang="zh-TW" altLang="en-US" sz="3600" b="1" smtClean="0">
              <a:solidFill>
                <a:schemeClr val="tx1"/>
              </a:solidFill>
            </a:rPr>
            <a:t>特別注意</a:t>
          </a:r>
          <a:endParaRPr lang="zh-TW" altLang="en-US" sz="3600" b="1" dirty="0">
            <a:solidFill>
              <a:schemeClr val="tx1"/>
            </a:solidFill>
          </a:endParaRPr>
        </a:p>
      </dgm:t>
    </dgm:pt>
    <dgm:pt modelId="{FAC2E7D7-26CE-4323-9560-47CA9BBD17B7}" type="parTrans" cxnId="{12B76A4E-85CD-4223-BB79-4D994AE4CFDA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A00A5F71-5E94-4E5E-82EA-D562334CB691}" type="sibTrans" cxnId="{12B76A4E-85CD-4223-BB79-4D994AE4CFDA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9E4C8966-C31C-4F4F-95D1-E2F29D7D1DED}">
      <dgm:prSet phldrT="[文字]" custT="1"/>
      <dgm:spPr/>
      <dgm:t>
        <a:bodyPr/>
        <a:lstStyle/>
        <a:p>
          <a:r>
            <a:rPr lang="zh-TW" altLang="en-US" sz="3600" b="1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四</a:t>
          </a:r>
          <a:r>
            <a:rPr lang="zh-TW" sz="3600" b="1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年制。</a:t>
          </a:r>
          <a:endParaRPr lang="zh-TW" altLang="en-US" sz="3600" b="1" dirty="0">
            <a:solidFill>
              <a:schemeClr val="tx1"/>
            </a:solidFill>
          </a:endParaRPr>
        </a:p>
      </dgm:t>
    </dgm:pt>
    <dgm:pt modelId="{A2A3F15A-265B-46EF-9786-D0E1ABB7BE95}" type="parTrans" cxnId="{D0E82D8F-AEB4-4CCD-8935-2E7EB01DACDD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AA7A3AD0-20FB-4681-93F0-ACDF9C75DEB7}" type="sibTrans" cxnId="{D0E82D8F-AEB4-4CCD-8935-2E7EB01DACDD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B928DCAF-0B23-4C93-86CC-81B4209F937E}">
      <dgm:prSet custT="1"/>
      <dgm:spPr/>
      <dgm:t>
        <a:bodyPr/>
        <a:lstStyle/>
        <a:p>
          <a:pPr rtl="0"/>
          <a:r>
            <a:rPr lang="zh-TW" altLang="en-US" sz="36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第二階段：複試</a:t>
          </a:r>
          <a:endParaRPr lang="zh-TW" altLang="en-US" sz="3600" b="1" dirty="0">
            <a:solidFill>
              <a:schemeClr val="tx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1BC14B5-1774-413A-A429-8D3B4CBF91D6}" type="parTrans" cxnId="{AE0DBD01-8750-48AD-AF4D-F7B13EB68BD9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D6C9C59C-F209-4B8B-B211-4BABDC94CAB7}" type="sibTrans" cxnId="{AE0DBD01-8750-48AD-AF4D-F7B13EB68BD9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886D1B7A-6061-4CE4-BDE5-AC5D9C265689}">
      <dgm:prSet custT="1"/>
      <dgm:spPr/>
      <dgm:t>
        <a:bodyPr/>
        <a:lstStyle/>
        <a:p>
          <a:r>
            <a:rPr lang="en-US" sz="36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25</a:t>
          </a:r>
          <a:r>
            <a:rPr lang="zh-TW" sz="36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歲以下。</a:t>
          </a:r>
          <a:endParaRPr lang="zh-TW" sz="3600" b="1" dirty="0">
            <a:solidFill>
              <a:schemeClr val="tx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7FAD73AE-76DE-4159-93AA-20F9472A9DC1}" type="parTrans" cxnId="{644FCCEF-88D6-4853-BED1-5F432D6FFF9C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358E959F-8AA8-45BD-A8DE-466FF142489A}" type="sibTrans" cxnId="{644FCCEF-88D6-4853-BED1-5F432D6FFF9C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ABEBCFC6-5E3E-4472-8064-8EFEA7278896}" type="pres">
      <dgm:prSet presAssocID="{520FB632-A3F3-4556-B559-B9D52C2AB1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78224D3-0281-48AE-A72E-0D9B27AA59E5}" type="pres">
      <dgm:prSet presAssocID="{98628CE0-F4EF-4862-9D50-1A72B9BF1142}" presName="linNode" presStyleCnt="0"/>
      <dgm:spPr/>
      <dgm:t>
        <a:bodyPr/>
        <a:lstStyle/>
        <a:p>
          <a:endParaRPr lang="zh-TW" altLang="en-US"/>
        </a:p>
      </dgm:t>
    </dgm:pt>
    <dgm:pt modelId="{849C8F08-E197-486A-86AD-CD74771983F8}" type="pres">
      <dgm:prSet presAssocID="{98628CE0-F4EF-4862-9D50-1A72B9BF1142}" presName="parentText" presStyleLbl="node1" presStyleIdx="0" presStyleCnt="3" custScaleX="84309" custScaleY="5802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DFEC65-DA3B-4A16-8D5D-A2482A992F3C}" type="pres">
      <dgm:prSet presAssocID="{98628CE0-F4EF-4862-9D50-1A72B9BF1142}" presName="descendantText" presStyleLbl="alignAccFollowNode1" presStyleIdx="0" presStyleCnt="3" custScaleX="8933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A7F581-8E5A-4F53-8CB6-DEA2CBD24594}" type="pres">
      <dgm:prSet presAssocID="{4C89C3F4-438A-4A93-A757-1C1A998DA0FD}" presName="sp" presStyleCnt="0"/>
      <dgm:spPr/>
      <dgm:t>
        <a:bodyPr/>
        <a:lstStyle/>
        <a:p>
          <a:endParaRPr lang="zh-TW" altLang="en-US"/>
        </a:p>
      </dgm:t>
    </dgm:pt>
    <dgm:pt modelId="{B308C77F-36C1-4E35-B099-A88CC32B5C70}" type="pres">
      <dgm:prSet presAssocID="{A667D5A5-B32E-43AF-ABD9-8949629AD042}" presName="linNode" presStyleCnt="0"/>
      <dgm:spPr/>
      <dgm:t>
        <a:bodyPr/>
        <a:lstStyle/>
        <a:p>
          <a:endParaRPr lang="zh-TW" altLang="en-US"/>
        </a:p>
      </dgm:t>
    </dgm:pt>
    <dgm:pt modelId="{6B75B21C-CC28-4220-B893-894FDCF41F84}" type="pres">
      <dgm:prSet presAssocID="{A667D5A5-B32E-43AF-ABD9-8949629AD042}" presName="parentText" presStyleLbl="node1" presStyleIdx="1" presStyleCnt="3" custScaleX="84309" custScaleY="5802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3E158C-032D-489F-B9E0-F5C26747EE33}" type="pres">
      <dgm:prSet presAssocID="{A667D5A5-B32E-43AF-ABD9-8949629AD042}" presName="descendantText" presStyleLbl="alignAccFollowNode1" presStyleIdx="1" presStyleCnt="3" custScaleX="8933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2420CA-2502-4A09-B634-7B2FF9BFF412}" type="pres">
      <dgm:prSet presAssocID="{38A343E8-8D42-4FFE-B049-0A4317351833}" presName="sp" presStyleCnt="0"/>
      <dgm:spPr/>
      <dgm:t>
        <a:bodyPr/>
        <a:lstStyle/>
        <a:p>
          <a:endParaRPr lang="zh-TW" altLang="en-US"/>
        </a:p>
      </dgm:t>
    </dgm:pt>
    <dgm:pt modelId="{DDFB288E-83F6-487E-BA11-2FCE4987BBE1}" type="pres">
      <dgm:prSet presAssocID="{F6FB6823-425F-43B0-9215-6387D299C29C}" presName="linNode" presStyleCnt="0"/>
      <dgm:spPr/>
      <dgm:t>
        <a:bodyPr/>
        <a:lstStyle/>
        <a:p>
          <a:endParaRPr lang="zh-TW" altLang="en-US"/>
        </a:p>
      </dgm:t>
    </dgm:pt>
    <dgm:pt modelId="{ACEA9818-5E08-42E9-9DE5-077F4DBFA241}" type="pres">
      <dgm:prSet presAssocID="{F6FB6823-425F-43B0-9215-6387D299C29C}" presName="parentText" presStyleLbl="node1" presStyleIdx="2" presStyleCnt="3" custScaleX="84309" custScaleY="5802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46D544-E097-485C-92EC-26BD370E65AA}" type="pres">
      <dgm:prSet presAssocID="{F6FB6823-425F-43B0-9215-6387D299C29C}" presName="descendantText" presStyleLbl="alignAccFollowNode1" presStyleIdx="2" presStyleCnt="3" custScaleX="8933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CCCF7CC-5899-4A36-B7AD-5E93F4EC377A}" srcId="{98628CE0-F4EF-4862-9D50-1A72B9BF1142}" destId="{E4047E49-6CB7-4390-9FA8-C50581058B54}" srcOrd="0" destOrd="0" parTransId="{804521D1-3988-48D4-93BF-3FEC86B18EAF}" sibTransId="{4489CE6B-8C1F-4DD5-B71C-E58848A8D5B2}"/>
    <dgm:cxn modelId="{F25B3B8F-A80E-445E-802F-6AF59CF0EA16}" type="presOf" srcId="{B928DCAF-0B23-4C93-86CC-81B4209F937E}" destId="{E5DFEC65-DA3B-4A16-8D5D-A2482A992F3C}" srcOrd="0" destOrd="1" presId="urn:microsoft.com/office/officeart/2005/8/layout/vList5"/>
    <dgm:cxn modelId="{347F134C-0294-45C7-8746-9189DED333B2}" type="presOf" srcId="{98628CE0-F4EF-4862-9D50-1A72B9BF1142}" destId="{849C8F08-E197-486A-86AD-CD74771983F8}" srcOrd="0" destOrd="0" presId="urn:microsoft.com/office/officeart/2005/8/layout/vList5"/>
    <dgm:cxn modelId="{AE0DBD01-8750-48AD-AF4D-F7B13EB68BD9}" srcId="{98628CE0-F4EF-4862-9D50-1A72B9BF1142}" destId="{B928DCAF-0B23-4C93-86CC-81B4209F937E}" srcOrd="1" destOrd="0" parTransId="{E1BC14B5-1774-413A-A429-8D3B4CBF91D6}" sibTransId="{D6C9C59C-F209-4B8B-B211-4BABDC94CAB7}"/>
    <dgm:cxn modelId="{D0E82D8F-AEB4-4CCD-8935-2E7EB01DACDD}" srcId="{F6FB6823-425F-43B0-9215-6387D299C29C}" destId="{9E4C8966-C31C-4F4F-95D1-E2F29D7D1DED}" srcOrd="0" destOrd="0" parTransId="{A2A3F15A-265B-46EF-9786-D0E1ABB7BE95}" sibTransId="{AA7A3AD0-20FB-4681-93F0-ACDF9C75DEB7}"/>
    <dgm:cxn modelId="{4884DCEC-6DE3-4DBE-8994-956C5D6BDBB4}" type="presOf" srcId="{886D1B7A-6061-4CE4-BDE5-AC5D9C265689}" destId="{F63E158C-032D-489F-B9E0-F5C26747EE33}" srcOrd="0" destOrd="1" presId="urn:microsoft.com/office/officeart/2005/8/layout/vList5"/>
    <dgm:cxn modelId="{AA43495A-DF8C-4B6C-A61C-0F85D7655355}" type="presOf" srcId="{BF103132-028E-4ECF-86BB-835241899A7D}" destId="{F63E158C-032D-489F-B9E0-F5C26747EE33}" srcOrd="0" destOrd="0" presId="urn:microsoft.com/office/officeart/2005/8/layout/vList5"/>
    <dgm:cxn modelId="{7B2028E4-5FAF-41FA-B800-BF71AA8F3EA3}" type="presOf" srcId="{E4047E49-6CB7-4390-9FA8-C50581058B54}" destId="{E5DFEC65-DA3B-4A16-8D5D-A2482A992F3C}" srcOrd="0" destOrd="0" presId="urn:microsoft.com/office/officeart/2005/8/layout/vList5"/>
    <dgm:cxn modelId="{A6262F5A-57C6-44EF-A9E8-3C529BB3B010}" type="presOf" srcId="{F6FB6823-425F-43B0-9215-6387D299C29C}" destId="{ACEA9818-5E08-42E9-9DE5-077F4DBFA241}" srcOrd="0" destOrd="0" presId="urn:microsoft.com/office/officeart/2005/8/layout/vList5"/>
    <dgm:cxn modelId="{E5C5A71A-13A4-430B-BE2B-BD60509947A3}" type="presOf" srcId="{520FB632-A3F3-4556-B559-B9D52C2AB16C}" destId="{ABEBCFC6-5E3E-4472-8064-8EFEA7278896}" srcOrd="0" destOrd="0" presId="urn:microsoft.com/office/officeart/2005/8/layout/vList5"/>
    <dgm:cxn modelId="{12B76A4E-85CD-4223-BB79-4D994AE4CFDA}" srcId="{520FB632-A3F3-4556-B559-B9D52C2AB16C}" destId="{F6FB6823-425F-43B0-9215-6387D299C29C}" srcOrd="2" destOrd="0" parTransId="{FAC2E7D7-26CE-4323-9560-47CA9BBD17B7}" sibTransId="{A00A5F71-5E94-4E5E-82EA-D562334CB691}"/>
    <dgm:cxn modelId="{0FA014C1-5EFB-4658-BFDC-59DF64097ABD}" type="presOf" srcId="{9E4C8966-C31C-4F4F-95D1-E2F29D7D1DED}" destId="{AC46D544-E097-485C-92EC-26BD370E65AA}" srcOrd="0" destOrd="0" presId="urn:microsoft.com/office/officeart/2005/8/layout/vList5"/>
    <dgm:cxn modelId="{AC8D6AF1-4C45-4288-94D8-0161699DFD96}" srcId="{A667D5A5-B32E-43AF-ABD9-8949629AD042}" destId="{BF103132-028E-4ECF-86BB-835241899A7D}" srcOrd="0" destOrd="0" parTransId="{AB50402C-283F-47C7-B263-7E9B3702DFC6}" sibTransId="{9FB0C745-7822-4FA9-A293-D8DF64B99A14}"/>
    <dgm:cxn modelId="{1518ECC0-590A-4C62-A4E9-B5889DDC3746}" srcId="{520FB632-A3F3-4556-B559-B9D52C2AB16C}" destId="{98628CE0-F4EF-4862-9D50-1A72B9BF1142}" srcOrd="0" destOrd="0" parTransId="{51AA408F-6152-43F6-B577-401DE200C9D2}" sibTransId="{4C89C3F4-438A-4A93-A757-1C1A998DA0FD}"/>
    <dgm:cxn modelId="{644FCCEF-88D6-4853-BED1-5F432D6FFF9C}" srcId="{A667D5A5-B32E-43AF-ABD9-8949629AD042}" destId="{886D1B7A-6061-4CE4-BDE5-AC5D9C265689}" srcOrd="1" destOrd="0" parTransId="{7FAD73AE-76DE-4159-93AA-20F9472A9DC1}" sibTransId="{358E959F-8AA8-45BD-A8DE-466FF142489A}"/>
    <dgm:cxn modelId="{59311652-D083-443C-9058-066E35ACCA83}" srcId="{520FB632-A3F3-4556-B559-B9D52C2AB16C}" destId="{A667D5A5-B32E-43AF-ABD9-8949629AD042}" srcOrd="1" destOrd="0" parTransId="{1DD1D394-A367-42A0-A014-1E70D30F96F3}" sibTransId="{38A343E8-8D42-4FFE-B049-0A4317351833}"/>
    <dgm:cxn modelId="{52E0E37B-987D-4ED3-9AAF-4D34AAE2F67E}" type="presOf" srcId="{A667D5A5-B32E-43AF-ABD9-8949629AD042}" destId="{6B75B21C-CC28-4220-B893-894FDCF41F84}" srcOrd="0" destOrd="0" presId="urn:microsoft.com/office/officeart/2005/8/layout/vList5"/>
    <dgm:cxn modelId="{F3E89EC4-4257-4E94-B682-61A16D96419C}" type="presParOf" srcId="{ABEBCFC6-5E3E-4472-8064-8EFEA7278896}" destId="{C78224D3-0281-48AE-A72E-0D9B27AA59E5}" srcOrd="0" destOrd="0" presId="urn:microsoft.com/office/officeart/2005/8/layout/vList5"/>
    <dgm:cxn modelId="{5E047C49-6863-4101-B70A-710B5C742101}" type="presParOf" srcId="{C78224D3-0281-48AE-A72E-0D9B27AA59E5}" destId="{849C8F08-E197-486A-86AD-CD74771983F8}" srcOrd="0" destOrd="0" presId="urn:microsoft.com/office/officeart/2005/8/layout/vList5"/>
    <dgm:cxn modelId="{832A7FA8-CF74-4D03-A2EB-FB8CF8A459BB}" type="presParOf" srcId="{C78224D3-0281-48AE-A72E-0D9B27AA59E5}" destId="{E5DFEC65-DA3B-4A16-8D5D-A2482A992F3C}" srcOrd="1" destOrd="0" presId="urn:microsoft.com/office/officeart/2005/8/layout/vList5"/>
    <dgm:cxn modelId="{37B8EC18-1F55-4691-A09C-3ED224FEA03E}" type="presParOf" srcId="{ABEBCFC6-5E3E-4472-8064-8EFEA7278896}" destId="{4AA7F581-8E5A-4F53-8CB6-DEA2CBD24594}" srcOrd="1" destOrd="0" presId="urn:microsoft.com/office/officeart/2005/8/layout/vList5"/>
    <dgm:cxn modelId="{045C8347-494E-46BF-B01A-51B7E5354EE5}" type="presParOf" srcId="{ABEBCFC6-5E3E-4472-8064-8EFEA7278896}" destId="{B308C77F-36C1-4E35-B099-A88CC32B5C70}" srcOrd="2" destOrd="0" presId="urn:microsoft.com/office/officeart/2005/8/layout/vList5"/>
    <dgm:cxn modelId="{FF1E3761-3B4D-4222-85BE-9E9197454678}" type="presParOf" srcId="{B308C77F-36C1-4E35-B099-A88CC32B5C70}" destId="{6B75B21C-CC28-4220-B893-894FDCF41F84}" srcOrd="0" destOrd="0" presId="urn:microsoft.com/office/officeart/2005/8/layout/vList5"/>
    <dgm:cxn modelId="{21C097AC-72F7-4801-871C-5D4ED2C1057A}" type="presParOf" srcId="{B308C77F-36C1-4E35-B099-A88CC32B5C70}" destId="{F63E158C-032D-489F-B9E0-F5C26747EE33}" srcOrd="1" destOrd="0" presId="urn:microsoft.com/office/officeart/2005/8/layout/vList5"/>
    <dgm:cxn modelId="{BE67AF00-5D11-4CC8-A113-C35C2CDD617B}" type="presParOf" srcId="{ABEBCFC6-5E3E-4472-8064-8EFEA7278896}" destId="{922420CA-2502-4A09-B634-7B2FF9BFF412}" srcOrd="3" destOrd="0" presId="urn:microsoft.com/office/officeart/2005/8/layout/vList5"/>
    <dgm:cxn modelId="{31377547-5D07-45D7-849B-F2DE661D3A45}" type="presParOf" srcId="{ABEBCFC6-5E3E-4472-8064-8EFEA7278896}" destId="{DDFB288E-83F6-487E-BA11-2FCE4987BBE1}" srcOrd="4" destOrd="0" presId="urn:microsoft.com/office/officeart/2005/8/layout/vList5"/>
    <dgm:cxn modelId="{C1E9EB29-9D0C-49C3-8978-3A949ECFE248}" type="presParOf" srcId="{DDFB288E-83F6-487E-BA11-2FCE4987BBE1}" destId="{ACEA9818-5E08-42E9-9DE5-077F4DBFA241}" srcOrd="0" destOrd="0" presId="urn:microsoft.com/office/officeart/2005/8/layout/vList5"/>
    <dgm:cxn modelId="{DA7FE73D-D739-4DDB-A777-AFAADD829D65}" type="presParOf" srcId="{DDFB288E-83F6-487E-BA11-2FCE4987BBE1}" destId="{AC46D544-E097-485C-92EC-26BD370E65A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20FB632-A3F3-4556-B559-B9D52C2AB16C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98628CE0-F4EF-4862-9D50-1A72B9BF1142}">
      <dgm:prSet phldrT="[文字]" custT="1"/>
      <dgm:spPr/>
      <dgm:t>
        <a:bodyPr/>
        <a:lstStyle/>
        <a:p>
          <a:r>
            <a:rPr lang="zh-TW" altLang="en-US" sz="3600" b="1" dirty="0" smtClean="0">
              <a:solidFill>
                <a:schemeClr val="tx1"/>
              </a:solidFill>
            </a:rPr>
            <a:t>錄取標準</a:t>
          </a:r>
          <a:endParaRPr lang="zh-TW" altLang="en-US" sz="3600" b="1" dirty="0">
            <a:solidFill>
              <a:schemeClr val="tx1"/>
            </a:solidFill>
          </a:endParaRPr>
        </a:p>
      </dgm:t>
    </dgm:pt>
    <dgm:pt modelId="{51AA408F-6152-43F6-B577-401DE200C9D2}" type="parTrans" cxnId="{1518ECC0-590A-4C62-A4E9-B5889DDC3746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4C89C3F4-438A-4A93-A757-1C1A998DA0FD}" type="sibTrans" cxnId="{1518ECC0-590A-4C62-A4E9-B5889DDC3746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E4047E49-6CB7-4390-9FA8-C50581058B54}">
      <dgm:prSet phldrT="[文字]" custT="1"/>
      <dgm:spPr/>
      <dgm:t>
        <a:bodyPr/>
        <a:lstStyle/>
        <a:p>
          <a:r>
            <a:rPr lang="zh-TW" sz="28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第一階段：</a:t>
          </a:r>
          <a:r>
            <a:rPr lang="en-US" sz="28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sz="28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約五月舉辦</a:t>
          </a:r>
          <a:r>
            <a:rPr lang="en-US" sz="28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sz="2800" b="1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筆試</a:t>
          </a:r>
          <a:endParaRPr lang="zh-TW" altLang="en-US" sz="2800" b="1" dirty="0">
            <a:solidFill>
              <a:srgbClr val="FF0000"/>
            </a:solidFill>
          </a:endParaRPr>
        </a:p>
      </dgm:t>
    </dgm:pt>
    <dgm:pt modelId="{804521D1-3988-48D4-93BF-3FEC86B18EAF}" type="parTrans" cxnId="{0CCCF7CC-5899-4A36-B7AD-5E93F4EC377A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4489CE6B-8C1F-4DD5-B71C-E58848A8D5B2}" type="sibTrans" cxnId="{0CCCF7CC-5899-4A36-B7AD-5E93F4EC377A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A667D5A5-B32E-43AF-ABD9-8949629AD042}">
      <dgm:prSet phldrT="[文字]" custT="1"/>
      <dgm:spPr/>
      <dgm:t>
        <a:bodyPr/>
        <a:lstStyle/>
        <a:p>
          <a:r>
            <a:rPr lang="zh-TW" altLang="en-US" sz="3600" b="1" smtClean="0">
              <a:solidFill>
                <a:schemeClr val="tx1"/>
              </a:solidFill>
            </a:rPr>
            <a:t>條件</a:t>
          </a:r>
          <a:r>
            <a:rPr lang="en-US" altLang="zh-TW" sz="3600" b="1" smtClean="0">
              <a:solidFill>
                <a:schemeClr val="tx1"/>
              </a:solidFill>
            </a:rPr>
            <a:t>/</a:t>
          </a:r>
          <a:r>
            <a:rPr lang="zh-TW" altLang="en-US" sz="3600" b="1" smtClean="0">
              <a:solidFill>
                <a:schemeClr val="tx1"/>
              </a:solidFill>
            </a:rPr>
            <a:t>限制</a:t>
          </a:r>
          <a:endParaRPr lang="zh-TW" altLang="en-US" sz="3600" b="1" dirty="0">
            <a:solidFill>
              <a:schemeClr val="tx1"/>
            </a:solidFill>
          </a:endParaRPr>
        </a:p>
      </dgm:t>
    </dgm:pt>
    <dgm:pt modelId="{1DD1D394-A367-42A0-A014-1E70D30F96F3}" type="parTrans" cxnId="{59311652-D083-443C-9058-066E35ACCA83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38A343E8-8D42-4FFE-B049-0A4317351833}" type="sibTrans" cxnId="{59311652-D083-443C-9058-066E35ACCA83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BF103132-028E-4ECF-86BB-835241899A7D}">
      <dgm:prSet phldrT="[文字]" custT="1"/>
      <dgm:spPr/>
      <dgm:t>
        <a:bodyPr/>
        <a:lstStyle/>
        <a:p>
          <a:r>
            <a:rPr lang="zh-TW" sz="3200" b="1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身高、體重、視力。</a:t>
          </a:r>
          <a:endParaRPr lang="zh-TW" altLang="en-US" sz="3200" b="1" dirty="0">
            <a:solidFill>
              <a:schemeClr val="tx1"/>
            </a:solidFill>
          </a:endParaRPr>
        </a:p>
      </dgm:t>
    </dgm:pt>
    <dgm:pt modelId="{AB50402C-283F-47C7-B263-7E9B3702DFC6}" type="parTrans" cxnId="{AC8D6AF1-4C45-4288-94D8-0161699DFD96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9FB0C745-7822-4FA9-A293-D8DF64B99A14}" type="sibTrans" cxnId="{AC8D6AF1-4C45-4288-94D8-0161699DFD96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F6FB6823-425F-43B0-9215-6387D299C29C}">
      <dgm:prSet phldrT="[文字]" custT="1"/>
      <dgm:spPr/>
      <dgm:t>
        <a:bodyPr/>
        <a:lstStyle/>
        <a:p>
          <a:r>
            <a:rPr lang="zh-TW" altLang="en-US" sz="3600" b="1" smtClean="0">
              <a:solidFill>
                <a:schemeClr val="tx1"/>
              </a:solidFill>
            </a:rPr>
            <a:t>特別注意</a:t>
          </a:r>
          <a:endParaRPr lang="zh-TW" altLang="en-US" sz="3600" b="1" dirty="0">
            <a:solidFill>
              <a:schemeClr val="tx1"/>
            </a:solidFill>
          </a:endParaRPr>
        </a:p>
      </dgm:t>
    </dgm:pt>
    <dgm:pt modelId="{FAC2E7D7-26CE-4323-9560-47CA9BBD17B7}" type="parTrans" cxnId="{12B76A4E-85CD-4223-BB79-4D994AE4CFDA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A00A5F71-5E94-4E5E-82EA-D562334CB691}" type="sibTrans" cxnId="{12B76A4E-85CD-4223-BB79-4D994AE4CFDA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9E4C8966-C31C-4F4F-95D1-E2F29D7D1DED}">
      <dgm:prSet phldrT="[文字]" custT="1"/>
      <dgm:spPr/>
      <dgm:t>
        <a:bodyPr/>
        <a:lstStyle/>
        <a:p>
          <a:r>
            <a:rPr lang="zh-TW" sz="3200" b="1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兩年制。</a:t>
          </a:r>
          <a:endParaRPr lang="zh-TW" altLang="en-US" sz="3200" b="1" dirty="0">
            <a:solidFill>
              <a:schemeClr val="tx1"/>
            </a:solidFill>
          </a:endParaRPr>
        </a:p>
      </dgm:t>
    </dgm:pt>
    <dgm:pt modelId="{A2A3F15A-265B-46EF-9786-D0E1ABB7BE95}" type="parTrans" cxnId="{D0E82D8F-AEB4-4CCD-8935-2E7EB01DACDD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AA7A3AD0-20FB-4681-93F0-ACDF9C75DEB7}" type="sibTrans" cxnId="{D0E82D8F-AEB4-4CCD-8935-2E7EB01DACDD}">
      <dgm:prSet/>
      <dgm:spPr/>
      <dgm:t>
        <a:bodyPr/>
        <a:lstStyle/>
        <a:p>
          <a:endParaRPr lang="zh-TW" altLang="en-US" b="1">
            <a:solidFill>
              <a:schemeClr val="tx1"/>
            </a:solidFill>
          </a:endParaRPr>
        </a:p>
      </dgm:t>
    </dgm:pt>
    <dgm:pt modelId="{B551E578-8758-4FE0-9FEC-450746BD798A}">
      <dgm:prSet custT="1"/>
      <dgm:spPr/>
      <dgm:t>
        <a:bodyPr/>
        <a:lstStyle/>
        <a:p>
          <a:r>
            <a:rPr lang="zh-TW" altLang="en-US" sz="28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第二階段：複試</a:t>
          </a:r>
          <a:endParaRPr lang="zh-TW" altLang="en-US" sz="2800" b="1" dirty="0">
            <a:solidFill>
              <a:schemeClr val="tx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F515BB7E-ED31-4CBF-A2E8-1287AD60461E}" type="parTrans" cxnId="{AB3CF485-2AB5-4288-AA91-FF6595DC7A17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2A1D3F28-BC7E-46DD-93C5-7054DC76F1A6}" type="sibTrans" cxnId="{AB3CF485-2AB5-4288-AA91-FF6595DC7A17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17EE294C-1963-4E7C-A255-F50DE00C123A}">
      <dgm:prSet custT="1"/>
      <dgm:spPr/>
      <dgm:t>
        <a:bodyPr/>
        <a:lstStyle/>
        <a:p>
          <a:r>
            <a:rPr lang="en-US" sz="32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25</a:t>
          </a:r>
          <a:r>
            <a:rPr lang="zh-TW" sz="32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歲以下。</a:t>
          </a:r>
          <a:endParaRPr lang="zh-TW" sz="3200" b="1" dirty="0">
            <a:solidFill>
              <a:schemeClr val="tx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91ADBBBC-D51D-453C-8BA0-87262C0B29B5}" type="parTrans" cxnId="{1307C55E-D92A-48FB-92C6-B013666AD5A9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F70016CA-98D0-4C40-91D8-8F05E22FA497}" type="sibTrans" cxnId="{1307C55E-D92A-48FB-92C6-B013666AD5A9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ABEBCFC6-5E3E-4472-8064-8EFEA7278896}" type="pres">
      <dgm:prSet presAssocID="{520FB632-A3F3-4556-B559-B9D52C2AB1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78224D3-0281-48AE-A72E-0D9B27AA59E5}" type="pres">
      <dgm:prSet presAssocID="{98628CE0-F4EF-4862-9D50-1A72B9BF1142}" presName="linNode" presStyleCnt="0"/>
      <dgm:spPr/>
      <dgm:t>
        <a:bodyPr/>
        <a:lstStyle/>
        <a:p>
          <a:endParaRPr lang="zh-TW" altLang="en-US"/>
        </a:p>
      </dgm:t>
    </dgm:pt>
    <dgm:pt modelId="{849C8F08-E197-486A-86AD-CD74771983F8}" type="pres">
      <dgm:prSet presAssocID="{98628CE0-F4EF-4862-9D50-1A72B9BF1142}" presName="parentText" presStyleLbl="node1" presStyleIdx="0" presStyleCnt="3" custScaleX="84309" custScaleY="5802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DFEC65-DA3B-4A16-8D5D-A2482A992F3C}" type="pres">
      <dgm:prSet presAssocID="{98628CE0-F4EF-4862-9D50-1A72B9BF1142}" presName="descendantText" presStyleLbl="alignAccFollowNode1" presStyleIdx="0" presStyleCnt="3" custScaleX="8933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A7F581-8E5A-4F53-8CB6-DEA2CBD24594}" type="pres">
      <dgm:prSet presAssocID="{4C89C3F4-438A-4A93-A757-1C1A998DA0FD}" presName="sp" presStyleCnt="0"/>
      <dgm:spPr/>
      <dgm:t>
        <a:bodyPr/>
        <a:lstStyle/>
        <a:p>
          <a:endParaRPr lang="zh-TW" altLang="en-US"/>
        </a:p>
      </dgm:t>
    </dgm:pt>
    <dgm:pt modelId="{B308C77F-36C1-4E35-B099-A88CC32B5C70}" type="pres">
      <dgm:prSet presAssocID="{A667D5A5-B32E-43AF-ABD9-8949629AD042}" presName="linNode" presStyleCnt="0"/>
      <dgm:spPr/>
      <dgm:t>
        <a:bodyPr/>
        <a:lstStyle/>
        <a:p>
          <a:endParaRPr lang="zh-TW" altLang="en-US"/>
        </a:p>
      </dgm:t>
    </dgm:pt>
    <dgm:pt modelId="{6B75B21C-CC28-4220-B893-894FDCF41F84}" type="pres">
      <dgm:prSet presAssocID="{A667D5A5-B32E-43AF-ABD9-8949629AD042}" presName="parentText" presStyleLbl="node1" presStyleIdx="1" presStyleCnt="3" custScaleX="84309" custScaleY="5802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3E158C-032D-489F-B9E0-F5C26747EE33}" type="pres">
      <dgm:prSet presAssocID="{A667D5A5-B32E-43AF-ABD9-8949629AD042}" presName="descendantText" presStyleLbl="alignAccFollowNode1" presStyleIdx="1" presStyleCnt="3" custScaleX="8933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2420CA-2502-4A09-B634-7B2FF9BFF412}" type="pres">
      <dgm:prSet presAssocID="{38A343E8-8D42-4FFE-B049-0A4317351833}" presName="sp" presStyleCnt="0"/>
      <dgm:spPr/>
      <dgm:t>
        <a:bodyPr/>
        <a:lstStyle/>
        <a:p>
          <a:endParaRPr lang="zh-TW" altLang="en-US"/>
        </a:p>
      </dgm:t>
    </dgm:pt>
    <dgm:pt modelId="{DDFB288E-83F6-487E-BA11-2FCE4987BBE1}" type="pres">
      <dgm:prSet presAssocID="{F6FB6823-425F-43B0-9215-6387D299C29C}" presName="linNode" presStyleCnt="0"/>
      <dgm:spPr/>
      <dgm:t>
        <a:bodyPr/>
        <a:lstStyle/>
        <a:p>
          <a:endParaRPr lang="zh-TW" altLang="en-US"/>
        </a:p>
      </dgm:t>
    </dgm:pt>
    <dgm:pt modelId="{ACEA9818-5E08-42E9-9DE5-077F4DBFA241}" type="pres">
      <dgm:prSet presAssocID="{F6FB6823-425F-43B0-9215-6387D299C29C}" presName="parentText" presStyleLbl="node1" presStyleIdx="2" presStyleCnt="3" custScaleX="84309" custScaleY="5802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46D544-E097-485C-92EC-26BD370E65AA}" type="pres">
      <dgm:prSet presAssocID="{F6FB6823-425F-43B0-9215-6387D299C29C}" presName="descendantText" presStyleLbl="alignAccFollowNode1" presStyleIdx="2" presStyleCnt="3" custScaleX="8933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CCCF7CC-5899-4A36-B7AD-5E93F4EC377A}" srcId="{98628CE0-F4EF-4862-9D50-1A72B9BF1142}" destId="{E4047E49-6CB7-4390-9FA8-C50581058B54}" srcOrd="0" destOrd="0" parTransId="{804521D1-3988-48D4-93BF-3FEC86B18EAF}" sibTransId="{4489CE6B-8C1F-4DD5-B71C-E58848A8D5B2}"/>
    <dgm:cxn modelId="{D0E82D8F-AEB4-4CCD-8935-2E7EB01DACDD}" srcId="{F6FB6823-425F-43B0-9215-6387D299C29C}" destId="{9E4C8966-C31C-4F4F-95D1-E2F29D7D1DED}" srcOrd="0" destOrd="0" parTransId="{A2A3F15A-265B-46EF-9786-D0E1ABB7BE95}" sibTransId="{AA7A3AD0-20FB-4681-93F0-ACDF9C75DEB7}"/>
    <dgm:cxn modelId="{1307C55E-D92A-48FB-92C6-B013666AD5A9}" srcId="{A667D5A5-B32E-43AF-ABD9-8949629AD042}" destId="{17EE294C-1963-4E7C-A255-F50DE00C123A}" srcOrd="1" destOrd="0" parTransId="{91ADBBBC-D51D-453C-8BA0-87262C0B29B5}" sibTransId="{F70016CA-98D0-4C40-91D8-8F05E22FA497}"/>
    <dgm:cxn modelId="{195CE75A-004D-42D9-ACEC-8781BC7E6D3A}" type="presOf" srcId="{BF103132-028E-4ECF-86BB-835241899A7D}" destId="{F63E158C-032D-489F-B9E0-F5C26747EE33}" srcOrd="0" destOrd="0" presId="urn:microsoft.com/office/officeart/2005/8/layout/vList5"/>
    <dgm:cxn modelId="{1AF60CFA-4F57-4912-8115-52BAF0F6E0E1}" type="presOf" srcId="{B551E578-8758-4FE0-9FEC-450746BD798A}" destId="{E5DFEC65-DA3B-4A16-8D5D-A2482A992F3C}" srcOrd="0" destOrd="1" presId="urn:microsoft.com/office/officeart/2005/8/layout/vList5"/>
    <dgm:cxn modelId="{7B004166-8F39-4A11-99AB-6AEDE9D6DB9C}" type="presOf" srcId="{520FB632-A3F3-4556-B559-B9D52C2AB16C}" destId="{ABEBCFC6-5E3E-4472-8064-8EFEA7278896}" srcOrd="0" destOrd="0" presId="urn:microsoft.com/office/officeart/2005/8/layout/vList5"/>
    <dgm:cxn modelId="{041F4039-CBD9-4D8F-B895-725B592A2510}" type="presOf" srcId="{9E4C8966-C31C-4F4F-95D1-E2F29D7D1DED}" destId="{AC46D544-E097-485C-92EC-26BD370E65AA}" srcOrd="0" destOrd="0" presId="urn:microsoft.com/office/officeart/2005/8/layout/vList5"/>
    <dgm:cxn modelId="{AB3CF485-2AB5-4288-AA91-FF6595DC7A17}" srcId="{98628CE0-F4EF-4862-9D50-1A72B9BF1142}" destId="{B551E578-8758-4FE0-9FEC-450746BD798A}" srcOrd="1" destOrd="0" parTransId="{F515BB7E-ED31-4CBF-A2E8-1287AD60461E}" sibTransId="{2A1D3F28-BC7E-46DD-93C5-7054DC76F1A6}"/>
    <dgm:cxn modelId="{489C9999-698E-42E8-9FC5-037F44CC66CF}" type="presOf" srcId="{F6FB6823-425F-43B0-9215-6387D299C29C}" destId="{ACEA9818-5E08-42E9-9DE5-077F4DBFA241}" srcOrd="0" destOrd="0" presId="urn:microsoft.com/office/officeart/2005/8/layout/vList5"/>
    <dgm:cxn modelId="{12B76A4E-85CD-4223-BB79-4D994AE4CFDA}" srcId="{520FB632-A3F3-4556-B559-B9D52C2AB16C}" destId="{F6FB6823-425F-43B0-9215-6387D299C29C}" srcOrd="2" destOrd="0" parTransId="{FAC2E7D7-26CE-4323-9560-47CA9BBD17B7}" sibTransId="{A00A5F71-5E94-4E5E-82EA-D562334CB691}"/>
    <dgm:cxn modelId="{0F5932E9-614C-47BC-ACE8-69DA60E8F50F}" type="presOf" srcId="{17EE294C-1963-4E7C-A255-F50DE00C123A}" destId="{F63E158C-032D-489F-B9E0-F5C26747EE33}" srcOrd="0" destOrd="1" presId="urn:microsoft.com/office/officeart/2005/8/layout/vList5"/>
    <dgm:cxn modelId="{7152AFDD-07BD-4A17-A6DF-ED773B8A831D}" type="presOf" srcId="{98628CE0-F4EF-4862-9D50-1A72B9BF1142}" destId="{849C8F08-E197-486A-86AD-CD74771983F8}" srcOrd="0" destOrd="0" presId="urn:microsoft.com/office/officeart/2005/8/layout/vList5"/>
    <dgm:cxn modelId="{630BDFEB-70B6-4363-9830-9DB5896947DD}" type="presOf" srcId="{E4047E49-6CB7-4390-9FA8-C50581058B54}" destId="{E5DFEC65-DA3B-4A16-8D5D-A2482A992F3C}" srcOrd="0" destOrd="0" presId="urn:microsoft.com/office/officeart/2005/8/layout/vList5"/>
    <dgm:cxn modelId="{AC8D6AF1-4C45-4288-94D8-0161699DFD96}" srcId="{A667D5A5-B32E-43AF-ABD9-8949629AD042}" destId="{BF103132-028E-4ECF-86BB-835241899A7D}" srcOrd="0" destOrd="0" parTransId="{AB50402C-283F-47C7-B263-7E9B3702DFC6}" sibTransId="{9FB0C745-7822-4FA9-A293-D8DF64B99A14}"/>
    <dgm:cxn modelId="{1518ECC0-590A-4C62-A4E9-B5889DDC3746}" srcId="{520FB632-A3F3-4556-B559-B9D52C2AB16C}" destId="{98628CE0-F4EF-4862-9D50-1A72B9BF1142}" srcOrd="0" destOrd="0" parTransId="{51AA408F-6152-43F6-B577-401DE200C9D2}" sibTransId="{4C89C3F4-438A-4A93-A757-1C1A998DA0FD}"/>
    <dgm:cxn modelId="{59311652-D083-443C-9058-066E35ACCA83}" srcId="{520FB632-A3F3-4556-B559-B9D52C2AB16C}" destId="{A667D5A5-B32E-43AF-ABD9-8949629AD042}" srcOrd="1" destOrd="0" parTransId="{1DD1D394-A367-42A0-A014-1E70D30F96F3}" sibTransId="{38A343E8-8D42-4FFE-B049-0A4317351833}"/>
    <dgm:cxn modelId="{9C60B00A-F84B-4DE2-A408-96ED96EE878E}" type="presOf" srcId="{A667D5A5-B32E-43AF-ABD9-8949629AD042}" destId="{6B75B21C-CC28-4220-B893-894FDCF41F84}" srcOrd="0" destOrd="0" presId="urn:microsoft.com/office/officeart/2005/8/layout/vList5"/>
    <dgm:cxn modelId="{909A624C-9058-4099-9B92-A14D013DD287}" type="presParOf" srcId="{ABEBCFC6-5E3E-4472-8064-8EFEA7278896}" destId="{C78224D3-0281-48AE-A72E-0D9B27AA59E5}" srcOrd="0" destOrd="0" presId="urn:microsoft.com/office/officeart/2005/8/layout/vList5"/>
    <dgm:cxn modelId="{6FE3A106-BD1A-44DB-802A-B263FEED649F}" type="presParOf" srcId="{C78224D3-0281-48AE-A72E-0D9B27AA59E5}" destId="{849C8F08-E197-486A-86AD-CD74771983F8}" srcOrd="0" destOrd="0" presId="urn:microsoft.com/office/officeart/2005/8/layout/vList5"/>
    <dgm:cxn modelId="{34249833-4D89-43E6-B9B1-7490C51C0114}" type="presParOf" srcId="{C78224D3-0281-48AE-A72E-0D9B27AA59E5}" destId="{E5DFEC65-DA3B-4A16-8D5D-A2482A992F3C}" srcOrd="1" destOrd="0" presId="urn:microsoft.com/office/officeart/2005/8/layout/vList5"/>
    <dgm:cxn modelId="{10F492B6-57FA-477B-A767-D7CF20063ED6}" type="presParOf" srcId="{ABEBCFC6-5E3E-4472-8064-8EFEA7278896}" destId="{4AA7F581-8E5A-4F53-8CB6-DEA2CBD24594}" srcOrd="1" destOrd="0" presId="urn:microsoft.com/office/officeart/2005/8/layout/vList5"/>
    <dgm:cxn modelId="{EC52F572-F035-4E17-BCFD-A1E42B91F9DD}" type="presParOf" srcId="{ABEBCFC6-5E3E-4472-8064-8EFEA7278896}" destId="{B308C77F-36C1-4E35-B099-A88CC32B5C70}" srcOrd="2" destOrd="0" presId="urn:microsoft.com/office/officeart/2005/8/layout/vList5"/>
    <dgm:cxn modelId="{8CB18C3D-BD99-4284-BEB2-6F1E99138FB8}" type="presParOf" srcId="{B308C77F-36C1-4E35-B099-A88CC32B5C70}" destId="{6B75B21C-CC28-4220-B893-894FDCF41F84}" srcOrd="0" destOrd="0" presId="urn:microsoft.com/office/officeart/2005/8/layout/vList5"/>
    <dgm:cxn modelId="{DD320D48-83D5-4EF2-9BBF-EC70626BF66C}" type="presParOf" srcId="{B308C77F-36C1-4E35-B099-A88CC32B5C70}" destId="{F63E158C-032D-489F-B9E0-F5C26747EE33}" srcOrd="1" destOrd="0" presId="urn:microsoft.com/office/officeart/2005/8/layout/vList5"/>
    <dgm:cxn modelId="{C8F2B1E3-D363-4A65-A0DC-F0DE0E91F709}" type="presParOf" srcId="{ABEBCFC6-5E3E-4472-8064-8EFEA7278896}" destId="{922420CA-2502-4A09-B634-7B2FF9BFF412}" srcOrd="3" destOrd="0" presId="urn:microsoft.com/office/officeart/2005/8/layout/vList5"/>
    <dgm:cxn modelId="{93FEE6D4-EC88-4DFF-9E9E-6DA2BEA0903B}" type="presParOf" srcId="{ABEBCFC6-5E3E-4472-8064-8EFEA7278896}" destId="{DDFB288E-83F6-487E-BA11-2FCE4987BBE1}" srcOrd="4" destOrd="0" presId="urn:microsoft.com/office/officeart/2005/8/layout/vList5"/>
    <dgm:cxn modelId="{8D3601AD-923B-4806-B3AB-92B54EA0CA75}" type="presParOf" srcId="{DDFB288E-83F6-487E-BA11-2FCE4987BBE1}" destId="{ACEA9818-5E08-42E9-9DE5-077F4DBFA241}" srcOrd="0" destOrd="0" presId="urn:microsoft.com/office/officeart/2005/8/layout/vList5"/>
    <dgm:cxn modelId="{3E651A9F-C3E2-48D1-A793-C066A718E269}" type="presParOf" srcId="{DDFB288E-83F6-487E-BA11-2FCE4987BBE1}" destId="{AC46D544-E097-485C-92EC-26BD370E65A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FEC65-DA3B-4A16-8D5D-A2482A992F3C}">
      <dsp:nvSpPr>
        <dsp:cNvPr id="0" name=""/>
        <dsp:cNvSpPr/>
      </dsp:nvSpPr>
      <dsp:spPr>
        <a:xfrm rot="5400000">
          <a:off x="4390874" y="-1693668"/>
          <a:ext cx="1813199" cy="520192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800" b="1" kern="1200" dirty="0">
            <a:solidFill>
              <a:srgbClr val="FF0000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具特殊才能（單科校排極優、全國科展或國際競賽、英文證書、科技證書、特殊證照）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2696514" y="89205"/>
        <a:ext cx="5113407" cy="1636173"/>
      </dsp:txXfrm>
    </dsp:sp>
    <dsp:sp modelId="{849C8F08-E197-486A-86AD-CD74771983F8}">
      <dsp:nvSpPr>
        <dsp:cNvPr id="0" name=""/>
        <dsp:cNvSpPr/>
      </dsp:nvSpPr>
      <dsp:spPr>
        <a:xfrm>
          <a:off x="229565" y="249746"/>
          <a:ext cx="2466948" cy="13150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/>
            <a:t>錄取標準</a:t>
          </a:r>
          <a:endParaRPr lang="zh-TW" altLang="en-US" sz="3600" b="1" kern="1200" dirty="0"/>
        </a:p>
      </dsp:txBody>
      <dsp:txXfrm>
        <a:off x="293762" y="313943"/>
        <a:ext cx="2338554" cy="1186696"/>
      </dsp:txXfrm>
    </dsp:sp>
    <dsp:sp modelId="{F63E158C-032D-489F-B9E0-F5C26747EE33}">
      <dsp:nvSpPr>
        <dsp:cNvPr id="0" name=""/>
        <dsp:cNvSpPr/>
      </dsp:nvSpPr>
      <dsp:spPr>
        <a:xfrm rot="5400000">
          <a:off x="4390874" y="232855"/>
          <a:ext cx="1813199" cy="5201920"/>
        </a:xfrm>
        <a:prstGeom prst="round2Same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800" b="1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大學：各校獨招，自訂招生條件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高中：學校推薦、審查、面試等進行彈性選才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2696514" y="2015729"/>
        <a:ext cx="5113407" cy="1636173"/>
      </dsp:txXfrm>
    </dsp:sp>
    <dsp:sp modelId="{6B75B21C-CC28-4220-B893-894FDCF41F84}">
      <dsp:nvSpPr>
        <dsp:cNvPr id="0" name=""/>
        <dsp:cNvSpPr/>
      </dsp:nvSpPr>
      <dsp:spPr>
        <a:xfrm>
          <a:off x="229565" y="2176270"/>
          <a:ext cx="2466948" cy="131509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smtClean="0"/>
            <a:t>條件</a:t>
          </a:r>
          <a:r>
            <a:rPr lang="en-US" altLang="zh-TW" sz="3600" b="1" kern="1200" smtClean="0"/>
            <a:t>/</a:t>
          </a:r>
          <a:r>
            <a:rPr lang="zh-TW" altLang="en-US" sz="3600" b="1" kern="1200" smtClean="0"/>
            <a:t>限制</a:t>
          </a:r>
          <a:endParaRPr lang="zh-TW" altLang="en-US" sz="3600" b="1" kern="1200" dirty="0"/>
        </a:p>
      </dsp:txBody>
      <dsp:txXfrm>
        <a:off x="293762" y="2240467"/>
        <a:ext cx="2338554" cy="1186696"/>
      </dsp:txXfrm>
    </dsp:sp>
    <dsp:sp modelId="{AC46D544-E097-485C-92EC-26BD370E65AA}">
      <dsp:nvSpPr>
        <dsp:cNvPr id="0" name=""/>
        <dsp:cNvSpPr/>
      </dsp:nvSpPr>
      <dsp:spPr>
        <a:xfrm rot="5400000">
          <a:off x="4390874" y="2159380"/>
          <a:ext cx="1813199" cy="5201920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2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不同教育資歷也可以（</a:t>
          </a:r>
          <a:r>
            <a:rPr lang="en-US" altLang="zh-TW" sz="2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ex</a:t>
          </a:r>
          <a:r>
            <a:rPr lang="zh-TW" altLang="en-US" sz="2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：境外學生、新住民）</a:t>
          </a: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600" b="1" kern="1200" dirty="0"/>
        </a:p>
      </dsp:txBody>
      <dsp:txXfrm rot="-5400000">
        <a:off x="2696514" y="3942254"/>
        <a:ext cx="5113407" cy="1636173"/>
      </dsp:txXfrm>
    </dsp:sp>
    <dsp:sp modelId="{ACEA9818-5E08-42E9-9DE5-077F4DBFA241}">
      <dsp:nvSpPr>
        <dsp:cNvPr id="0" name=""/>
        <dsp:cNvSpPr/>
      </dsp:nvSpPr>
      <dsp:spPr>
        <a:xfrm>
          <a:off x="229565" y="4102794"/>
          <a:ext cx="2466948" cy="131509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smtClean="0"/>
            <a:t>特別注意</a:t>
          </a:r>
          <a:endParaRPr lang="zh-TW" altLang="en-US" sz="3600" b="1" kern="1200" dirty="0"/>
        </a:p>
      </dsp:txBody>
      <dsp:txXfrm>
        <a:off x="293762" y="4166991"/>
        <a:ext cx="2338554" cy="11866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FEC65-DA3B-4A16-8D5D-A2482A992F3C}">
      <dsp:nvSpPr>
        <dsp:cNvPr id="0" name=""/>
        <dsp:cNvSpPr/>
      </dsp:nvSpPr>
      <dsp:spPr>
        <a:xfrm rot="5400000">
          <a:off x="4390874" y="-1693668"/>
          <a:ext cx="1813199" cy="520192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300" b="1" kern="120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在校學業成績全校</a:t>
          </a:r>
          <a:r>
            <a:rPr lang="zh-TW" sz="2300" b="1" kern="120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排名百分比</a:t>
          </a:r>
          <a:endParaRPr lang="zh-TW" altLang="en-US" sz="2300" b="1" kern="1200" dirty="0">
            <a:solidFill>
              <a:srgbClr val="FF0000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300" b="1" kern="120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通過</a:t>
          </a:r>
          <a:r>
            <a:rPr lang="zh-TW" sz="2300" b="1" kern="120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學測</a:t>
          </a:r>
          <a:r>
            <a:rPr lang="zh-TW" sz="2300" b="1" kern="120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檢定標準</a:t>
          </a:r>
          <a:endParaRPr lang="zh-TW" sz="2300" b="1" kern="1200" dirty="0">
            <a:solidFill>
              <a:schemeClr val="tx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300" b="1" kern="120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第八類學群有第二階段：</a:t>
          </a:r>
          <a:r>
            <a:rPr lang="zh-TW" altLang="en-US" sz="2300" b="1" kern="120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面</a:t>
          </a:r>
          <a:r>
            <a:rPr lang="zh-TW" sz="2300" b="1" kern="120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試</a:t>
          </a:r>
          <a:endParaRPr lang="en-US" altLang="zh-TW" sz="2300" b="1" kern="1200" dirty="0" smtClean="0">
            <a:solidFill>
              <a:schemeClr val="tx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2696514" y="89205"/>
        <a:ext cx="5113407" cy="1636173"/>
      </dsp:txXfrm>
    </dsp:sp>
    <dsp:sp modelId="{849C8F08-E197-486A-86AD-CD74771983F8}">
      <dsp:nvSpPr>
        <dsp:cNvPr id="0" name=""/>
        <dsp:cNvSpPr/>
      </dsp:nvSpPr>
      <dsp:spPr>
        <a:xfrm>
          <a:off x="229565" y="249746"/>
          <a:ext cx="2466948" cy="13150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smtClean="0">
              <a:solidFill>
                <a:schemeClr val="tx1"/>
              </a:solidFill>
            </a:rPr>
            <a:t>錄取標準</a:t>
          </a:r>
          <a:endParaRPr lang="zh-TW" altLang="en-US" sz="3600" b="1" kern="1200" dirty="0">
            <a:solidFill>
              <a:schemeClr val="tx1"/>
            </a:solidFill>
          </a:endParaRPr>
        </a:p>
      </dsp:txBody>
      <dsp:txXfrm>
        <a:off x="293762" y="313943"/>
        <a:ext cx="2338554" cy="1186696"/>
      </dsp:txXfrm>
    </dsp:sp>
    <dsp:sp modelId="{F63E158C-032D-489F-B9E0-F5C26747EE33}">
      <dsp:nvSpPr>
        <dsp:cNvPr id="0" name=""/>
        <dsp:cNvSpPr/>
      </dsp:nvSpPr>
      <dsp:spPr>
        <a:xfrm rot="5400000">
          <a:off x="4390874" y="232855"/>
          <a:ext cx="1813199" cy="5201920"/>
        </a:xfrm>
        <a:prstGeom prst="round2Same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300" b="1" kern="120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每間大學</a:t>
          </a:r>
          <a:r>
            <a:rPr lang="zh-TW" sz="2300" b="1" kern="120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各學群至多推薦</a:t>
          </a:r>
          <a:r>
            <a:rPr lang="en-US" sz="2300" b="1" kern="120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sz="2300" b="1" kern="120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位</a:t>
          </a:r>
          <a:r>
            <a:rPr lang="zh-TW" sz="2300" b="1" kern="120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2300" b="1" kern="1200" dirty="0">
            <a:solidFill>
              <a:schemeClr val="tx1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300" b="1" kern="1200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只能選一間大學</a:t>
          </a:r>
          <a:r>
            <a:rPr lang="zh-TW" altLang="en-US" sz="2300" b="1" kern="1200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某一學群</a:t>
          </a:r>
          <a:r>
            <a:rPr lang="zh-TW" sz="23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，填志願數量依簡章規定。</a:t>
          </a:r>
          <a:endParaRPr lang="zh-TW" sz="2300" b="1" kern="1200" dirty="0">
            <a:solidFill>
              <a:schemeClr val="tx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 rot="-5400000">
        <a:off x="2696514" y="2015729"/>
        <a:ext cx="5113407" cy="1636173"/>
      </dsp:txXfrm>
    </dsp:sp>
    <dsp:sp modelId="{6B75B21C-CC28-4220-B893-894FDCF41F84}">
      <dsp:nvSpPr>
        <dsp:cNvPr id="0" name=""/>
        <dsp:cNvSpPr/>
      </dsp:nvSpPr>
      <dsp:spPr>
        <a:xfrm>
          <a:off x="229565" y="2176270"/>
          <a:ext cx="2466948" cy="131509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smtClean="0">
              <a:solidFill>
                <a:schemeClr val="tx1"/>
              </a:solidFill>
            </a:rPr>
            <a:t>條件</a:t>
          </a:r>
          <a:r>
            <a:rPr lang="en-US" altLang="zh-TW" sz="3600" b="1" kern="1200" smtClean="0">
              <a:solidFill>
                <a:schemeClr val="tx1"/>
              </a:solidFill>
            </a:rPr>
            <a:t>/</a:t>
          </a:r>
          <a:r>
            <a:rPr lang="zh-TW" altLang="en-US" sz="3600" b="1" kern="1200" smtClean="0">
              <a:solidFill>
                <a:schemeClr val="tx1"/>
              </a:solidFill>
            </a:rPr>
            <a:t>限制</a:t>
          </a:r>
          <a:endParaRPr lang="zh-TW" altLang="en-US" sz="3600" b="1" kern="1200" dirty="0">
            <a:solidFill>
              <a:schemeClr val="tx1"/>
            </a:solidFill>
          </a:endParaRPr>
        </a:p>
      </dsp:txBody>
      <dsp:txXfrm>
        <a:off x="293762" y="2240467"/>
        <a:ext cx="2338554" cy="1186696"/>
      </dsp:txXfrm>
    </dsp:sp>
    <dsp:sp modelId="{AC46D544-E097-485C-92EC-26BD370E65AA}">
      <dsp:nvSpPr>
        <dsp:cNvPr id="0" name=""/>
        <dsp:cNvSpPr/>
      </dsp:nvSpPr>
      <dsp:spPr>
        <a:xfrm rot="5400000">
          <a:off x="4390874" y="2159380"/>
          <a:ext cx="1813199" cy="5201920"/>
        </a:xfrm>
        <a:prstGeom prst="round2Same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3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錄取生若放棄錄取資格，不得報名當學年度</a:t>
          </a:r>
          <a:r>
            <a:rPr lang="zh-TW" altLang="en-US" sz="2300" b="1" u="sng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大學</a:t>
          </a:r>
          <a:r>
            <a:rPr lang="zh-TW" sz="2300" b="1" u="sng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個人申請</a:t>
          </a:r>
          <a:r>
            <a:rPr lang="zh-TW" sz="23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及</a:t>
          </a:r>
          <a:r>
            <a:rPr lang="zh-TW" sz="2300" b="1" u="sng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科技校院日間部四年制申請入學</a:t>
          </a:r>
          <a:r>
            <a:rPr lang="zh-TW" sz="23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第一階段篩選。</a:t>
          </a:r>
          <a:endParaRPr lang="zh-TW" altLang="en-US" sz="2300" b="1" kern="1200" dirty="0">
            <a:solidFill>
              <a:schemeClr val="tx1"/>
            </a:solidFill>
          </a:endParaRPr>
        </a:p>
      </dsp:txBody>
      <dsp:txXfrm rot="-5400000">
        <a:off x="2696514" y="3942254"/>
        <a:ext cx="5113407" cy="1636173"/>
      </dsp:txXfrm>
    </dsp:sp>
    <dsp:sp modelId="{ACEA9818-5E08-42E9-9DE5-077F4DBFA241}">
      <dsp:nvSpPr>
        <dsp:cNvPr id="0" name=""/>
        <dsp:cNvSpPr/>
      </dsp:nvSpPr>
      <dsp:spPr>
        <a:xfrm>
          <a:off x="229565" y="4102794"/>
          <a:ext cx="2466948" cy="131509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smtClean="0">
              <a:solidFill>
                <a:schemeClr val="tx1"/>
              </a:solidFill>
            </a:rPr>
            <a:t>特別注意</a:t>
          </a:r>
          <a:endParaRPr lang="zh-TW" altLang="en-US" sz="3600" b="1" kern="1200" dirty="0">
            <a:solidFill>
              <a:schemeClr val="tx1"/>
            </a:solidFill>
          </a:endParaRPr>
        </a:p>
      </dsp:txBody>
      <dsp:txXfrm>
        <a:off x="293762" y="4166991"/>
        <a:ext cx="2338554" cy="11866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FEC65-DA3B-4A16-8D5D-A2482A992F3C}">
      <dsp:nvSpPr>
        <dsp:cNvPr id="0" name=""/>
        <dsp:cNvSpPr/>
      </dsp:nvSpPr>
      <dsp:spPr>
        <a:xfrm rot="5400000">
          <a:off x="4325463" y="-1628207"/>
          <a:ext cx="1944020" cy="520192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第一階段：</a:t>
          </a:r>
          <a:r>
            <a:rPr lang="zh-TW" altLang="en-US" sz="3200" b="1" kern="1200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學測</a:t>
          </a:r>
          <a:endParaRPr lang="zh-TW" altLang="en-US" sz="3200" b="1" kern="1200" dirty="0">
            <a:solidFill>
              <a:srgbClr val="FF0000"/>
            </a:solidFill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第二階段：各校</a:t>
          </a:r>
          <a:r>
            <a:rPr lang="zh-TW" altLang="en-US" sz="3200" b="1" kern="1200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面試</a:t>
          </a:r>
          <a:endParaRPr lang="zh-TW" altLang="en-US" sz="3200" b="1" kern="1200" dirty="0">
            <a:solidFill>
              <a:srgbClr val="FF0000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 rot="-5400000">
        <a:off x="2696514" y="95641"/>
        <a:ext cx="5107021" cy="1754222"/>
      </dsp:txXfrm>
    </dsp:sp>
    <dsp:sp modelId="{849C8F08-E197-486A-86AD-CD74771983F8}">
      <dsp:nvSpPr>
        <dsp:cNvPr id="0" name=""/>
        <dsp:cNvSpPr/>
      </dsp:nvSpPr>
      <dsp:spPr>
        <a:xfrm>
          <a:off x="229565" y="267765"/>
          <a:ext cx="2466948" cy="14099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smtClean="0">
              <a:solidFill>
                <a:schemeClr val="tx1"/>
              </a:solidFill>
            </a:rPr>
            <a:t>錄取標準</a:t>
          </a:r>
          <a:endParaRPr lang="zh-TW" altLang="en-US" sz="3600" b="1" kern="1200" dirty="0">
            <a:solidFill>
              <a:schemeClr val="tx1"/>
            </a:solidFill>
          </a:endParaRPr>
        </a:p>
      </dsp:txBody>
      <dsp:txXfrm>
        <a:off x="298394" y="336594"/>
        <a:ext cx="2329290" cy="1272316"/>
      </dsp:txXfrm>
    </dsp:sp>
    <dsp:sp modelId="{F63E158C-032D-489F-B9E0-F5C26747EE33}">
      <dsp:nvSpPr>
        <dsp:cNvPr id="0" name=""/>
        <dsp:cNvSpPr/>
      </dsp:nvSpPr>
      <dsp:spPr>
        <a:xfrm rot="5400000">
          <a:off x="4325463" y="437314"/>
          <a:ext cx="1944020" cy="5201920"/>
        </a:xfrm>
        <a:prstGeom prst="round2SameRect">
          <a:avLst/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32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每人以申請</a:t>
          </a:r>
          <a:r>
            <a:rPr lang="en-US" sz="3200" b="1" kern="1200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6</a:t>
          </a:r>
          <a:r>
            <a:rPr lang="zh-TW" sz="3200" b="1" kern="1200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校系</a:t>
          </a:r>
          <a:r>
            <a:rPr lang="zh-TW" sz="32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為限。</a:t>
          </a:r>
          <a:endParaRPr lang="zh-TW" altLang="en-US" sz="3200" b="1" kern="1200" dirty="0">
            <a:solidFill>
              <a:schemeClr val="tx1"/>
            </a:solidFill>
          </a:endParaRPr>
        </a:p>
      </dsp:txBody>
      <dsp:txXfrm rot="-5400000">
        <a:off x="2696514" y="2161163"/>
        <a:ext cx="5107021" cy="1754222"/>
      </dsp:txXfrm>
    </dsp:sp>
    <dsp:sp modelId="{6B75B21C-CC28-4220-B893-894FDCF41F84}">
      <dsp:nvSpPr>
        <dsp:cNvPr id="0" name=""/>
        <dsp:cNvSpPr/>
      </dsp:nvSpPr>
      <dsp:spPr>
        <a:xfrm>
          <a:off x="229565" y="2333287"/>
          <a:ext cx="2466948" cy="1409974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smtClean="0">
              <a:solidFill>
                <a:schemeClr val="tx1"/>
              </a:solidFill>
            </a:rPr>
            <a:t>條件</a:t>
          </a:r>
          <a:r>
            <a:rPr lang="en-US" altLang="zh-TW" sz="3600" b="1" kern="1200" smtClean="0">
              <a:solidFill>
                <a:schemeClr val="tx1"/>
              </a:solidFill>
            </a:rPr>
            <a:t>/</a:t>
          </a:r>
          <a:r>
            <a:rPr lang="zh-TW" altLang="en-US" sz="3600" b="1" kern="1200" smtClean="0">
              <a:solidFill>
                <a:schemeClr val="tx1"/>
              </a:solidFill>
            </a:rPr>
            <a:t>限制</a:t>
          </a:r>
          <a:endParaRPr lang="zh-TW" altLang="en-US" sz="3600" b="1" kern="1200" dirty="0">
            <a:solidFill>
              <a:schemeClr val="tx1"/>
            </a:solidFill>
          </a:endParaRPr>
        </a:p>
      </dsp:txBody>
      <dsp:txXfrm>
        <a:off x="298394" y="2402116"/>
        <a:ext cx="2329290" cy="1272316"/>
      </dsp:txXfrm>
    </dsp:sp>
    <dsp:sp modelId="{AC46D544-E097-485C-92EC-26BD370E65AA}">
      <dsp:nvSpPr>
        <dsp:cNvPr id="0" name=""/>
        <dsp:cNvSpPr/>
      </dsp:nvSpPr>
      <dsp:spPr>
        <a:xfrm rot="5400000">
          <a:off x="4325463" y="2502836"/>
          <a:ext cx="1944020" cy="5201920"/>
        </a:xfrm>
        <a:prstGeom prst="round2Same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部分校系需另外參加</a:t>
          </a:r>
          <a:r>
            <a:rPr lang="zh-TW" altLang="en-US" sz="3200" b="1" kern="1200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術科</a:t>
          </a:r>
          <a:r>
            <a:rPr lang="zh-TW" altLang="en-US" sz="32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考試，請參閱簡章。</a:t>
          </a:r>
          <a:endParaRPr lang="zh-TW" altLang="en-US" sz="3200" b="1" kern="1200" dirty="0">
            <a:solidFill>
              <a:schemeClr val="tx1"/>
            </a:solidFill>
          </a:endParaRPr>
        </a:p>
      </dsp:txBody>
      <dsp:txXfrm rot="-5400000">
        <a:off x="2696514" y="4226685"/>
        <a:ext cx="5107021" cy="1754222"/>
      </dsp:txXfrm>
    </dsp:sp>
    <dsp:sp modelId="{ACEA9818-5E08-42E9-9DE5-077F4DBFA241}">
      <dsp:nvSpPr>
        <dsp:cNvPr id="0" name=""/>
        <dsp:cNvSpPr/>
      </dsp:nvSpPr>
      <dsp:spPr>
        <a:xfrm>
          <a:off x="229565" y="4398809"/>
          <a:ext cx="2466948" cy="1409974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smtClean="0">
              <a:solidFill>
                <a:schemeClr val="tx1"/>
              </a:solidFill>
            </a:rPr>
            <a:t>特別注意</a:t>
          </a:r>
          <a:endParaRPr lang="zh-TW" altLang="en-US" sz="3600" b="1" kern="1200" dirty="0">
            <a:solidFill>
              <a:schemeClr val="tx1"/>
            </a:solidFill>
          </a:endParaRPr>
        </a:p>
      </dsp:txBody>
      <dsp:txXfrm>
        <a:off x="298394" y="4467638"/>
        <a:ext cx="2329290" cy="12723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FEC65-DA3B-4A16-8D5D-A2482A992F3C}">
      <dsp:nvSpPr>
        <dsp:cNvPr id="0" name=""/>
        <dsp:cNvSpPr/>
      </dsp:nvSpPr>
      <dsp:spPr>
        <a:xfrm rot="5400000">
          <a:off x="4474008" y="-1912431"/>
          <a:ext cx="1944020" cy="5770367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分科測驗</a:t>
          </a:r>
          <a:r>
            <a:rPr lang="zh-TW" sz="2400" b="1" kern="1200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考試</a:t>
          </a:r>
          <a:r>
            <a:rPr lang="en-US" altLang="zh-TW" sz="2400" b="1" kern="1200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Y</a:t>
          </a:r>
          <a:r>
            <a:rPr lang="zh-TW" altLang="en-US" sz="2400" b="1" kern="1200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，</a:t>
          </a:r>
          <a:r>
            <a:rPr lang="zh-TW" altLang="en-US" sz="24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共</a:t>
          </a:r>
          <a:r>
            <a:rPr lang="en-US" altLang="zh-TW" sz="24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8</a:t>
          </a:r>
          <a:r>
            <a:rPr lang="zh-TW" sz="24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科</a:t>
          </a:r>
          <a:r>
            <a:rPr lang="zh-TW" altLang="en-US" sz="24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選考</a:t>
          </a:r>
          <a:endParaRPr lang="zh-TW" altLang="en-US" sz="2400" b="1" kern="1200" dirty="0">
            <a:solidFill>
              <a:srgbClr val="FF0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先檢定，後採計，同分在參酌。</a:t>
          </a:r>
          <a:endParaRPr lang="zh-TW" sz="2400" b="1" kern="1200" dirty="0">
            <a:solidFill>
              <a:schemeClr val="tx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 rot="-5400000">
        <a:off x="2560835" y="95641"/>
        <a:ext cx="5675468" cy="1754222"/>
      </dsp:txXfrm>
    </dsp:sp>
    <dsp:sp modelId="{849C8F08-E197-486A-86AD-CD74771983F8}">
      <dsp:nvSpPr>
        <dsp:cNvPr id="0" name=""/>
        <dsp:cNvSpPr/>
      </dsp:nvSpPr>
      <dsp:spPr>
        <a:xfrm>
          <a:off x="24711" y="267765"/>
          <a:ext cx="2536123" cy="140997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smtClean="0">
              <a:solidFill>
                <a:schemeClr val="tx1"/>
              </a:solidFill>
            </a:rPr>
            <a:t>錄取標準</a:t>
          </a:r>
          <a:endParaRPr lang="zh-TW" altLang="en-US" sz="3600" b="1" kern="1200" dirty="0">
            <a:solidFill>
              <a:schemeClr val="tx1"/>
            </a:solidFill>
          </a:endParaRPr>
        </a:p>
      </dsp:txBody>
      <dsp:txXfrm>
        <a:off x="93540" y="336594"/>
        <a:ext cx="2398465" cy="1272316"/>
      </dsp:txXfrm>
    </dsp:sp>
    <dsp:sp modelId="{F63E158C-032D-489F-B9E0-F5C26747EE33}">
      <dsp:nvSpPr>
        <dsp:cNvPr id="0" name=""/>
        <dsp:cNvSpPr/>
      </dsp:nvSpPr>
      <dsp:spPr>
        <a:xfrm rot="5400000">
          <a:off x="4474008" y="153090"/>
          <a:ext cx="1944020" cy="5770367"/>
        </a:xfrm>
        <a:prstGeom prst="round2SameRect">
          <a:avLst/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400" b="1" kern="120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採用網路登記志願。</a:t>
          </a:r>
          <a:endParaRPr lang="zh-TW" altLang="en-US" sz="2400" b="1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400" b="1" kern="1200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最多可填</a:t>
          </a:r>
          <a:r>
            <a:rPr lang="en-US" sz="2400" b="1" kern="1200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100</a:t>
          </a:r>
          <a:r>
            <a:rPr lang="zh-TW" sz="2400" b="1" kern="1200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個</a:t>
          </a:r>
          <a:r>
            <a:rPr lang="zh-TW" sz="24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志願。</a:t>
          </a:r>
          <a:endParaRPr lang="zh-TW" sz="2400" b="1" kern="1200" dirty="0">
            <a:solidFill>
              <a:schemeClr val="tx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 rot="-5400000">
        <a:off x="2560835" y="2161163"/>
        <a:ext cx="5675468" cy="1754222"/>
      </dsp:txXfrm>
    </dsp:sp>
    <dsp:sp modelId="{6B75B21C-CC28-4220-B893-894FDCF41F84}">
      <dsp:nvSpPr>
        <dsp:cNvPr id="0" name=""/>
        <dsp:cNvSpPr/>
      </dsp:nvSpPr>
      <dsp:spPr>
        <a:xfrm>
          <a:off x="24711" y="2333287"/>
          <a:ext cx="2536123" cy="1409974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smtClean="0">
              <a:solidFill>
                <a:schemeClr val="tx1"/>
              </a:solidFill>
            </a:rPr>
            <a:t>條件</a:t>
          </a:r>
          <a:r>
            <a:rPr lang="en-US" altLang="zh-TW" sz="3600" b="1" kern="1200" smtClean="0">
              <a:solidFill>
                <a:schemeClr val="tx1"/>
              </a:solidFill>
            </a:rPr>
            <a:t>/</a:t>
          </a:r>
          <a:r>
            <a:rPr lang="zh-TW" altLang="en-US" sz="3600" b="1" kern="1200" smtClean="0">
              <a:solidFill>
                <a:schemeClr val="tx1"/>
              </a:solidFill>
            </a:rPr>
            <a:t>限制</a:t>
          </a:r>
          <a:endParaRPr lang="zh-TW" altLang="en-US" sz="3600" b="1" kern="1200" dirty="0">
            <a:solidFill>
              <a:schemeClr val="tx1"/>
            </a:solidFill>
          </a:endParaRPr>
        </a:p>
      </dsp:txBody>
      <dsp:txXfrm>
        <a:off x="93540" y="2402116"/>
        <a:ext cx="2398465" cy="1272316"/>
      </dsp:txXfrm>
    </dsp:sp>
    <dsp:sp modelId="{AC46D544-E097-485C-92EC-26BD370E65AA}">
      <dsp:nvSpPr>
        <dsp:cNvPr id="0" name=""/>
        <dsp:cNvSpPr/>
      </dsp:nvSpPr>
      <dsp:spPr>
        <a:xfrm rot="5400000">
          <a:off x="4474008" y="2218612"/>
          <a:ext cx="1944020" cy="5770367"/>
        </a:xfrm>
        <a:prstGeom prst="round2Same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注意</a:t>
          </a:r>
          <a:r>
            <a:rPr lang="zh-TW" sz="24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部份校系</a:t>
          </a:r>
          <a:r>
            <a:rPr lang="zh-TW" altLang="en-US" sz="24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會將</a:t>
          </a:r>
          <a:r>
            <a:rPr lang="zh-TW" sz="2400" b="1" kern="1200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學測</a:t>
          </a:r>
          <a:r>
            <a:rPr lang="zh-TW" altLang="en-US" sz="2400" b="1" kern="1200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科目的成績</a:t>
          </a:r>
          <a:r>
            <a:rPr lang="zh-TW" sz="24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做為校系選才之檢定。</a:t>
          </a:r>
          <a:endParaRPr lang="zh-TW" altLang="en-US" sz="2400" b="1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術科</a:t>
          </a:r>
          <a:r>
            <a:rPr lang="zh-TW" altLang="en-US" sz="24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成績可列為部分校系選才的考科。</a:t>
          </a:r>
          <a:endParaRPr lang="zh-TW" altLang="en-US" sz="2400" b="1" kern="1200" dirty="0">
            <a:solidFill>
              <a:schemeClr val="tx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 rot="-5400000">
        <a:off x="2560835" y="4226685"/>
        <a:ext cx="5675468" cy="1754222"/>
      </dsp:txXfrm>
    </dsp:sp>
    <dsp:sp modelId="{ACEA9818-5E08-42E9-9DE5-077F4DBFA241}">
      <dsp:nvSpPr>
        <dsp:cNvPr id="0" name=""/>
        <dsp:cNvSpPr/>
      </dsp:nvSpPr>
      <dsp:spPr>
        <a:xfrm>
          <a:off x="24711" y="4398809"/>
          <a:ext cx="2536123" cy="1409974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smtClean="0">
              <a:solidFill>
                <a:schemeClr val="tx1"/>
              </a:solidFill>
            </a:rPr>
            <a:t>特別注意</a:t>
          </a:r>
          <a:endParaRPr lang="zh-TW" altLang="en-US" sz="3600" b="1" kern="1200" dirty="0">
            <a:solidFill>
              <a:schemeClr val="tx1"/>
            </a:solidFill>
          </a:endParaRPr>
        </a:p>
      </dsp:txBody>
      <dsp:txXfrm>
        <a:off x="93540" y="4467638"/>
        <a:ext cx="2398465" cy="12723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E158C-032D-489F-B9E0-F5C26747EE33}">
      <dsp:nvSpPr>
        <dsp:cNvPr id="0" name=""/>
        <dsp:cNvSpPr/>
      </dsp:nvSpPr>
      <dsp:spPr>
        <a:xfrm rot="5400000">
          <a:off x="5090556" y="-2027222"/>
          <a:ext cx="986596" cy="505824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4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獨立招生。</a:t>
          </a:r>
          <a:endParaRPr lang="zh-TW" altLang="en-US" sz="2400" b="1" kern="1200" dirty="0">
            <a:solidFill>
              <a:schemeClr val="tx1"/>
            </a:solidFill>
          </a:endParaRPr>
        </a:p>
      </dsp:txBody>
      <dsp:txXfrm rot="-5400000">
        <a:off x="3054733" y="56763"/>
        <a:ext cx="5010081" cy="890272"/>
      </dsp:txXfrm>
    </dsp:sp>
    <dsp:sp modelId="{6B75B21C-CC28-4220-B893-894FDCF41F84}">
      <dsp:nvSpPr>
        <dsp:cNvPr id="0" name=""/>
        <dsp:cNvSpPr/>
      </dsp:nvSpPr>
      <dsp:spPr>
        <a:xfrm>
          <a:off x="4320" y="265"/>
          <a:ext cx="3050412" cy="100326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進修學士班</a:t>
          </a:r>
          <a:r>
            <a:rPr lang="en-US" sz="24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sz="24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夜間或週末</a:t>
          </a:r>
          <a:r>
            <a:rPr lang="en-US" sz="24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solidFill>
              <a:schemeClr val="tx1"/>
            </a:solidFill>
          </a:endParaRPr>
        </a:p>
      </dsp:txBody>
      <dsp:txXfrm>
        <a:off x="53295" y="49240"/>
        <a:ext cx="2952462" cy="905317"/>
      </dsp:txXfrm>
    </dsp:sp>
    <dsp:sp modelId="{AC46D544-E097-485C-92EC-26BD370E65AA}">
      <dsp:nvSpPr>
        <dsp:cNvPr id="0" name=""/>
        <dsp:cNvSpPr/>
      </dsp:nvSpPr>
      <dsp:spPr>
        <a:xfrm rot="5400000">
          <a:off x="5045774" y="-914514"/>
          <a:ext cx="986596" cy="5058243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4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中央大學統一辦理</a:t>
          </a:r>
          <a:endParaRPr lang="zh-TW" altLang="en-US" sz="2400" b="1" kern="1200" dirty="0">
            <a:solidFill>
              <a:schemeClr val="tx1"/>
            </a:solidFill>
          </a:endParaRPr>
        </a:p>
      </dsp:txBody>
      <dsp:txXfrm rot="-5400000">
        <a:off x="3009951" y="1169471"/>
        <a:ext cx="5010081" cy="890272"/>
      </dsp:txXfrm>
    </dsp:sp>
    <dsp:sp modelId="{ACEA9818-5E08-42E9-9DE5-077F4DBFA241}">
      <dsp:nvSpPr>
        <dsp:cNvPr id="0" name=""/>
        <dsp:cNvSpPr/>
      </dsp:nvSpPr>
      <dsp:spPr>
        <a:xfrm>
          <a:off x="4320" y="1112973"/>
          <a:ext cx="3005630" cy="100326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身心障礙學生升學大專校院甄試</a:t>
          </a:r>
          <a:endParaRPr lang="zh-TW" altLang="en-US" sz="2400" b="1" kern="1200" dirty="0">
            <a:solidFill>
              <a:schemeClr val="tx1"/>
            </a:solidFill>
          </a:endParaRPr>
        </a:p>
      </dsp:txBody>
      <dsp:txXfrm>
        <a:off x="53295" y="1161948"/>
        <a:ext cx="2907680" cy="905317"/>
      </dsp:txXfrm>
    </dsp:sp>
    <dsp:sp modelId="{2CA6F2A6-C103-451C-A4D3-16E64FF3B6CC}">
      <dsp:nvSpPr>
        <dsp:cNvPr id="0" name=""/>
        <dsp:cNvSpPr/>
      </dsp:nvSpPr>
      <dsp:spPr>
        <a:xfrm rot="5400000">
          <a:off x="5329423" y="-105802"/>
          <a:ext cx="986596" cy="566236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4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國立臺灣體育運動大學統一辦理</a:t>
          </a:r>
          <a:endParaRPr lang="zh-TW" altLang="en-US" sz="2400" b="1" kern="1200" dirty="0">
            <a:solidFill>
              <a:schemeClr val="tx1"/>
            </a:solidFill>
          </a:endParaRPr>
        </a:p>
      </dsp:txBody>
      <dsp:txXfrm rot="-5400000">
        <a:off x="2991541" y="2280242"/>
        <a:ext cx="5614198" cy="890272"/>
      </dsp:txXfrm>
    </dsp:sp>
    <dsp:sp modelId="{25184B98-CC47-4D94-9C85-E48D602CBC58}">
      <dsp:nvSpPr>
        <dsp:cNvPr id="0" name=""/>
        <dsp:cNvSpPr/>
      </dsp:nvSpPr>
      <dsp:spPr>
        <a:xfrm>
          <a:off x="4320" y="2225681"/>
          <a:ext cx="2987220" cy="99939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中等學校以上學校運動績優學生甄試</a:t>
          </a:r>
          <a:endParaRPr lang="zh-TW" altLang="en-US" sz="2400" b="1" kern="1200" dirty="0">
            <a:solidFill>
              <a:schemeClr val="tx1"/>
            </a:solidFill>
          </a:endParaRPr>
        </a:p>
      </dsp:txBody>
      <dsp:txXfrm>
        <a:off x="53106" y="2274467"/>
        <a:ext cx="2889648" cy="901820"/>
      </dsp:txXfrm>
    </dsp:sp>
    <dsp:sp modelId="{564C72FF-D9E0-44DD-B5A7-2949911B48C1}">
      <dsp:nvSpPr>
        <dsp:cNvPr id="0" name=""/>
        <dsp:cNvSpPr/>
      </dsp:nvSpPr>
      <dsp:spPr>
        <a:xfrm rot="5400000">
          <a:off x="4732948" y="1787854"/>
          <a:ext cx="2563509" cy="5656831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國立臺灣大學</a:t>
          </a:r>
          <a:r>
            <a:rPr lang="en-US" altLang="zh-TW" sz="24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24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希望入學</a:t>
          </a:r>
          <a:endParaRPr lang="zh-TW" altLang="en-US" sz="2400" b="1" kern="1200" dirty="0">
            <a:solidFill>
              <a:schemeClr val="tx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國立清華大學</a:t>
          </a:r>
          <a:r>
            <a:rPr lang="en-US" altLang="zh-TW" sz="18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18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旭日計畫</a:t>
          </a:r>
          <a:endParaRPr lang="zh-TW" altLang="en-US" sz="1800" b="1" kern="1200" dirty="0">
            <a:solidFill>
              <a:schemeClr val="tx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國立交通大學</a:t>
          </a:r>
          <a:r>
            <a:rPr lang="en-US" altLang="zh-TW" sz="18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18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旋坤揚帆計畫</a:t>
          </a:r>
          <a:endParaRPr lang="zh-TW" altLang="en-US" sz="1800" b="1" kern="1200" dirty="0">
            <a:solidFill>
              <a:schemeClr val="tx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國立中央大學</a:t>
          </a:r>
          <a:r>
            <a:rPr lang="en-US" altLang="zh-TW" sz="18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18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向日葵計畫</a:t>
          </a:r>
          <a:endParaRPr lang="zh-TW" altLang="en-US" sz="1800" b="1" kern="1200" dirty="0">
            <a:solidFill>
              <a:schemeClr val="tx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國立成功大學</a:t>
          </a:r>
          <a:r>
            <a:rPr lang="en-US" altLang="zh-TW" sz="24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24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成星計畫</a:t>
          </a:r>
          <a:endParaRPr lang="zh-TW" altLang="en-US" sz="2400" b="1" kern="1200" dirty="0">
            <a:solidFill>
              <a:schemeClr val="tx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3186287" y="3459655"/>
        <a:ext cx="5531691" cy="2313229"/>
      </dsp:txXfrm>
    </dsp:sp>
    <dsp:sp modelId="{2E07FB61-DF5A-46EE-BBA9-A41FC33A7342}">
      <dsp:nvSpPr>
        <dsp:cNvPr id="0" name=""/>
        <dsp:cNvSpPr/>
      </dsp:nvSpPr>
      <dsp:spPr>
        <a:xfrm>
          <a:off x="4320" y="4069404"/>
          <a:ext cx="3181967" cy="10937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經濟弱勢</a:t>
          </a:r>
          <a:r>
            <a:rPr lang="en-US" altLang="zh-TW" sz="24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低收、中低收、特殊境遇</a:t>
          </a:r>
          <a:r>
            <a:rPr lang="en-US" altLang="zh-TW" sz="24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solidFill>
              <a:schemeClr val="tx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7711" y="4122795"/>
        <a:ext cx="3075185" cy="9869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FEC65-DA3B-4A16-8D5D-A2482A992F3C}">
      <dsp:nvSpPr>
        <dsp:cNvPr id="0" name=""/>
        <dsp:cNvSpPr/>
      </dsp:nvSpPr>
      <dsp:spPr>
        <a:xfrm rot="5400000">
          <a:off x="4999453" y="-1761616"/>
          <a:ext cx="1533840" cy="5058243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36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第一階段：</a:t>
          </a:r>
          <a:r>
            <a:rPr lang="zh-TW" sz="3600" b="1" kern="1200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學測</a:t>
          </a:r>
          <a:endParaRPr lang="zh-TW" altLang="en-US" sz="3600" b="1" kern="1200" dirty="0">
            <a:solidFill>
              <a:srgbClr val="FF0000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6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第二階段：複試</a:t>
          </a:r>
          <a:endParaRPr lang="zh-TW" altLang="en-US" sz="3600" b="1" kern="1200" dirty="0">
            <a:solidFill>
              <a:schemeClr val="tx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3237252" y="75461"/>
        <a:ext cx="4983367" cy="1384088"/>
      </dsp:txXfrm>
    </dsp:sp>
    <dsp:sp modelId="{849C8F08-E197-486A-86AD-CD74771983F8}">
      <dsp:nvSpPr>
        <dsp:cNvPr id="0" name=""/>
        <dsp:cNvSpPr/>
      </dsp:nvSpPr>
      <dsp:spPr>
        <a:xfrm>
          <a:off x="551943" y="211267"/>
          <a:ext cx="2685307" cy="111247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smtClean="0">
              <a:solidFill>
                <a:schemeClr val="tx1"/>
              </a:solidFill>
            </a:rPr>
            <a:t>錄取標準</a:t>
          </a:r>
          <a:endParaRPr lang="zh-TW" altLang="en-US" sz="3600" b="1" kern="1200" dirty="0">
            <a:solidFill>
              <a:schemeClr val="tx1"/>
            </a:solidFill>
          </a:endParaRPr>
        </a:p>
      </dsp:txBody>
      <dsp:txXfrm>
        <a:off x="606250" y="265574"/>
        <a:ext cx="2576693" cy="1003861"/>
      </dsp:txXfrm>
    </dsp:sp>
    <dsp:sp modelId="{F63E158C-032D-489F-B9E0-F5C26747EE33}">
      <dsp:nvSpPr>
        <dsp:cNvPr id="0" name=""/>
        <dsp:cNvSpPr/>
      </dsp:nvSpPr>
      <dsp:spPr>
        <a:xfrm rot="5400000">
          <a:off x="4999453" y="-131911"/>
          <a:ext cx="1533840" cy="5058243"/>
        </a:xfrm>
        <a:prstGeom prst="round2SameRect">
          <a:avLst/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36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身高、體重、視力。</a:t>
          </a:r>
          <a:endParaRPr lang="zh-TW" altLang="en-US" sz="3600" b="1" kern="1200" dirty="0">
            <a:solidFill>
              <a:schemeClr val="tx1"/>
            </a:solidFill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25</a:t>
          </a:r>
          <a:r>
            <a:rPr lang="zh-TW" sz="36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歲以下。</a:t>
          </a:r>
          <a:endParaRPr lang="zh-TW" sz="3600" b="1" kern="1200" dirty="0">
            <a:solidFill>
              <a:schemeClr val="tx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 rot="-5400000">
        <a:off x="3237252" y="1705166"/>
        <a:ext cx="4983367" cy="1384088"/>
      </dsp:txXfrm>
    </dsp:sp>
    <dsp:sp modelId="{6B75B21C-CC28-4220-B893-894FDCF41F84}">
      <dsp:nvSpPr>
        <dsp:cNvPr id="0" name=""/>
        <dsp:cNvSpPr/>
      </dsp:nvSpPr>
      <dsp:spPr>
        <a:xfrm>
          <a:off x="551943" y="1840972"/>
          <a:ext cx="2685307" cy="1112475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smtClean="0">
              <a:solidFill>
                <a:schemeClr val="tx1"/>
              </a:solidFill>
            </a:rPr>
            <a:t>條件</a:t>
          </a:r>
          <a:r>
            <a:rPr lang="en-US" altLang="zh-TW" sz="3600" b="1" kern="1200" smtClean="0">
              <a:solidFill>
                <a:schemeClr val="tx1"/>
              </a:solidFill>
            </a:rPr>
            <a:t>/</a:t>
          </a:r>
          <a:r>
            <a:rPr lang="zh-TW" altLang="en-US" sz="3600" b="1" kern="1200" smtClean="0">
              <a:solidFill>
                <a:schemeClr val="tx1"/>
              </a:solidFill>
            </a:rPr>
            <a:t>限制</a:t>
          </a:r>
          <a:endParaRPr lang="zh-TW" altLang="en-US" sz="3600" b="1" kern="1200" dirty="0">
            <a:solidFill>
              <a:schemeClr val="tx1"/>
            </a:solidFill>
          </a:endParaRPr>
        </a:p>
      </dsp:txBody>
      <dsp:txXfrm>
        <a:off x="606250" y="1895279"/>
        <a:ext cx="2576693" cy="1003861"/>
      </dsp:txXfrm>
    </dsp:sp>
    <dsp:sp modelId="{AC46D544-E097-485C-92EC-26BD370E65AA}">
      <dsp:nvSpPr>
        <dsp:cNvPr id="0" name=""/>
        <dsp:cNvSpPr/>
      </dsp:nvSpPr>
      <dsp:spPr>
        <a:xfrm rot="5400000">
          <a:off x="4999453" y="1497793"/>
          <a:ext cx="1533840" cy="5058243"/>
        </a:xfrm>
        <a:prstGeom prst="round2Same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600" b="1" kern="120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四</a:t>
          </a:r>
          <a:r>
            <a:rPr lang="zh-TW" sz="3600" b="1" kern="120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年制。</a:t>
          </a:r>
          <a:endParaRPr lang="zh-TW" altLang="en-US" sz="3600" b="1" kern="1200" dirty="0">
            <a:solidFill>
              <a:schemeClr val="tx1"/>
            </a:solidFill>
          </a:endParaRPr>
        </a:p>
      </dsp:txBody>
      <dsp:txXfrm rot="-5400000">
        <a:off x="3237252" y="3334870"/>
        <a:ext cx="4983367" cy="1384088"/>
      </dsp:txXfrm>
    </dsp:sp>
    <dsp:sp modelId="{ACEA9818-5E08-42E9-9DE5-077F4DBFA241}">
      <dsp:nvSpPr>
        <dsp:cNvPr id="0" name=""/>
        <dsp:cNvSpPr/>
      </dsp:nvSpPr>
      <dsp:spPr>
        <a:xfrm>
          <a:off x="551943" y="3470678"/>
          <a:ext cx="2685307" cy="1112475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smtClean="0">
              <a:solidFill>
                <a:schemeClr val="tx1"/>
              </a:solidFill>
            </a:rPr>
            <a:t>特別注意</a:t>
          </a:r>
          <a:endParaRPr lang="zh-TW" altLang="en-US" sz="3600" b="1" kern="1200" dirty="0">
            <a:solidFill>
              <a:schemeClr val="tx1"/>
            </a:solidFill>
          </a:endParaRPr>
        </a:p>
      </dsp:txBody>
      <dsp:txXfrm>
        <a:off x="606250" y="3524985"/>
        <a:ext cx="2576693" cy="10038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FEC65-DA3B-4A16-8D5D-A2482A992F3C}">
      <dsp:nvSpPr>
        <dsp:cNvPr id="0" name=""/>
        <dsp:cNvSpPr/>
      </dsp:nvSpPr>
      <dsp:spPr>
        <a:xfrm rot="5400000">
          <a:off x="5528943" y="-1987952"/>
          <a:ext cx="1554821" cy="553191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8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第一階段：</a:t>
          </a:r>
          <a:r>
            <a:rPr lang="en-US" sz="28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sz="28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約五月舉辦</a:t>
          </a:r>
          <a:r>
            <a:rPr lang="en-US" sz="28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sz="2800" b="1" kern="1200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筆試</a:t>
          </a:r>
          <a:endParaRPr lang="zh-TW" altLang="en-US" sz="2800" b="1" kern="1200" dirty="0">
            <a:solidFill>
              <a:srgbClr val="FF0000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第二階段：複試</a:t>
          </a:r>
          <a:endParaRPr lang="zh-TW" altLang="en-US" sz="2800" b="1" kern="1200" dirty="0">
            <a:solidFill>
              <a:schemeClr val="tx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 rot="-5400000">
        <a:off x="3540397" y="76494"/>
        <a:ext cx="5456013" cy="1403021"/>
      </dsp:txXfrm>
    </dsp:sp>
    <dsp:sp modelId="{849C8F08-E197-486A-86AD-CD74771983F8}">
      <dsp:nvSpPr>
        <dsp:cNvPr id="0" name=""/>
        <dsp:cNvSpPr/>
      </dsp:nvSpPr>
      <dsp:spPr>
        <a:xfrm>
          <a:off x="603629" y="214157"/>
          <a:ext cx="2936768" cy="112769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chemeClr val="tx1"/>
              </a:solidFill>
            </a:rPr>
            <a:t>錄取標準</a:t>
          </a:r>
          <a:endParaRPr lang="zh-TW" altLang="en-US" sz="3600" b="1" kern="1200" dirty="0">
            <a:solidFill>
              <a:schemeClr val="tx1"/>
            </a:solidFill>
          </a:endParaRPr>
        </a:p>
      </dsp:txBody>
      <dsp:txXfrm>
        <a:off x="658678" y="269206"/>
        <a:ext cx="2826670" cy="1017594"/>
      </dsp:txXfrm>
    </dsp:sp>
    <dsp:sp modelId="{F63E158C-032D-489F-B9E0-F5C26747EE33}">
      <dsp:nvSpPr>
        <dsp:cNvPr id="0" name=""/>
        <dsp:cNvSpPr/>
      </dsp:nvSpPr>
      <dsp:spPr>
        <a:xfrm rot="5400000">
          <a:off x="5528943" y="-335955"/>
          <a:ext cx="1554821" cy="5531913"/>
        </a:xfrm>
        <a:prstGeom prst="round2Same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3200" b="1" kern="120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身高、體重、視力。</a:t>
          </a:r>
          <a:endParaRPr lang="zh-TW" altLang="en-US" sz="3200" b="1" kern="1200" dirty="0">
            <a:solidFill>
              <a:schemeClr val="tx1"/>
            </a:solidFill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25</a:t>
          </a:r>
          <a:r>
            <a:rPr lang="zh-TW" sz="32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歲以下。</a:t>
          </a:r>
          <a:endParaRPr lang="zh-TW" sz="3200" b="1" kern="1200" dirty="0">
            <a:solidFill>
              <a:schemeClr val="tx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 rot="-5400000">
        <a:off x="3540397" y="1728491"/>
        <a:ext cx="5456013" cy="1403021"/>
      </dsp:txXfrm>
    </dsp:sp>
    <dsp:sp modelId="{6B75B21C-CC28-4220-B893-894FDCF41F84}">
      <dsp:nvSpPr>
        <dsp:cNvPr id="0" name=""/>
        <dsp:cNvSpPr/>
      </dsp:nvSpPr>
      <dsp:spPr>
        <a:xfrm>
          <a:off x="603629" y="1866155"/>
          <a:ext cx="2936768" cy="1127692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smtClean="0">
              <a:solidFill>
                <a:schemeClr val="tx1"/>
              </a:solidFill>
            </a:rPr>
            <a:t>條件</a:t>
          </a:r>
          <a:r>
            <a:rPr lang="en-US" altLang="zh-TW" sz="3600" b="1" kern="1200" smtClean="0">
              <a:solidFill>
                <a:schemeClr val="tx1"/>
              </a:solidFill>
            </a:rPr>
            <a:t>/</a:t>
          </a:r>
          <a:r>
            <a:rPr lang="zh-TW" altLang="en-US" sz="3600" b="1" kern="1200" smtClean="0">
              <a:solidFill>
                <a:schemeClr val="tx1"/>
              </a:solidFill>
            </a:rPr>
            <a:t>限制</a:t>
          </a:r>
          <a:endParaRPr lang="zh-TW" altLang="en-US" sz="3600" b="1" kern="1200" dirty="0">
            <a:solidFill>
              <a:schemeClr val="tx1"/>
            </a:solidFill>
          </a:endParaRPr>
        </a:p>
      </dsp:txBody>
      <dsp:txXfrm>
        <a:off x="658678" y="1921204"/>
        <a:ext cx="2826670" cy="1017594"/>
      </dsp:txXfrm>
    </dsp:sp>
    <dsp:sp modelId="{AC46D544-E097-485C-92EC-26BD370E65AA}">
      <dsp:nvSpPr>
        <dsp:cNvPr id="0" name=""/>
        <dsp:cNvSpPr/>
      </dsp:nvSpPr>
      <dsp:spPr>
        <a:xfrm rot="5400000">
          <a:off x="5528943" y="1316042"/>
          <a:ext cx="1554821" cy="5531913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3200" b="1" kern="120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兩年制。</a:t>
          </a:r>
          <a:endParaRPr lang="zh-TW" altLang="en-US" sz="3200" b="1" kern="1200" dirty="0">
            <a:solidFill>
              <a:schemeClr val="tx1"/>
            </a:solidFill>
          </a:endParaRPr>
        </a:p>
      </dsp:txBody>
      <dsp:txXfrm rot="-5400000">
        <a:off x="3540397" y="3380488"/>
        <a:ext cx="5456013" cy="1403021"/>
      </dsp:txXfrm>
    </dsp:sp>
    <dsp:sp modelId="{ACEA9818-5E08-42E9-9DE5-077F4DBFA241}">
      <dsp:nvSpPr>
        <dsp:cNvPr id="0" name=""/>
        <dsp:cNvSpPr/>
      </dsp:nvSpPr>
      <dsp:spPr>
        <a:xfrm>
          <a:off x="603629" y="3518152"/>
          <a:ext cx="2936768" cy="1127692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smtClean="0">
              <a:solidFill>
                <a:schemeClr val="tx1"/>
              </a:solidFill>
            </a:rPr>
            <a:t>特別注意</a:t>
          </a:r>
          <a:endParaRPr lang="zh-TW" altLang="en-US" sz="3600" b="1" kern="1200" dirty="0">
            <a:solidFill>
              <a:schemeClr val="tx1"/>
            </a:solidFill>
          </a:endParaRPr>
        </a:p>
      </dsp:txBody>
      <dsp:txXfrm>
        <a:off x="658678" y="3573201"/>
        <a:ext cx="2826670" cy="1017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470F7-6DA2-42F6-BACB-AA210608B220}" type="datetimeFigureOut">
              <a:rPr lang="zh-TW" altLang="en-US" smtClean="0"/>
              <a:t>2024/11/7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0A7F5-6E12-49AB-86B4-B78409F520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0967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76288" indent="-296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93800" indent="-2381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71638" indent="-2381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49475" indent="-2381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06675" indent="-2381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63875" indent="-2381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21075" indent="-2381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978275" indent="-2381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9265E24-1EFA-44AA-8A6B-64483EA0EC86}" type="slidenum">
              <a:rPr lang="en-US" altLang="zh-TW" smtClean="0"/>
              <a:pPr>
                <a:spcBef>
                  <a:spcPct val="0"/>
                </a:spcBef>
              </a:pPr>
              <a:t>18</a:t>
            </a:fld>
            <a:endParaRPr lang="en-US" altLang="zh-TW" smtClean="0"/>
          </a:p>
        </p:txBody>
      </p:sp>
      <p:sp>
        <p:nvSpPr>
          <p:cNvPr id="67587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6763"/>
            <a:ext cx="6826250" cy="3840162"/>
          </a:xfrm>
          <a:ln/>
        </p:spPr>
      </p:sp>
      <p:sp>
        <p:nvSpPr>
          <p:cNvPr id="67588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11" tIns="49855" rIns="99711" bIns="49855"/>
          <a:lstStyle/>
          <a:p>
            <a:pPr eaLnBrk="1" hangingPunct="1"/>
            <a:endParaRPr lang="zh-TW" altLang="zh-TW" smtClean="0"/>
          </a:p>
        </p:txBody>
      </p:sp>
      <p:sp>
        <p:nvSpPr>
          <p:cNvPr id="67589" name="投影片編號版面配置區 3"/>
          <p:cNvSpPr txBox="1">
            <a:spLocks noGrp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11" tIns="49855" rIns="99711" bIns="49855" anchor="b"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EED7D8-8A09-440A-A002-62B0C16082B3}" type="slidenum">
              <a:rPr lang="en-US" altLang="zh-TW"/>
              <a:pPr algn="r" eaLnBrk="1" hangingPunct="1">
                <a:spcBef>
                  <a:spcPct val="0"/>
                </a:spcBef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0493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22A7-F769-4AFF-B2CC-DAFAA6BFAAE7}" type="datetimeFigureOut">
              <a:rPr lang="zh-TW" altLang="en-US" smtClean="0"/>
              <a:t>2024/11/7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CC41-8AEA-436C-8AD5-56EE5061ADCD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组合 66"/>
          <p:cNvGrpSpPr/>
          <p:nvPr userDrawn="1"/>
        </p:nvGrpSpPr>
        <p:grpSpPr>
          <a:xfrm>
            <a:off x="236538" y="4752975"/>
            <a:ext cx="2574925" cy="1968500"/>
            <a:chOff x="1771650" y="0"/>
            <a:chExt cx="2574925" cy="1968500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2536825" y="0"/>
              <a:ext cx="1809750" cy="1119188"/>
            </a:xfrm>
            <a:custGeom>
              <a:avLst/>
              <a:gdLst>
                <a:gd name="T0" fmla="*/ 249 w 2279"/>
                <a:gd name="T1" fmla="*/ 749 h 1409"/>
                <a:gd name="T2" fmla="*/ 249 w 2279"/>
                <a:gd name="T3" fmla="*/ 749 h 1409"/>
                <a:gd name="T4" fmla="*/ 259 w 2279"/>
                <a:gd name="T5" fmla="*/ 750 h 1409"/>
                <a:gd name="T6" fmla="*/ 269 w 2279"/>
                <a:gd name="T7" fmla="*/ 750 h 1409"/>
                <a:gd name="T8" fmla="*/ 279 w 2279"/>
                <a:gd name="T9" fmla="*/ 754 h 1409"/>
                <a:gd name="T10" fmla="*/ 288 w 2279"/>
                <a:gd name="T11" fmla="*/ 757 h 1409"/>
                <a:gd name="T12" fmla="*/ 296 w 2279"/>
                <a:gd name="T13" fmla="*/ 762 h 1409"/>
                <a:gd name="T14" fmla="*/ 305 w 2279"/>
                <a:gd name="T15" fmla="*/ 768 h 1409"/>
                <a:gd name="T16" fmla="*/ 313 w 2279"/>
                <a:gd name="T17" fmla="*/ 774 h 1409"/>
                <a:gd name="T18" fmla="*/ 320 w 2279"/>
                <a:gd name="T19" fmla="*/ 781 h 1409"/>
                <a:gd name="T20" fmla="*/ 877 w 2279"/>
                <a:gd name="T21" fmla="*/ 441 h 1409"/>
                <a:gd name="T22" fmla="*/ 896 w 2279"/>
                <a:gd name="T23" fmla="*/ 471 h 1409"/>
                <a:gd name="T24" fmla="*/ 339 w 2279"/>
                <a:gd name="T25" fmla="*/ 812 h 1409"/>
                <a:gd name="T26" fmla="*/ 339 w 2279"/>
                <a:gd name="T27" fmla="*/ 812 h 1409"/>
                <a:gd name="T28" fmla="*/ 342 w 2279"/>
                <a:gd name="T29" fmla="*/ 827 h 1409"/>
                <a:gd name="T30" fmla="*/ 344 w 2279"/>
                <a:gd name="T31" fmla="*/ 842 h 1409"/>
                <a:gd name="T32" fmla="*/ 342 w 2279"/>
                <a:gd name="T33" fmla="*/ 858 h 1409"/>
                <a:gd name="T34" fmla="*/ 339 w 2279"/>
                <a:gd name="T35" fmla="*/ 873 h 1409"/>
                <a:gd name="T36" fmla="*/ 334 w 2279"/>
                <a:gd name="T37" fmla="*/ 888 h 1409"/>
                <a:gd name="T38" fmla="*/ 325 w 2279"/>
                <a:gd name="T39" fmla="*/ 902 h 1409"/>
                <a:gd name="T40" fmla="*/ 315 w 2279"/>
                <a:gd name="T41" fmla="*/ 914 h 1409"/>
                <a:gd name="T42" fmla="*/ 301 w 2279"/>
                <a:gd name="T43" fmla="*/ 924 h 1409"/>
                <a:gd name="T44" fmla="*/ 301 w 2279"/>
                <a:gd name="T45" fmla="*/ 924 h 1409"/>
                <a:gd name="T46" fmla="*/ 264 w 2279"/>
                <a:gd name="T47" fmla="*/ 948 h 1409"/>
                <a:gd name="T48" fmla="*/ 227 w 2279"/>
                <a:gd name="T49" fmla="*/ 968 h 1409"/>
                <a:gd name="T50" fmla="*/ 189 w 2279"/>
                <a:gd name="T51" fmla="*/ 989 h 1409"/>
                <a:gd name="T52" fmla="*/ 152 w 2279"/>
                <a:gd name="T53" fmla="*/ 1006 h 1409"/>
                <a:gd name="T54" fmla="*/ 114 w 2279"/>
                <a:gd name="T55" fmla="*/ 1019 h 1409"/>
                <a:gd name="T56" fmla="*/ 77 w 2279"/>
                <a:gd name="T57" fmla="*/ 1033 h 1409"/>
                <a:gd name="T58" fmla="*/ 38 w 2279"/>
                <a:gd name="T59" fmla="*/ 1041 h 1409"/>
                <a:gd name="T60" fmla="*/ 0 w 2279"/>
                <a:gd name="T61" fmla="*/ 1050 h 1409"/>
                <a:gd name="T62" fmla="*/ 0 w 2279"/>
                <a:gd name="T63" fmla="*/ 1409 h 1409"/>
                <a:gd name="T64" fmla="*/ 2279 w 2279"/>
                <a:gd name="T65" fmla="*/ 1409 h 1409"/>
                <a:gd name="T66" fmla="*/ 2279 w 2279"/>
                <a:gd name="T67" fmla="*/ 0 h 1409"/>
                <a:gd name="T68" fmla="*/ 0 w 2279"/>
                <a:gd name="T69" fmla="*/ 0 h 1409"/>
                <a:gd name="T70" fmla="*/ 0 w 2279"/>
                <a:gd name="T71" fmla="*/ 856 h 1409"/>
                <a:gd name="T72" fmla="*/ 0 w 2279"/>
                <a:gd name="T73" fmla="*/ 856 h 1409"/>
                <a:gd name="T74" fmla="*/ 24 w 2279"/>
                <a:gd name="T75" fmla="*/ 849 h 1409"/>
                <a:gd name="T76" fmla="*/ 48 w 2279"/>
                <a:gd name="T77" fmla="*/ 841 h 1409"/>
                <a:gd name="T78" fmla="*/ 72 w 2279"/>
                <a:gd name="T79" fmla="*/ 832 h 1409"/>
                <a:gd name="T80" fmla="*/ 97 w 2279"/>
                <a:gd name="T81" fmla="*/ 822 h 1409"/>
                <a:gd name="T82" fmla="*/ 121 w 2279"/>
                <a:gd name="T83" fmla="*/ 810 h 1409"/>
                <a:gd name="T84" fmla="*/ 145 w 2279"/>
                <a:gd name="T85" fmla="*/ 796 h 1409"/>
                <a:gd name="T86" fmla="*/ 170 w 2279"/>
                <a:gd name="T87" fmla="*/ 781 h 1409"/>
                <a:gd name="T88" fmla="*/ 196 w 2279"/>
                <a:gd name="T89" fmla="*/ 766 h 1409"/>
                <a:gd name="T90" fmla="*/ 196 w 2279"/>
                <a:gd name="T91" fmla="*/ 766 h 1409"/>
                <a:gd name="T92" fmla="*/ 208 w 2279"/>
                <a:gd name="T93" fmla="*/ 759 h 1409"/>
                <a:gd name="T94" fmla="*/ 221 w 2279"/>
                <a:gd name="T95" fmla="*/ 754 h 1409"/>
                <a:gd name="T96" fmla="*/ 235 w 2279"/>
                <a:gd name="T97" fmla="*/ 750 h 1409"/>
                <a:gd name="T98" fmla="*/ 249 w 2279"/>
                <a:gd name="T99" fmla="*/ 749 h 1409"/>
                <a:gd name="T100" fmla="*/ 249 w 2279"/>
                <a:gd name="T101" fmla="*/ 749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79" h="1409">
                  <a:moveTo>
                    <a:pt x="249" y="749"/>
                  </a:moveTo>
                  <a:lnTo>
                    <a:pt x="249" y="749"/>
                  </a:lnTo>
                  <a:lnTo>
                    <a:pt x="259" y="750"/>
                  </a:lnTo>
                  <a:lnTo>
                    <a:pt x="269" y="750"/>
                  </a:lnTo>
                  <a:lnTo>
                    <a:pt x="279" y="754"/>
                  </a:lnTo>
                  <a:lnTo>
                    <a:pt x="288" y="757"/>
                  </a:lnTo>
                  <a:lnTo>
                    <a:pt x="296" y="762"/>
                  </a:lnTo>
                  <a:lnTo>
                    <a:pt x="305" y="768"/>
                  </a:lnTo>
                  <a:lnTo>
                    <a:pt x="313" y="774"/>
                  </a:lnTo>
                  <a:lnTo>
                    <a:pt x="320" y="781"/>
                  </a:lnTo>
                  <a:lnTo>
                    <a:pt x="877" y="441"/>
                  </a:lnTo>
                  <a:lnTo>
                    <a:pt x="896" y="471"/>
                  </a:lnTo>
                  <a:lnTo>
                    <a:pt x="339" y="812"/>
                  </a:lnTo>
                  <a:lnTo>
                    <a:pt x="339" y="812"/>
                  </a:lnTo>
                  <a:lnTo>
                    <a:pt x="342" y="827"/>
                  </a:lnTo>
                  <a:lnTo>
                    <a:pt x="344" y="842"/>
                  </a:lnTo>
                  <a:lnTo>
                    <a:pt x="342" y="858"/>
                  </a:lnTo>
                  <a:lnTo>
                    <a:pt x="339" y="873"/>
                  </a:lnTo>
                  <a:lnTo>
                    <a:pt x="334" y="888"/>
                  </a:lnTo>
                  <a:lnTo>
                    <a:pt x="325" y="902"/>
                  </a:lnTo>
                  <a:lnTo>
                    <a:pt x="315" y="914"/>
                  </a:lnTo>
                  <a:lnTo>
                    <a:pt x="301" y="924"/>
                  </a:lnTo>
                  <a:lnTo>
                    <a:pt x="301" y="924"/>
                  </a:lnTo>
                  <a:lnTo>
                    <a:pt x="264" y="948"/>
                  </a:lnTo>
                  <a:lnTo>
                    <a:pt x="227" y="968"/>
                  </a:lnTo>
                  <a:lnTo>
                    <a:pt x="189" y="989"/>
                  </a:lnTo>
                  <a:lnTo>
                    <a:pt x="152" y="1006"/>
                  </a:lnTo>
                  <a:lnTo>
                    <a:pt x="114" y="1019"/>
                  </a:lnTo>
                  <a:lnTo>
                    <a:pt x="77" y="1033"/>
                  </a:lnTo>
                  <a:lnTo>
                    <a:pt x="38" y="1041"/>
                  </a:lnTo>
                  <a:lnTo>
                    <a:pt x="0" y="1050"/>
                  </a:lnTo>
                  <a:lnTo>
                    <a:pt x="0" y="1409"/>
                  </a:lnTo>
                  <a:lnTo>
                    <a:pt x="2279" y="1409"/>
                  </a:lnTo>
                  <a:lnTo>
                    <a:pt x="2279" y="0"/>
                  </a:lnTo>
                  <a:lnTo>
                    <a:pt x="0" y="0"/>
                  </a:lnTo>
                  <a:lnTo>
                    <a:pt x="0" y="856"/>
                  </a:lnTo>
                  <a:lnTo>
                    <a:pt x="0" y="856"/>
                  </a:lnTo>
                  <a:lnTo>
                    <a:pt x="24" y="849"/>
                  </a:lnTo>
                  <a:lnTo>
                    <a:pt x="48" y="841"/>
                  </a:lnTo>
                  <a:lnTo>
                    <a:pt x="72" y="832"/>
                  </a:lnTo>
                  <a:lnTo>
                    <a:pt x="97" y="822"/>
                  </a:lnTo>
                  <a:lnTo>
                    <a:pt x="121" y="810"/>
                  </a:lnTo>
                  <a:lnTo>
                    <a:pt x="145" y="796"/>
                  </a:lnTo>
                  <a:lnTo>
                    <a:pt x="170" y="781"/>
                  </a:lnTo>
                  <a:lnTo>
                    <a:pt x="196" y="766"/>
                  </a:lnTo>
                  <a:lnTo>
                    <a:pt x="196" y="766"/>
                  </a:lnTo>
                  <a:lnTo>
                    <a:pt x="208" y="759"/>
                  </a:lnTo>
                  <a:lnTo>
                    <a:pt x="221" y="754"/>
                  </a:lnTo>
                  <a:lnTo>
                    <a:pt x="235" y="750"/>
                  </a:lnTo>
                  <a:lnTo>
                    <a:pt x="249" y="749"/>
                  </a:lnTo>
                  <a:lnTo>
                    <a:pt x="249" y="749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946275" y="257175"/>
              <a:ext cx="341312" cy="339725"/>
            </a:xfrm>
            <a:custGeom>
              <a:avLst/>
              <a:gdLst>
                <a:gd name="T0" fmla="*/ 165 w 429"/>
                <a:gd name="T1" fmla="*/ 424 h 429"/>
                <a:gd name="T2" fmla="*/ 210 w 429"/>
                <a:gd name="T3" fmla="*/ 429 h 429"/>
                <a:gd name="T4" fmla="*/ 251 w 429"/>
                <a:gd name="T5" fmla="*/ 426 h 429"/>
                <a:gd name="T6" fmla="*/ 291 w 429"/>
                <a:gd name="T7" fmla="*/ 416 h 429"/>
                <a:gd name="T8" fmla="*/ 329 w 429"/>
                <a:gd name="T9" fmla="*/ 397 h 429"/>
                <a:gd name="T10" fmla="*/ 361 w 429"/>
                <a:gd name="T11" fmla="*/ 371 h 429"/>
                <a:gd name="T12" fmla="*/ 388 w 429"/>
                <a:gd name="T13" fmla="*/ 341 h 429"/>
                <a:gd name="T14" fmla="*/ 409 w 429"/>
                <a:gd name="T15" fmla="*/ 305 h 429"/>
                <a:gd name="T16" fmla="*/ 424 w 429"/>
                <a:gd name="T17" fmla="*/ 264 h 429"/>
                <a:gd name="T18" fmla="*/ 428 w 429"/>
                <a:gd name="T19" fmla="*/ 242 h 429"/>
                <a:gd name="T20" fmla="*/ 429 w 429"/>
                <a:gd name="T21" fmla="*/ 199 h 429"/>
                <a:gd name="T22" fmla="*/ 421 w 429"/>
                <a:gd name="T23" fmla="*/ 159 h 429"/>
                <a:gd name="T24" fmla="*/ 407 w 429"/>
                <a:gd name="T25" fmla="*/ 119 h 429"/>
                <a:gd name="T26" fmla="*/ 385 w 429"/>
                <a:gd name="T27" fmla="*/ 84 h 429"/>
                <a:gd name="T28" fmla="*/ 358 w 429"/>
                <a:gd name="T29" fmla="*/ 55 h 429"/>
                <a:gd name="T30" fmla="*/ 324 w 429"/>
                <a:gd name="T31" fmla="*/ 29 h 429"/>
                <a:gd name="T32" fmla="*/ 285 w 429"/>
                <a:gd name="T33" fmla="*/ 12 h 429"/>
                <a:gd name="T34" fmla="*/ 264 w 429"/>
                <a:gd name="T35" fmla="*/ 5 h 429"/>
                <a:gd name="T36" fmla="*/ 220 w 429"/>
                <a:gd name="T37" fmla="*/ 0 h 429"/>
                <a:gd name="T38" fmla="*/ 179 w 429"/>
                <a:gd name="T39" fmla="*/ 4 h 429"/>
                <a:gd name="T40" fmla="*/ 138 w 429"/>
                <a:gd name="T41" fmla="*/ 14 h 429"/>
                <a:gd name="T42" fmla="*/ 101 w 429"/>
                <a:gd name="T43" fmla="*/ 33 h 429"/>
                <a:gd name="T44" fmla="*/ 68 w 429"/>
                <a:gd name="T45" fmla="*/ 58 h 429"/>
                <a:gd name="T46" fmla="*/ 41 w 429"/>
                <a:gd name="T47" fmla="*/ 89 h 429"/>
                <a:gd name="T48" fmla="*/ 21 w 429"/>
                <a:gd name="T49" fmla="*/ 125 h 429"/>
                <a:gd name="T50" fmla="*/ 5 w 429"/>
                <a:gd name="T51" fmla="*/ 165 h 429"/>
                <a:gd name="T52" fmla="*/ 2 w 429"/>
                <a:gd name="T53" fmla="*/ 188 h 429"/>
                <a:gd name="T54" fmla="*/ 0 w 429"/>
                <a:gd name="T55" fmla="*/ 230 h 429"/>
                <a:gd name="T56" fmla="*/ 7 w 429"/>
                <a:gd name="T57" fmla="*/ 271 h 429"/>
                <a:gd name="T58" fmla="*/ 23 w 429"/>
                <a:gd name="T59" fmla="*/ 310 h 429"/>
                <a:gd name="T60" fmla="*/ 45 w 429"/>
                <a:gd name="T61" fmla="*/ 344 h 429"/>
                <a:gd name="T62" fmla="*/ 72 w 429"/>
                <a:gd name="T63" fmla="*/ 375 h 429"/>
                <a:gd name="T64" fmla="*/ 106 w 429"/>
                <a:gd name="T65" fmla="*/ 400 h 429"/>
                <a:gd name="T66" fmla="*/ 145 w 429"/>
                <a:gd name="T67" fmla="*/ 417 h 429"/>
                <a:gd name="T68" fmla="*/ 165 w 429"/>
                <a:gd name="T69" fmla="*/ 42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9" h="429">
                  <a:moveTo>
                    <a:pt x="165" y="424"/>
                  </a:moveTo>
                  <a:lnTo>
                    <a:pt x="165" y="424"/>
                  </a:lnTo>
                  <a:lnTo>
                    <a:pt x="188" y="427"/>
                  </a:lnTo>
                  <a:lnTo>
                    <a:pt x="210" y="429"/>
                  </a:lnTo>
                  <a:lnTo>
                    <a:pt x="230" y="429"/>
                  </a:lnTo>
                  <a:lnTo>
                    <a:pt x="251" y="426"/>
                  </a:lnTo>
                  <a:lnTo>
                    <a:pt x="271" y="421"/>
                  </a:lnTo>
                  <a:lnTo>
                    <a:pt x="291" y="416"/>
                  </a:lnTo>
                  <a:lnTo>
                    <a:pt x="310" y="407"/>
                  </a:lnTo>
                  <a:lnTo>
                    <a:pt x="329" y="397"/>
                  </a:lnTo>
                  <a:lnTo>
                    <a:pt x="344" y="385"/>
                  </a:lnTo>
                  <a:lnTo>
                    <a:pt x="361" y="371"/>
                  </a:lnTo>
                  <a:lnTo>
                    <a:pt x="375" y="358"/>
                  </a:lnTo>
                  <a:lnTo>
                    <a:pt x="388" y="341"/>
                  </a:lnTo>
                  <a:lnTo>
                    <a:pt x="400" y="324"/>
                  </a:lnTo>
                  <a:lnTo>
                    <a:pt x="409" y="305"/>
                  </a:lnTo>
                  <a:lnTo>
                    <a:pt x="417" y="285"/>
                  </a:lnTo>
                  <a:lnTo>
                    <a:pt x="424" y="264"/>
                  </a:lnTo>
                  <a:lnTo>
                    <a:pt x="424" y="264"/>
                  </a:lnTo>
                  <a:lnTo>
                    <a:pt x="428" y="242"/>
                  </a:lnTo>
                  <a:lnTo>
                    <a:pt x="429" y="220"/>
                  </a:lnTo>
                  <a:lnTo>
                    <a:pt x="429" y="199"/>
                  </a:lnTo>
                  <a:lnTo>
                    <a:pt x="426" y="179"/>
                  </a:lnTo>
                  <a:lnTo>
                    <a:pt x="421" y="159"/>
                  </a:lnTo>
                  <a:lnTo>
                    <a:pt x="416" y="138"/>
                  </a:lnTo>
                  <a:lnTo>
                    <a:pt x="407" y="119"/>
                  </a:lnTo>
                  <a:lnTo>
                    <a:pt x="397" y="101"/>
                  </a:lnTo>
                  <a:lnTo>
                    <a:pt x="385" y="84"/>
                  </a:lnTo>
                  <a:lnTo>
                    <a:pt x="371" y="68"/>
                  </a:lnTo>
                  <a:lnTo>
                    <a:pt x="358" y="55"/>
                  </a:lnTo>
                  <a:lnTo>
                    <a:pt x="341" y="41"/>
                  </a:lnTo>
                  <a:lnTo>
                    <a:pt x="324" y="29"/>
                  </a:lnTo>
                  <a:lnTo>
                    <a:pt x="305" y="21"/>
                  </a:lnTo>
                  <a:lnTo>
                    <a:pt x="285" y="12"/>
                  </a:lnTo>
                  <a:lnTo>
                    <a:pt x="264" y="5"/>
                  </a:lnTo>
                  <a:lnTo>
                    <a:pt x="264" y="5"/>
                  </a:lnTo>
                  <a:lnTo>
                    <a:pt x="242" y="2"/>
                  </a:lnTo>
                  <a:lnTo>
                    <a:pt x="220" y="0"/>
                  </a:lnTo>
                  <a:lnTo>
                    <a:pt x="200" y="0"/>
                  </a:lnTo>
                  <a:lnTo>
                    <a:pt x="179" y="4"/>
                  </a:lnTo>
                  <a:lnTo>
                    <a:pt x="159" y="7"/>
                  </a:lnTo>
                  <a:lnTo>
                    <a:pt x="138" y="14"/>
                  </a:lnTo>
                  <a:lnTo>
                    <a:pt x="120" y="22"/>
                  </a:lnTo>
                  <a:lnTo>
                    <a:pt x="101" y="33"/>
                  </a:lnTo>
                  <a:lnTo>
                    <a:pt x="84" y="45"/>
                  </a:lnTo>
                  <a:lnTo>
                    <a:pt x="68" y="58"/>
                  </a:lnTo>
                  <a:lnTo>
                    <a:pt x="55" y="72"/>
                  </a:lnTo>
                  <a:lnTo>
                    <a:pt x="41" y="89"/>
                  </a:lnTo>
                  <a:lnTo>
                    <a:pt x="29" y="106"/>
                  </a:lnTo>
                  <a:lnTo>
                    <a:pt x="21" y="125"/>
                  </a:lnTo>
                  <a:lnTo>
                    <a:pt x="12" y="145"/>
                  </a:lnTo>
                  <a:lnTo>
                    <a:pt x="5" y="165"/>
                  </a:lnTo>
                  <a:lnTo>
                    <a:pt x="5" y="165"/>
                  </a:lnTo>
                  <a:lnTo>
                    <a:pt x="2" y="188"/>
                  </a:lnTo>
                  <a:lnTo>
                    <a:pt x="0" y="210"/>
                  </a:lnTo>
                  <a:lnTo>
                    <a:pt x="0" y="230"/>
                  </a:lnTo>
                  <a:lnTo>
                    <a:pt x="4" y="251"/>
                  </a:lnTo>
                  <a:lnTo>
                    <a:pt x="7" y="271"/>
                  </a:lnTo>
                  <a:lnTo>
                    <a:pt x="14" y="291"/>
                  </a:lnTo>
                  <a:lnTo>
                    <a:pt x="23" y="310"/>
                  </a:lnTo>
                  <a:lnTo>
                    <a:pt x="33" y="329"/>
                  </a:lnTo>
                  <a:lnTo>
                    <a:pt x="45" y="344"/>
                  </a:lnTo>
                  <a:lnTo>
                    <a:pt x="58" y="361"/>
                  </a:lnTo>
                  <a:lnTo>
                    <a:pt x="72" y="375"/>
                  </a:lnTo>
                  <a:lnTo>
                    <a:pt x="89" y="388"/>
                  </a:lnTo>
                  <a:lnTo>
                    <a:pt x="106" y="400"/>
                  </a:lnTo>
                  <a:lnTo>
                    <a:pt x="125" y="409"/>
                  </a:lnTo>
                  <a:lnTo>
                    <a:pt x="145" y="417"/>
                  </a:lnTo>
                  <a:lnTo>
                    <a:pt x="165" y="424"/>
                  </a:lnTo>
                  <a:lnTo>
                    <a:pt x="165" y="424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771650" y="609600"/>
              <a:ext cx="1023937" cy="1358900"/>
            </a:xfrm>
            <a:custGeom>
              <a:avLst/>
              <a:gdLst>
                <a:gd name="T0" fmla="*/ 192 w 1290"/>
                <a:gd name="T1" fmla="*/ 556 h 1712"/>
                <a:gd name="T2" fmla="*/ 240 w 1290"/>
                <a:gd name="T3" fmla="*/ 568 h 1712"/>
                <a:gd name="T4" fmla="*/ 344 w 1290"/>
                <a:gd name="T5" fmla="*/ 575 h 1712"/>
                <a:gd name="T6" fmla="*/ 426 w 1290"/>
                <a:gd name="T7" fmla="*/ 568 h 1712"/>
                <a:gd name="T8" fmla="*/ 465 w 1290"/>
                <a:gd name="T9" fmla="*/ 539 h 1712"/>
                <a:gd name="T10" fmla="*/ 477 w 1290"/>
                <a:gd name="T11" fmla="*/ 491 h 1712"/>
                <a:gd name="T12" fmla="*/ 439 w 1290"/>
                <a:gd name="T13" fmla="*/ 430 h 1712"/>
                <a:gd name="T14" fmla="*/ 344 w 1290"/>
                <a:gd name="T15" fmla="*/ 422 h 1712"/>
                <a:gd name="T16" fmla="*/ 238 w 1290"/>
                <a:gd name="T17" fmla="*/ 411 h 1712"/>
                <a:gd name="T18" fmla="*/ 181 w 1290"/>
                <a:gd name="T19" fmla="*/ 386 h 1712"/>
                <a:gd name="T20" fmla="*/ 158 w 1290"/>
                <a:gd name="T21" fmla="*/ 362 h 1712"/>
                <a:gd name="T22" fmla="*/ 155 w 1290"/>
                <a:gd name="T23" fmla="*/ 314 h 1712"/>
                <a:gd name="T24" fmla="*/ 184 w 1290"/>
                <a:gd name="T25" fmla="*/ 255 h 1712"/>
                <a:gd name="T26" fmla="*/ 201 w 1290"/>
                <a:gd name="T27" fmla="*/ 377 h 1712"/>
                <a:gd name="T28" fmla="*/ 293 w 1290"/>
                <a:gd name="T29" fmla="*/ 401 h 1712"/>
                <a:gd name="T30" fmla="*/ 529 w 1290"/>
                <a:gd name="T31" fmla="*/ 709 h 1712"/>
                <a:gd name="T32" fmla="*/ 284 w 1290"/>
                <a:gd name="T33" fmla="*/ 592 h 1712"/>
                <a:gd name="T34" fmla="*/ 192 w 1290"/>
                <a:gd name="T35" fmla="*/ 576 h 1712"/>
                <a:gd name="T36" fmla="*/ 192 w 1290"/>
                <a:gd name="T37" fmla="*/ 1604 h 1712"/>
                <a:gd name="T38" fmla="*/ 213 w 1290"/>
                <a:gd name="T39" fmla="*/ 1659 h 1712"/>
                <a:gd name="T40" fmla="*/ 254 w 1290"/>
                <a:gd name="T41" fmla="*/ 1696 h 1712"/>
                <a:gd name="T42" fmla="*/ 310 w 1290"/>
                <a:gd name="T43" fmla="*/ 1712 h 1712"/>
                <a:gd name="T44" fmla="*/ 356 w 1290"/>
                <a:gd name="T45" fmla="*/ 1701 h 1712"/>
                <a:gd name="T46" fmla="*/ 402 w 1290"/>
                <a:gd name="T47" fmla="*/ 1667 h 1712"/>
                <a:gd name="T48" fmla="*/ 426 w 1290"/>
                <a:gd name="T49" fmla="*/ 1616 h 1712"/>
                <a:gd name="T50" fmla="*/ 472 w 1290"/>
                <a:gd name="T51" fmla="*/ 1592 h 1712"/>
                <a:gd name="T52" fmla="*/ 482 w 1290"/>
                <a:gd name="T53" fmla="*/ 1638 h 1712"/>
                <a:gd name="T54" fmla="*/ 516 w 1290"/>
                <a:gd name="T55" fmla="*/ 1684 h 1712"/>
                <a:gd name="T56" fmla="*/ 567 w 1290"/>
                <a:gd name="T57" fmla="*/ 1708 h 1712"/>
                <a:gd name="T58" fmla="*/ 615 w 1290"/>
                <a:gd name="T59" fmla="*/ 1708 h 1712"/>
                <a:gd name="T60" fmla="*/ 666 w 1290"/>
                <a:gd name="T61" fmla="*/ 1684 h 1712"/>
                <a:gd name="T62" fmla="*/ 700 w 1290"/>
                <a:gd name="T63" fmla="*/ 1638 h 1712"/>
                <a:gd name="T64" fmla="*/ 708 w 1290"/>
                <a:gd name="T65" fmla="*/ 774 h 1712"/>
                <a:gd name="T66" fmla="*/ 742 w 1290"/>
                <a:gd name="T67" fmla="*/ 255 h 1712"/>
                <a:gd name="T68" fmla="*/ 870 w 1290"/>
                <a:gd name="T69" fmla="*/ 270 h 1712"/>
                <a:gd name="T70" fmla="*/ 965 w 1290"/>
                <a:gd name="T71" fmla="*/ 262 h 1712"/>
                <a:gd name="T72" fmla="*/ 1105 w 1290"/>
                <a:gd name="T73" fmla="*/ 222 h 1712"/>
                <a:gd name="T74" fmla="*/ 1256 w 1290"/>
                <a:gd name="T75" fmla="*/ 139 h 1712"/>
                <a:gd name="T76" fmla="*/ 1289 w 1290"/>
                <a:gd name="T77" fmla="*/ 90 h 1712"/>
                <a:gd name="T78" fmla="*/ 1282 w 1290"/>
                <a:gd name="T79" fmla="*/ 44 h 1712"/>
                <a:gd name="T80" fmla="*/ 1258 w 1290"/>
                <a:gd name="T81" fmla="*/ 15 h 1712"/>
                <a:gd name="T82" fmla="*/ 1197 w 1290"/>
                <a:gd name="T83" fmla="*/ 3 h 1712"/>
                <a:gd name="T84" fmla="*/ 1115 w 1290"/>
                <a:gd name="T85" fmla="*/ 47 h 1712"/>
                <a:gd name="T86" fmla="*/ 989 w 1290"/>
                <a:gd name="T87" fmla="*/ 102 h 1712"/>
                <a:gd name="T88" fmla="*/ 892 w 1290"/>
                <a:gd name="T89" fmla="*/ 117 h 1712"/>
                <a:gd name="T90" fmla="*/ 807 w 1290"/>
                <a:gd name="T91" fmla="*/ 114 h 1712"/>
                <a:gd name="T92" fmla="*/ 708 w 1290"/>
                <a:gd name="T93" fmla="*/ 79 h 1712"/>
                <a:gd name="T94" fmla="*/ 686 w 1290"/>
                <a:gd name="T95" fmla="*/ 66 h 1712"/>
                <a:gd name="T96" fmla="*/ 672 w 1290"/>
                <a:gd name="T97" fmla="*/ 57 h 1712"/>
                <a:gd name="T98" fmla="*/ 582 w 1290"/>
                <a:gd name="T99" fmla="*/ 49 h 1712"/>
                <a:gd name="T100" fmla="*/ 226 w 1290"/>
                <a:gd name="T101" fmla="*/ 52 h 1712"/>
                <a:gd name="T102" fmla="*/ 143 w 1290"/>
                <a:gd name="T103" fmla="*/ 86 h 1712"/>
                <a:gd name="T104" fmla="*/ 70 w 1290"/>
                <a:gd name="T105" fmla="*/ 151 h 1712"/>
                <a:gd name="T106" fmla="*/ 27 w 1290"/>
                <a:gd name="T107" fmla="*/ 217 h 1712"/>
                <a:gd name="T108" fmla="*/ 0 w 1290"/>
                <a:gd name="T109" fmla="*/ 314 h 1712"/>
                <a:gd name="T110" fmla="*/ 12 w 1290"/>
                <a:gd name="T111" fmla="*/ 406 h 1712"/>
                <a:gd name="T112" fmla="*/ 55 w 1290"/>
                <a:gd name="T113" fmla="*/ 479 h 1712"/>
                <a:gd name="T114" fmla="*/ 141 w 1290"/>
                <a:gd name="T115" fmla="*/ 539 h 1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90" h="1712">
                  <a:moveTo>
                    <a:pt x="141" y="539"/>
                  </a:moveTo>
                  <a:lnTo>
                    <a:pt x="141" y="539"/>
                  </a:lnTo>
                  <a:lnTo>
                    <a:pt x="174" y="551"/>
                  </a:lnTo>
                  <a:lnTo>
                    <a:pt x="174" y="551"/>
                  </a:lnTo>
                  <a:lnTo>
                    <a:pt x="192" y="556"/>
                  </a:lnTo>
                  <a:lnTo>
                    <a:pt x="192" y="556"/>
                  </a:lnTo>
                  <a:lnTo>
                    <a:pt x="198" y="558"/>
                  </a:lnTo>
                  <a:lnTo>
                    <a:pt x="198" y="558"/>
                  </a:lnTo>
                  <a:lnTo>
                    <a:pt x="220" y="563"/>
                  </a:lnTo>
                  <a:lnTo>
                    <a:pt x="240" y="568"/>
                  </a:lnTo>
                  <a:lnTo>
                    <a:pt x="288" y="573"/>
                  </a:lnTo>
                  <a:lnTo>
                    <a:pt x="288" y="573"/>
                  </a:lnTo>
                  <a:lnTo>
                    <a:pt x="315" y="575"/>
                  </a:lnTo>
                  <a:lnTo>
                    <a:pt x="344" y="575"/>
                  </a:lnTo>
                  <a:lnTo>
                    <a:pt x="344" y="575"/>
                  </a:lnTo>
                  <a:lnTo>
                    <a:pt x="375" y="575"/>
                  </a:lnTo>
                  <a:lnTo>
                    <a:pt x="405" y="573"/>
                  </a:lnTo>
                  <a:lnTo>
                    <a:pt x="405" y="573"/>
                  </a:lnTo>
                  <a:lnTo>
                    <a:pt x="415" y="571"/>
                  </a:lnTo>
                  <a:lnTo>
                    <a:pt x="426" y="568"/>
                  </a:lnTo>
                  <a:lnTo>
                    <a:pt x="426" y="568"/>
                  </a:lnTo>
                  <a:lnTo>
                    <a:pt x="438" y="563"/>
                  </a:lnTo>
                  <a:lnTo>
                    <a:pt x="448" y="558"/>
                  </a:lnTo>
                  <a:lnTo>
                    <a:pt x="456" y="549"/>
                  </a:lnTo>
                  <a:lnTo>
                    <a:pt x="465" y="539"/>
                  </a:lnTo>
                  <a:lnTo>
                    <a:pt x="470" y="529"/>
                  </a:lnTo>
                  <a:lnTo>
                    <a:pt x="475" y="517"/>
                  </a:lnTo>
                  <a:lnTo>
                    <a:pt x="477" y="505"/>
                  </a:lnTo>
                  <a:lnTo>
                    <a:pt x="477" y="491"/>
                  </a:lnTo>
                  <a:lnTo>
                    <a:pt x="477" y="491"/>
                  </a:lnTo>
                  <a:lnTo>
                    <a:pt x="475" y="476"/>
                  </a:lnTo>
                  <a:lnTo>
                    <a:pt x="468" y="462"/>
                  </a:lnTo>
                  <a:lnTo>
                    <a:pt x="461" y="450"/>
                  </a:lnTo>
                  <a:lnTo>
                    <a:pt x="451" y="439"/>
                  </a:lnTo>
                  <a:lnTo>
                    <a:pt x="439" y="430"/>
                  </a:lnTo>
                  <a:lnTo>
                    <a:pt x="426" y="425"/>
                  </a:lnTo>
                  <a:lnTo>
                    <a:pt x="412" y="422"/>
                  </a:lnTo>
                  <a:lnTo>
                    <a:pt x="395" y="420"/>
                  </a:lnTo>
                  <a:lnTo>
                    <a:pt x="395" y="420"/>
                  </a:lnTo>
                  <a:lnTo>
                    <a:pt x="344" y="422"/>
                  </a:lnTo>
                  <a:lnTo>
                    <a:pt x="344" y="422"/>
                  </a:lnTo>
                  <a:lnTo>
                    <a:pt x="312" y="422"/>
                  </a:lnTo>
                  <a:lnTo>
                    <a:pt x="312" y="422"/>
                  </a:lnTo>
                  <a:lnTo>
                    <a:pt x="272" y="418"/>
                  </a:lnTo>
                  <a:lnTo>
                    <a:pt x="238" y="411"/>
                  </a:lnTo>
                  <a:lnTo>
                    <a:pt x="213" y="403"/>
                  </a:lnTo>
                  <a:lnTo>
                    <a:pt x="192" y="394"/>
                  </a:lnTo>
                  <a:lnTo>
                    <a:pt x="192" y="394"/>
                  </a:lnTo>
                  <a:lnTo>
                    <a:pt x="181" y="386"/>
                  </a:lnTo>
                  <a:lnTo>
                    <a:pt x="181" y="386"/>
                  </a:lnTo>
                  <a:lnTo>
                    <a:pt x="174" y="382"/>
                  </a:lnTo>
                  <a:lnTo>
                    <a:pt x="174" y="382"/>
                  </a:lnTo>
                  <a:lnTo>
                    <a:pt x="164" y="372"/>
                  </a:lnTo>
                  <a:lnTo>
                    <a:pt x="158" y="362"/>
                  </a:lnTo>
                  <a:lnTo>
                    <a:pt x="158" y="362"/>
                  </a:lnTo>
                  <a:lnTo>
                    <a:pt x="153" y="350"/>
                  </a:lnTo>
                  <a:lnTo>
                    <a:pt x="152" y="335"/>
                  </a:lnTo>
                  <a:lnTo>
                    <a:pt x="152" y="335"/>
                  </a:lnTo>
                  <a:lnTo>
                    <a:pt x="153" y="325"/>
                  </a:lnTo>
                  <a:lnTo>
                    <a:pt x="155" y="314"/>
                  </a:lnTo>
                  <a:lnTo>
                    <a:pt x="158" y="302"/>
                  </a:lnTo>
                  <a:lnTo>
                    <a:pt x="162" y="291"/>
                  </a:lnTo>
                  <a:lnTo>
                    <a:pt x="169" y="277"/>
                  </a:lnTo>
                  <a:lnTo>
                    <a:pt x="175" y="265"/>
                  </a:lnTo>
                  <a:lnTo>
                    <a:pt x="184" y="255"/>
                  </a:lnTo>
                  <a:lnTo>
                    <a:pt x="192" y="243"/>
                  </a:lnTo>
                  <a:lnTo>
                    <a:pt x="192" y="243"/>
                  </a:lnTo>
                  <a:lnTo>
                    <a:pt x="192" y="243"/>
                  </a:lnTo>
                  <a:lnTo>
                    <a:pt x="192" y="374"/>
                  </a:lnTo>
                  <a:lnTo>
                    <a:pt x="201" y="377"/>
                  </a:lnTo>
                  <a:lnTo>
                    <a:pt x="201" y="377"/>
                  </a:lnTo>
                  <a:lnTo>
                    <a:pt x="216" y="386"/>
                  </a:lnTo>
                  <a:lnTo>
                    <a:pt x="240" y="393"/>
                  </a:lnTo>
                  <a:lnTo>
                    <a:pt x="272" y="399"/>
                  </a:lnTo>
                  <a:lnTo>
                    <a:pt x="293" y="401"/>
                  </a:lnTo>
                  <a:lnTo>
                    <a:pt x="315" y="403"/>
                  </a:lnTo>
                  <a:lnTo>
                    <a:pt x="342" y="234"/>
                  </a:lnTo>
                  <a:lnTo>
                    <a:pt x="599" y="275"/>
                  </a:lnTo>
                  <a:lnTo>
                    <a:pt x="567" y="478"/>
                  </a:lnTo>
                  <a:lnTo>
                    <a:pt x="529" y="709"/>
                  </a:lnTo>
                  <a:lnTo>
                    <a:pt x="472" y="699"/>
                  </a:lnTo>
                  <a:lnTo>
                    <a:pt x="429" y="692"/>
                  </a:lnTo>
                  <a:lnTo>
                    <a:pt x="272" y="668"/>
                  </a:lnTo>
                  <a:lnTo>
                    <a:pt x="284" y="592"/>
                  </a:lnTo>
                  <a:lnTo>
                    <a:pt x="284" y="592"/>
                  </a:lnTo>
                  <a:lnTo>
                    <a:pt x="238" y="587"/>
                  </a:lnTo>
                  <a:lnTo>
                    <a:pt x="215" y="582"/>
                  </a:lnTo>
                  <a:lnTo>
                    <a:pt x="194" y="576"/>
                  </a:lnTo>
                  <a:lnTo>
                    <a:pt x="194" y="576"/>
                  </a:lnTo>
                  <a:lnTo>
                    <a:pt x="192" y="576"/>
                  </a:lnTo>
                  <a:lnTo>
                    <a:pt x="192" y="593"/>
                  </a:lnTo>
                  <a:lnTo>
                    <a:pt x="192" y="774"/>
                  </a:lnTo>
                  <a:lnTo>
                    <a:pt x="192" y="1592"/>
                  </a:lnTo>
                  <a:lnTo>
                    <a:pt x="192" y="1592"/>
                  </a:lnTo>
                  <a:lnTo>
                    <a:pt x="192" y="1604"/>
                  </a:lnTo>
                  <a:lnTo>
                    <a:pt x="194" y="1616"/>
                  </a:lnTo>
                  <a:lnTo>
                    <a:pt x="198" y="1628"/>
                  </a:lnTo>
                  <a:lnTo>
                    <a:pt x="203" y="1638"/>
                  </a:lnTo>
                  <a:lnTo>
                    <a:pt x="206" y="1649"/>
                  </a:lnTo>
                  <a:lnTo>
                    <a:pt x="213" y="1659"/>
                  </a:lnTo>
                  <a:lnTo>
                    <a:pt x="220" y="1667"/>
                  </a:lnTo>
                  <a:lnTo>
                    <a:pt x="226" y="1676"/>
                  </a:lnTo>
                  <a:lnTo>
                    <a:pt x="235" y="1684"/>
                  </a:lnTo>
                  <a:lnTo>
                    <a:pt x="245" y="1691"/>
                  </a:lnTo>
                  <a:lnTo>
                    <a:pt x="254" y="1696"/>
                  </a:lnTo>
                  <a:lnTo>
                    <a:pt x="264" y="1701"/>
                  </a:lnTo>
                  <a:lnTo>
                    <a:pt x="276" y="1706"/>
                  </a:lnTo>
                  <a:lnTo>
                    <a:pt x="286" y="1708"/>
                  </a:lnTo>
                  <a:lnTo>
                    <a:pt x="298" y="1710"/>
                  </a:lnTo>
                  <a:lnTo>
                    <a:pt x="310" y="1712"/>
                  </a:lnTo>
                  <a:lnTo>
                    <a:pt x="310" y="1712"/>
                  </a:lnTo>
                  <a:lnTo>
                    <a:pt x="322" y="1710"/>
                  </a:lnTo>
                  <a:lnTo>
                    <a:pt x="334" y="1708"/>
                  </a:lnTo>
                  <a:lnTo>
                    <a:pt x="346" y="1706"/>
                  </a:lnTo>
                  <a:lnTo>
                    <a:pt x="356" y="1701"/>
                  </a:lnTo>
                  <a:lnTo>
                    <a:pt x="366" y="1696"/>
                  </a:lnTo>
                  <a:lnTo>
                    <a:pt x="376" y="1691"/>
                  </a:lnTo>
                  <a:lnTo>
                    <a:pt x="385" y="1684"/>
                  </a:lnTo>
                  <a:lnTo>
                    <a:pt x="393" y="1676"/>
                  </a:lnTo>
                  <a:lnTo>
                    <a:pt x="402" y="1667"/>
                  </a:lnTo>
                  <a:lnTo>
                    <a:pt x="409" y="1659"/>
                  </a:lnTo>
                  <a:lnTo>
                    <a:pt x="414" y="1649"/>
                  </a:lnTo>
                  <a:lnTo>
                    <a:pt x="419" y="1638"/>
                  </a:lnTo>
                  <a:lnTo>
                    <a:pt x="422" y="1628"/>
                  </a:lnTo>
                  <a:lnTo>
                    <a:pt x="426" y="1616"/>
                  </a:lnTo>
                  <a:lnTo>
                    <a:pt x="427" y="1604"/>
                  </a:lnTo>
                  <a:lnTo>
                    <a:pt x="429" y="1592"/>
                  </a:lnTo>
                  <a:lnTo>
                    <a:pt x="429" y="847"/>
                  </a:lnTo>
                  <a:lnTo>
                    <a:pt x="472" y="847"/>
                  </a:lnTo>
                  <a:lnTo>
                    <a:pt x="472" y="1592"/>
                  </a:lnTo>
                  <a:lnTo>
                    <a:pt x="472" y="1592"/>
                  </a:lnTo>
                  <a:lnTo>
                    <a:pt x="473" y="1604"/>
                  </a:lnTo>
                  <a:lnTo>
                    <a:pt x="475" y="1616"/>
                  </a:lnTo>
                  <a:lnTo>
                    <a:pt x="478" y="1628"/>
                  </a:lnTo>
                  <a:lnTo>
                    <a:pt x="482" y="1638"/>
                  </a:lnTo>
                  <a:lnTo>
                    <a:pt x="487" y="1649"/>
                  </a:lnTo>
                  <a:lnTo>
                    <a:pt x="492" y="1659"/>
                  </a:lnTo>
                  <a:lnTo>
                    <a:pt x="499" y="1667"/>
                  </a:lnTo>
                  <a:lnTo>
                    <a:pt x="507" y="1676"/>
                  </a:lnTo>
                  <a:lnTo>
                    <a:pt x="516" y="1684"/>
                  </a:lnTo>
                  <a:lnTo>
                    <a:pt x="524" y="1691"/>
                  </a:lnTo>
                  <a:lnTo>
                    <a:pt x="535" y="1696"/>
                  </a:lnTo>
                  <a:lnTo>
                    <a:pt x="545" y="1701"/>
                  </a:lnTo>
                  <a:lnTo>
                    <a:pt x="555" y="1706"/>
                  </a:lnTo>
                  <a:lnTo>
                    <a:pt x="567" y="1708"/>
                  </a:lnTo>
                  <a:lnTo>
                    <a:pt x="579" y="1710"/>
                  </a:lnTo>
                  <a:lnTo>
                    <a:pt x="591" y="1712"/>
                  </a:lnTo>
                  <a:lnTo>
                    <a:pt x="591" y="1712"/>
                  </a:lnTo>
                  <a:lnTo>
                    <a:pt x="603" y="1710"/>
                  </a:lnTo>
                  <a:lnTo>
                    <a:pt x="615" y="1708"/>
                  </a:lnTo>
                  <a:lnTo>
                    <a:pt x="625" y="1706"/>
                  </a:lnTo>
                  <a:lnTo>
                    <a:pt x="637" y="1701"/>
                  </a:lnTo>
                  <a:lnTo>
                    <a:pt x="647" y="1696"/>
                  </a:lnTo>
                  <a:lnTo>
                    <a:pt x="655" y="1691"/>
                  </a:lnTo>
                  <a:lnTo>
                    <a:pt x="666" y="1684"/>
                  </a:lnTo>
                  <a:lnTo>
                    <a:pt x="674" y="1676"/>
                  </a:lnTo>
                  <a:lnTo>
                    <a:pt x="681" y="1667"/>
                  </a:lnTo>
                  <a:lnTo>
                    <a:pt x="688" y="1659"/>
                  </a:lnTo>
                  <a:lnTo>
                    <a:pt x="695" y="1649"/>
                  </a:lnTo>
                  <a:lnTo>
                    <a:pt x="700" y="1638"/>
                  </a:lnTo>
                  <a:lnTo>
                    <a:pt x="703" y="1628"/>
                  </a:lnTo>
                  <a:lnTo>
                    <a:pt x="706" y="1616"/>
                  </a:lnTo>
                  <a:lnTo>
                    <a:pt x="708" y="1604"/>
                  </a:lnTo>
                  <a:lnTo>
                    <a:pt x="708" y="1592"/>
                  </a:lnTo>
                  <a:lnTo>
                    <a:pt x="708" y="774"/>
                  </a:lnTo>
                  <a:lnTo>
                    <a:pt x="708" y="593"/>
                  </a:lnTo>
                  <a:lnTo>
                    <a:pt x="708" y="265"/>
                  </a:lnTo>
                  <a:lnTo>
                    <a:pt x="708" y="245"/>
                  </a:lnTo>
                  <a:lnTo>
                    <a:pt x="708" y="245"/>
                  </a:lnTo>
                  <a:lnTo>
                    <a:pt x="742" y="255"/>
                  </a:lnTo>
                  <a:lnTo>
                    <a:pt x="781" y="263"/>
                  </a:lnTo>
                  <a:lnTo>
                    <a:pt x="824" y="268"/>
                  </a:lnTo>
                  <a:lnTo>
                    <a:pt x="870" y="270"/>
                  </a:lnTo>
                  <a:lnTo>
                    <a:pt x="870" y="270"/>
                  </a:lnTo>
                  <a:lnTo>
                    <a:pt x="870" y="270"/>
                  </a:lnTo>
                  <a:lnTo>
                    <a:pt x="870" y="270"/>
                  </a:lnTo>
                  <a:lnTo>
                    <a:pt x="894" y="270"/>
                  </a:lnTo>
                  <a:lnTo>
                    <a:pt x="918" y="268"/>
                  </a:lnTo>
                  <a:lnTo>
                    <a:pt x="941" y="267"/>
                  </a:lnTo>
                  <a:lnTo>
                    <a:pt x="965" y="262"/>
                  </a:lnTo>
                  <a:lnTo>
                    <a:pt x="965" y="262"/>
                  </a:lnTo>
                  <a:lnTo>
                    <a:pt x="999" y="255"/>
                  </a:lnTo>
                  <a:lnTo>
                    <a:pt x="1033" y="246"/>
                  </a:lnTo>
                  <a:lnTo>
                    <a:pt x="1069" y="236"/>
                  </a:lnTo>
                  <a:lnTo>
                    <a:pt x="1105" y="222"/>
                  </a:lnTo>
                  <a:lnTo>
                    <a:pt x="1141" y="205"/>
                  </a:lnTo>
                  <a:lnTo>
                    <a:pt x="1178" y="187"/>
                  </a:lnTo>
                  <a:lnTo>
                    <a:pt x="1217" y="165"/>
                  </a:lnTo>
                  <a:lnTo>
                    <a:pt x="1256" y="139"/>
                  </a:lnTo>
                  <a:lnTo>
                    <a:pt x="1256" y="139"/>
                  </a:lnTo>
                  <a:lnTo>
                    <a:pt x="1266" y="132"/>
                  </a:lnTo>
                  <a:lnTo>
                    <a:pt x="1275" y="122"/>
                  </a:lnTo>
                  <a:lnTo>
                    <a:pt x="1280" y="112"/>
                  </a:lnTo>
                  <a:lnTo>
                    <a:pt x="1285" y="102"/>
                  </a:lnTo>
                  <a:lnTo>
                    <a:pt x="1289" y="90"/>
                  </a:lnTo>
                  <a:lnTo>
                    <a:pt x="1290" y="78"/>
                  </a:lnTo>
                  <a:lnTo>
                    <a:pt x="1289" y="66"/>
                  </a:lnTo>
                  <a:lnTo>
                    <a:pt x="1287" y="54"/>
                  </a:lnTo>
                  <a:lnTo>
                    <a:pt x="1287" y="54"/>
                  </a:lnTo>
                  <a:lnTo>
                    <a:pt x="1282" y="44"/>
                  </a:lnTo>
                  <a:lnTo>
                    <a:pt x="1277" y="34"/>
                  </a:lnTo>
                  <a:lnTo>
                    <a:pt x="1277" y="34"/>
                  </a:lnTo>
                  <a:lnTo>
                    <a:pt x="1268" y="23"/>
                  </a:lnTo>
                  <a:lnTo>
                    <a:pt x="1268" y="23"/>
                  </a:lnTo>
                  <a:lnTo>
                    <a:pt x="1258" y="15"/>
                  </a:lnTo>
                  <a:lnTo>
                    <a:pt x="1248" y="8"/>
                  </a:lnTo>
                  <a:lnTo>
                    <a:pt x="1236" y="3"/>
                  </a:lnTo>
                  <a:lnTo>
                    <a:pt x="1222" y="1"/>
                  </a:lnTo>
                  <a:lnTo>
                    <a:pt x="1209" y="0"/>
                  </a:lnTo>
                  <a:lnTo>
                    <a:pt x="1197" y="3"/>
                  </a:lnTo>
                  <a:lnTo>
                    <a:pt x="1183" y="6"/>
                  </a:lnTo>
                  <a:lnTo>
                    <a:pt x="1171" y="13"/>
                  </a:lnTo>
                  <a:lnTo>
                    <a:pt x="1171" y="13"/>
                  </a:lnTo>
                  <a:lnTo>
                    <a:pt x="1142" y="32"/>
                  </a:lnTo>
                  <a:lnTo>
                    <a:pt x="1115" y="47"/>
                  </a:lnTo>
                  <a:lnTo>
                    <a:pt x="1088" y="62"/>
                  </a:lnTo>
                  <a:lnTo>
                    <a:pt x="1062" y="74"/>
                  </a:lnTo>
                  <a:lnTo>
                    <a:pt x="1037" y="85"/>
                  </a:lnTo>
                  <a:lnTo>
                    <a:pt x="1011" y="93"/>
                  </a:lnTo>
                  <a:lnTo>
                    <a:pt x="989" y="102"/>
                  </a:lnTo>
                  <a:lnTo>
                    <a:pt x="965" y="107"/>
                  </a:lnTo>
                  <a:lnTo>
                    <a:pt x="965" y="107"/>
                  </a:lnTo>
                  <a:lnTo>
                    <a:pt x="940" y="112"/>
                  </a:lnTo>
                  <a:lnTo>
                    <a:pt x="916" y="115"/>
                  </a:lnTo>
                  <a:lnTo>
                    <a:pt x="892" y="117"/>
                  </a:lnTo>
                  <a:lnTo>
                    <a:pt x="870" y="119"/>
                  </a:lnTo>
                  <a:lnTo>
                    <a:pt x="870" y="119"/>
                  </a:lnTo>
                  <a:lnTo>
                    <a:pt x="848" y="117"/>
                  </a:lnTo>
                  <a:lnTo>
                    <a:pt x="826" y="115"/>
                  </a:lnTo>
                  <a:lnTo>
                    <a:pt x="807" y="114"/>
                  </a:lnTo>
                  <a:lnTo>
                    <a:pt x="788" y="110"/>
                  </a:lnTo>
                  <a:lnTo>
                    <a:pt x="756" y="100"/>
                  </a:lnTo>
                  <a:lnTo>
                    <a:pt x="729" y="90"/>
                  </a:lnTo>
                  <a:lnTo>
                    <a:pt x="729" y="90"/>
                  </a:lnTo>
                  <a:lnTo>
                    <a:pt x="708" y="79"/>
                  </a:lnTo>
                  <a:lnTo>
                    <a:pt x="695" y="71"/>
                  </a:lnTo>
                  <a:lnTo>
                    <a:pt x="695" y="71"/>
                  </a:lnTo>
                  <a:lnTo>
                    <a:pt x="686" y="66"/>
                  </a:lnTo>
                  <a:lnTo>
                    <a:pt x="686" y="66"/>
                  </a:lnTo>
                  <a:lnTo>
                    <a:pt x="686" y="66"/>
                  </a:lnTo>
                  <a:lnTo>
                    <a:pt x="686" y="66"/>
                  </a:lnTo>
                  <a:lnTo>
                    <a:pt x="686" y="66"/>
                  </a:lnTo>
                  <a:lnTo>
                    <a:pt x="686" y="66"/>
                  </a:lnTo>
                  <a:lnTo>
                    <a:pt x="686" y="66"/>
                  </a:lnTo>
                  <a:lnTo>
                    <a:pt x="672" y="57"/>
                  </a:lnTo>
                  <a:lnTo>
                    <a:pt x="657" y="52"/>
                  </a:lnTo>
                  <a:lnTo>
                    <a:pt x="657" y="52"/>
                  </a:lnTo>
                  <a:lnTo>
                    <a:pt x="647" y="49"/>
                  </a:lnTo>
                  <a:lnTo>
                    <a:pt x="635" y="49"/>
                  </a:lnTo>
                  <a:lnTo>
                    <a:pt x="582" y="49"/>
                  </a:lnTo>
                  <a:lnTo>
                    <a:pt x="266" y="49"/>
                  </a:lnTo>
                  <a:lnTo>
                    <a:pt x="266" y="49"/>
                  </a:lnTo>
                  <a:lnTo>
                    <a:pt x="250" y="49"/>
                  </a:lnTo>
                  <a:lnTo>
                    <a:pt x="250" y="49"/>
                  </a:lnTo>
                  <a:lnTo>
                    <a:pt x="226" y="52"/>
                  </a:lnTo>
                  <a:lnTo>
                    <a:pt x="203" y="59"/>
                  </a:lnTo>
                  <a:lnTo>
                    <a:pt x="181" y="68"/>
                  </a:lnTo>
                  <a:lnTo>
                    <a:pt x="160" y="76"/>
                  </a:lnTo>
                  <a:lnTo>
                    <a:pt x="160" y="76"/>
                  </a:lnTo>
                  <a:lnTo>
                    <a:pt x="143" y="86"/>
                  </a:lnTo>
                  <a:lnTo>
                    <a:pt x="126" y="98"/>
                  </a:lnTo>
                  <a:lnTo>
                    <a:pt x="111" y="110"/>
                  </a:lnTo>
                  <a:lnTo>
                    <a:pt x="97" y="124"/>
                  </a:lnTo>
                  <a:lnTo>
                    <a:pt x="84" y="137"/>
                  </a:lnTo>
                  <a:lnTo>
                    <a:pt x="70" y="151"/>
                  </a:lnTo>
                  <a:lnTo>
                    <a:pt x="58" y="168"/>
                  </a:lnTo>
                  <a:lnTo>
                    <a:pt x="48" y="183"/>
                  </a:lnTo>
                  <a:lnTo>
                    <a:pt x="48" y="183"/>
                  </a:lnTo>
                  <a:lnTo>
                    <a:pt x="38" y="200"/>
                  </a:lnTo>
                  <a:lnTo>
                    <a:pt x="27" y="217"/>
                  </a:lnTo>
                  <a:lnTo>
                    <a:pt x="21" y="236"/>
                  </a:lnTo>
                  <a:lnTo>
                    <a:pt x="12" y="255"/>
                  </a:lnTo>
                  <a:lnTo>
                    <a:pt x="7" y="273"/>
                  </a:lnTo>
                  <a:lnTo>
                    <a:pt x="4" y="294"/>
                  </a:lnTo>
                  <a:lnTo>
                    <a:pt x="0" y="314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0" y="359"/>
                  </a:lnTo>
                  <a:lnTo>
                    <a:pt x="5" y="382"/>
                  </a:lnTo>
                  <a:lnTo>
                    <a:pt x="12" y="406"/>
                  </a:lnTo>
                  <a:lnTo>
                    <a:pt x="22" y="430"/>
                  </a:lnTo>
                  <a:lnTo>
                    <a:pt x="22" y="430"/>
                  </a:lnTo>
                  <a:lnTo>
                    <a:pt x="31" y="447"/>
                  </a:lnTo>
                  <a:lnTo>
                    <a:pt x="43" y="464"/>
                  </a:lnTo>
                  <a:lnTo>
                    <a:pt x="55" y="479"/>
                  </a:lnTo>
                  <a:lnTo>
                    <a:pt x="70" y="493"/>
                  </a:lnTo>
                  <a:lnTo>
                    <a:pt x="85" y="507"/>
                  </a:lnTo>
                  <a:lnTo>
                    <a:pt x="102" y="519"/>
                  </a:lnTo>
                  <a:lnTo>
                    <a:pt x="121" y="529"/>
                  </a:lnTo>
                  <a:lnTo>
                    <a:pt x="141" y="539"/>
                  </a:lnTo>
                  <a:lnTo>
                    <a:pt x="141" y="539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440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22A7-F769-4AFF-B2CC-DAFAA6BFAAE7}" type="datetimeFigureOut">
              <a:rPr lang="zh-TW" altLang="en-US" smtClean="0"/>
              <a:t>2024/11/7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01341" y="5092588"/>
            <a:ext cx="551167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84CC41-8AEA-436C-8AD5-56EE5061ADC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10801339" y="0"/>
            <a:ext cx="1390663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 userDrawn="1"/>
        </p:nvSpPr>
        <p:spPr>
          <a:xfrm>
            <a:off x="10801339" y="417624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多元入學</a:t>
            </a:r>
            <a:endParaRPr lang="en-US" altLang="zh-TW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管道</a:t>
            </a:r>
            <a:endParaRPr lang="zh-TW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10801339" y="1971333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個人申請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10801339" y="3531959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警大、警專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2" name="矩形 21"/>
          <p:cNvSpPr/>
          <p:nvPr userDrawn="1"/>
        </p:nvSpPr>
        <p:spPr>
          <a:xfrm>
            <a:off x="10801339" y="4309259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科技校院日間四年制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3" name="矩形 22"/>
          <p:cNvSpPr/>
          <p:nvPr userDrawn="1"/>
        </p:nvSpPr>
        <p:spPr>
          <a:xfrm>
            <a:off x="10801339" y="5087471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特殊選才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4" name="矩形 23"/>
          <p:cNvSpPr/>
          <p:nvPr userDrawn="1"/>
        </p:nvSpPr>
        <p:spPr>
          <a:xfrm>
            <a:off x="10801339" y="5876803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其他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10801339" y="1204905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繁星推薦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10801339" y="2748187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考試入學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1484313" y="685801"/>
            <a:ext cx="9308852" cy="1191986"/>
          </a:xfrm>
        </p:spPr>
        <p:txBody>
          <a:bodyPr/>
          <a:lstStyle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1484311" y="2098223"/>
            <a:ext cx="9308853" cy="3692979"/>
          </a:xfrm>
        </p:spPr>
        <p:txBody>
          <a:bodyPr anchor="t"/>
          <a:lstStyle>
            <a:lvl1pPr>
              <a:defRPr sz="2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</p:txBody>
      </p:sp>
      <p:grpSp>
        <p:nvGrpSpPr>
          <p:cNvPr id="54" name="组合 229"/>
          <p:cNvGrpSpPr/>
          <p:nvPr userDrawn="1"/>
        </p:nvGrpSpPr>
        <p:grpSpPr>
          <a:xfrm>
            <a:off x="1169619" y="5622429"/>
            <a:ext cx="928816" cy="1101876"/>
            <a:chOff x="3527425" y="323850"/>
            <a:chExt cx="1601787" cy="1900238"/>
          </a:xfrm>
        </p:grpSpPr>
        <p:sp>
          <p:nvSpPr>
            <p:cNvPr id="55" name="Freeform 39"/>
            <p:cNvSpPr>
              <a:spLocks/>
            </p:cNvSpPr>
            <p:nvPr/>
          </p:nvSpPr>
          <p:spPr bwMode="auto">
            <a:xfrm>
              <a:off x="4962525" y="1614488"/>
              <a:ext cx="39687" cy="609600"/>
            </a:xfrm>
            <a:custGeom>
              <a:avLst/>
              <a:gdLst>
                <a:gd name="T0" fmla="*/ 0 w 50"/>
                <a:gd name="T1" fmla="*/ 742 h 767"/>
                <a:gd name="T2" fmla="*/ 0 w 50"/>
                <a:gd name="T3" fmla="*/ 742 h 767"/>
                <a:gd name="T4" fmla="*/ 0 w 50"/>
                <a:gd name="T5" fmla="*/ 747 h 767"/>
                <a:gd name="T6" fmla="*/ 2 w 50"/>
                <a:gd name="T7" fmla="*/ 752 h 767"/>
                <a:gd name="T8" fmla="*/ 7 w 50"/>
                <a:gd name="T9" fmla="*/ 758 h 767"/>
                <a:gd name="T10" fmla="*/ 15 w 50"/>
                <a:gd name="T11" fmla="*/ 765 h 767"/>
                <a:gd name="T12" fmla="*/ 20 w 50"/>
                <a:gd name="T13" fmla="*/ 765 h 767"/>
                <a:gd name="T14" fmla="*/ 25 w 50"/>
                <a:gd name="T15" fmla="*/ 767 h 767"/>
                <a:gd name="T16" fmla="*/ 25 w 50"/>
                <a:gd name="T17" fmla="*/ 767 h 767"/>
                <a:gd name="T18" fmla="*/ 30 w 50"/>
                <a:gd name="T19" fmla="*/ 765 h 767"/>
                <a:gd name="T20" fmla="*/ 35 w 50"/>
                <a:gd name="T21" fmla="*/ 765 h 767"/>
                <a:gd name="T22" fmla="*/ 41 w 50"/>
                <a:gd name="T23" fmla="*/ 758 h 767"/>
                <a:gd name="T24" fmla="*/ 46 w 50"/>
                <a:gd name="T25" fmla="*/ 752 h 767"/>
                <a:gd name="T26" fmla="*/ 48 w 50"/>
                <a:gd name="T27" fmla="*/ 747 h 767"/>
                <a:gd name="T28" fmla="*/ 50 w 50"/>
                <a:gd name="T29" fmla="*/ 742 h 767"/>
                <a:gd name="T30" fmla="*/ 50 w 50"/>
                <a:gd name="T31" fmla="*/ 742 h 767"/>
                <a:gd name="T32" fmla="*/ 50 w 50"/>
                <a:gd name="T33" fmla="*/ 0 h 767"/>
                <a:gd name="T34" fmla="*/ 0 w 50"/>
                <a:gd name="T35" fmla="*/ 0 h 767"/>
                <a:gd name="T36" fmla="*/ 0 w 50"/>
                <a:gd name="T37" fmla="*/ 0 h 767"/>
                <a:gd name="T38" fmla="*/ 0 w 50"/>
                <a:gd name="T39" fmla="*/ 742 h 767"/>
                <a:gd name="T40" fmla="*/ 0 w 50"/>
                <a:gd name="T41" fmla="*/ 742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67">
                  <a:moveTo>
                    <a:pt x="0" y="742"/>
                  </a:moveTo>
                  <a:lnTo>
                    <a:pt x="0" y="742"/>
                  </a:lnTo>
                  <a:lnTo>
                    <a:pt x="0" y="747"/>
                  </a:lnTo>
                  <a:lnTo>
                    <a:pt x="2" y="752"/>
                  </a:lnTo>
                  <a:lnTo>
                    <a:pt x="7" y="758"/>
                  </a:lnTo>
                  <a:lnTo>
                    <a:pt x="15" y="765"/>
                  </a:lnTo>
                  <a:lnTo>
                    <a:pt x="20" y="765"/>
                  </a:lnTo>
                  <a:lnTo>
                    <a:pt x="25" y="767"/>
                  </a:lnTo>
                  <a:lnTo>
                    <a:pt x="25" y="767"/>
                  </a:lnTo>
                  <a:lnTo>
                    <a:pt x="30" y="765"/>
                  </a:lnTo>
                  <a:lnTo>
                    <a:pt x="35" y="765"/>
                  </a:lnTo>
                  <a:lnTo>
                    <a:pt x="41" y="758"/>
                  </a:lnTo>
                  <a:lnTo>
                    <a:pt x="46" y="752"/>
                  </a:lnTo>
                  <a:lnTo>
                    <a:pt x="48" y="747"/>
                  </a:lnTo>
                  <a:lnTo>
                    <a:pt x="50" y="742"/>
                  </a:lnTo>
                  <a:lnTo>
                    <a:pt x="50" y="742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42"/>
                  </a:lnTo>
                  <a:lnTo>
                    <a:pt x="0" y="74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40"/>
            <p:cNvSpPr>
              <a:spLocks/>
            </p:cNvSpPr>
            <p:nvPr/>
          </p:nvSpPr>
          <p:spPr bwMode="auto">
            <a:xfrm>
              <a:off x="3656013" y="1614488"/>
              <a:ext cx="38100" cy="609600"/>
            </a:xfrm>
            <a:custGeom>
              <a:avLst/>
              <a:gdLst>
                <a:gd name="T0" fmla="*/ 0 w 50"/>
                <a:gd name="T1" fmla="*/ 742 h 767"/>
                <a:gd name="T2" fmla="*/ 0 w 50"/>
                <a:gd name="T3" fmla="*/ 742 h 767"/>
                <a:gd name="T4" fmla="*/ 2 w 50"/>
                <a:gd name="T5" fmla="*/ 747 h 767"/>
                <a:gd name="T6" fmla="*/ 2 w 50"/>
                <a:gd name="T7" fmla="*/ 752 h 767"/>
                <a:gd name="T8" fmla="*/ 9 w 50"/>
                <a:gd name="T9" fmla="*/ 758 h 767"/>
                <a:gd name="T10" fmla="*/ 15 w 50"/>
                <a:gd name="T11" fmla="*/ 765 h 767"/>
                <a:gd name="T12" fmla="*/ 20 w 50"/>
                <a:gd name="T13" fmla="*/ 765 h 767"/>
                <a:gd name="T14" fmla="*/ 25 w 50"/>
                <a:gd name="T15" fmla="*/ 767 h 767"/>
                <a:gd name="T16" fmla="*/ 25 w 50"/>
                <a:gd name="T17" fmla="*/ 767 h 767"/>
                <a:gd name="T18" fmla="*/ 30 w 50"/>
                <a:gd name="T19" fmla="*/ 765 h 767"/>
                <a:gd name="T20" fmla="*/ 35 w 50"/>
                <a:gd name="T21" fmla="*/ 765 h 767"/>
                <a:gd name="T22" fmla="*/ 42 w 50"/>
                <a:gd name="T23" fmla="*/ 758 h 767"/>
                <a:gd name="T24" fmla="*/ 48 w 50"/>
                <a:gd name="T25" fmla="*/ 752 h 767"/>
                <a:gd name="T26" fmla="*/ 50 w 50"/>
                <a:gd name="T27" fmla="*/ 747 h 767"/>
                <a:gd name="T28" fmla="*/ 50 w 50"/>
                <a:gd name="T29" fmla="*/ 742 h 767"/>
                <a:gd name="T30" fmla="*/ 50 w 50"/>
                <a:gd name="T31" fmla="*/ 742 h 767"/>
                <a:gd name="T32" fmla="*/ 50 w 50"/>
                <a:gd name="T33" fmla="*/ 0 h 767"/>
                <a:gd name="T34" fmla="*/ 0 w 50"/>
                <a:gd name="T35" fmla="*/ 0 h 767"/>
                <a:gd name="T36" fmla="*/ 0 w 50"/>
                <a:gd name="T37" fmla="*/ 0 h 767"/>
                <a:gd name="T38" fmla="*/ 0 w 50"/>
                <a:gd name="T39" fmla="*/ 742 h 767"/>
                <a:gd name="T40" fmla="*/ 0 w 50"/>
                <a:gd name="T41" fmla="*/ 742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67">
                  <a:moveTo>
                    <a:pt x="0" y="742"/>
                  </a:moveTo>
                  <a:lnTo>
                    <a:pt x="0" y="742"/>
                  </a:lnTo>
                  <a:lnTo>
                    <a:pt x="2" y="747"/>
                  </a:lnTo>
                  <a:lnTo>
                    <a:pt x="2" y="752"/>
                  </a:lnTo>
                  <a:lnTo>
                    <a:pt x="9" y="758"/>
                  </a:lnTo>
                  <a:lnTo>
                    <a:pt x="15" y="765"/>
                  </a:lnTo>
                  <a:lnTo>
                    <a:pt x="20" y="765"/>
                  </a:lnTo>
                  <a:lnTo>
                    <a:pt x="25" y="767"/>
                  </a:lnTo>
                  <a:lnTo>
                    <a:pt x="25" y="767"/>
                  </a:lnTo>
                  <a:lnTo>
                    <a:pt x="30" y="765"/>
                  </a:lnTo>
                  <a:lnTo>
                    <a:pt x="35" y="765"/>
                  </a:lnTo>
                  <a:lnTo>
                    <a:pt x="42" y="758"/>
                  </a:lnTo>
                  <a:lnTo>
                    <a:pt x="48" y="752"/>
                  </a:lnTo>
                  <a:lnTo>
                    <a:pt x="50" y="747"/>
                  </a:lnTo>
                  <a:lnTo>
                    <a:pt x="50" y="742"/>
                  </a:lnTo>
                  <a:lnTo>
                    <a:pt x="50" y="742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42"/>
                  </a:lnTo>
                  <a:lnTo>
                    <a:pt x="0" y="74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41"/>
            <p:cNvSpPr>
              <a:spLocks/>
            </p:cNvSpPr>
            <p:nvPr/>
          </p:nvSpPr>
          <p:spPr bwMode="auto">
            <a:xfrm>
              <a:off x="4038600" y="1836738"/>
              <a:ext cx="31750" cy="387350"/>
            </a:xfrm>
            <a:custGeom>
              <a:avLst/>
              <a:gdLst>
                <a:gd name="T0" fmla="*/ 0 w 42"/>
                <a:gd name="T1" fmla="*/ 467 h 489"/>
                <a:gd name="T2" fmla="*/ 0 w 42"/>
                <a:gd name="T3" fmla="*/ 467 h 489"/>
                <a:gd name="T4" fmla="*/ 2 w 42"/>
                <a:gd name="T5" fmla="*/ 475 h 489"/>
                <a:gd name="T6" fmla="*/ 7 w 42"/>
                <a:gd name="T7" fmla="*/ 482 h 489"/>
                <a:gd name="T8" fmla="*/ 13 w 42"/>
                <a:gd name="T9" fmla="*/ 487 h 489"/>
                <a:gd name="T10" fmla="*/ 22 w 42"/>
                <a:gd name="T11" fmla="*/ 489 h 489"/>
                <a:gd name="T12" fmla="*/ 22 w 42"/>
                <a:gd name="T13" fmla="*/ 489 h 489"/>
                <a:gd name="T14" fmla="*/ 28 w 42"/>
                <a:gd name="T15" fmla="*/ 487 h 489"/>
                <a:gd name="T16" fmla="*/ 35 w 42"/>
                <a:gd name="T17" fmla="*/ 482 h 489"/>
                <a:gd name="T18" fmla="*/ 40 w 42"/>
                <a:gd name="T19" fmla="*/ 475 h 489"/>
                <a:gd name="T20" fmla="*/ 42 w 42"/>
                <a:gd name="T21" fmla="*/ 467 h 489"/>
                <a:gd name="T22" fmla="*/ 42 w 42"/>
                <a:gd name="T23" fmla="*/ 0 h 489"/>
                <a:gd name="T24" fmla="*/ 0 w 42"/>
                <a:gd name="T25" fmla="*/ 0 h 489"/>
                <a:gd name="T26" fmla="*/ 0 w 42"/>
                <a:gd name="T27" fmla="*/ 467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" h="489">
                  <a:moveTo>
                    <a:pt x="0" y="467"/>
                  </a:moveTo>
                  <a:lnTo>
                    <a:pt x="0" y="467"/>
                  </a:lnTo>
                  <a:lnTo>
                    <a:pt x="2" y="475"/>
                  </a:lnTo>
                  <a:lnTo>
                    <a:pt x="7" y="482"/>
                  </a:lnTo>
                  <a:lnTo>
                    <a:pt x="13" y="487"/>
                  </a:lnTo>
                  <a:lnTo>
                    <a:pt x="22" y="489"/>
                  </a:lnTo>
                  <a:lnTo>
                    <a:pt x="22" y="489"/>
                  </a:lnTo>
                  <a:lnTo>
                    <a:pt x="28" y="487"/>
                  </a:lnTo>
                  <a:lnTo>
                    <a:pt x="35" y="482"/>
                  </a:lnTo>
                  <a:lnTo>
                    <a:pt x="40" y="475"/>
                  </a:lnTo>
                  <a:lnTo>
                    <a:pt x="42" y="467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42"/>
            <p:cNvSpPr>
              <a:spLocks/>
            </p:cNvSpPr>
            <p:nvPr/>
          </p:nvSpPr>
          <p:spPr bwMode="auto">
            <a:xfrm>
              <a:off x="4084638" y="323850"/>
              <a:ext cx="442912" cy="647700"/>
            </a:xfrm>
            <a:custGeom>
              <a:avLst/>
              <a:gdLst>
                <a:gd name="T0" fmla="*/ 280 w 560"/>
                <a:gd name="T1" fmla="*/ 817 h 817"/>
                <a:gd name="T2" fmla="*/ 336 w 560"/>
                <a:gd name="T3" fmla="*/ 812 h 817"/>
                <a:gd name="T4" fmla="*/ 388 w 560"/>
                <a:gd name="T5" fmla="*/ 795 h 817"/>
                <a:gd name="T6" fmla="*/ 436 w 560"/>
                <a:gd name="T7" fmla="*/ 769 h 817"/>
                <a:gd name="T8" fmla="*/ 477 w 560"/>
                <a:gd name="T9" fmla="*/ 736 h 817"/>
                <a:gd name="T10" fmla="*/ 512 w 560"/>
                <a:gd name="T11" fmla="*/ 694 h 817"/>
                <a:gd name="T12" fmla="*/ 537 w 560"/>
                <a:gd name="T13" fmla="*/ 646 h 817"/>
                <a:gd name="T14" fmla="*/ 553 w 560"/>
                <a:gd name="T15" fmla="*/ 593 h 817"/>
                <a:gd name="T16" fmla="*/ 560 w 560"/>
                <a:gd name="T17" fmla="*/ 537 h 817"/>
                <a:gd name="T18" fmla="*/ 558 w 560"/>
                <a:gd name="T19" fmla="*/ 510 h 817"/>
                <a:gd name="T20" fmla="*/ 548 w 560"/>
                <a:gd name="T21" fmla="*/ 459 h 817"/>
                <a:gd name="T22" fmla="*/ 528 w 560"/>
                <a:gd name="T23" fmla="*/ 411 h 817"/>
                <a:gd name="T24" fmla="*/ 502 w 560"/>
                <a:gd name="T25" fmla="*/ 368 h 817"/>
                <a:gd name="T26" fmla="*/ 467 w 560"/>
                <a:gd name="T27" fmla="*/ 330 h 817"/>
                <a:gd name="T28" fmla="*/ 427 w 560"/>
                <a:gd name="T29" fmla="*/ 300 h 817"/>
                <a:gd name="T30" fmla="*/ 381 w 560"/>
                <a:gd name="T31" fmla="*/ 277 h 817"/>
                <a:gd name="T32" fmla="*/ 331 w 560"/>
                <a:gd name="T33" fmla="*/ 262 h 817"/>
                <a:gd name="T34" fmla="*/ 305 w 560"/>
                <a:gd name="T35" fmla="*/ 259 h 817"/>
                <a:gd name="T36" fmla="*/ 311 w 560"/>
                <a:gd name="T37" fmla="*/ 217 h 817"/>
                <a:gd name="T38" fmla="*/ 328 w 560"/>
                <a:gd name="T39" fmla="*/ 184 h 817"/>
                <a:gd name="T40" fmla="*/ 346 w 560"/>
                <a:gd name="T41" fmla="*/ 158 h 817"/>
                <a:gd name="T42" fmla="*/ 366 w 560"/>
                <a:gd name="T43" fmla="*/ 136 h 817"/>
                <a:gd name="T44" fmla="*/ 394 w 560"/>
                <a:gd name="T45" fmla="*/ 115 h 817"/>
                <a:gd name="T46" fmla="*/ 424 w 560"/>
                <a:gd name="T47" fmla="*/ 98 h 817"/>
                <a:gd name="T48" fmla="*/ 455 w 560"/>
                <a:gd name="T49" fmla="*/ 90 h 817"/>
                <a:gd name="T50" fmla="*/ 489 w 560"/>
                <a:gd name="T51" fmla="*/ 88 h 817"/>
                <a:gd name="T52" fmla="*/ 472 w 560"/>
                <a:gd name="T53" fmla="*/ 72 h 817"/>
                <a:gd name="T54" fmla="*/ 439 w 560"/>
                <a:gd name="T55" fmla="*/ 43 h 817"/>
                <a:gd name="T56" fmla="*/ 402 w 560"/>
                <a:gd name="T57" fmla="*/ 22 h 817"/>
                <a:gd name="T58" fmla="*/ 364 w 560"/>
                <a:gd name="T59" fmla="*/ 7 h 817"/>
                <a:gd name="T60" fmla="*/ 326 w 560"/>
                <a:gd name="T61" fmla="*/ 0 h 817"/>
                <a:gd name="T62" fmla="*/ 290 w 560"/>
                <a:gd name="T63" fmla="*/ 5 h 817"/>
                <a:gd name="T64" fmla="*/ 257 w 560"/>
                <a:gd name="T65" fmla="*/ 20 h 817"/>
                <a:gd name="T66" fmla="*/ 229 w 560"/>
                <a:gd name="T67" fmla="*/ 47 h 817"/>
                <a:gd name="T68" fmla="*/ 215 w 560"/>
                <a:gd name="T69" fmla="*/ 67 h 817"/>
                <a:gd name="T70" fmla="*/ 205 w 560"/>
                <a:gd name="T71" fmla="*/ 95 h 817"/>
                <a:gd name="T72" fmla="*/ 202 w 560"/>
                <a:gd name="T73" fmla="*/ 121 h 817"/>
                <a:gd name="T74" fmla="*/ 204 w 560"/>
                <a:gd name="T75" fmla="*/ 148 h 817"/>
                <a:gd name="T76" fmla="*/ 210 w 560"/>
                <a:gd name="T77" fmla="*/ 174 h 817"/>
                <a:gd name="T78" fmla="*/ 235 w 560"/>
                <a:gd name="T79" fmla="*/ 221 h 817"/>
                <a:gd name="T80" fmla="*/ 265 w 560"/>
                <a:gd name="T81" fmla="*/ 259 h 817"/>
                <a:gd name="T82" fmla="*/ 239 w 560"/>
                <a:gd name="T83" fmla="*/ 260 h 817"/>
                <a:gd name="T84" fmla="*/ 186 w 560"/>
                <a:gd name="T85" fmla="*/ 274 h 817"/>
                <a:gd name="T86" fmla="*/ 139 w 560"/>
                <a:gd name="T87" fmla="*/ 297 h 817"/>
                <a:gd name="T88" fmla="*/ 96 w 560"/>
                <a:gd name="T89" fmla="*/ 327 h 817"/>
                <a:gd name="T90" fmla="*/ 60 w 560"/>
                <a:gd name="T91" fmla="*/ 365 h 817"/>
                <a:gd name="T92" fmla="*/ 32 w 560"/>
                <a:gd name="T93" fmla="*/ 408 h 817"/>
                <a:gd name="T94" fmla="*/ 12 w 560"/>
                <a:gd name="T95" fmla="*/ 457 h 817"/>
                <a:gd name="T96" fmla="*/ 2 w 560"/>
                <a:gd name="T97" fmla="*/ 510 h 817"/>
                <a:gd name="T98" fmla="*/ 0 w 560"/>
                <a:gd name="T99" fmla="*/ 537 h 817"/>
                <a:gd name="T100" fmla="*/ 5 w 560"/>
                <a:gd name="T101" fmla="*/ 593 h 817"/>
                <a:gd name="T102" fmla="*/ 22 w 560"/>
                <a:gd name="T103" fmla="*/ 646 h 817"/>
                <a:gd name="T104" fmla="*/ 48 w 560"/>
                <a:gd name="T105" fmla="*/ 694 h 817"/>
                <a:gd name="T106" fmla="*/ 81 w 560"/>
                <a:gd name="T107" fmla="*/ 736 h 817"/>
                <a:gd name="T108" fmla="*/ 123 w 560"/>
                <a:gd name="T109" fmla="*/ 769 h 817"/>
                <a:gd name="T110" fmla="*/ 171 w 560"/>
                <a:gd name="T111" fmla="*/ 795 h 817"/>
                <a:gd name="T112" fmla="*/ 224 w 560"/>
                <a:gd name="T113" fmla="*/ 812 h 817"/>
                <a:gd name="T114" fmla="*/ 280 w 560"/>
                <a:gd name="T115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60" h="817">
                  <a:moveTo>
                    <a:pt x="280" y="817"/>
                  </a:moveTo>
                  <a:lnTo>
                    <a:pt x="280" y="817"/>
                  </a:lnTo>
                  <a:lnTo>
                    <a:pt x="308" y="815"/>
                  </a:lnTo>
                  <a:lnTo>
                    <a:pt x="336" y="812"/>
                  </a:lnTo>
                  <a:lnTo>
                    <a:pt x="363" y="805"/>
                  </a:lnTo>
                  <a:lnTo>
                    <a:pt x="388" y="795"/>
                  </a:lnTo>
                  <a:lnTo>
                    <a:pt x="412" y="784"/>
                  </a:lnTo>
                  <a:lnTo>
                    <a:pt x="436" y="769"/>
                  </a:lnTo>
                  <a:lnTo>
                    <a:pt x="457" y="754"/>
                  </a:lnTo>
                  <a:lnTo>
                    <a:pt x="477" y="736"/>
                  </a:lnTo>
                  <a:lnTo>
                    <a:pt x="495" y="716"/>
                  </a:lnTo>
                  <a:lnTo>
                    <a:pt x="512" y="694"/>
                  </a:lnTo>
                  <a:lnTo>
                    <a:pt x="525" y="671"/>
                  </a:lnTo>
                  <a:lnTo>
                    <a:pt x="537" y="646"/>
                  </a:lnTo>
                  <a:lnTo>
                    <a:pt x="547" y="620"/>
                  </a:lnTo>
                  <a:lnTo>
                    <a:pt x="553" y="593"/>
                  </a:lnTo>
                  <a:lnTo>
                    <a:pt x="558" y="567"/>
                  </a:lnTo>
                  <a:lnTo>
                    <a:pt x="560" y="537"/>
                  </a:lnTo>
                  <a:lnTo>
                    <a:pt x="560" y="537"/>
                  </a:lnTo>
                  <a:lnTo>
                    <a:pt x="558" y="510"/>
                  </a:lnTo>
                  <a:lnTo>
                    <a:pt x="553" y="484"/>
                  </a:lnTo>
                  <a:lnTo>
                    <a:pt x="548" y="459"/>
                  </a:lnTo>
                  <a:lnTo>
                    <a:pt x="540" y="434"/>
                  </a:lnTo>
                  <a:lnTo>
                    <a:pt x="528" y="411"/>
                  </a:lnTo>
                  <a:lnTo>
                    <a:pt x="517" y="388"/>
                  </a:lnTo>
                  <a:lnTo>
                    <a:pt x="502" y="368"/>
                  </a:lnTo>
                  <a:lnTo>
                    <a:pt x="485" y="348"/>
                  </a:lnTo>
                  <a:lnTo>
                    <a:pt x="467" y="330"/>
                  </a:lnTo>
                  <a:lnTo>
                    <a:pt x="447" y="313"/>
                  </a:lnTo>
                  <a:lnTo>
                    <a:pt x="427" y="300"/>
                  </a:lnTo>
                  <a:lnTo>
                    <a:pt x="404" y="287"/>
                  </a:lnTo>
                  <a:lnTo>
                    <a:pt x="381" y="277"/>
                  </a:lnTo>
                  <a:lnTo>
                    <a:pt x="356" y="269"/>
                  </a:lnTo>
                  <a:lnTo>
                    <a:pt x="331" y="262"/>
                  </a:lnTo>
                  <a:lnTo>
                    <a:pt x="305" y="259"/>
                  </a:lnTo>
                  <a:lnTo>
                    <a:pt x="305" y="259"/>
                  </a:lnTo>
                  <a:lnTo>
                    <a:pt x="306" y="237"/>
                  </a:lnTo>
                  <a:lnTo>
                    <a:pt x="311" y="217"/>
                  </a:lnTo>
                  <a:lnTo>
                    <a:pt x="318" y="199"/>
                  </a:lnTo>
                  <a:lnTo>
                    <a:pt x="328" y="184"/>
                  </a:lnTo>
                  <a:lnTo>
                    <a:pt x="336" y="169"/>
                  </a:lnTo>
                  <a:lnTo>
                    <a:pt x="346" y="158"/>
                  </a:lnTo>
                  <a:lnTo>
                    <a:pt x="366" y="136"/>
                  </a:lnTo>
                  <a:lnTo>
                    <a:pt x="366" y="136"/>
                  </a:lnTo>
                  <a:lnTo>
                    <a:pt x="379" y="125"/>
                  </a:lnTo>
                  <a:lnTo>
                    <a:pt x="394" y="115"/>
                  </a:lnTo>
                  <a:lnTo>
                    <a:pt x="409" y="105"/>
                  </a:lnTo>
                  <a:lnTo>
                    <a:pt x="424" y="98"/>
                  </a:lnTo>
                  <a:lnTo>
                    <a:pt x="439" y="93"/>
                  </a:lnTo>
                  <a:lnTo>
                    <a:pt x="455" y="90"/>
                  </a:lnTo>
                  <a:lnTo>
                    <a:pt x="472" y="88"/>
                  </a:lnTo>
                  <a:lnTo>
                    <a:pt x="489" y="88"/>
                  </a:lnTo>
                  <a:lnTo>
                    <a:pt x="489" y="88"/>
                  </a:lnTo>
                  <a:lnTo>
                    <a:pt x="472" y="72"/>
                  </a:lnTo>
                  <a:lnTo>
                    <a:pt x="457" y="57"/>
                  </a:lnTo>
                  <a:lnTo>
                    <a:pt x="439" y="43"/>
                  </a:lnTo>
                  <a:lnTo>
                    <a:pt x="421" y="32"/>
                  </a:lnTo>
                  <a:lnTo>
                    <a:pt x="402" y="22"/>
                  </a:lnTo>
                  <a:lnTo>
                    <a:pt x="383" y="14"/>
                  </a:lnTo>
                  <a:lnTo>
                    <a:pt x="364" y="7"/>
                  </a:lnTo>
                  <a:lnTo>
                    <a:pt x="344" y="2"/>
                  </a:lnTo>
                  <a:lnTo>
                    <a:pt x="326" y="0"/>
                  </a:lnTo>
                  <a:lnTo>
                    <a:pt x="308" y="2"/>
                  </a:lnTo>
                  <a:lnTo>
                    <a:pt x="290" y="5"/>
                  </a:lnTo>
                  <a:lnTo>
                    <a:pt x="272" y="10"/>
                  </a:lnTo>
                  <a:lnTo>
                    <a:pt x="257" y="20"/>
                  </a:lnTo>
                  <a:lnTo>
                    <a:pt x="242" y="32"/>
                  </a:lnTo>
                  <a:lnTo>
                    <a:pt x="229" y="47"/>
                  </a:lnTo>
                  <a:lnTo>
                    <a:pt x="215" y="67"/>
                  </a:lnTo>
                  <a:lnTo>
                    <a:pt x="215" y="67"/>
                  </a:lnTo>
                  <a:lnTo>
                    <a:pt x="209" y="80"/>
                  </a:lnTo>
                  <a:lnTo>
                    <a:pt x="205" y="95"/>
                  </a:lnTo>
                  <a:lnTo>
                    <a:pt x="202" y="108"/>
                  </a:lnTo>
                  <a:lnTo>
                    <a:pt x="202" y="121"/>
                  </a:lnTo>
                  <a:lnTo>
                    <a:pt x="202" y="134"/>
                  </a:lnTo>
                  <a:lnTo>
                    <a:pt x="204" y="148"/>
                  </a:lnTo>
                  <a:lnTo>
                    <a:pt x="207" y="161"/>
                  </a:lnTo>
                  <a:lnTo>
                    <a:pt x="210" y="174"/>
                  </a:lnTo>
                  <a:lnTo>
                    <a:pt x="222" y="199"/>
                  </a:lnTo>
                  <a:lnTo>
                    <a:pt x="235" y="221"/>
                  </a:lnTo>
                  <a:lnTo>
                    <a:pt x="250" y="240"/>
                  </a:lnTo>
                  <a:lnTo>
                    <a:pt x="265" y="259"/>
                  </a:lnTo>
                  <a:lnTo>
                    <a:pt x="265" y="259"/>
                  </a:lnTo>
                  <a:lnTo>
                    <a:pt x="239" y="260"/>
                  </a:lnTo>
                  <a:lnTo>
                    <a:pt x="212" y="267"/>
                  </a:lnTo>
                  <a:lnTo>
                    <a:pt x="186" y="274"/>
                  </a:lnTo>
                  <a:lnTo>
                    <a:pt x="162" y="283"/>
                  </a:lnTo>
                  <a:lnTo>
                    <a:pt x="139" y="297"/>
                  </a:lnTo>
                  <a:lnTo>
                    <a:pt x="116" y="310"/>
                  </a:lnTo>
                  <a:lnTo>
                    <a:pt x="96" y="327"/>
                  </a:lnTo>
                  <a:lnTo>
                    <a:pt x="78" y="345"/>
                  </a:lnTo>
                  <a:lnTo>
                    <a:pt x="60" y="365"/>
                  </a:lnTo>
                  <a:lnTo>
                    <a:pt x="45" y="384"/>
                  </a:lnTo>
                  <a:lnTo>
                    <a:pt x="32" y="408"/>
                  </a:lnTo>
                  <a:lnTo>
                    <a:pt x="20" y="431"/>
                  </a:lnTo>
                  <a:lnTo>
                    <a:pt x="12" y="457"/>
                  </a:lnTo>
                  <a:lnTo>
                    <a:pt x="5" y="482"/>
                  </a:lnTo>
                  <a:lnTo>
                    <a:pt x="2" y="510"/>
                  </a:lnTo>
                  <a:lnTo>
                    <a:pt x="0" y="537"/>
                  </a:lnTo>
                  <a:lnTo>
                    <a:pt x="0" y="537"/>
                  </a:lnTo>
                  <a:lnTo>
                    <a:pt x="2" y="567"/>
                  </a:lnTo>
                  <a:lnTo>
                    <a:pt x="5" y="593"/>
                  </a:lnTo>
                  <a:lnTo>
                    <a:pt x="13" y="620"/>
                  </a:lnTo>
                  <a:lnTo>
                    <a:pt x="22" y="646"/>
                  </a:lnTo>
                  <a:lnTo>
                    <a:pt x="33" y="671"/>
                  </a:lnTo>
                  <a:lnTo>
                    <a:pt x="48" y="694"/>
                  </a:lnTo>
                  <a:lnTo>
                    <a:pt x="63" y="716"/>
                  </a:lnTo>
                  <a:lnTo>
                    <a:pt x="81" y="736"/>
                  </a:lnTo>
                  <a:lnTo>
                    <a:pt x="101" y="754"/>
                  </a:lnTo>
                  <a:lnTo>
                    <a:pt x="123" y="769"/>
                  </a:lnTo>
                  <a:lnTo>
                    <a:pt x="146" y="784"/>
                  </a:lnTo>
                  <a:lnTo>
                    <a:pt x="171" y="795"/>
                  </a:lnTo>
                  <a:lnTo>
                    <a:pt x="197" y="805"/>
                  </a:lnTo>
                  <a:lnTo>
                    <a:pt x="224" y="812"/>
                  </a:lnTo>
                  <a:lnTo>
                    <a:pt x="252" y="815"/>
                  </a:lnTo>
                  <a:lnTo>
                    <a:pt x="280" y="817"/>
                  </a:lnTo>
                  <a:lnTo>
                    <a:pt x="280" y="817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43"/>
            <p:cNvSpPr>
              <a:spLocks noEditPoints="1"/>
            </p:cNvSpPr>
            <p:nvPr/>
          </p:nvSpPr>
          <p:spPr bwMode="auto">
            <a:xfrm>
              <a:off x="3860800" y="1000125"/>
              <a:ext cx="930275" cy="492125"/>
            </a:xfrm>
            <a:custGeom>
              <a:avLst/>
              <a:gdLst>
                <a:gd name="T0" fmla="*/ 377 w 1172"/>
                <a:gd name="T1" fmla="*/ 621 h 621"/>
                <a:gd name="T2" fmla="*/ 433 w 1172"/>
                <a:gd name="T3" fmla="*/ 603 h 621"/>
                <a:gd name="T4" fmla="*/ 475 w 1172"/>
                <a:gd name="T5" fmla="*/ 540 h 621"/>
                <a:gd name="T6" fmla="*/ 476 w 1172"/>
                <a:gd name="T7" fmla="*/ 510 h 621"/>
                <a:gd name="T8" fmla="*/ 448 w 1172"/>
                <a:gd name="T9" fmla="*/ 449 h 621"/>
                <a:gd name="T10" fmla="*/ 387 w 1172"/>
                <a:gd name="T11" fmla="*/ 421 h 621"/>
                <a:gd name="T12" fmla="*/ 155 w 1172"/>
                <a:gd name="T13" fmla="*/ 421 h 621"/>
                <a:gd name="T14" fmla="*/ 163 w 1172"/>
                <a:gd name="T15" fmla="*/ 401 h 621"/>
                <a:gd name="T16" fmla="*/ 183 w 1172"/>
                <a:gd name="T17" fmla="*/ 392 h 621"/>
                <a:gd name="T18" fmla="*/ 266 w 1172"/>
                <a:gd name="T19" fmla="*/ 230 h 621"/>
                <a:gd name="T20" fmla="*/ 286 w 1172"/>
                <a:gd name="T21" fmla="*/ 215 h 621"/>
                <a:gd name="T22" fmla="*/ 304 w 1172"/>
                <a:gd name="T23" fmla="*/ 227 h 621"/>
                <a:gd name="T24" fmla="*/ 271 w 1172"/>
                <a:gd name="T25" fmla="*/ 392 h 621"/>
                <a:gd name="T26" fmla="*/ 402 w 1172"/>
                <a:gd name="T27" fmla="*/ 394 h 621"/>
                <a:gd name="T28" fmla="*/ 448 w 1172"/>
                <a:gd name="T29" fmla="*/ 414 h 621"/>
                <a:gd name="T30" fmla="*/ 483 w 1172"/>
                <a:gd name="T31" fmla="*/ 449 h 621"/>
                <a:gd name="T32" fmla="*/ 503 w 1172"/>
                <a:gd name="T33" fmla="*/ 493 h 621"/>
                <a:gd name="T34" fmla="*/ 505 w 1172"/>
                <a:gd name="T35" fmla="*/ 535 h 621"/>
                <a:gd name="T36" fmla="*/ 486 w 1172"/>
                <a:gd name="T37" fmla="*/ 586 h 621"/>
                <a:gd name="T38" fmla="*/ 602 w 1172"/>
                <a:gd name="T39" fmla="*/ 618 h 621"/>
                <a:gd name="T40" fmla="*/ 576 w 1172"/>
                <a:gd name="T41" fmla="*/ 586 h 621"/>
                <a:gd name="T42" fmla="*/ 558 w 1172"/>
                <a:gd name="T43" fmla="*/ 535 h 621"/>
                <a:gd name="T44" fmla="*/ 563 w 1172"/>
                <a:gd name="T45" fmla="*/ 477 h 621"/>
                <a:gd name="T46" fmla="*/ 614 w 1172"/>
                <a:gd name="T47" fmla="*/ 414 h 621"/>
                <a:gd name="T48" fmla="*/ 740 w 1172"/>
                <a:gd name="T49" fmla="*/ 260 h 621"/>
                <a:gd name="T50" fmla="*/ 882 w 1172"/>
                <a:gd name="T51" fmla="*/ 315 h 621"/>
                <a:gd name="T52" fmla="*/ 869 w 1172"/>
                <a:gd name="T53" fmla="*/ 227 h 621"/>
                <a:gd name="T54" fmla="*/ 887 w 1172"/>
                <a:gd name="T55" fmla="*/ 215 h 621"/>
                <a:gd name="T56" fmla="*/ 905 w 1172"/>
                <a:gd name="T57" fmla="*/ 230 h 621"/>
                <a:gd name="T58" fmla="*/ 988 w 1172"/>
                <a:gd name="T59" fmla="*/ 392 h 621"/>
                <a:gd name="T60" fmla="*/ 1008 w 1172"/>
                <a:gd name="T61" fmla="*/ 401 h 621"/>
                <a:gd name="T62" fmla="*/ 1016 w 1172"/>
                <a:gd name="T63" fmla="*/ 421 h 621"/>
                <a:gd name="T64" fmla="*/ 674 w 1172"/>
                <a:gd name="T65" fmla="*/ 421 h 621"/>
                <a:gd name="T66" fmla="*/ 614 w 1172"/>
                <a:gd name="T67" fmla="*/ 449 h 621"/>
                <a:gd name="T68" fmla="*/ 584 w 1172"/>
                <a:gd name="T69" fmla="*/ 510 h 621"/>
                <a:gd name="T70" fmla="*/ 586 w 1172"/>
                <a:gd name="T71" fmla="*/ 540 h 621"/>
                <a:gd name="T72" fmla="*/ 629 w 1172"/>
                <a:gd name="T73" fmla="*/ 603 h 621"/>
                <a:gd name="T74" fmla="*/ 683 w 1172"/>
                <a:gd name="T75" fmla="*/ 621 h 621"/>
                <a:gd name="T76" fmla="*/ 1081 w 1172"/>
                <a:gd name="T77" fmla="*/ 619 h 621"/>
                <a:gd name="T78" fmla="*/ 1112 w 1172"/>
                <a:gd name="T79" fmla="*/ 611 h 621"/>
                <a:gd name="T80" fmla="*/ 1165 w 1172"/>
                <a:gd name="T81" fmla="*/ 556 h 621"/>
                <a:gd name="T82" fmla="*/ 1170 w 1172"/>
                <a:gd name="T83" fmla="*/ 498 h 621"/>
                <a:gd name="T84" fmla="*/ 1099 w 1172"/>
                <a:gd name="T85" fmla="*/ 174 h 621"/>
                <a:gd name="T86" fmla="*/ 1094 w 1172"/>
                <a:gd name="T87" fmla="*/ 154 h 621"/>
                <a:gd name="T88" fmla="*/ 1068 w 1172"/>
                <a:gd name="T89" fmla="*/ 93 h 621"/>
                <a:gd name="T90" fmla="*/ 1025 w 1172"/>
                <a:gd name="T91" fmla="*/ 45 h 621"/>
                <a:gd name="T92" fmla="*/ 967 w 1172"/>
                <a:gd name="T93" fmla="*/ 12 h 621"/>
                <a:gd name="T94" fmla="*/ 915 w 1172"/>
                <a:gd name="T95" fmla="*/ 2 h 621"/>
                <a:gd name="T96" fmla="*/ 253 w 1172"/>
                <a:gd name="T97" fmla="*/ 2 h 621"/>
                <a:gd name="T98" fmla="*/ 185 w 1172"/>
                <a:gd name="T99" fmla="*/ 22 h 621"/>
                <a:gd name="T100" fmla="*/ 129 w 1172"/>
                <a:gd name="T101" fmla="*/ 61 h 621"/>
                <a:gd name="T102" fmla="*/ 89 w 1172"/>
                <a:gd name="T103" fmla="*/ 119 h 621"/>
                <a:gd name="T104" fmla="*/ 74 w 1172"/>
                <a:gd name="T105" fmla="*/ 171 h 621"/>
                <a:gd name="T106" fmla="*/ 3 w 1172"/>
                <a:gd name="T107" fmla="*/ 498 h 621"/>
                <a:gd name="T108" fmla="*/ 0 w 1172"/>
                <a:gd name="T109" fmla="*/ 520 h 621"/>
                <a:gd name="T110" fmla="*/ 21 w 1172"/>
                <a:gd name="T111" fmla="*/ 588 h 621"/>
                <a:gd name="T112" fmla="*/ 49 w 1172"/>
                <a:gd name="T113" fmla="*/ 613 h 621"/>
                <a:gd name="T114" fmla="*/ 79 w 1172"/>
                <a:gd name="T115" fmla="*/ 621 h 621"/>
                <a:gd name="T116" fmla="*/ 710 w 1172"/>
                <a:gd name="T117" fmla="*/ 154 h 621"/>
                <a:gd name="T118" fmla="*/ 727 w 1172"/>
                <a:gd name="T119" fmla="*/ 142 h 621"/>
                <a:gd name="T120" fmla="*/ 743 w 1172"/>
                <a:gd name="T121" fmla="*/ 144 h 621"/>
                <a:gd name="T122" fmla="*/ 758 w 1172"/>
                <a:gd name="T123" fmla="*/ 159 h 621"/>
                <a:gd name="T124" fmla="*/ 753 w 1172"/>
                <a:gd name="T125" fmla="*/ 2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2" h="621">
                  <a:moveTo>
                    <a:pt x="79" y="621"/>
                  </a:moveTo>
                  <a:lnTo>
                    <a:pt x="79" y="621"/>
                  </a:lnTo>
                  <a:lnTo>
                    <a:pt x="377" y="621"/>
                  </a:lnTo>
                  <a:lnTo>
                    <a:pt x="377" y="621"/>
                  </a:lnTo>
                  <a:lnTo>
                    <a:pt x="387" y="619"/>
                  </a:lnTo>
                  <a:lnTo>
                    <a:pt x="397" y="618"/>
                  </a:lnTo>
                  <a:lnTo>
                    <a:pt x="415" y="613"/>
                  </a:lnTo>
                  <a:lnTo>
                    <a:pt x="433" y="603"/>
                  </a:lnTo>
                  <a:lnTo>
                    <a:pt x="448" y="591"/>
                  </a:lnTo>
                  <a:lnTo>
                    <a:pt x="460" y="576"/>
                  </a:lnTo>
                  <a:lnTo>
                    <a:pt x="468" y="558"/>
                  </a:lnTo>
                  <a:lnTo>
                    <a:pt x="475" y="540"/>
                  </a:lnTo>
                  <a:lnTo>
                    <a:pt x="476" y="530"/>
                  </a:lnTo>
                  <a:lnTo>
                    <a:pt x="476" y="520"/>
                  </a:lnTo>
                  <a:lnTo>
                    <a:pt x="476" y="520"/>
                  </a:lnTo>
                  <a:lnTo>
                    <a:pt x="476" y="510"/>
                  </a:lnTo>
                  <a:lnTo>
                    <a:pt x="475" y="500"/>
                  </a:lnTo>
                  <a:lnTo>
                    <a:pt x="468" y="480"/>
                  </a:lnTo>
                  <a:lnTo>
                    <a:pt x="460" y="464"/>
                  </a:lnTo>
                  <a:lnTo>
                    <a:pt x="448" y="449"/>
                  </a:lnTo>
                  <a:lnTo>
                    <a:pt x="433" y="437"/>
                  </a:lnTo>
                  <a:lnTo>
                    <a:pt x="415" y="427"/>
                  </a:lnTo>
                  <a:lnTo>
                    <a:pt x="397" y="422"/>
                  </a:lnTo>
                  <a:lnTo>
                    <a:pt x="387" y="421"/>
                  </a:lnTo>
                  <a:lnTo>
                    <a:pt x="377" y="421"/>
                  </a:lnTo>
                  <a:lnTo>
                    <a:pt x="377" y="421"/>
                  </a:lnTo>
                  <a:lnTo>
                    <a:pt x="155" y="421"/>
                  </a:lnTo>
                  <a:lnTo>
                    <a:pt x="155" y="421"/>
                  </a:lnTo>
                  <a:lnTo>
                    <a:pt x="157" y="414"/>
                  </a:lnTo>
                  <a:lnTo>
                    <a:pt x="159" y="409"/>
                  </a:lnTo>
                  <a:lnTo>
                    <a:pt x="160" y="404"/>
                  </a:lnTo>
                  <a:lnTo>
                    <a:pt x="163" y="401"/>
                  </a:lnTo>
                  <a:lnTo>
                    <a:pt x="168" y="397"/>
                  </a:lnTo>
                  <a:lnTo>
                    <a:pt x="173" y="394"/>
                  </a:lnTo>
                  <a:lnTo>
                    <a:pt x="178" y="392"/>
                  </a:lnTo>
                  <a:lnTo>
                    <a:pt x="183" y="392"/>
                  </a:lnTo>
                  <a:lnTo>
                    <a:pt x="230" y="392"/>
                  </a:lnTo>
                  <a:lnTo>
                    <a:pt x="266" y="230"/>
                  </a:lnTo>
                  <a:lnTo>
                    <a:pt x="266" y="230"/>
                  </a:lnTo>
                  <a:lnTo>
                    <a:pt x="266" y="230"/>
                  </a:lnTo>
                  <a:lnTo>
                    <a:pt x="269" y="224"/>
                  </a:lnTo>
                  <a:lnTo>
                    <a:pt x="273" y="219"/>
                  </a:lnTo>
                  <a:lnTo>
                    <a:pt x="279" y="217"/>
                  </a:lnTo>
                  <a:lnTo>
                    <a:pt x="286" y="215"/>
                  </a:lnTo>
                  <a:lnTo>
                    <a:pt x="286" y="215"/>
                  </a:lnTo>
                  <a:lnTo>
                    <a:pt x="293" y="217"/>
                  </a:lnTo>
                  <a:lnTo>
                    <a:pt x="299" y="220"/>
                  </a:lnTo>
                  <a:lnTo>
                    <a:pt x="304" y="227"/>
                  </a:lnTo>
                  <a:lnTo>
                    <a:pt x="306" y="235"/>
                  </a:lnTo>
                  <a:lnTo>
                    <a:pt x="306" y="235"/>
                  </a:lnTo>
                  <a:lnTo>
                    <a:pt x="289" y="315"/>
                  </a:lnTo>
                  <a:lnTo>
                    <a:pt x="271" y="392"/>
                  </a:lnTo>
                  <a:lnTo>
                    <a:pt x="377" y="392"/>
                  </a:lnTo>
                  <a:lnTo>
                    <a:pt x="377" y="392"/>
                  </a:lnTo>
                  <a:lnTo>
                    <a:pt x="390" y="392"/>
                  </a:lnTo>
                  <a:lnTo>
                    <a:pt x="402" y="394"/>
                  </a:lnTo>
                  <a:lnTo>
                    <a:pt x="415" y="397"/>
                  </a:lnTo>
                  <a:lnTo>
                    <a:pt x="427" y="402"/>
                  </a:lnTo>
                  <a:lnTo>
                    <a:pt x="438" y="407"/>
                  </a:lnTo>
                  <a:lnTo>
                    <a:pt x="448" y="414"/>
                  </a:lnTo>
                  <a:lnTo>
                    <a:pt x="458" y="421"/>
                  </a:lnTo>
                  <a:lnTo>
                    <a:pt x="467" y="429"/>
                  </a:lnTo>
                  <a:lnTo>
                    <a:pt x="475" y="439"/>
                  </a:lnTo>
                  <a:lnTo>
                    <a:pt x="483" y="449"/>
                  </a:lnTo>
                  <a:lnTo>
                    <a:pt x="490" y="459"/>
                  </a:lnTo>
                  <a:lnTo>
                    <a:pt x="495" y="470"/>
                  </a:lnTo>
                  <a:lnTo>
                    <a:pt x="500" y="482"/>
                  </a:lnTo>
                  <a:lnTo>
                    <a:pt x="503" y="493"/>
                  </a:lnTo>
                  <a:lnTo>
                    <a:pt x="505" y="507"/>
                  </a:lnTo>
                  <a:lnTo>
                    <a:pt x="505" y="520"/>
                  </a:lnTo>
                  <a:lnTo>
                    <a:pt x="505" y="520"/>
                  </a:lnTo>
                  <a:lnTo>
                    <a:pt x="505" y="535"/>
                  </a:lnTo>
                  <a:lnTo>
                    <a:pt x="501" y="548"/>
                  </a:lnTo>
                  <a:lnTo>
                    <a:pt x="498" y="561"/>
                  </a:lnTo>
                  <a:lnTo>
                    <a:pt x="493" y="575"/>
                  </a:lnTo>
                  <a:lnTo>
                    <a:pt x="486" y="586"/>
                  </a:lnTo>
                  <a:lnTo>
                    <a:pt x="478" y="598"/>
                  </a:lnTo>
                  <a:lnTo>
                    <a:pt x="468" y="609"/>
                  </a:lnTo>
                  <a:lnTo>
                    <a:pt x="458" y="618"/>
                  </a:lnTo>
                  <a:lnTo>
                    <a:pt x="602" y="618"/>
                  </a:lnTo>
                  <a:lnTo>
                    <a:pt x="602" y="618"/>
                  </a:lnTo>
                  <a:lnTo>
                    <a:pt x="592" y="608"/>
                  </a:lnTo>
                  <a:lnTo>
                    <a:pt x="584" y="598"/>
                  </a:lnTo>
                  <a:lnTo>
                    <a:pt x="576" y="586"/>
                  </a:lnTo>
                  <a:lnTo>
                    <a:pt x="569" y="575"/>
                  </a:lnTo>
                  <a:lnTo>
                    <a:pt x="563" y="561"/>
                  </a:lnTo>
                  <a:lnTo>
                    <a:pt x="559" y="548"/>
                  </a:lnTo>
                  <a:lnTo>
                    <a:pt x="558" y="535"/>
                  </a:lnTo>
                  <a:lnTo>
                    <a:pt x="556" y="520"/>
                  </a:lnTo>
                  <a:lnTo>
                    <a:pt x="556" y="520"/>
                  </a:lnTo>
                  <a:lnTo>
                    <a:pt x="558" y="498"/>
                  </a:lnTo>
                  <a:lnTo>
                    <a:pt x="563" y="477"/>
                  </a:lnTo>
                  <a:lnTo>
                    <a:pt x="573" y="459"/>
                  </a:lnTo>
                  <a:lnTo>
                    <a:pt x="584" y="441"/>
                  </a:lnTo>
                  <a:lnTo>
                    <a:pt x="597" y="426"/>
                  </a:lnTo>
                  <a:lnTo>
                    <a:pt x="614" y="414"/>
                  </a:lnTo>
                  <a:lnTo>
                    <a:pt x="632" y="404"/>
                  </a:lnTo>
                  <a:lnTo>
                    <a:pt x="652" y="396"/>
                  </a:lnTo>
                  <a:lnTo>
                    <a:pt x="687" y="247"/>
                  </a:lnTo>
                  <a:lnTo>
                    <a:pt x="740" y="260"/>
                  </a:lnTo>
                  <a:lnTo>
                    <a:pt x="710" y="392"/>
                  </a:lnTo>
                  <a:lnTo>
                    <a:pt x="897" y="392"/>
                  </a:lnTo>
                  <a:lnTo>
                    <a:pt x="897" y="392"/>
                  </a:lnTo>
                  <a:lnTo>
                    <a:pt x="882" y="315"/>
                  </a:lnTo>
                  <a:lnTo>
                    <a:pt x="866" y="235"/>
                  </a:lnTo>
                  <a:lnTo>
                    <a:pt x="867" y="234"/>
                  </a:lnTo>
                  <a:lnTo>
                    <a:pt x="867" y="234"/>
                  </a:lnTo>
                  <a:lnTo>
                    <a:pt x="869" y="227"/>
                  </a:lnTo>
                  <a:lnTo>
                    <a:pt x="872" y="220"/>
                  </a:lnTo>
                  <a:lnTo>
                    <a:pt x="879" y="217"/>
                  </a:lnTo>
                  <a:lnTo>
                    <a:pt x="887" y="215"/>
                  </a:lnTo>
                  <a:lnTo>
                    <a:pt x="887" y="215"/>
                  </a:lnTo>
                  <a:lnTo>
                    <a:pt x="894" y="217"/>
                  </a:lnTo>
                  <a:lnTo>
                    <a:pt x="899" y="219"/>
                  </a:lnTo>
                  <a:lnTo>
                    <a:pt x="904" y="224"/>
                  </a:lnTo>
                  <a:lnTo>
                    <a:pt x="905" y="230"/>
                  </a:lnTo>
                  <a:lnTo>
                    <a:pt x="905" y="230"/>
                  </a:lnTo>
                  <a:lnTo>
                    <a:pt x="942" y="392"/>
                  </a:lnTo>
                  <a:lnTo>
                    <a:pt x="988" y="392"/>
                  </a:lnTo>
                  <a:lnTo>
                    <a:pt x="988" y="392"/>
                  </a:lnTo>
                  <a:lnTo>
                    <a:pt x="995" y="392"/>
                  </a:lnTo>
                  <a:lnTo>
                    <a:pt x="1000" y="394"/>
                  </a:lnTo>
                  <a:lnTo>
                    <a:pt x="1005" y="397"/>
                  </a:lnTo>
                  <a:lnTo>
                    <a:pt x="1008" y="401"/>
                  </a:lnTo>
                  <a:lnTo>
                    <a:pt x="1011" y="404"/>
                  </a:lnTo>
                  <a:lnTo>
                    <a:pt x="1015" y="409"/>
                  </a:lnTo>
                  <a:lnTo>
                    <a:pt x="1016" y="414"/>
                  </a:lnTo>
                  <a:lnTo>
                    <a:pt x="1016" y="421"/>
                  </a:lnTo>
                  <a:lnTo>
                    <a:pt x="683" y="421"/>
                  </a:lnTo>
                  <a:lnTo>
                    <a:pt x="683" y="421"/>
                  </a:lnTo>
                  <a:lnTo>
                    <a:pt x="683" y="421"/>
                  </a:lnTo>
                  <a:lnTo>
                    <a:pt x="674" y="421"/>
                  </a:lnTo>
                  <a:lnTo>
                    <a:pt x="664" y="422"/>
                  </a:lnTo>
                  <a:lnTo>
                    <a:pt x="645" y="427"/>
                  </a:lnTo>
                  <a:lnTo>
                    <a:pt x="629" y="437"/>
                  </a:lnTo>
                  <a:lnTo>
                    <a:pt x="614" y="449"/>
                  </a:lnTo>
                  <a:lnTo>
                    <a:pt x="601" y="464"/>
                  </a:lnTo>
                  <a:lnTo>
                    <a:pt x="592" y="480"/>
                  </a:lnTo>
                  <a:lnTo>
                    <a:pt x="586" y="500"/>
                  </a:lnTo>
                  <a:lnTo>
                    <a:pt x="584" y="510"/>
                  </a:lnTo>
                  <a:lnTo>
                    <a:pt x="584" y="520"/>
                  </a:lnTo>
                  <a:lnTo>
                    <a:pt x="584" y="520"/>
                  </a:lnTo>
                  <a:lnTo>
                    <a:pt x="584" y="530"/>
                  </a:lnTo>
                  <a:lnTo>
                    <a:pt x="586" y="540"/>
                  </a:lnTo>
                  <a:lnTo>
                    <a:pt x="592" y="558"/>
                  </a:lnTo>
                  <a:lnTo>
                    <a:pt x="601" y="576"/>
                  </a:lnTo>
                  <a:lnTo>
                    <a:pt x="614" y="591"/>
                  </a:lnTo>
                  <a:lnTo>
                    <a:pt x="629" y="603"/>
                  </a:lnTo>
                  <a:lnTo>
                    <a:pt x="645" y="613"/>
                  </a:lnTo>
                  <a:lnTo>
                    <a:pt x="664" y="618"/>
                  </a:lnTo>
                  <a:lnTo>
                    <a:pt x="674" y="619"/>
                  </a:lnTo>
                  <a:lnTo>
                    <a:pt x="683" y="621"/>
                  </a:lnTo>
                  <a:lnTo>
                    <a:pt x="683" y="621"/>
                  </a:lnTo>
                  <a:lnTo>
                    <a:pt x="1073" y="621"/>
                  </a:lnTo>
                  <a:lnTo>
                    <a:pt x="1073" y="621"/>
                  </a:lnTo>
                  <a:lnTo>
                    <a:pt x="1081" y="619"/>
                  </a:lnTo>
                  <a:lnTo>
                    <a:pt x="1094" y="618"/>
                  </a:lnTo>
                  <a:lnTo>
                    <a:pt x="1094" y="618"/>
                  </a:lnTo>
                  <a:lnTo>
                    <a:pt x="1104" y="616"/>
                  </a:lnTo>
                  <a:lnTo>
                    <a:pt x="1112" y="611"/>
                  </a:lnTo>
                  <a:lnTo>
                    <a:pt x="1131" y="601"/>
                  </a:lnTo>
                  <a:lnTo>
                    <a:pt x="1144" y="590"/>
                  </a:lnTo>
                  <a:lnTo>
                    <a:pt x="1157" y="575"/>
                  </a:lnTo>
                  <a:lnTo>
                    <a:pt x="1165" y="556"/>
                  </a:lnTo>
                  <a:lnTo>
                    <a:pt x="1170" y="538"/>
                  </a:lnTo>
                  <a:lnTo>
                    <a:pt x="1172" y="518"/>
                  </a:lnTo>
                  <a:lnTo>
                    <a:pt x="1172" y="508"/>
                  </a:lnTo>
                  <a:lnTo>
                    <a:pt x="1170" y="498"/>
                  </a:lnTo>
                  <a:lnTo>
                    <a:pt x="1170" y="498"/>
                  </a:lnTo>
                  <a:lnTo>
                    <a:pt x="1170" y="498"/>
                  </a:lnTo>
                  <a:lnTo>
                    <a:pt x="1099" y="174"/>
                  </a:lnTo>
                  <a:lnTo>
                    <a:pt x="1099" y="174"/>
                  </a:lnTo>
                  <a:lnTo>
                    <a:pt x="1099" y="174"/>
                  </a:lnTo>
                  <a:lnTo>
                    <a:pt x="1097" y="171"/>
                  </a:lnTo>
                  <a:lnTo>
                    <a:pt x="1097" y="171"/>
                  </a:lnTo>
                  <a:lnTo>
                    <a:pt x="1094" y="154"/>
                  </a:lnTo>
                  <a:lnTo>
                    <a:pt x="1089" y="138"/>
                  </a:lnTo>
                  <a:lnTo>
                    <a:pt x="1084" y="123"/>
                  </a:lnTo>
                  <a:lnTo>
                    <a:pt x="1076" y="108"/>
                  </a:lnTo>
                  <a:lnTo>
                    <a:pt x="1068" y="93"/>
                  </a:lnTo>
                  <a:lnTo>
                    <a:pt x="1059" y="80"/>
                  </a:lnTo>
                  <a:lnTo>
                    <a:pt x="1048" y="66"/>
                  </a:lnTo>
                  <a:lnTo>
                    <a:pt x="1036" y="55"/>
                  </a:lnTo>
                  <a:lnTo>
                    <a:pt x="1025" y="45"/>
                  </a:lnTo>
                  <a:lnTo>
                    <a:pt x="1011" y="35"/>
                  </a:lnTo>
                  <a:lnTo>
                    <a:pt x="996" y="25"/>
                  </a:lnTo>
                  <a:lnTo>
                    <a:pt x="982" y="18"/>
                  </a:lnTo>
                  <a:lnTo>
                    <a:pt x="967" y="12"/>
                  </a:lnTo>
                  <a:lnTo>
                    <a:pt x="950" y="7"/>
                  </a:lnTo>
                  <a:lnTo>
                    <a:pt x="933" y="3"/>
                  </a:lnTo>
                  <a:lnTo>
                    <a:pt x="915" y="2"/>
                  </a:lnTo>
                  <a:lnTo>
                    <a:pt x="915" y="2"/>
                  </a:lnTo>
                  <a:lnTo>
                    <a:pt x="306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53" y="2"/>
                  </a:lnTo>
                  <a:lnTo>
                    <a:pt x="235" y="3"/>
                  </a:lnTo>
                  <a:lnTo>
                    <a:pt x="218" y="8"/>
                  </a:lnTo>
                  <a:lnTo>
                    <a:pt x="202" y="13"/>
                  </a:lnTo>
                  <a:lnTo>
                    <a:pt x="185" y="22"/>
                  </a:lnTo>
                  <a:lnTo>
                    <a:pt x="168" y="30"/>
                  </a:lnTo>
                  <a:lnTo>
                    <a:pt x="155" y="38"/>
                  </a:lnTo>
                  <a:lnTo>
                    <a:pt x="140" y="50"/>
                  </a:lnTo>
                  <a:lnTo>
                    <a:pt x="129" y="61"/>
                  </a:lnTo>
                  <a:lnTo>
                    <a:pt x="117" y="75"/>
                  </a:lnTo>
                  <a:lnTo>
                    <a:pt x="106" y="89"/>
                  </a:lnTo>
                  <a:lnTo>
                    <a:pt x="97" y="104"/>
                  </a:lnTo>
                  <a:lnTo>
                    <a:pt x="89" y="119"/>
                  </a:lnTo>
                  <a:lnTo>
                    <a:pt x="82" y="136"/>
                  </a:lnTo>
                  <a:lnTo>
                    <a:pt x="77" y="154"/>
                  </a:lnTo>
                  <a:lnTo>
                    <a:pt x="74" y="171"/>
                  </a:lnTo>
                  <a:lnTo>
                    <a:pt x="74" y="171"/>
                  </a:lnTo>
                  <a:lnTo>
                    <a:pt x="74" y="174"/>
                  </a:lnTo>
                  <a:lnTo>
                    <a:pt x="74" y="174"/>
                  </a:lnTo>
                  <a:lnTo>
                    <a:pt x="3" y="498"/>
                  </a:lnTo>
                  <a:lnTo>
                    <a:pt x="3" y="498"/>
                  </a:lnTo>
                  <a:lnTo>
                    <a:pt x="3" y="498"/>
                  </a:lnTo>
                  <a:lnTo>
                    <a:pt x="3" y="498"/>
                  </a:lnTo>
                  <a:lnTo>
                    <a:pt x="0" y="508"/>
                  </a:lnTo>
                  <a:lnTo>
                    <a:pt x="0" y="520"/>
                  </a:lnTo>
                  <a:lnTo>
                    <a:pt x="1" y="540"/>
                  </a:lnTo>
                  <a:lnTo>
                    <a:pt x="6" y="561"/>
                  </a:lnTo>
                  <a:lnTo>
                    <a:pt x="14" y="580"/>
                  </a:lnTo>
                  <a:lnTo>
                    <a:pt x="21" y="588"/>
                  </a:lnTo>
                  <a:lnTo>
                    <a:pt x="28" y="596"/>
                  </a:lnTo>
                  <a:lnTo>
                    <a:pt x="34" y="603"/>
                  </a:lnTo>
                  <a:lnTo>
                    <a:pt x="41" y="609"/>
                  </a:lnTo>
                  <a:lnTo>
                    <a:pt x="49" y="613"/>
                  </a:lnTo>
                  <a:lnTo>
                    <a:pt x="59" y="618"/>
                  </a:lnTo>
                  <a:lnTo>
                    <a:pt x="69" y="619"/>
                  </a:lnTo>
                  <a:lnTo>
                    <a:pt x="79" y="621"/>
                  </a:lnTo>
                  <a:lnTo>
                    <a:pt x="79" y="621"/>
                  </a:lnTo>
                  <a:close/>
                  <a:moveTo>
                    <a:pt x="705" y="164"/>
                  </a:moveTo>
                  <a:lnTo>
                    <a:pt x="705" y="164"/>
                  </a:lnTo>
                  <a:lnTo>
                    <a:pt x="707" y="159"/>
                  </a:lnTo>
                  <a:lnTo>
                    <a:pt x="710" y="154"/>
                  </a:lnTo>
                  <a:lnTo>
                    <a:pt x="713" y="149"/>
                  </a:lnTo>
                  <a:lnTo>
                    <a:pt x="717" y="146"/>
                  </a:lnTo>
                  <a:lnTo>
                    <a:pt x="722" y="144"/>
                  </a:lnTo>
                  <a:lnTo>
                    <a:pt x="727" y="142"/>
                  </a:lnTo>
                  <a:lnTo>
                    <a:pt x="733" y="142"/>
                  </a:lnTo>
                  <a:lnTo>
                    <a:pt x="738" y="142"/>
                  </a:lnTo>
                  <a:lnTo>
                    <a:pt x="738" y="142"/>
                  </a:lnTo>
                  <a:lnTo>
                    <a:pt x="743" y="144"/>
                  </a:lnTo>
                  <a:lnTo>
                    <a:pt x="748" y="147"/>
                  </a:lnTo>
                  <a:lnTo>
                    <a:pt x="753" y="151"/>
                  </a:lnTo>
                  <a:lnTo>
                    <a:pt x="756" y="156"/>
                  </a:lnTo>
                  <a:lnTo>
                    <a:pt x="758" y="159"/>
                  </a:lnTo>
                  <a:lnTo>
                    <a:pt x="760" y="166"/>
                  </a:lnTo>
                  <a:lnTo>
                    <a:pt x="760" y="171"/>
                  </a:lnTo>
                  <a:lnTo>
                    <a:pt x="760" y="176"/>
                  </a:lnTo>
                  <a:lnTo>
                    <a:pt x="753" y="207"/>
                  </a:lnTo>
                  <a:lnTo>
                    <a:pt x="698" y="195"/>
                  </a:lnTo>
                  <a:lnTo>
                    <a:pt x="705" y="164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44"/>
            <p:cNvSpPr>
              <a:spLocks/>
            </p:cNvSpPr>
            <p:nvPr/>
          </p:nvSpPr>
          <p:spPr bwMode="auto">
            <a:xfrm>
              <a:off x="3916363" y="1614488"/>
              <a:ext cx="817562" cy="608013"/>
            </a:xfrm>
            <a:custGeom>
              <a:avLst/>
              <a:gdLst>
                <a:gd name="T0" fmla="*/ 0 w 1030"/>
                <a:gd name="T1" fmla="*/ 237 h 765"/>
                <a:gd name="T2" fmla="*/ 194 w 1030"/>
                <a:gd name="T3" fmla="*/ 237 h 765"/>
                <a:gd name="T4" fmla="*/ 233 w 1030"/>
                <a:gd name="T5" fmla="*/ 237 h 765"/>
                <a:gd name="T6" fmla="*/ 233 w 1030"/>
                <a:gd name="T7" fmla="*/ 636 h 765"/>
                <a:gd name="T8" fmla="*/ 235 w 1030"/>
                <a:gd name="T9" fmla="*/ 662 h 765"/>
                <a:gd name="T10" fmla="*/ 243 w 1030"/>
                <a:gd name="T11" fmla="*/ 685 h 765"/>
                <a:gd name="T12" fmla="*/ 255 w 1030"/>
                <a:gd name="T13" fmla="*/ 709 h 765"/>
                <a:gd name="T14" fmla="*/ 271 w 1030"/>
                <a:gd name="T15" fmla="*/ 727 h 765"/>
                <a:gd name="T16" fmla="*/ 291 w 1030"/>
                <a:gd name="T17" fmla="*/ 743 h 765"/>
                <a:gd name="T18" fmla="*/ 313 w 1030"/>
                <a:gd name="T19" fmla="*/ 755 h 765"/>
                <a:gd name="T20" fmla="*/ 338 w 1030"/>
                <a:gd name="T21" fmla="*/ 763 h 765"/>
                <a:gd name="T22" fmla="*/ 364 w 1030"/>
                <a:gd name="T23" fmla="*/ 765 h 765"/>
                <a:gd name="T24" fmla="*/ 377 w 1030"/>
                <a:gd name="T25" fmla="*/ 765 h 765"/>
                <a:gd name="T26" fmla="*/ 402 w 1030"/>
                <a:gd name="T27" fmla="*/ 760 h 765"/>
                <a:gd name="T28" fmla="*/ 425 w 1030"/>
                <a:gd name="T29" fmla="*/ 750 h 765"/>
                <a:gd name="T30" fmla="*/ 447 w 1030"/>
                <a:gd name="T31" fmla="*/ 737 h 765"/>
                <a:gd name="T32" fmla="*/ 463 w 1030"/>
                <a:gd name="T33" fmla="*/ 719 h 765"/>
                <a:gd name="T34" fmla="*/ 478 w 1030"/>
                <a:gd name="T35" fmla="*/ 697 h 765"/>
                <a:gd name="T36" fmla="*/ 488 w 1030"/>
                <a:gd name="T37" fmla="*/ 674 h 765"/>
                <a:gd name="T38" fmla="*/ 493 w 1030"/>
                <a:gd name="T39" fmla="*/ 649 h 765"/>
                <a:gd name="T40" fmla="*/ 493 w 1030"/>
                <a:gd name="T41" fmla="*/ 237 h 765"/>
                <a:gd name="T42" fmla="*/ 535 w 1030"/>
                <a:gd name="T43" fmla="*/ 636 h 765"/>
                <a:gd name="T44" fmla="*/ 535 w 1030"/>
                <a:gd name="T45" fmla="*/ 649 h 765"/>
                <a:gd name="T46" fmla="*/ 540 w 1030"/>
                <a:gd name="T47" fmla="*/ 674 h 765"/>
                <a:gd name="T48" fmla="*/ 550 w 1030"/>
                <a:gd name="T49" fmla="*/ 697 h 765"/>
                <a:gd name="T50" fmla="*/ 564 w 1030"/>
                <a:gd name="T51" fmla="*/ 719 h 765"/>
                <a:gd name="T52" fmla="*/ 581 w 1030"/>
                <a:gd name="T53" fmla="*/ 737 h 765"/>
                <a:gd name="T54" fmla="*/ 603 w 1030"/>
                <a:gd name="T55" fmla="*/ 750 h 765"/>
                <a:gd name="T56" fmla="*/ 626 w 1030"/>
                <a:gd name="T57" fmla="*/ 760 h 765"/>
                <a:gd name="T58" fmla="*/ 651 w 1030"/>
                <a:gd name="T59" fmla="*/ 765 h 765"/>
                <a:gd name="T60" fmla="*/ 664 w 1030"/>
                <a:gd name="T61" fmla="*/ 765 h 765"/>
                <a:gd name="T62" fmla="*/ 690 w 1030"/>
                <a:gd name="T63" fmla="*/ 763 h 765"/>
                <a:gd name="T64" fmla="*/ 715 w 1030"/>
                <a:gd name="T65" fmla="*/ 755 h 765"/>
                <a:gd name="T66" fmla="*/ 737 w 1030"/>
                <a:gd name="T67" fmla="*/ 743 h 765"/>
                <a:gd name="T68" fmla="*/ 757 w 1030"/>
                <a:gd name="T69" fmla="*/ 727 h 765"/>
                <a:gd name="T70" fmla="*/ 773 w 1030"/>
                <a:gd name="T71" fmla="*/ 709 h 765"/>
                <a:gd name="T72" fmla="*/ 785 w 1030"/>
                <a:gd name="T73" fmla="*/ 685 h 765"/>
                <a:gd name="T74" fmla="*/ 791 w 1030"/>
                <a:gd name="T75" fmla="*/ 662 h 765"/>
                <a:gd name="T76" fmla="*/ 795 w 1030"/>
                <a:gd name="T77" fmla="*/ 636 h 765"/>
                <a:gd name="T78" fmla="*/ 819 w 1030"/>
                <a:gd name="T79" fmla="*/ 237 h 765"/>
                <a:gd name="T80" fmla="*/ 872 w 1030"/>
                <a:gd name="T81" fmla="*/ 237 h 765"/>
                <a:gd name="T82" fmla="*/ 959 w 1030"/>
                <a:gd name="T83" fmla="*/ 0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30" h="765">
                  <a:moveTo>
                    <a:pt x="71" y="0"/>
                  </a:moveTo>
                  <a:lnTo>
                    <a:pt x="0" y="237"/>
                  </a:lnTo>
                  <a:lnTo>
                    <a:pt x="152" y="237"/>
                  </a:lnTo>
                  <a:lnTo>
                    <a:pt x="194" y="237"/>
                  </a:lnTo>
                  <a:lnTo>
                    <a:pt x="222" y="237"/>
                  </a:lnTo>
                  <a:lnTo>
                    <a:pt x="233" y="237"/>
                  </a:lnTo>
                  <a:lnTo>
                    <a:pt x="233" y="636"/>
                  </a:lnTo>
                  <a:lnTo>
                    <a:pt x="233" y="636"/>
                  </a:lnTo>
                  <a:lnTo>
                    <a:pt x="233" y="649"/>
                  </a:lnTo>
                  <a:lnTo>
                    <a:pt x="235" y="662"/>
                  </a:lnTo>
                  <a:lnTo>
                    <a:pt x="238" y="674"/>
                  </a:lnTo>
                  <a:lnTo>
                    <a:pt x="243" y="685"/>
                  </a:lnTo>
                  <a:lnTo>
                    <a:pt x="248" y="697"/>
                  </a:lnTo>
                  <a:lnTo>
                    <a:pt x="255" y="709"/>
                  </a:lnTo>
                  <a:lnTo>
                    <a:pt x="263" y="719"/>
                  </a:lnTo>
                  <a:lnTo>
                    <a:pt x="271" y="727"/>
                  </a:lnTo>
                  <a:lnTo>
                    <a:pt x="281" y="737"/>
                  </a:lnTo>
                  <a:lnTo>
                    <a:pt x="291" y="743"/>
                  </a:lnTo>
                  <a:lnTo>
                    <a:pt x="301" y="750"/>
                  </a:lnTo>
                  <a:lnTo>
                    <a:pt x="313" y="755"/>
                  </a:lnTo>
                  <a:lnTo>
                    <a:pt x="324" y="760"/>
                  </a:lnTo>
                  <a:lnTo>
                    <a:pt x="338" y="763"/>
                  </a:lnTo>
                  <a:lnTo>
                    <a:pt x="349" y="765"/>
                  </a:lnTo>
                  <a:lnTo>
                    <a:pt x="364" y="765"/>
                  </a:lnTo>
                  <a:lnTo>
                    <a:pt x="364" y="765"/>
                  </a:lnTo>
                  <a:lnTo>
                    <a:pt x="377" y="765"/>
                  </a:lnTo>
                  <a:lnTo>
                    <a:pt x="389" y="763"/>
                  </a:lnTo>
                  <a:lnTo>
                    <a:pt x="402" y="760"/>
                  </a:lnTo>
                  <a:lnTo>
                    <a:pt x="414" y="755"/>
                  </a:lnTo>
                  <a:lnTo>
                    <a:pt x="425" y="750"/>
                  </a:lnTo>
                  <a:lnTo>
                    <a:pt x="435" y="743"/>
                  </a:lnTo>
                  <a:lnTo>
                    <a:pt x="447" y="737"/>
                  </a:lnTo>
                  <a:lnTo>
                    <a:pt x="455" y="727"/>
                  </a:lnTo>
                  <a:lnTo>
                    <a:pt x="463" y="719"/>
                  </a:lnTo>
                  <a:lnTo>
                    <a:pt x="472" y="709"/>
                  </a:lnTo>
                  <a:lnTo>
                    <a:pt x="478" y="697"/>
                  </a:lnTo>
                  <a:lnTo>
                    <a:pt x="483" y="685"/>
                  </a:lnTo>
                  <a:lnTo>
                    <a:pt x="488" y="674"/>
                  </a:lnTo>
                  <a:lnTo>
                    <a:pt x="492" y="662"/>
                  </a:lnTo>
                  <a:lnTo>
                    <a:pt x="493" y="649"/>
                  </a:lnTo>
                  <a:lnTo>
                    <a:pt x="493" y="636"/>
                  </a:lnTo>
                  <a:lnTo>
                    <a:pt x="493" y="237"/>
                  </a:lnTo>
                  <a:lnTo>
                    <a:pt x="533" y="237"/>
                  </a:lnTo>
                  <a:lnTo>
                    <a:pt x="535" y="636"/>
                  </a:lnTo>
                  <a:lnTo>
                    <a:pt x="535" y="636"/>
                  </a:lnTo>
                  <a:lnTo>
                    <a:pt x="535" y="649"/>
                  </a:lnTo>
                  <a:lnTo>
                    <a:pt x="536" y="662"/>
                  </a:lnTo>
                  <a:lnTo>
                    <a:pt x="540" y="674"/>
                  </a:lnTo>
                  <a:lnTo>
                    <a:pt x="545" y="685"/>
                  </a:lnTo>
                  <a:lnTo>
                    <a:pt x="550" y="697"/>
                  </a:lnTo>
                  <a:lnTo>
                    <a:pt x="556" y="709"/>
                  </a:lnTo>
                  <a:lnTo>
                    <a:pt x="564" y="719"/>
                  </a:lnTo>
                  <a:lnTo>
                    <a:pt x="573" y="727"/>
                  </a:lnTo>
                  <a:lnTo>
                    <a:pt x="581" y="737"/>
                  </a:lnTo>
                  <a:lnTo>
                    <a:pt x="591" y="743"/>
                  </a:lnTo>
                  <a:lnTo>
                    <a:pt x="603" y="750"/>
                  </a:lnTo>
                  <a:lnTo>
                    <a:pt x="614" y="755"/>
                  </a:lnTo>
                  <a:lnTo>
                    <a:pt x="626" y="760"/>
                  </a:lnTo>
                  <a:lnTo>
                    <a:pt x="639" y="763"/>
                  </a:lnTo>
                  <a:lnTo>
                    <a:pt x="651" y="765"/>
                  </a:lnTo>
                  <a:lnTo>
                    <a:pt x="664" y="765"/>
                  </a:lnTo>
                  <a:lnTo>
                    <a:pt x="664" y="765"/>
                  </a:lnTo>
                  <a:lnTo>
                    <a:pt x="677" y="765"/>
                  </a:lnTo>
                  <a:lnTo>
                    <a:pt x="690" y="763"/>
                  </a:lnTo>
                  <a:lnTo>
                    <a:pt x="704" y="760"/>
                  </a:lnTo>
                  <a:lnTo>
                    <a:pt x="715" y="755"/>
                  </a:lnTo>
                  <a:lnTo>
                    <a:pt x="727" y="750"/>
                  </a:lnTo>
                  <a:lnTo>
                    <a:pt x="737" y="743"/>
                  </a:lnTo>
                  <a:lnTo>
                    <a:pt x="747" y="737"/>
                  </a:lnTo>
                  <a:lnTo>
                    <a:pt x="757" y="727"/>
                  </a:lnTo>
                  <a:lnTo>
                    <a:pt x="765" y="719"/>
                  </a:lnTo>
                  <a:lnTo>
                    <a:pt x="773" y="709"/>
                  </a:lnTo>
                  <a:lnTo>
                    <a:pt x="780" y="697"/>
                  </a:lnTo>
                  <a:lnTo>
                    <a:pt x="785" y="685"/>
                  </a:lnTo>
                  <a:lnTo>
                    <a:pt x="788" y="674"/>
                  </a:lnTo>
                  <a:lnTo>
                    <a:pt x="791" y="662"/>
                  </a:lnTo>
                  <a:lnTo>
                    <a:pt x="795" y="649"/>
                  </a:lnTo>
                  <a:lnTo>
                    <a:pt x="795" y="636"/>
                  </a:lnTo>
                  <a:lnTo>
                    <a:pt x="793" y="237"/>
                  </a:lnTo>
                  <a:lnTo>
                    <a:pt x="819" y="237"/>
                  </a:lnTo>
                  <a:lnTo>
                    <a:pt x="833" y="237"/>
                  </a:lnTo>
                  <a:lnTo>
                    <a:pt x="872" y="237"/>
                  </a:lnTo>
                  <a:lnTo>
                    <a:pt x="1030" y="237"/>
                  </a:lnTo>
                  <a:lnTo>
                    <a:pt x="959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45"/>
            <p:cNvSpPr>
              <a:spLocks/>
            </p:cNvSpPr>
            <p:nvPr/>
          </p:nvSpPr>
          <p:spPr bwMode="auto">
            <a:xfrm>
              <a:off x="3527425" y="1530350"/>
              <a:ext cx="1601787" cy="50800"/>
            </a:xfrm>
            <a:custGeom>
              <a:avLst/>
              <a:gdLst>
                <a:gd name="T0" fmla="*/ 1983 w 2017"/>
                <a:gd name="T1" fmla="*/ 0 h 65"/>
                <a:gd name="T2" fmla="*/ 33 w 2017"/>
                <a:gd name="T3" fmla="*/ 0 h 65"/>
                <a:gd name="T4" fmla="*/ 33 w 2017"/>
                <a:gd name="T5" fmla="*/ 0 h 65"/>
                <a:gd name="T6" fmla="*/ 26 w 2017"/>
                <a:gd name="T7" fmla="*/ 0 h 65"/>
                <a:gd name="T8" fmla="*/ 21 w 2017"/>
                <a:gd name="T9" fmla="*/ 2 h 65"/>
                <a:gd name="T10" fmla="*/ 15 w 2017"/>
                <a:gd name="T11" fmla="*/ 5 h 65"/>
                <a:gd name="T12" fmla="*/ 10 w 2017"/>
                <a:gd name="T13" fmla="*/ 9 h 65"/>
                <a:gd name="T14" fmla="*/ 6 w 2017"/>
                <a:gd name="T15" fmla="*/ 14 h 65"/>
                <a:gd name="T16" fmla="*/ 3 w 2017"/>
                <a:gd name="T17" fmla="*/ 20 h 65"/>
                <a:gd name="T18" fmla="*/ 1 w 2017"/>
                <a:gd name="T19" fmla="*/ 27 h 65"/>
                <a:gd name="T20" fmla="*/ 0 w 2017"/>
                <a:gd name="T21" fmla="*/ 33 h 65"/>
                <a:gd name="T22" fmla="*/ 0 w 2017"/>
                <a:gd name="T23" fmla="*/ 33 h 65"/>
                <a:gd name="T24" fmla="*/ 1 w 2017"/>
                <a:gd name="T25" fmla="*/ 40 h 65"/>
                <a:gd name="T26" fmla="*/ 3 w 2017"/>
                <a:gd name="T27" fmla="*/ 45 h 65"/>
                <a:gd name="T28" fmla="*/ 6 w 2017"/>
                <a:gd name="T29" fmla="*/ 52 h 65"/>
                <a:gd name="T30" fmla="*/ 10 w 2017"/>
                <a:gd name="T31" fmla="*/ 57 h 65"/>
                <a:gd name="T32" fmla="*/ 15 w 2017"/>
                <a:gd name="T33" fmla="*/ 60 h 65"/>
                <a:gd name="T34" fmla="*/ 21 w 2017"/>
                <a:gd name="T35" fmla="*/ 63 h 65"/>
                <a:gd name="T36" fmla="*/ 26 w 2017"/>
                <a:gd name="T37" fmla="*/ 65 h 65"/>
                <a:gd name="T38" fmla="*/ 33 w 2017"/>
                <a:gd name="T39" fmla="*/ 65 h 65"/>
                <a:gd name="T40" fmla="*/ 1983 w 2017"/>
                <a:gd name="T41" fmla="*/ 65 h 65"/>
                <a:gd name="T42" fmla="*/ 1983 w 2017"/>
                <a:gd name="T43" fmla="*/ 65 h 65"/>
                <a:gd name="T44" fmla="*/ 1990 w 2017"/>
                <a:gd name="T45" fmla="*/ 65 h 65"/>
                <a:gd name="T46" fmla="*/ 1997 w 2017"/>
                <a:gd name="T47" fmla="*/ 63 h 65"/>
                <a:gd name="T48" fmla="*/ 2003 w 2017"/>
                <a:gd name="T49" fmla="*/ 60 h 65"/>
                <a:gd name="T50" fmla="*/ 2008 w 2017"/>
                <a:gd name="T51" fmla="*/ 57 h 65"/>
                <a:gd name="T52" fmla="*/ 2012 w 2017"/>
                <a:gd name="T53" fmla="*/ 52 h 65"/>
                <a:gd name="T54" fmla="*/ 2015 w 2017"/>
                <a:gd name="T55" fmla="*/ 45 h 65"/>
                <a:gd name="T56" fmla="*/ 2017 w 2017"/>
                <a:gd name="T57" fmla="*/ 40 h 65"/>
                <a:gd name="T58" fmla="*/ 2017 w 2017"/>
                <a:gd name="T59" fmla="*/ 33 h 65"/>
                <a:gd name="T60" fmla="*/ 2017 w 2017"/>
                <a:gd name="T61" fmla="*/ 33 h 65"/>
                <a:gd name="T62" fmla="*/ 2017 w 2017"/>
                <a:gd name="T63" fmla="*/ 27 h 65"/>
                <a:gd name="T64" fmla="*/ 2015 w 2017"/>
                <a:gd name="T65" fmla="*/ 20 h 65"/>
                <a:gd name="T66" fmla="*/ 2012 w 2017"/>
                <a:gd name="T67" fmla="*/ 14 h 65"/>
                <a:gd name="T68" fmla="*/ 2008 w 2017"/>
                <a:gd name="T69" fmla="*/ 9 h 65"/>
                <a:gd name="T70" fmla="*/ 2003 w 2017"/>
                <a:gd name="T71" fmla="*/ 5 h 65"/>
                <a:gd name="T72" fmla="*/ 1997 w 2017"/>
                <a:gd name="T73" fmla="*/ 2 h 65"/>
                <a:gd name="T74" fmla="*/ 1990 w 2017"/>
                <a:gd name="T75" fmla="*/ 0 h 65"/>
                <a:gd name="T76" fmla="*/ 1983 w 2017"/>
                <a:gd name="T77" fmla="*/ 0 h 65"/>
                <a:gd name="T78" fmla="*/ 1983 w 2017"/>
                <a:gd name="T7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17" h="65">
                  <a:moveTo>
                    <a:pt x="1983" y="0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1" y="2"/>
                  </a:lnTo>
                  <a:lnTo>
                    <a:pt x="15" y="5"/>
                  </a:lnTo>
                  <a:lnTo>
                    <a:pt x="10" y="9"/>
                  </a:lnTo>
                  <a:lnTo>
                    <a:pt x="6" y="14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40"/>
                  </a:lnTo>
                  <a:lnTo>
                    <a:pt x="3" y="45"/>
                  </a:lnTo>
                  <a:lnTo>
                    <a:pt x="6" y="52"/>
                  </a:lnTo>
                  <a:lnTo>
                    <a:pt x="10" y="57"/>
                  </a:lnTo>
                  <a:lnTo>
                    <a:pt x="15" y="60"/>
                  </a:lnTo>
                  <a:lnTo>
                    <a:pt x="21" y="63"/>
                  </a:lnTo>
                  <a:lnTo>
                    <a:pt x="26" y="65"/>
                  </a:lnTo>
                  <a:lnTo>
                    <a:pt x="33" y="65"/>
                  </a:lnTo>
                  <a:lnTo>
                    <a:pt x="1983" y="65"/>
                  </a:lnTo>
                  <a:lnTo>
                    <a:pt x="1983" y="65"/>
                  </a:lnTo>
                  <a:lnTo>
                    <a:pt x="1990" y="65"/>
                  </a:lnTo>
                  <a:lnTo>
                    <a:pt x="1997" y="63"/>
                  </a:lnTo>
                  <a:lnTo>
                    <a:pt x="2003" y="60"/>
                  </a:lnTo>
                  <a:lnTo>
                    <a:pt x="2008" y="57"/>
                  </a:lnTo>
                  <a:lnTo>
                    <a:pt x="2012" y="52"/>
                  </a:lnTo>
                  <a:lnTo>
                    <a:pt x="2015" y="45"/>
                  </a:lnTo>
                  <a:lnTo>
                    <a:pt x="2017" y="40"/>
                  </a:lnTo>
                  <a:lnTo>
                    <a:pt x="2017" y="33"/>
                  </a:lnTo>
                  <a:lnTo>
                    <a:pt x="2017" y="33"/>
                  </a:lnTo>
                  <a:lnTo>
                    <a:pt x="2017" y="27"/>
                  </a:lnTo>
                  <a:lnTo>
                    <a:pt x="2015" y="20"/>
                  </a:lnTo>
                  <a:lnTo>
                    <a:pt x="2012" y="14"/>
                  </a:lnTo>
                  <a:lnTo>
                    <a:pt x="2008" y="9"/>
                  </a:lnTo>
                  <a:lnTo>
                    <a:pt x="2003" y="5"/>
                  </a:lnTo>
                  <a:lnTo>
                    <a:pt x="1997" y="2"/>
                  </a:lnTo>
                  <a:lnTo>
                    <a:pt x="1990" y="0"/>
                  </a:lnTo>
                  <a:lnTo>
                    <a:pt x="1983" y="0"/>
                  </a:lnTo>
                  <a:lnTo>
                    <a:pt x="1983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46"/>
            <p:cNvSpPr>
              <a:spLocks/>
            </p:cNvSpPr>
            <p:nvPr/>
          </p:nvSpPr>
          <p:spPr bwMode="auto">
            <a:xfrm>
              <a:off x="4578350" y="1836738"/>
              <a:ext cx="31750" cy="387350"/>
            </a:xfrm>
            <a:custGeom>
              <a:avLst/>
              <a:gdLst>
                <a:gd name="T0" fmla="*/ 0 w 39"/>
                <a:gd name="T1" fmla="*/ 467 h 489"/>
                <a:gd name="T2" fmla="*/ 0 w 39"/>
                <a:gd name="T3" fmla="*/ 467 h 489"/>
                <a:gd name="T4" fmla="*/ 0 w 39"/>
                <a:gd name="T5" fmla="*/ 475 h 489"/>
                <a:gd name="T6" fmla="*/ 5 w 39"/>
                <a:gd name="T7" fmla="*/ 482 h 489"/>
                <a:gd name="T8" fmla="*/ 11 w 39"/>
                <a:gd name="T9" fmla="*/ 487 h 489"/>
                <a:gd name="T10" fmla="*/ 20 w 39"/>
                <a:gd name="T11" fmla="*/ 489 h 489"/>
                <a:gd name="T12" fmla="*/ 20 w 39"/>
                <a:gd name="T13" fmla="*/ 489 h 489"/>
                <a:gd name="T14" fmla="*/ 28 w 39"/>
                <a:gd name="T15" fmla="*/ 487 h 489"/>
                <a:gd name="T16" fmla="*/ 33 w 39"/>
                <a:gd name="T17" fmla="*/ 482 h 489"/>
                <a:gd name="T18" fmla="*/ 38 w 39"/>
                <a:gd name="T19" fmla="*/ 475 h 489"/>
                <a:gd name="T20" fmla="*/ 39 w 39"/>
                <a:gd name="T21" fmla="*/ 467 h 489"/>
                <a:gd name="T22" fmla="*/ 39 w 39"/>
                <a:gd name="T23" fmla="*/ 0 h 489"/>
                <a:gd name="T24" fmla="*/ 0 w 39"/>
                <a:gd name="T25" fmla="*/ 0 h 489"/>
                <a:gd name="T26" fmla="*/ 0 w 39"/>
                <a:gd name="T27" fmla="*/ 467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489">
                  <a:moveTo>
                    <a:pt x="0" y="467"/>
                  </a:moveTo>
                  <a:lnTo>
                    <a:pt x="0" y="467"/>
                  </a:lnTo>
                  <a:lnTo>
                    <a:pt x="0" y="475"/>
                  </a:lnTo>
                  <a:lnTo>
                    <a:pt x="5" y="482"/>
                  </a:lnTo>
                  <a:lnTo>
                    <a:pt x="11" y="487"/>
                  </a:lnTo>
                  <a:lnTo>
                    <a:pt x="20" y="489"/>
                  </a:lnTo>
                  <a:lnTo>
                    <a:pt x="20" y="489"/>
                  </a:lnTo>
                  <a:lnTo>
                    <a:pt x="28" y="487"/>
                  </a:lnTo>
                  <a:lnTo>
                    <a:pt x="33" y="482"/>
                  </a:lnTo>
                  <a:lnTo>
                    <a:pt x="38" y="475"/>
                  </a:lnTo>
                  <a:lnTo>
                    <a:pt x="39" y="467"/>
                  </a:lnTo>
                  <a:lnTo>
                    <a:pt x="39" y="0"/>
                  </a:lnTo>
                  <a:lnTo>
                    <a:pt x="0" y="0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3" name="组合 228"/>
          <p:cNvGrpSpPr/>
          <p:nvPr userDrawn="1"/>
        </p:nvGrpSpPr>
        <p:grpSpPr>
          <a:xfrm>
            <a:off x="182566" y="5738349"/>
            <a:ext cx="927895" cy="983127"/>
            <a:chOff x="1643063" y="528638"/>
            <a:chExt cx="1600200" cy="1695450"/>
          </a:xfrm>
        </p:grpSpPr>
        <p:sp>
          <p:nvSpPr>
            <p:cNvPr id="64" name="Freeform 120"/>
            <p:cNvSpPr>
              <a:spLocks/>
            </p:cNvSpPr>
            <p:nvPr/>
          </p:nvSpPr>
          <p:spPr bwMode="auto">
            <a:xfrm>
              <a:off x="2152650" y="1774825"/>
              <a:ext cx="33337" cy="449263"/>
            </a:xfrm>
            <a:custGeom>
              <a:avLst/>
              <a:gdLst>
                <a:gd name="T0" fmla="*/ 0 w 41"/>
                <a:gd name="T1" fmla="*/ 543 h 565"/>
                <a:gd name="T2" fmla="*/ 0 w 41"/>
                <a:gd name="T3" fmla="*/ 543 h 565"/>
                <a:gd name="T4" fmla="*/ 1 w 41"/>
                <a:gd name="T5" fmla="*/ 551 h 565"/>
                <a:gd name="T6" fmla="*/ 6 w 41"/>
                <a:gd name="T7" fmla="*/ 558 h 565"/>
                <a:gd name="T8" fmla="*/ 13 w 41"/>
                <a:gd name="T9" fmla="*/ 563 h 565"/>
                <a:gd name="T10" fmla="*/ 19 w 41"/>
                <a:gd name="T11" fmla="*/ 565 h 565"/>
                <a:gd name="T12" fmla="*/ 19 w 41"/>
                <a:gd name="T13" fmla="*/ 565 h 565"/>
                <a:gd name="T14" fmla="*/ 28 w 41"/>
                <a:gd name="T15" fmla="*/ 563 h 565"/>
                <a:gd name="T16" fmla="*/ 34 w 41"/>
                <a:gd name="T17" fmla="*/ 558 h 565"/>
                <a:gd name="T18" fmla="*/ 39 w 41"/>
                <a:gd name="T19" fmla="*/ 551 h 565"/>
                <a:gd name="T20" fmla="*/ 41 w 41"/>
                <a:gd name="T21" fmla="*/ 543 h 565"/>
                <a:gd name="T22" fmla="*/ 41 w 41"/>
                <a:gd name="T23" fmla="*/ 0 h 565"/>
                <a:gd name="T24" fmla="*/ 0 w 41"/>
                <a:gd name="T25" fmla="*/ 0 h 565"/>
                <a:gd name="T26" fmla="*/ 0 w 41"/>
                <a:gd name="T27" fmla="*/ 543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565">
                  <a:moveTo>
                    <a:pt x="0" y="543"/>
                  </a:moveTo>
                  <a:lnTo>
                    <a:pt x="0" y="543"/>
                  </a:lnTo>
                  <a:lnTo>
                    <a:pt x="1" y="551"/>
                  </a:lnTo>
                  <a:lnTo>
                    <a:pt x="6" y="558"/>
                  </a:lnTo>
                  <a:lnTo>
                    <a:pt x="13" y="563"/>
                  </a:lnTo>
                  <a:lnTo>
                    <a:pt x="19" y="565"/>
                  </a:lnTo>
                  <a:lnTo>
                    <a:pt x="19" y="565"/>
                  </a:lnTo>
                  <a:lnTo>
                    <a:pt x="28" y="563"/>
                  </a:lnTo>
                  <a:lnTo>
                    <a:pt x="34" y="558"/>
                  </a:lnTo>
                  <a:lnTo>
                    <a:pt x="39" y="551"/>
                  </a:lnTo>
                  <a:lnTo>
                    <a:pt x="41" y="543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543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21"/>
            <p:cNvSpPr>
              <a:spLocks/>
            </p:cNvSpPr>
            <p:nvPr/>
          </p:nvSpPr>
          <p:spPr bwMode="auto">
            <a:xfrm>
              <a:off x="2692400" y="1774825"/>
              <a:ext cx="31750" cy="449263"/>
            </a:xfrm>
            <a:custGeom>
              <a:avLst/>
              <a:gdLst>
                <a:gd name="T0" fmla="*/ 0 w 42"/>
                <a:gd name="T1" fmla="*/ 543 h 565"/>
                <a:gd name="T2" fmla="*/ 0 w 42"/>
                <a:gd name="T3" fmla="*/ 543 h 565"/>
                <a:gd name="T4" fmla="*/ 2 w 42"/>
                <a:gd name="T5" fmla="*/ 551 h 565"/>
                <a:gd name="T6" fmla="*/ 7 w 42"/>
                <a:gd name="T7" fmla="*/ 558 h 565"/>
                <a:gd name="T8" fmla="*/ 14 w 42"/>
                <a:gd name="T9" fmla="*/ 563 h 565"/>
                <a:gd name="T10" fmla="*/ 22 w 42"/>
                <a:gd name="T11" fmla="*/ 565 h 565"/>
                <a:gd name="T12" fmla="*/ 22 w 42"/>
                <a:gd name="T13" fmla="*/ 565 h 565"/>
                <a:gd name="T14" fmla="*/ 29 w 42"/>
                <a:gd name="T15" fmla="*/ 563 h 565"/>
                <a:gd name="T16" fmla="*/ 35 w 42"/>
                <a:gd name="T17" fmla="*/ 558 h 565"/>
                <a:gd name="T18" fmla="*/ 40 w 42"/>
                <a:gd name="T19" fmla="*/ 551 h 565"/>
                <a:gd name="T20" fmla="*/ 42 w 42"/>
                <a:gd name="T21" fmla="*/ 543 h 565"/>
                <a:gd name="T22" fmla="*/ 42 w 42"/>
                <a:gd name="T23" fmla="*/ 0 h 565"/>
                <a:gd name="T24" fmla="*/ 0 w 42"/>
                <a:gd name="T25" fmla="*/ 0 h 565"/>
                <a:gd name="T26" fmla="*/ 0 w 42"/>
                <a:gd name="T27" fmla="*/ 543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" h="565">
                  <a:moveTo>
                    <a:pt x="0" y="543"/>
                  </a:moveTo>
                  <a:lnTo>
                    <a:pt x="0" y="543"/>
                  </a:lnTo>
                  <a:lnTo>
                    <a:pt x="2" y="551"/>
                  </a:lnTo>
                  <a:lnTo>
                    <a:pt x="7" y="558"/>
                  </a:lnTo>
                  <a:lnTo>
                    <a:pt x="14" y="563"/>
                  </a:lnTo>
                  <a:lnTo>
                    <a:pt x="22" y="565"/>
                  </a:lnTo>
                  <a:lnTo>
                    <a:pt x="22" y="565"/>
                  </a:lnTo>
                  <a:lnTo>
                    <a:pt x="29" y="563"/>
                  </a:lnTo>
                  <a:lnTo>
                    <a:pt x="35" y="558"/>
                  </a:lnTo>
                  <a:lnTo>
                    <a:pt x="40" y="551"/>
                  </a:lnTo>
                  <a:lnTo>
                    <a:pt x="42" y="543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543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22"/>
            <p:cNvSpPr>
              <a:spLocks/>
            </p:cNvSpPr>
            <p:nvPr/>
          </p:nvSpPr>
          <p:spPr bwMode="auto">
            <a:xfrm>
              <a:off x="3078163" y="1614488"/>
              <a:ext cx="38100" cy="608013"/>
            </a:xfrm>
            <a:custGeom>
              <a:avLst/>
              <a:gdLst>
                <a:gd name="T0" fmla="*/ 0 w 48"/>
                <a:gd name="T1" fmla="*/ 742 h 765"/>
                <a:gd name="T2" fmla="*/ 0 w 48"/>
                <a:gd name="T3" fmla="*/ 742 h 765"/>
                <a:gd name="T4" fmla="*/ 0 w 48"/>
                <a:gd name="T5" fmla="*/ 747 h 765"/>
                <a:gd name="T6" fmla="*/ 2 w 48"/>
                <a:gd name="T7" fmla="*/ 750 h 765"/>
                <a:gd name="T8" fmla="*/ 7 w 48"/>
                <a:gd name="T9" fmla="*/ 758 h 765"/>
                <a:gd name="T10" fmla="*/ 15 w 48"/>
                <a:gd name="T11" fmla="*/ 763 h 765"/>
                <a:gd name="T12" fmla="*/ 20 w 48"/>
                <a:gd name="T13" fmla="*/ 765 h 765"/>
                <a:gd name="T14" fmla="*/ 25 w 48"/>
                <a:gd name="T15" fmla="*/ 765 h 765"/>
                <a:gd name="T16" fmla="*/ 25 w 48"/>
                <a:gd name="T17" fmla="*/ 765 h 765"/>
                <a:gd name="T18" fmla="*/ 28 w 48"/>
                <a:gd name="T19" fmla="*/ 765 h 765"/>
                <a:gd name="T20" fmla="*/ 33 w 48"/>
                <a:gd name="T21" fmla="*/ 763 h 765"/>
                <a:gd name="T22" fmla="*/ 42 w 48"/>
                <a:gd name="T23" fmla="*/ 758 h 765"/>
                <a:gd name="T24" fmla="*/ 47 w 48"/>
                <a:gd name="T25" fmla="*/ 750 h 765"/>
                <a:gd name="T26" fmla="*/ 48 w 48"/>
                <a:gd name="T27" fmla="*/ 747 h 765"/>
                <a:gd name="T28" fmla="*/ 48 w 48"/>
                <a:gd name="T29" fmla="*/ 742 h 765"/>
                <a:gd name="T30" fmla="*/ 48 w 48"/>
                <a:gd name="T31" fmla="*/ 742 h 765"/>
                <a:gd name="T32" fmla="*/ 48 w 48"/>
                <a:gd name="T33" fmla="*/ 0 h 765"/>
                <a:gd name="T34" fmla="*/ 0 w 48"/>
                <a:gd name="T35" fmla="*/ 0 h 765"/>
                <a:gd name="T36" fmla="*/ 0 w 48"/>
                <a:gd name="T37" fmla="*/ 0 h 765"/>
                <a:gd name="T38" fmla="*/ 0 w 48"/>
                <a:gd name="T39" fmla="*/ 742 h 765"/>
                <a:gd name="T40" fmla="*/ 0 w 48"/>
                <a:gd name="T41" fmla="*/ 742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765">
                  <a:moveTo>
                    <a:pt x="0" y="742"/>
                  </a:moveTo>
                  <a:lnTo>
                    <a:pt x="0" y="742"/>
                  </a:lnTo>
                  <a:lnTo>
                    <a:pt x="0" y="747"/>
                  </a:lnTo>
                  <a:lnTo>
                    <a:pt x="2" y="750"/>
                  </a:lnTo>
                  <a:lnTo>
                    <a:pt x="7" y="758"/>
                  </a:lnTo>
                  <a:lnTo>
                    <a:pt x="15" y="763"/>
                  </a:lnTo>
                  <a:lnTo>
                    <a:pt x="20" y="765"/>
                  </a:lnTo>
                  <a:lnTo>
                    <a:pt x="25" y="765"/>
                  </a:lnTo>
                  <a:lnTo>
                    <a:pt x="25" y="765"/>
                  </a:lnTo>
                  <a:lnTo>
                    <a:pt x="28" y="765"/>
                  </a:lnTo>
                  <a:lnTo>
                    <a:pt x="33" y="763"/>
                  </a:lnTo>
                  <a:lnTo>
                    <a:pt x="42" y="758"/>
                  </a:lnTo>
                  <a:lnTo>
                    <a:pt x="47" y="750"/>
                  </a:lnTo>
                  <a:lnTo>
                    <a:pt x="48" y="747"/>
                  </a:lnTo>
                  <a:lnTo>
                    <a:pt x="48" y="742"/>
                  </a:lnTo>
                  <a:lnTo>
                    <a:pt x="48" y="742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42"/>
                  </a:lnTo>
                  <a:lnTo>
                    <a:pt x="0" y="74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23"/>
            <p:cNvSpPr>
              <a:spLocks/>
            </p:cNvSpPr>
            <p:nvPr/>
          </p:nvSpPr>
          <p:spPr bwMode="auto">
            <a:xfrm>
              <a:off x="2197100" y="528638"/>
              <a:ext cx="442912" cy="442913"/>
            </a:xfrm>
            <a:custGeom>
              <a:avLst/>
              <a:gdLst>
                <a:gd name="T0" fmla="*/ 280 w 560"/>
                <a:gd name="T1" fmla="*/ 558 h 558"/>
                <a:gd name="T2" fmla="*/ 336 w 560"/>
                <a:gd name="T3" fmla="*/ 553 h 558"/>
                <a:gd name="T4" fmla="*/ 389 w 560"/>
                <a:gd name="T5" fmla="*/ 536 h 558"/>
                <a:gd name="T6" fmla="*/ 436 w 560"/>
                <a:gd name="T7" fmla="*/ 511 h 558"/>
                <a:gd name="T8" fmla="*/ 477 w 560"/>
                <a:gd name="T9" fmla="*/ 477 h 558"/>
                <a:gd name="T10" fmla="*/ 512 w 560"/>
                <a:gd name="T11" fmla="*/ 435 h 558"/>
                <a:gd name="T12" fmla="*/ 538 w 560"/>
                <a:gd name="T13" fmla="*/ 387 h 558"/>
                <a:gd name="T14" fmla="*/ 553 w 560"/>
                <a:gd name="T15" fmla="*/ 336 h 558"/>
                <a:gd name="T16" fmla="*/ 560 w 560"/>
                <a:gd name="T17" fmla="*/ 279 h 558"/>
                <a:gd name="T18" fmla="*/ 558 w 560"/>
                <a:gd name="T19" fmla="*/ 250 h 558"/>
                <a:gd name="T20" fmla="*/ 547 w 560"/>
                <a:gd name="T21" fmla="*/ 195 h 558"/>
                <a:gd name="T22" fmla="*/ 525 w 560"/>
                <a:gd name="T23" fmla="*/ 145 h 558"/>
                <a:gd name="T24" fmla="*/ 495 w 560"/>
                <a:gd name="T25" fmla="*/ 101 h 558"/>
                <a:gd name="T26" fmla="*/ 457 w 560"/>
                <a:gd name="T27" fmla="*/ 63 h 558"/>
                <a:gd name="T28" fmla="*/ 414 w 560"/>
                <a:gd name="T29" fmla="*/ 33 h 558"/>
                <a:gd name="T30" fmla="*/ 363 w 560"/>
                <a:gd name="T31" fmla="*/ 11 h 558"/>
                <a:gd name="T32" fmla="*/ 308 w 560"/>
                <a:gd name="T33" fmla="*/ 1 h 558"/>
                <a:gd name="T34" fmla="*/ 280 w 560"/>
                <a:gd name="T35" fmla="*/ 0 h 558"/>
                <a:gd name="T36" fmla="*/ 224 w 560"/>
                <a:gd name="T37" fmla="*/ 5 h 558"/>
                <a:gd name="T38" fmla="*/ 171 w 560"/>
                <a:gd name="T39" fmla="*/ 21 h 558"/>
                <a:gd name="T40" fmla="*/ 124 w 560"/>
                <a:gd name="T41" fmla="*/ 48 h 558"/>
                <a:gd name="T42" fmla="*/ 83 w 560"/>
                <a:gd name="T43" fmla="*/ 81 h 558"/>
                <a:gd name="T44" fmla="*/ 48 w 560"/>
                <a:gd name="T45" fmla="*/ 122 h 558"/>
                <a:gd name="T46" fmla="*/ 22 w 560"/>
                <a:gd name="T47" fmla="*/ 170 h 558"/>
                <a:gd name="T48" fmla="*/ 7 w 560"/>
                <a:gd name="T49" fmla="*/ 223 h 558"/>
                <a:gd name="T50" fmla="*/ 0 w 560"/>
                <a:gd name="T51" fmla="*/ 279 h 558"/>
                <a:gd name="T52" fmla="*/ 2 w 560"/>
                <a:gd name="T53" fmla="*/ 308 h 558"/>
                <a:gd name="T54" fmla="*/ 13 w 560"/>
                <a:gd name="T55" fmla="*/ 362 h 558"/>
                <a:gd name="T56" fmla="*/ 35 w 560"/>
                <a:gd name="T57" fmla="*/ 412 h 558"/>
                <a:gd name="T58" fmla="*/ 65 w 560"/>
                <a:gd name="T59" fmla="*/ 457 h 558"/>
                <a:gd name="T60" fmla="*/ 103 w 560"/>
                <a:gd name="T61" fmla="*/ 495 h 558"/>
                <a:gd name="T62" fmla="*/ 148 w 560"/>
                <a:gd name="T63" fmla="*/ 525 h 558"/>
                <a:gd name="T64" fmla="*/ 197 w 560"/>
                <a:gd name="T65" fmla="*/ 546 h 558"/>
                <a:gd name="T66" fmla="*/ 252 w 560"/>
                <a:gd name="T67" fmla="*/ 558 h 558"/>
                <a:gd name="T68" fmla="*/ 280 w 560"/>
                <a:gd name="T69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0" h="558">
                  <a:moveTo>
                    <a:pt x="280" y="558"/>
                  </a:moveTo>
                  <a:lnTo>
                    <a:pt x="280" y="558"/>
                  </a:lnTo>
                  <a:lnTo>
                    <a:pt x="308" y="558"/>
                  </a:lnTo>
                  <a:lnTo>
                    <a:pt x="336" y="553"/>
                  </a:lnTo>
                  <a:lnTo>
                    <a:pt x="363" y="546"/>
                  </a:lnTo>
                  <a:lnTo>
                    <a:pt x="389" y="536"/>
                  </a:lnTo>
                  <a:lnTo>
                    <a:pt x="414" y="525"/>
                  </a:lnTo>
                  <a:lnTo>
                    <a:pt x="436" y="511"/>
                  </a:lnTo>
                  <a:lnTo>
                    <a:pt x="457" y="495"/>
                  </a:lnTo>
                  <a:lnTo>
                    <a:pt x="477" y="477"/>
                  </a:lnTo>
                  <a:lnTo>
                    <a:pt x="495" y="457"/>
                  </a:lnTo>
                  <a:lnTo>
                    <a:pt x="512" y="435"/>
                  </a:lnTo>
                  <a:lnTo>
                    <a:pt x="525" y="412"/>
                  </a:lnTo>
                  <a:lnTo>
                    <a:pt x="538" y="387"/>
                  </a:lnTo>
                  <a:lnTo>
                    <a:pt x="547" y="362"/>
                  </a:lnTo>
                  <a:lnTo>
                    <a:pt x="553" y="336"/>
                  </a:lnTo>
                  <a:lnTo>
                    <a:pt x="558" y="308"/>
                  </a:lnTo>
                  <a:lnTo>
                    <a:pt x="560" y="279"/>
                  </a:lnTo>
                  <a:lnTo>
                    <a:pt x="560" y="279"/>
                  </a:lnTo>
                  <a:lnTo>
                    <a:pt x="558" y="250"/>
                  </a:lnTo>
                  <a:lnTo>
                    <a:pt x="553" y="223"/>
                  </a:lnTo>
                  <a:lnTo>
                    <a:pt x="547" y="195"/>
                  </a:lnTo>
                  <a:lnTo>
                    <a:pt x="538" y="170"/>
                  </a:lnTo>
                  <a:lnTo>
                    <a:pt x="525" y="145"/>
                  </a:lnTo>
                  <a:lnTo>
                    <a:pt x="512" y="122"/>
                  </a:lnTo>
                  <a:lnTo>
                    <a:pt x="495" y="101"/>
                  </a:lnTo>
                  <a:lnTo>
                    <a:pt x="477" y="81"/>
                  </a:lnTo>
                  <a:lnTo>
                    <a:pt x="457" y="63"/>
                  </a:lnTo>
                  <a:lnTo>
                    <a:pt x="436" y="48"/>
                  </a:lnTo>
                  <a:lnTo>
                    <a:pt x="414" y="33"/>
                  </a:lnTo>
                  <a:lnTo>
                    <a:pt x="389" y="21"/>
                  </a:lnTo>
                  <a:lnTo>
                    <a:pt x="363" y="11"/>
                  </a:lnTo>
                  <a:lnTo>
                    <a:pt x="336" y="5"/>
                  </a:lnTo>
                  <a:lnTo>
                    <a:pt x="308" y="1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52" y="1"/>
                  </a:lnTo>
                  <a:lnTo>
                    <a:pt x="224" y="5"/>
                  </a:lnTo>
                  <a:lnTo>
                    <a:pt x="197" y="11"/>
                  </a:lnTo>
                  <a:lnTo>
                    <a:pt x="171" y="21"/>
                  </a:lnTo>
                  <a:lnTo>
                    <a:pt x="148" y="33"/>
                  </a:lnTo>
                  <a:lnTo>
                    <a:pt x="124" y="48"/>
                  </a:lnTo>
                  <a:lnTo>
                    <a:pt x="103" y="63"/>
                  </a:lnTo>
                  <a:lnTo>
                    <a:pt x="83" y="81"/>
                  </a:lnTo>
                  <a:lnTo>
                    <a:pt x="65" y="101"/>
                  </a:lnTo>
                  <a:lnTo>
                    <a:pt x="48" y="122"/>
                  </a:lnTo>
                  <a:lnTo>
                    <a:pt x="35" y="145"/>
                  </a:lnTo>
                  <a:lnTo>
                    <a:pt x="22" y="170"/>
                  </a:lnTo>
                  <a:lnTo>
                    <a:pt x="13" y="195"/>
                  </a:lnTo>
                  <a:lnTo>
                    <a:pt x="7" y="223"/>
                  </a:lnTo>
                  <a:lnTo>
                    <a:pt x="2" y="250"/>
                  </a:lnTo>
                  <a:lnTo>
                    <a:pt x="0" y="279"/>
                  </a:lnTo>
                  <a:lnTo>
                    <a:pt x="0" y="279"/>
                  </a:lnTo>
                  <a:lnTo>
                    <a:pt x="2" y="308"/>
                  </a:lnTo>
                  <a:lnTo>
                    <a:pt x="7" y="336"/>
                  </a:lnTo>
                  <a:lnTo>
                    <a:pt x="13" y="362"/>
                  </a:lnTo>
                  <a:lnTo>
                    <a:pt x="22" y="387"/>
                  </a:lnTo>
                  <a:lnTo>
                    <a:pt x="35" y="412"/>
                  </a:lnTo>
                  <a:lnTo>
                    <a:pt x="48" y="435"/>
                  </a:lnTo>
                  <a:lnTo>
                    <a:pt x="65" y="457"/>
                  </a:lnTo>
                  <a:lnTo>
                    <a:pt x="83" y="477"/>
                  </a:lnTo>
                  <a:lnTo>
                    <a:pt x="103" y="495"/>
                  </a:lnTo>
                  <a:lnTo>
                    <a:pt x="124" y="511"/>
                  </a:lnTo>
                  <a:lnTo>
                    <a:pt x="148" y="525"/>
                  </a:lnTo>
                  <a:lnTo>
                    <a:pt x="171" y="536"/>
                  </a:lnTo>
                  <a:lnTo>
                    <a:pt x="197" y="546"/>
                  </a:lnTo>
                  <a:lnTo>
                    <a:pt x="224" y="553"/>
                  </a:lnTo>
                  <a:lnTo>
                    <a:pt x="252" y="558"/>
                  </a:lnTo>
                  <a:lnTo>
                    <a:pt x="280" y="558"/>
                  </a:lnTo>
                  <a:lnTo>
                    <a:pt x="280" y="558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24"/>
            <p:cNvSpPr>
              <a:spLocks/>
            </p:cNvSpPr>
            <p:nvPr/>
          </p:nvSpPr>
          <p:spPr bwMode="auto">
            <a:xfrm>
              <a:off x="2217738" y="1614488"/>
              <a:ext cx="446087" cy="608013"/>
            </a:xfrm>
            <a:custGeom>
              <a:avLst/>
              <a:gdLst>
                <a:gd name="T0" fmla="*/ 0 w 561"/>
                <a:gd name="T1" fmla="*/ 636 h 765"/>
                <a:gd name="T2" fmla="*/ 0 w 561"/>
                <a:gd name="T3" fmla="*/ 649 h 765"/>
                <a:gd name="T4" fmla="*/ 5 w 561"/>
                <a:gd name="T5" fmla="*/ 674 h 765"/>
                <a:gd name="T6" fmla="*/ 15 w 561"/>
                <a:gd name="T7" fmla="*/ 697 h 765"/>
                <a:gd name="T8" fmla="*/ 29 w 561"/>
                <a:gd name="T9" fmla="*/ 719 h 765"/>
                <a:gd name="T10" fmla="*/ 46 w 561"/>
                <a:gd name="T11" fmla="*/ 737 h 765"/>
                <a:gd name="T12" fmla="*/ 68 w 561"/>
                <a:gd name="T13" fmla="*/ 750 h 765"/>
                <a:gd name="T14" fmla="*/ 91 w 561"/>
                <a:gd name="T15" fmla="*/ 760 h 765"/>
                <a:gd name="T16" fmla="*/ 116 w 561"/>
                <a:gd name="T17" fmla="*/ 765 h 765"/>
                <a:gd name="T18" fmla="*/ 129 w 561"/>
                <a:gd name="T19" fmla="*/ 765 h 765"/>
                <a:gd name="T20" fmla="*/ 155 w 561"/>
                <a:gd name="T21" fmla="*/ 763 h 765"/>
                <a:gd name="T22" fmla="*/ 180 w 561"/>
                <a:gd name="T23" fmla="*/ 755 h 765"/>
                <a:gd name="T24" fmla="*/ 202 w 561"/>
                <a:gd name="T25" fmla="*/ 743 h 765"/>
                <a:gd name="T26" fmla="*/ 222 w 561"/>
                <a:gd name="T27" fmla="*/ 727 h 765"/>
                <a:gd name="T28" fmla="*/ 236 w 561"/>
                <a:gd name="T29" fmla="*/ 709 h 765"/>
                <a:gd name="T30" fmla="*/ 250 w 561"/>
                <a:gd name="T31" fmla="*/ 685 h 765"/>
                <a:gd name="T32" fmla="*/ 256 w 561"/>
                <a:gd name="T33" fmla="*/ 662 h 765"/>
                <a:gd name="T34" fmla="*/ 260 w 561"/>
                <a:gd name="T35" fmla="*/ 636 h 765"/>
                <a:gd name="T36" fmla="*/ 260 w 561"/>
                <a:gd name="T37" fmla="*/ 174 h 765"/>
                <a:gd name="T38" fmla="*/ 265 w 561"/>
                <a:gd name="T39" fmla="*/ 161 h 765"/>
                <a:gd name="T40" fmla="*/ 279 w 561"/>
                <a:gd name="T41" fmla="*/ 154 h 765"/>
                <a:gd name="T42" fmla="*/ 288 w 561"/>
                <a:gd name="T43" fmla="*/ 156 h 765"/>
                <a:gd name="T44" fmla="*/ 298 w 561"/>
                <a:gd name="T45" fmla="*/ 167 h 765"/>
                <a:gd name="T46" fmla="*/ 301 w 561"/>
                <a:gd name="T47" fmla="*/ 636 h 765"/>
                <a:gd name="T48" fmla="*/ 301 w 561"/>
                <a:gd name="T49" fmla="*/ 649 h 765"/>
                <a:gd name="T50" fmla="*/ 306 w 561"/>
                <a:gd name="T51" fmla="*/ 674 h 765"/>
                <a:gd name="T52" fmla="*/ 316 w 561"/>
                <a:gd name="T53" fmla="*/ 697 h 765"/>
                <a:gd name="T54" fmla="*/ 331 w 561"/>
                <a:gd name="T55" fmla="*/ 719 h 765"/>
                <a:gd name="T56" fmla="*/ 347 w 561"/>
                <a:gd name="T57" fmla="*/ 737 h 765"/>
                <a:gd name="T58" fmla="*/ 369 w 561"/>
                <a:gd name="T59" fmla="*/ 750 h 765"/>
                <a:gd name="T60" fmla="*/ 392 w 561"/>
                <a:gd name="T61" fmla="*/ 760 h 765"/>
                <a:gd name="T62" fmla="*/ 417 w 561"/>
                <a:gd name="T63" fmla="*/ 765 h 765"/>
                <a:gd name="T64" fmla="*/ 430 w 561"/>
                <a:gd name="T65" fmla="*/ 765 h 765"/>
                <a:gd name="T66" fmla="*/ 457 w 561"/>
                <a:gd name="T67" fmla="*/ 763 h 765"/>
                <a:gd name="T68" fmla="*/ 482 w 561"/>
                <a:gd name="T69" fmla="*/ 755 h 765"/>
                <a:gd name="T70" fmla="*/ 503 w 561"/>
                <a:gd name="T71" fmla="*/ 743 h 765"/>
                <a:gd name="T72" fmla="*/ 523 w 561"/>
                <a:gd name="T73" fmla="*/ 727 h 765"/>
                <a:gd name="T74" fmla="*/ 538 w 561"/>
                <a:gd name="T75" fmla="*/ 709 h 765"/>
                <a:gd name="T76" fmla="*/ 551 w 561"/>
                <a:gd name="T77" fmla="*/ 685 h 765"/>
                <a:gd name="T78" fmla="*/ 558 w 561"/>
                <a:gd name="T79" fmla="*/ 662 h 765"/>
                <a:gd name="T80" fmla="*/ 561 w 561"/>
                <a:gd name="T81" fmla="*/ 636 h 765"/>
                <a:gd name="T82" fmla="*/ 0 w 561"/>
                <a:gd name="T83" fmla="*/ 0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61" h="765">
                  <a:moveTo>
                    <a:pt x="0" y="0"/>
                  </a:moveTo>
                  <a:lnTo>
                    <a:pt x="0" y="636"/>
                  </a:lnTo>
                  <a:lnTo>
                    <a:pt x="0" y="636"/>
                  </a:lnTo>
                  <a:lnTo>
                    <a:pt x="0" y="649"/>
                  </a:lnTo>
                  <a:lnTo>
                    <a:pt x="1" y="662"/>
                  </a:lnTo>
                  <a:lnTo>
                    <a:pt x="5" y="674"/>
                  </a:lnTo>
                  <a:lnTo>
                    <a:pt x="10" y="685"/>
                  </a:lnTo>
                  <a:lnTo>
                    <a:pt x="15" y="697"/>
                  </a:lnTo>
                  <a:lnTo>
                    <a:pt x="21" y="709"/>
                  </a:lnTo>
                  <a:lnTo>
                    <a:pt x="29" y="719"/>
                  </a:lnTo>
                  <a:lnTo>
                    <a:pt x="38" y="727"/>
                  </a:lnTo>
                  <a:lnTo>
                    <a:pt x="46" y="737"/>
                  </a:lnTo>
                  <a:lnTo>
                    <a:pt x="56" y="743"/>
                  </a:lnTo>
                  <a:lnTo>
                    <a:pt x="68" y="750"/>
                  </a:lnTo>
                  <a:lnTo>
                    <a:pt x="79" y="755"/>
                  </a:lnTo>
                  <a:lnTo>
                    <a:pt x="91" y="760"/>
                  </a:lnTo>
                  <a:lnTo>
                    <a:pt x="102" y="763"/>
                  </a:lnTo>
                  <a:lnTo>
                    <a:pt x="116" y="765"/>
                  </a:lnTo>
                  <a:lnTo>
                    <a:pt x="129" y="765"/>
                  </a:lnTo>
                  <a:lnTo>
                    <a:pt x="129" y="765"/>
                  </a:lnTo>
                  <a:lnTo>
                    <a:pt x="142" y="765"/>
                  </a:lnTo>
                  <a:lnTo>
                    <a:pt x="155" y="763"/>
                  </a:lnTo>
                  <a:lnTo>
                    <a:pt x="169" y="760"/>
                  </a:lnTo>
                  <a:lnTo>
                    <a:pt x="180" y="755"/>
                  </a:lnTo>
                  <a:lnTo>
                    <a:pt x="192" y="750"/>
                  </a:lnTo>
                  <a:lnTo>
                    <a:pt x="202" y="743"/>
                  </a:lnTo>
                  <a:lnTo>
                    <a:pt x="212" y="737"/>
                  </a:lnTo>
                  <a:lnTo>
                    <a:pt x="222" y="727"/>
                  </a:lnTo>
                  <a:lnTo>
                    <a:pt x="230" y="719"/>
                  </a:lnTo>
                  <a:lnTo>
                    <a:pt x="236" y="709"/>
                  </a:lnTo>
                  <a:lnTo>
                    <a:pt x="243" y="697"/>
                  </a:lnTo>
                  <a:lnTo>
                    <a:pt x="250" y="685"/>
                  </a:lnTo>
                  <a:lnTo>
                    <a:pt x="253" y="674"/>
                  </a:lnTo>
                  <a:lnTo>
                    <a:pt x="256" y="662"/>
                  </a:lnTo>
                  <a:lnTo>
                    <a:pt x="258" y="649"/>
                  </a:lnTo>
                  <a:lnTo>
                    <a:pt x="260" y="636"/>
                  </a:lnTo>
                  <a:lnTo>
                    <a:pt x="260" y="174"/>
                  </a:lnTo>
                  <a:lnTo>
                    <a:pt x="260" y="174"/>
                  </a:lnTo>
                  <a:lnTo>
                    <a:pt x="261" y="167"/>
                  </a:lnTo>
                  <a:lnTo>
                    <a:pt x="265" y="161"/>
                  </a:lnTo>
                  <a:lnTo>
                    <a:pt x="271" y="156"/>
                  </a:lnTo>
                  <a:lnTo>
                    <a:pt x="279" y="154"/>
                  </a:lnTo>
                  <a:lnTo>
                    <a:pt x="279" y="154"/>
                  </a:lnTo>
                  <a:lnTo>
                    <a:pt x="288" y="156"/>
                  </a:lnTo>
                  <a:lnTo>
                    <a:pt x="294" y="161"/>
                  </a:lnTo>
                  <a:lnTo>
                    <a:pt x="298" y="167"/>
                  </a:lnTo>
                  <a:lnTo>
                    <a:pt x="299" y="174"/>
                  </a:lnTo>
                  <a:lnTo>
                    <a:pt x="301" y="636"/>
                  </a:lnTo>
                  <a:lnTo>
                    <a:pt x="301" y="636"/>
                  </a:lnTo>
                  <a:lnTo>
                    <a:pt x="301" y="649"/>
                  </a:lnTo>
                  <a:lnTo>
                    <a:pt x="303" y="662"/>
                  </a:lnTo>
                  <a:lnTo>
                    <a:pt x="306" y="674"/>
                  </a:lnTo>
                  <a:lnTo>
                    <a:pt x="311" y="685"/>
                  </a:lnTo>
                  <a:lnTo>
                    <a:pt x="316" y="697"/>
                  </a:lnTo>
                  <a:lnTo>
                    <a:pt x="323" y="709"/>
                  </a:lnTo>
                  <a:lnTo>
                    <a:pt x="331" y="719"/>
                  </a:lnTo>
                  <a:lnTo>
                    <a:pt x="339" y="727"/>
                  </a:lnTo>
                  <a:lnTo>
                    <a:pt x="347" y="737"/>
                  </a:lnTo>
                  <a:lnTo>
                    <a:pt x="357" y="743"/>
                  </a:lnTo>
                  <a:lnTo>
                    <a:pt x="369" y="750"/>
                  </a:lnTo>
                  <a:lnTo>
                    <a:pt x="381" y="755"/>
                  </a:lnTo>
                  <a:lnTo>
                    <a:pt x="392" y="760"/>
                  </a:lnTo>
                  <a:lnTo>
                    <a:pt x="404" y="763"/>
                  </a:lnTo>
                  <a:lnTo>
                    <a:pt x="417" y="765"/>
                  </a:lnTo>
                  <a:lnTo>
                    <a:pt x="430" y="765"/>
                  </a:lnTo>
                  <a:lnTo>
                    <a:pt x="430" y="765"/>
                  </a:lnTo>
                  <a:lnTo>
                    <a:pt x="443" y="765"/>
                  </a:lnTo>
                  <a:lnTo>
                    <a:pt x="457" y="763"/>
                  </a:lnTo>
                  <a:lnTo>
                    <a:pt x="470" y="760"/>
                  </a:lnTo>
                  <a:lnTo>
                    <a:pt x="482" y="755"/>
                  </a:lnTo>
                  <a:lnTo>
                    <a:pt x="493" y="750"/>
                  </a:lnTo>
                  <a:lnTo>
                    <a:pt x="503" y="743"/>
                  </a:lnTo>
                  <a:lnTo>
                    <a:pt x="513" y="737"/>
                  </a:lnTo>
                  <a:lnTo>
                    <a:pt x="523" y="727"/>
                  </a:lnTo>
                  <a:lnTo>
                    <a:pt x="531" y="719"/>
                  </a:lnTo>
                  <a:lnTo>
                    <a:pt x="538" y="709"/>
                  </a:lnTo>
                  <a:lnTo>
                    <a:pt x="544" y="697"/>
                  </a:lnTo>
                  <a:lnTo>
                    <a:pt x="551" y="685"/>
                  </a:lnTo>
                  <a:lnTo>
                    <a:pt x="554" y="674"/>
                  </a:lnTo>
                  <a:lnTo>
                    <a:pt x="558" y="662"/>
                  </a:lnTo>
                  <a:lnTo>
                    <a:pt x="559" y="649"/>
                  </a:lnTo>
                  <a:lnTo>
                    <a:pt x="561" y="636"/>
                  </a:lnTo>
                  <a:lnTo>
                    <a:pt x="5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Rectangle 125"/>
            <p:cNvSpPr>
              <a:spLocks noChangeArrowheads="1"/>
            </p:cNvSpPr>
            <p:nvPr/>
          </p:nvSpPr>
          <p:spPr bwMode="auto">
            <a:xfrm>
              <a:off x="2152650" y="1614488"/>
              <a:ext cx="33337" cy="41275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Rectangle 126"/>
            <p:cNvSpPr>
              <a:spLocks noChangeArrowheads="1"/>
            </p:cNvSpPr>
            <p:nvPr/>
          </p:nvSpPr>
          <p:spPr bwMode="auto">
            <a:xfrm>
              <a:off x="2152650" y="1403350"/>
              <a:ext cx="33337" cy="92075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Rectangle 127"/>
            <p:cNvSpPr>
              <a:spLocks noChangeArrowheads="1"/>
            </p:cNvSpPr>
            <p:nvPr/>
          </p:nvSpPr>
          <p:spPr bwMode="auto">
            <a:xfrm>
              <a:off x="2692400" y="1403350"/>
              <a:ext cx="31750" cy="92075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Rectangle 128"/>
            <p:cNvSpPr>
              <a:spLocks noChangeArrowheads="1"/>
            </p:cNvSpPr>
            <p:nvPr/>
          </p:nvSpPr>
          <p:spPr bwMode="auto">
            <a:xfrm>
              <a:off x="2692400" y="1614488"/>
              <a:ext cx="31750" cy="41275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129"/>
            <p:cNvSpPr>
              <a:spLocks/>
            </p:cNvSpPr>
            <p:nvPr/>
          </p:nvSpPr>
          <p:spPr bwMode="auto">
            <a:xfrm>
              <a:off x="2692400" y="1690688"/>
              <a:ext cx="77787" cy="52388"/>
            </a:xfrm>
            <a:custGeom>
              <a:avLst/>
              <a:gdLst>
                <a:gd name="T0" fmla="*/ 78 w 98"/>
                <a:gd name="T1" fmla="*/ 0 h 67"/>
                <a:gd name="T2" fmla="*/ 42 w 98"/>
                <a:gd name="T3" fmla="*/ 0 h 67"/>
                <a:gd name="T4" fmla="*/ 2 w 98"/>
                <a:gd name="T5" fmla="*/ 0 h 67"/>
                <a:gd name="T6" fmla="*/ 0 w 98"/>
                <a:gd name="T7" fmla="*/ 0 h 67"/>
                <a:gd name="T8" fmla="*/ 0 w 98"/>
                <a:gd name="T9" fmla="*/ 67 h 67"/>
                <a:gd name="T10" fmla="*/ 2 w 98"/>
                <a:gd name="T11" fmla="*/ 67 h 67"/>
                <a:gd name="T12" fmla="*/ 42 w 98"/>
                <a:gd name="T13" fmla="*/ 67 h 67"/>
                <a:gd name="T14" fmla="*/ 78 w 98"/>
                <a:gd name="T15" fmla="*/ 67 h 67"/>
                <a:gd name="T16" fmla="*/ 78 w 98"/>
                <a:gd name="T17" fmla="*/ 67 h 67"/>
                <a:gd name="T18" fmla="*/ 82 w 98"/>
                <a:gd name="T19" fmla="*/ 65 h 67"/>
                <a:gd name="T20" fmla="*/ 87 w 98"/>
                <a:gd name="T21" fmla="*/ 63 h 67"/>
                <a:gd name="T22" fmla="*/ 90 w 98"/>
                <a:gd name="T23" fmla="*/ 60 h 67"/>
                <a:gd name="T24" fmla="*/ 93 w 98"/>
                <a:gd name="T25" fmla="*/ 57 h 67"/>
                <a:gd name="T26" fmla="*/ 96 w 98"/>
                <a:gd name="T27" fmla="*/ 45 h 67"/>
                <a:gd name="T28" fmla="*/ 98 w 98"/>
                <a:gd name="T29" fmla="*/ 33 h 67"/>
                <a:gd name="T30" fmla="*/ 98 w 98"/>
                <a:gd name="T31" fmla="*/ 33 h 67"/>
                <a:gd name="T32" fmla="*/ 96 w 98"/>
                <a:gd name="T33" fmla="*/ 20 h 67"/>
                <a:gd name="T34" fmla="*/ 93 w 98"/>
                <a:gd name="T35" fmla="*/ 10 h 67"/>
                <a:gd name="T36" fmla="*/ 90 w 98"/>
                <a:gd name="T37" fmla="*/ 5 h 67"/>
                <a:gd name="T38" fmla="*/ 87 w 98"/>
                <a:gd name="T39" fmla="*/ 2 h 67"/>
                <a:gd name="T40" fmla="*/ 82 w 98"/>
                <a:gd name="T41" fmla="*/ 0 h 67"/>
                <a:gd name="T42" fmla="*/ 78 w 98"/>
                <a:gd name="T43" fmla="*/ 0 h 67"/>
                <a:gd name="T44" fmla="*/ 78 w 98"/>
                <a:gd name="T4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67">
                  <a:moveTo>
                    <a:pt x="78" y="0"/>
                  </a:moveTo>
                  <a:lnTo>
                    <a:pt x="4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7"/>
                  </a:lnTo>
                  <a:lnTo>
                    <a:pt x="2" y="67"/>
                  </a:lnTo>
                  <a:lnTo>
                    <a:pt x="42" y="67"/>
                  </a:lnTo>
                  <a:lnTo>
                    <a:pt x="78" y="67"/>
                  </a:lnTo>
                  <a:lnTo>
                    <a:pt x="78" y="67"/>
                  </a:lnTo>
                  <a:lnTo>
                    <a:pt x="82" y="65"/>
                  </a:lnTo>
                  <a:lnTo>
                    <a:pt x="87" y="63"/>
                  </a:lnTo>
                  <a:lnTo>
                    <a:pt x="90" y="60"/>
                  </a:lnTo>
                  <a:lnTo>
                    <a:pt x="93" y="57"/>
                  </a:lnTo>
                  <a:lnTo>
                    <a:pt x="96" y="45"/>
                  </a:lnTo>
                  <a:lnTo>
                    <a:pt x="98" y="33"/>
                  </a:lnTo>
                  <a:lnTo>
                    <a:pt x="98" y="33"/>
                  </a:lnTo>
                  <a:lnTo>
                    <a:pt x="96" y="20"/>
                  </a:lnTo>
                  <a:lnTo>
                    <a:pt x="93" y="10"/>
                  </a:lnTo>
                  <a:lnTo>
                    <a:pt x="90" y="5"/>
                  </a:lnTo>
                  <a:lnTo>
                    <a:pt x="87" y="2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130"/>
            <p:cNvSpPr>
              <a:spLocks/>
            </p:cNvSpPr>
            <p:nvPr/>
          </p:nvSpPr>
          <p:spPr bwMode="auto">
            <a:xfrm>
              <a:off x="2106613" y="1690688"/>
              <a:ext cx="79375" cy="52388"/>
            </a:xfrm>
            <a:custGeom>
              <a:avLst/>
              <a:gdLst>
                <a:gd name="T0" fmla="*/ 19 w 99"/>
                <a:gd name="T1" fmla="*/ 0 h 67"/>
                <a:gd name="T2" fmla="*/ 19 w 99"/>
                <a:gd name="T3" fmla="*/ 0 h 67"/>
                <a:gd name="T4" fmla="*/ 14 w 99"/>
                <a:gd name="T5" fmla="*/ 0 h 67"/>
                <a:gd name="T6" fmla="*/ 11 w 99"/>
                <a:gd name="T7" fmla="*/ 2 h 67"/>
                <a:gd name="T8" fmla="*/ 8 w 99"/>
                <a:gd name="T9" fmla="*/ 5 h 67"/>
                <a:gd name="T10" fmla="*/ 5 w 99"/>
                <a:gd name="T11" fmla="*/ 10 h 67"/>
                <a:gd name="T12" fmla="*/ 1 w 99"/>
                <a:gd name="T13" fmla="*/ 20 h 67"/>
                <a:gd name="T14" fmla="*/ 0 w 99"/>
                <a:gd name="T15" fmla="*/ 33 h 67"/>
                <a:gd name="T16" fmla="*/ 0 w 99"/>
                <a:gd name="T17" fmla="*/ 33 h 67"/>
                <a:gd name="T18" fmla="*/ 1 w 99"/>
                <a:gd name="T19" fmla="*/ 45 h 67"/>
                <a:gd name="T20" fmla="*/ 5 w 99"/>
                <a:gd name="T21" fmla="*/ 57 h 67"/>
                <a:gd name="T22" fmla="*/ 8 w 99"/>
                <a:gd name="T23" fmla="*/ 60 h 67"/>
                <a:gd name="T24" fmla="*/ 11 w 99"/>
                <a:gd name="T25" fmla="*/ 63 h 67"/>
                <a:gd name="T26" fmla="*/ 14 w 99"/>
                <a:gd name="T27" fmla="*/ 65 h 67"/>
                <a:gd name="T28" fmla="*/ 19 w 99"/>
                <a:gd name="T29" fmla="*/ 67 h 67"/>
                <a:gd name="T30" fmla="*/ 58 w 99"/>
                <a:gd name="T31" fmla="*/ 67 h 67"/>
                <a:gd name="T32" fmla="*/ 99 w 99"/>
                <a:gd name="T33" fmla="*/ 67 h 67"/>
                <a:gd name="T34" fmla="*/ 99 w 99"/>
                <a:gd name="T35" fmla="*/ 0 h 67"/>
                <a:gd name="T36" fmla="*/ 58 w 99"/>
                <a:gd name="T37" fmla="*/ 0 h 67"/>
                <a:gd name="T38" fmla="*/ 19 w 99"/>
                <a:gd name="T3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" h="67">
                  <a:moveTo>
                    <a:pt x="19" y="0"/>
                  </a:moveTo>
                  <a:lnTo>
                    <a:pt x="19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8" y="5"/>
                  </a:lnTo>
                  <a:lnTo>
                    <a:pt x="5" y="10"/>
                  </a:lnTo>
                  <a:lnTo>
                    <a:pt x="1" y="2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45"/>
                  </a:lnTo>
                  <a:lnTo>
                    <a:pt x="5" y="57"/>
                  </a:lnTo>
                  <a:lnTo>
                    <a:pt x="8" y="60"/>
                  </a:lnTo>
                  <a:lnTo>
                    <a:pt x="11" y="63"/>
                  </a:lnTo>
                  <a:lnTo>
                    <a:pt x="14" y="65"/>
                  </a:lnTo>
                  <a:lnTo>
                    <a:pt x="19" y="67"/>
                  </a:lnTo>
                  <a:lnTo>
                    <a:pt x="58" y="67"/>
                  </a:lnTo>
                  <a:lnTo>
                    <a:pt x="99" y="67"/>
                  </a:lnTo>
                  <a:lnTo>
                    <a:pt x="99" y="0"/>
                  </a:lnTo>
                  <a:lnTo>
                    <a:pt x="58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131"/>
            <p:cNvSpPr>
              <a:spLocks/>
            </p:cNvSpPr>
            <p:nvPr/>
          </p:nvSpPr>
          <p:spPr bwMode="auto">
            <a:xfrm>
              <a:off x="1643063" y="1530350"/>
              <a:ext cx="1600200" cy="50800"/>
            </a:xfrm>
            <a:custGeom>
              <a:avLst/>
              <a:gdLst>
                <a:gd name="T0" fmla="*/ 1984 w 2017"/>
                <a:gd name="T1" fmla="*/ 0 h 65"/>
                <a:gd name="T2" fmla="*/ 33 w 2017"/>
                <a:gd name="T3" fmla="*/ 0 h 65"/>
                <a:gd name="T4" fmla="*/ 33 w 2017"/>
                <a:gd name="T5" fmla="*/ 0 h 65"/>
                <a:gd name="T6" fmla="*/ 26 w 2017"/>
                <a:gd name="T7" fmla="*/ 0 h 65"/>
                <a:gd name="T8" fmla="*/ 20 w 2017"/>
                <a:gd name="T9" fmla="*/ 2 h 65"/>
                <a:gd name="T10" fmla="*/ 15 w 2017"/>
                <a:gd name="T11" fmla="*/ 5 h 65"/>
                <a:gd name="T12" fmla="*/ 10 w 2017"/>
                <a:gd name="T13" fmla="*/ 9 h 65"/>
                <a:gd name="T14" fmla="*/ 7 w 2017"/>
                <a:gd name="T15" fmla="*/ 14 h 65"/>
                <a:gd name="T16" fmla="*/ 3 w 2017"/>
                <a:gd name="T17" fmla="*/ 20 h 65"/>
                <a:gd name="T18" fmla="*/ 2 w 2017"/>
                <a:gd name="T19" fmla="*/ 27 h 65"/>
                <a:gd name="T20" fmla="*/ 0 w 2017"/>
                <a:gd name="T21" fmla="*/ 33 h 65"/>
                <a:gd name="T22" fmla="*/ 0 w 2017"/>
                <a:gd name="T23" fmla="*/ 33 h 65"/>
                <a:gd name="T24" fmla="*/ 2 w 2017"/>
                <a:gd name="T25" fmla="*/ 40 h 65"/>
                <a:gd name="T26" fmla="*/ 3 w 2017"/>
                <a:gd name="T27" fmla="*/ 45 h 65"/>
                <a:gd name="T28" fmla="*/ 7 w 2017"/>
                <a:gd name="T29" fmla="*/ 52 h 65"/>
                <a:gd name="T30" fmla="*/ 10 w 2017"/>
                <a:gd name="T31" fmla="*/ 57 h 65"/>
                <a:gd name="T32" fmla="*/ 15 w 2017"/>
                <a:gd name="T33" fmla="*/ 60 h 65"/>
                <a:gd name="T34" fmla="*/ 20 w 2017"/>
                <a:gd name="T35" fmla="*/ 63 h 65"/>
                <a:gd name="T36" fmla="*/ 26 w 2017"/>
                <a:gd name="T37" fmla="*/ 65 h 65"/>
                <a:gd name="T38" fmla="*/ 33 w 2017"/>
                <a:gd name="T39" fmla="*/ 65 h 65"/>
                <a:gd name="T40" fmla="*/ 1984 w 2017"/>
                <a:gd name="T41" fmla="*/ 65 h 65"/>
                <a:gd name="T42" fmla="*/ 1984 w 2017"/>
                <a:gd name="T43" fmla="*/ 65 h 65"/>
                <a:gd name="T44" fmla="*/ 1990 w 2017"/>
                <a:gd name="T45" fmla="*/ 65 h 65"/>
                <a:gd name="T46" fmla="*/ 1997 w 2017"/>
                <a:gd name="T47" fmla="*/ 63 h 65"/>
                <a:gd name="T48" fmla="*/ 2002 w 2017"/>
                <a:gd name="T49" fmla="*/ 60 h 65"/>
                <a:gd name="T50" fmla="*/ 2007 w 2017"/>
                <a:gd name="T51" fmla="*/ 57 h 65"/>
                <a:gd name="T52" fmla="*/ 2012 w 2017"/>
                <a:gd name="T53" fmla="*/ 52 h 65"/>
                <a:gd name="T54" fmla="*/ 2015 w 2017"/>
                <a:gd name="T55" fmla="*/ 45 h 65"/>
                <a:gd name="T56" fmla="*/ 2017 w 2017"/>
                <a:gd name="T57" fmla="*/ 40 h 65"/>
                <a:gd name="T58" fmla="*/ 2017 w 2017"/>
                <a:gd name="T59" fmla="*/ 33 h 65"/>
                <a:gd name="T60" fmla="*/ 2017 w 2017"/>
                <a:gd name="T61" fmla="*/ 33 h 65"/>
                <a:gd name="T62" fmla="*/ 2017 w 2017"/>
                <a:gd name="T63" fmla="*/ 27 h 65"/>
                <a:gd name="T64" fmla="*/ 2015 w 2017"/>
                <a:gd name="T65" fmla="*/ 20 h 65"/>
                <a:gd name="T66" fmla="*/ 2012 w 2017"/>
                <a:gd name="T67" fmla="*/ 14 h 65"/>
                <a:gd name="T68" fmla="*/ 2007 w 2017"/>
                <a:gd name="T69" fmla="*/ 9 h 65"/>
                <a:gd name="T70" fmla="*/ 2002 w 2017"/>
                <a:gd name="T71" fmla="*/ 5 h 65"/>
                <a:gd name="T72" fmla="*/ 1997 w 2017"/>
                <a:gd name="T73" fmla="*/ 2 h 65"/>
                <a:gd name="T74" fmla="*/ 1990 w 2017"/>
                <a:gd name="T75" fmla="*/ 0 h 65"/>
                <a:gd name="T76" fmla="*/ 1984 w 2017"/>
                <a:gd name="T77" fmla="*/ 0 h 65"/>
                <a:gd name="T78" fmla="*/ 1984 w 2017"/>
                <a:gd name="T7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17" h="65">
                  <a:moveTo>
                    <a:pt x="1984" y="0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5" y="5"/>
                  </a:lnTo>
                  <a:lnTo>
                    <a:pt x="10" y="9"/>
                  </a:lnTo>
                  <a:lnTo>
                    <a:pt x="7" y="14"/>
                  </a:lnTo>
                  <a:lnTo>
                    <a:pt x="3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40"/>
                  </a:lnTo>
                  <a:lnTo>
                    <a:pt x="3" y="45"/>
                  </a:lnTo>
                  <a:lnTo>
                    <a:pt x="7" y="52"/>
                  </a:lnTo>
                  <a:lnTo>
                    <a:pt x="10" y="57"/>
                  </a:lnTo>
                  <a:lnTo>
                    <a:pt x="15" y="60"/>
                  </a:lnTo>
                  <a:lnTo>
                    <a:pt x="20" y="63"/>
                  </a:lnTo>
                  <a:lnTo>
                    <a:pt x="26" y="65"/>
                  </a:lnTo>
                  <a:lnTo>
                    <a:pt x="33" y="65"/>
                  </a:lnTo>
                  <a:lnTo>
                    <a:pt x="1984" y="65"/>
                  </a:lnTo>
                  <a:lnTo>
                    <a:pt x="1984" y="65"/>
                  </a:lnTo>
                  <a:lnTo>
                    <a:pt x="1990" y="65"/>
                  </a:lnTo>
                  <a:lnTo>
                    <a:pt x="1997" y="63"/>
                  </a:lnTo>
                  <a:lnTo>
                    <a:pt x="2002" y="60"/>
                  </a:lnTo>
                  <a:lnTo>
                    <a:pt x="2007" y="57"/>
                  </a:lnTo>
                  <a:lnTo>
                    <a:pt x="2012" y="52"/>
                  </a:lnTo>
                  <a:lnTo>
                    <a:pt x="2015" y="45"/>
                  </a:lnTo>
                  <a:lnTo>
                    <a:pt x="2017" y="40"/>
                  </a:lnTo>
                  <a:lnTo>
                    <a:pt x="2017" y="33"/>
                  </a:lnTo>
                  <a:lnTo>
                    <a:pt x="2017" y="33"/>
                  </a:lnTo>
                  <a:lnTo>
                    <a:pt x="2017" y="27"/>
                  </a:lnTo>
                  <a:lnTo>
                    <a:pt x="2015" y="20"/>
                  </a:lnTo>
                  <a:lnTo>
                    <a:pt x="2012" y="14"/>
                  </a:lnTo>
                  <a:lnTo>
                    <a:pt x="2007" y="9"/>
                  </a:lnTo>
                  <a:lnTo>
                    <a:pt x="2002" y="5"/>
                  </a:lnTo>
                  <a:lnTo>
                    <a:pt x="1997" y="2"/>
                  </a:lnTo>
                  <a:lnTo>
                    <a:pt x="1990" y="0"/>
                  </a:lnTo>
                  <a:lnTo>
                    <a:pt x="1984" y="0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32"/>
            <p:cNvSpPr>
              <a:spLocks/>
            </p:cNvSpPr>
            <p:nvPr/>
          </p:nvSpPr>
          <p:spPr bwMode="auto">
            <a:xfrm>
              <a:off x="1770063" y="1614488"/>
              <a:ext cx="39687" cy="608013"/>
            </a:xfrm>
            <a:custGeom>
              <a:avLst/>
              <a:gdLst>
                <a:gd name="T0" fmla="*/ 0 w 49"/>
                <a:gd name="T1" fmla="*/ 742 h 765"/>
                <a:gd name="T2" fmla="*/ 0 w 49"/>
                <a:gd name="T3" fmla="*/ 742 h 765"/>
                <a:gd name="T4" fmla="*/ 0 w 49"/>
                <a:gd name="T5" fmla="*/ 747 h 765"/>
                <a:gd name="T6" fmla="*/ 1 w 49"/>
                <a:gd name="T7" fmla="*/ 750 h 765"/>
                <a:gd name="T8" fmla="*/ 6 w 49"/>
                <a:gd name="T9" fmla="*/ 758 h 765"/>
                <a:gd name="T10" fmla="*/ 15 w 49"/>
                <a:gd name="T11" fmla="*/ 763 h 765"/>
                <a:gd name="T12" fmla="*/ 19 w 49"/>
                <a:gd name="T13" fmla="*/ 765 h 765"/>
                <a:gd name="T14" fmla="*/ 24 w 49"/>
                <a:gd name="T15" fmla="*/ 765 h 765"/>
                <a:gd name="T16" fmla="*/ 24 w 49"/>
                <a:gd name="T17" fmla="*/ 765 h 765"/>
                <a:gd name="T18" fmla="*/ 29 w 49"/>
                <a:gd name="T19" fmla="*/ 765 h 765"/>
                <a:gd name="T20" fmla="*/ 34 w 49"/>
                <a:gd name="T21" fmla="*/ 763 h 765"/>
                <a:gd name="T22" fmla="*/ 41 w 49"/>
                <a:gd name="T23" fmla="*/ 758 h 765"/>
                <a:gd name="T24" fmla="*/ 46 w 49"/>
                <a:gd name="T25" fmla="*/ 750 h 765"/>
                <a:gd name="T26" fmla="*/ 48 w 49"/>
                <a:gd name="T27" fmla="*/ 747 h 765"/>
                <a:gd name="T28" fmla="*/ 49 w 49"/>
                <a:gd name="T29" fmla="*/ 742 h 765"/>
                <a:gd name="T30" fmla="*/ 49 w 49"/>
                <a:gd name="T31" fmla="*/ 742 h 765"/>
                <a:gd name="T32" fmla="*/ 49 w 49"/>
                <a:gd name="T33" fmla="*/ 0 h 765"/>
                <a:gd name="T34" fmla="*/ 0 w 49"/>
                <a:gd name="T35" fmla="*/ 0 h 765"/>
                <a:gd name="T36" fmla="*/ 0 w 49"/>
                <a:gd name="T37" fmla="*/ 0 h 765"/>
                <a:gd name="T38" fmla="*/ 0 w 49"/>
                <a:gd name="T39" fmla="*/ 742 h 765"/>
                <a:gd name="T40" fmla="*/ 0 w 49"/>
                <a:gd name="T41" fmla="*/ 742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765">
                  <a:moveTo>
                    <a:pt x="0" y="742"/>
                  </a:moveTo>
                  <a:lnTo>
                    <a:pt x="0" y="742"/>
                  </a:lnTo>
                  <a:lnTo>
                    <a:pt x="0" y="747"/>
                  </a:lnTo>
                  <a:lnTo>
                    <a:pt x="1" y="750"/>
                  </a:lnTo>
                  <a:lnTo>
                    <a:pt x="6" y="758"/>
                  </a:lnTo>
                  <a:lnTo>
                    <a:pt x="15" y="763"/>
                  </a:lnTo>
                  <a:lnTo>
                    <a:pt x="19" y="765"/>
                  </a:lnTo>
                  <a:lnTo>
                    <a:pt x="24" y="765"/>
                  </a:lnTo>
                  <a:lnTo>
                    <a:pt x="24" y="765"/>
                  </a:lnTo>
                  <a:lnTo>
                    <a:pt x="29" y="765"/>
                  </a:lnTo>
                  <a:lnTo>
                    <a:pt x="34" y="763"/>
                  </a:lnTo>
                  <a:lnTo>
                    <a:pt x="41" y="758"/>
                  </a:lnTo>
                  <a:lnTo>
                    <a:pt x="46" y="750"/>
                  </a:lnTo>
                  <a:lnTo>
                    <a:pt x="48" y="747"/>
                  </a:lnTo>
                  <a:lnTo>
                    <a:pt x="49" y="742"/>
                  </a:lnTo>
                  <a:lnTo>
                    <a:pt x="49" y="742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42"/>
                  </a:lnTo>
                  <a:lnTo>
                    <a:pt x="0" y="74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33"/>
            <p:cNvSpPr>
              <a:spLocks/>
            </p:cNvSpPr>
            <p:nvPr/>
          </p:nvSpPr>
          <p:spPr bwMode="auto">
            <a:xfrm>
              <a:off x="1898650" y="1001713"/>
              <a:ext cx="1077912" cy="495300"/>
            </a:xfrm>
            <a:custGeom>
              <a:avLst/>
              <a:gdLst>
                <a:gd name="T0" fmla="*/ 50 w 1358"/>
                <a:gd name="T1" fmla="*/ 500 h 624"/>
                <a:gd name="T2" fmla="*/ 78 w 1358"/>
                <a:gd name="T3" fmla="*/ 511 h 624"/>
                <a:gd name="T4" fmla="*/ 117 w 1358"/>
                <a:gd name="T5" fmla="*/ 511 h 624"/>
                <a:gd name="T6" fmla="*/ 442 w 1358"/>
                <a:gd name="T7" fmla="*/ 437 h 624"/>
                <a:gd name="T8" fmla="*/ 452 w 1358"/>
                <a:gd name="T9" fmla="*/ 435 h 624"/>
                <a:gd name="T10" fmla="*/ 493 w 1358"/>
                <a:gd name="T11" fmla="*/ 407 h 624"/>
                <a:gd name="T12" fmla="*/ 518 w 1358"/>
                <a:gd name="T13" fmla="*/ 357 h 624"/>
                <a:gd name="T14" fmla="*/ 517 w 1358"/>
                <a:gd name="T15" fmla="*/ 316 h 624"/>
                <a:gd name="T16" fmla="*/ 510 w 1358"/>
                <a:gd name="T17" fmla="*/ 298 h 624"/>
                <a:gd name="T18" fmla="*/ 472 w 1358"/>
                <a:gd name="T19" fmla="*/ 255 h 624"/>
                <a:gd name="T20" fmla="*/ 417 w 1358"/>
                <a:gd name="T21" fmla="*/ 240 h 624"/>
                <a:gd name="T22" fmla="*/ 397 w 1358"/>
                <a:gd name="T23" fmla="*/ 241 h 624"/>
                <a:gd name="T24" fmla="*/ 174 w 1358"/>
                <a:gd name="T25" fmla="*/ 294 h 624"/>
                <a:gd name="T26" fmla="*/ 174 w 1358"/>
                <a:gd name="T27" fmla="*/ 294 h 624"/>
                <a:gd name="T28" fmla="*/ 174 w 1358"/>
                <a:gd name="T29" fmla="*/ 278 h 624"/>
                <a:gd name="T30" fmla="*/ 184 w 1358"/>
                <a:gd name="T31" fmla="*/ 266 h 624"/>
                <a:gd name="T32" fmla="*/ 351 w 1358"/>
                <a:gd name="T33" fmla="*/ 223 h 624"/>
                <a:gd name="T34" fmla="*/ 672 w 1358"/>
                <a:gd name="T35" fmla="*/ 581 h 624"/>
                <a:gd name="T36" fmla="*/ 960 w 1358"/>
                <a:gd name="T37" fmla="*/ 624 h 624"/>
                <a:gd name="T38" fmla="*/ 682 w 1358"/>
                <a:gd name="T39" fmla="*/ 170 h 624"/>
                <a:gd name="T40" fmla="*/ 1164 w 1358"/>
                <a:gd name="T41" fmla="*/ 261 h 624"/>
                <a:gd name="T42" fmla="*/ 1174 w 1358"/>
                <a:gd name="T43" fmla="*/ 266 h 624"/>
                <a:gd name="T44" fmla="*/ 1184 w 1358"/>
                <a:gd name="T45" fmla="*/ 278 h 624"/>
                <a:gd name="T46" fmla="*/ 1186 w 1358"/>
                <a:gd name="T47" fmla="*/ 294 h 624"/>
                <a:gd name="T48" fmla="*/ 962 w 1358"/>
                <a:gd name="T49" fmla="*/ 241 h 624"/>
                <a:gd name="T50" fmla="*/ 962 w 1358"/>
                <a:gd name="T51" fmla="*/ 241 h 624"/>
                <a:gd name="T52" fmla="*/ 940 w 1358"/>
                <a:gd name="T53" fmla="*/ 240 h 624"/>
                <a:gd name="T54" fmla="*/ 886 w 1358"/>
                <a:gd name="T55" fmla="*/ 255 h 624"/>
                <a:gd name="T56" fmla="*/ 848 w 1358"/>
                <a:gd name="T57" fmla="*/ 298 h 624"/>
                <a:gd name="T58" fmla="*/ 841 w 1358"/>
                <a:gd name="T59" fmla="*/ 316 h 624"/>
                <a:gd name="T60" fmla="*/ 839 w 1358"/>
                <a:gd name="T61" fmla="*/ 357 h 624"/>
                <a:gd name="T62" fmla="*/ 864 w 1358"/>
                <a:gd name="T63" fmla="*/ 407 h 624"/>
                <a:gd name="T64" fmla="*/ 906 w 1358"/>
                <a:gd name="T65" fmla="*/ 435 h 624"/>
                <a:gd name="T66" fmla="*/ 916 w 1358"/>
                <a:gd name="T67" fmla="*/ 437 h 624"/>
                <a:gd name="T68" fmla="*/ 1240 w 1358"/>
                <a:gd name="T69" fmla="*/ 511 h 624"/>
                <a:gd name="T70" fmla="*/ 1280 w 1358"/>
                <a:gd name="T71" fmla="*/ 511 h 624"/>
                <a:gd name="T72" fmla="*/ 1308 w 1358"/>
                <a:gd name="T73" fmla="*/ 500 h 624"/>
                <a:gd name="T74" fmla="*/ 1325 w 1358"/>
                <a:gd name="T75" fmla="*/ 488 h 624"/>
                <a:gd name="T76" fmla="*/ 1353 w 1358"/>
                <a:gd name="T77" fmla="*/ 447 h 624"/>
                <a:gd name="T78" fmla="*/ 1356 w 1358"/>
                <a:gd name="T79" fmla="*/ 390 h 624"/>
                <a:gd name="T80" fmla="*/ 1338 w 1358"/>
                <a:gd name="T81" fmla="*/ 354 h 624"/>
                <a:gd name="T82" fmla="*/ 1338 w 1358"/>
                <a:gd name="T83" fmla="*/ 354 h 624"/>
                <a:gd name="T84" fmla="*/ 1136 w 1358"/>
                <a:gd name="T85" fmla="*/ 76 h 624"/>
                <a:gd name="T86" fmla="*/ 1078 w 1358"/>
                <a:gd name="T87" fmla="*/ 26 h 624"/>
                <a:gd name="T88" fmla="*/ 1005 w 1358"/>
                <a:gd name="T89" fmla="*/ 1 h 624"/>
                <a:gd name="T90" fmla="*/ 381 w 1358"/>
                <a:gd name="T91" fmla="*/ 0 h 624"/>
                <a:gd name="T92" fmla="*/ 328 w 1358"/>
                <a:gd name="T93" fmla="*/ 6 h 624"/>
                <a:gd name="T94" fmla="*/ 258 w 1358"/>
                <a:gd name="T95" fmla="*/ 41 h 624"/>
                <a:gd name="T96" fmla="*/ 209 w 1358"/>
                <a:gd name="T97" fmla="*/ 97 h 624"/>
                <a:gd name="T98" fmla="*/ 20 w 1358"/>
                <a:gd name="T99" fmla="*/ 354 h 624"/>
                <a:gd name="T100" fmla="*/ 8 w 1358"/>
                <a:gd name="T101" fmla="*/ 372 h 624"/>
                <a:gd name="T102" fmla="*/ 2 w 1358"/>
                <a:gd name="T103" fmla="*/ 429 h 624"/>
                <a:gd name="T104" fmla="*/ 26 w 1358"/>
                <a:gd name="T105" fmla="*/ 482 h 624"/>
                <a:gd name="T106" fmla="*/ 41 w 1358"/>
                <a:gd name="T107" fmla="*/ 495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8" h="624">
                  <a:moveTo>
                    <a:pt x="41" y="495"/>
                  </a:moveTo>
                  <a:lnTo>
                    <a:pt x="41" y="495"/>
                  </a:lnTo>
                  <a:lnTo>
                    <a:pt x="50" y="500"/>
                  </a:lnTo>
                  <a:lnTo>
                    <a:pt x="60" y="505"/>
                  </a:lnTo>
                  <a:lnTo>
                    <a:pt x="68" y="508"/>
                  </a:lnTo>
                  <a:lnTo>
                    <a:pt x="78" y="511"/>
                  </a:lnTo>
                  <a:lnTo>
                    <a:pt x="88" y="513"/>
                  </a:lnTo>
                  <a:lnTo>
                    <a:pt x="98" y="513"/>
                  </a:lnTo>
                  <a:lnTo>
                    <a:pt x="117" y="511"/>
                  </a:lnTo>
                  <a:lnTo>
                    <a:pt x="442" y="437"/>
                  </a:lnTo>
                  <a:lnTo>
                    <a:pt x="442" y="437"/>
                  </a:lnTo>
                  <a:lnTo>
                    <a:pt x="442" y="437"/>
                  </a:lnTo>
                  <a:lnTo>
                    <a:pt x="442" y="437"/>
                  </a:lnTo>
                  <a:lnTo>
                    <a:pt x="442" y="437"/>
                  </a:lnTo>
                  <a:lnTo>
                    <a:pt x="452" y="435"/>
                  </a:lnTo>
                  <a:lnTo>
                    <a:pt x="462" y="430"/>
                  </a:lnTo>
                  <a:lnTo>
                    <a:pt x="478" y="420"/>
                  </a:lnTo>
                  <a:lnTo>
                    <a:pt x="493" y="407"/>
                  </a:lnTo>
                  <a:lnTo>
                    <a:pt x="505" y="392"/>
                  </a:lnTo>
                  <a:lnTo>
                    <a:pt x="513" y="376"/>
                  </a:lnTo>
                  <a:lnTo>
                    <a:pt x="518" y="357"/>
                  </a:lnTo>
                  <a:lnTo>
                    <a:pt x="520" y="338"/>
                  </a:lnTo>
                  <a:lnTo>
                    <a:pt x="518" y="328"/>
                  </a:lnTo>
                  <a:lnTo>
                    <a:pt x="517" y="316"/>
                  </a:lnTo>
                  <a:lnTo>
                    <a:pt x="517" y="316"/>
                  </a:lnTo>
                  <a:lnTo>
                    <a:pt x="513" y="308"/>
                  </a:lnTo>
                  <a:lnTo>
                    <a:pt x="510" y="298"/>
                  </a:lnTo>
                  <a:lnTo>
                    <a:pt x="500" y="281"/>
                  </a:lnTo>
                  <a:lnTo>
                    <a:pt x="487" y="266"/>
                  </a:lnTo>
                  <a:lnTo>
                    <a:pt x="472" y="255"/>
                  </a:lnTo>
                  <a:lnTo>
                    <a:pt x="455" y="246"/>
                  </a:lnTo>
                  <a:lnTo>
                    <a:pt x="437" y="241"/>
                  </a:lnTo>
                  <a:lnTo>
                    <a:pt x="417" y="240"/>
                  </a:lnTo>
                  <a:lnTo>
                    <a:pt x="407" y="240"/>
                  </a:lnTo>
                  <a:lnTo>
                    <a:pt x="397" y="241"/>
                  </a:lnTo>
                  <a:lnTo>
                    <a:pt x="397" y="241"/>
                  </a:lnTo>
                  <a:lnTo>
                    <a:pt x="396" y="241"/>
                  </a:lnTo>
                  <a:lnTo>
                    <a:pt x="396" y="241"/>
                  </a:lnTo>
                  <a:lnTo>
                    <a:pt x="174" y="294"/>
                  </a:lnTo>
                  <a:lnTo>
                    <a:pt x="174" y="294"/>
                  </a:lnTo>
                  <a:lnTo>
                    <a:pt x="174" y="294"/>
                  </a:lnTo>
                  <a:lnTo>
                    <a:pt x="174" y="294"/>
                  </a:lnTo>
                  <a:lnTo>
                    <a:pt x="172" y="289"/>
                  </a:lnTo>
                  <a:lnTo>
                    <a:pt x="172" y="283"/>
                  </a:lnTo>
                  <a:lnTo>
                    <a:pt x="174" y="278"/>
                  </a:lnTo>
                  <a:lnTo>
                    <a:pt x="177" y="273"/>
                  </a:lnTo>
                  <a:lnTo>
                    <a:pt x="180" y="270"/>
                  </a:lnTo>
                  <a:lnTo>
                    <a:pt x="184" y="266"/>
                  </a:lnTo>
                  <a:lnTo>
                    <a:pt x="189" y="263"/>
                  </a:lnTo>
                  <a:lnTo>
                    <a:pt x="194" y="261"/>
                  </a:lnTo>
                  <a:lnTo>
                    <a:pt x="351" y="223"/>
                  </a:lnTo>
                  <a:lnTo>
                    <a:pt x="351" y="56"/>
                  </a:lnTo>
                  <a:lnTo>
                    <a:pt x="672" y="170"/>
                  </a:lnTo>
                  <a:lnTo>
                    <a:pt x="672" y="581"/>
                  </a:lnTo>
                  <a:lnTo>
                    <a:pt x="399" y="487"/>
                  </a:lnTo>
                  <a:lnTo>
                    <a:pt x="401" y="624"/>
                  </a:lnTo>
                  <a:lnTo>
                    <a:pt x="960" y="624"/>
                  </a:lnTo>
                  <a:lnTo>
                    <a:pt x="960" y="485"/>
                  </a:lnTo>
                  <a:lnTo>
                    <a:pt x="682" y="581"/>
                  </a:lnTo>
                  <a:lnTo>
                    <a:pt x="682" y="170"/>
                  </a:lnTo>
                  <a:lnTo>
                    <a:pt x="1003" y="56"/>
                  </a:lnTo>
                  <a:lnTo>
                    <a:pt x="1003" y="222"/>
                  </a:lnTo>
                  <a:lnTo>
                    <a:pt x="1164" y="261"/>
                  </a:lnTo>
                  <a:lnTo>
                    <a:pt x="1164" y="261"/>
                  </a:lnTo>
                  <a:lnTo>
                    <a:pt x="1169" y="263"/>
                  </a:lnTo>
                  <a:lnTo>
                    <a:pt x="1174" y="266"/>
                  </a:lnTo>
                  <a:lnTo>
                    <a:pt x="1179" y="270"/>
                  </a:lnTo>
                  <a:lnTo>
                    <a:pt x="1182" y="273"/>
                  </a:lnTo>
                  <a:lnTo>
                    <a:pt x="1184" y="278"/>
                  </a:lnTo>
                  <a:lnTo>
                    <a:pt x="1186" y="283"/>
                  </a:lnTo>
                  <a:lnTo>
                    <a:pt x="1186" y="289"/>
                  </a:lnTo>
                  <a:lnTo>
                    <a:pt x="1186" y="294"/>
                  </a:lnTo>
                  <a:lnTo>
                    <a:pt x="1186" y="294"/>
                  </a:lnTo>
                  <a:lnTo>
                    <a:pt x="1184" y="294"/>
                  </a:lnTo>
                  <a:lnTo>
                    <a:pt x="962" y="241"/>
                  </a:lnTo>
                  <a:lnTo>
                    <a:pt x="962" y="241"/>
                  </a:lnTo>
                  <a:lnTo>
                    <a:pt x="962" y="241"/>
                  </a:lnTo>
                  <a:lnTo>
                    <a:pt x="962" y="241"/>
                  </a:lnTo>
                  <a:lnTo>
                    <a:pt x="962" y="241"/>
                  </a:lnTo>
                  <a:lnTo>
                    <a:pt x="950" y="240"/>
                  </a:lnTo>
                  <a:lnTo>
                    <a:pt x="940" y="240"/>
                  </a:lnTo>
                  <a:lnTo>
                    <a:pt x="922" y="241"/>
                  </a:lnTo>
                  <a:lnTo>
                    <a:pt x="902" y="246"/>
                  </a:lnTo>
                  <a:lnTo>
                    <a:pt x="886" y="255"/>
                  </a:lnTo>
                  <a:lnTo>
                    <a:pt x="871" y="266"/>
                  </a:lnTo>
                  <a:lnTo>
                    <a:pt x="858" y="281"/>
                  </a:lnTo>
                  <a:lnTo>
                    <a:pt x="848" y="298"/>
                  </a:lnTo>
                  <a:lnTo>
                    <a:pt x="844" y="308"/>
                  </a:lnTo>
                  <a:lnTo>
                    <a:pt x="841" y="316"/>
                  </a:lnTo>
                  <a:lnTo>
                    <a:pt x="841" y="316"/>
                  </a:lnTo>
                  <a:lnTo>
                    <a:pt x="839" y="328"/>
                  </a:lnTo>
                  <a:lnTo>
                    <a:pt x="838" y="338"/>
                  </a:lnTo>
                  <a:lnTo>
                    <a:pt x="839" y="357"/>
                  </a:lnTo>
                  <a:lnTo>
                    <a:pt x="844" y="376"/>
                  </a:lnTo>
                  <a:lnTo>
                    <a:pt x="853" y="392"/>
                  </a:lnTo>
                  <a:lnTo>
                    <a:pt x="864" y="407"/>
                  </a:lnTo>
                  <a:lnTo>
                    <a:pt x="879" y="420"/>
                  </a:lnTo>
                  <a:lnTo>
                    <a:pt x="896" y="430"/>
                  </a:lnTo>
                  <a:lnTo>
                    <a:pt x="906" y="435"/>
                  </a:lnTo>
                  <a:lnTo>
                    <a:pt x="916" y="437"/>
                  </a:lnTo>
                  <a:lnTo>
                    <a:pt x="916" y="437"/>
                  </a:lnTo>
                  <a:lnTo>
                    <a:pt x="916" y="437"/>
                  </a:lnTo>
                  <a:lnTo>
                    <a:pt x="916" y="437"/>
                  </a:lnTo>
                  <a:lnTo>
                    <a:pt x="1240" y="511"/>
                  </a:lnTo>
                  <a:lnTo>
                    <a:pt x="1240" y="511"/>
                  </a:lnTo>
                  <a:lnTo>
                    <a:pt x="1260" y="513"/>
                  </a:lnTo>
                  <a:lnTo>
                    <a:pt x="1270" y="513"/>
                  </a:lnTo>
                  <a:lnTo>
                    <a:pt x="1280" y="511"/>
                  </a:lnTo>
                  <a:lnTo>
                    <a:pt x="1290" y="508"/>
                  </a:lnTo>
                  <a:lnTo>
                    <a:pt x="1298" y="505"/>
                  </a:lnTo>
                  <a:lnTo>
                    <a:pt x="1308" y="500"/>
                  </a:lnTo>
                  <a:lnTo>
                    <a:pt x="1316" y="495"/>
                  </a:lnTo>
                  <a:lnTo>
                    <a:pt x="1316" y="495"/>
                  </a:lnTo>
                  <a:lnTo>
                    <a:pt x="1325" y="488"/>
                  </a:lnTo>
                  <a:lnTo>
                    <a:pt x="1333" y="482"/>
                  </a:lnTo>
                  <a:lnTo>
                    <a:pt x="1345" y="465"/>
                  </a:lnTo>
                  <a:lnTo>
                    <a:pt x="1353" y="447"/>
                  </a:lnTo>
                  <a:lnTo>
                    <a:pt x="1356" y="429"/>
                  </a:lnTo>
                  <a:lnTo>
                    <a:pt x="1358" y="410"/>
                  </a:lnTo>
                  <a:lnTo>
                    <a:pt x="1356" y="390"/>
                  </a:lnTo>
                  <a:lnTo>
                    <a:pt x="1349" y="372"/>
                  </a:lnTo>
                  <a:lnTo>
                    <a:pt x="1345" y="362"/>
                  </a:lnTo>
                  <a:lnTo>
                    <a:pt x="1338" y="354"/>
                  </a:lnTo>
                  <a:lnTo>
                    <a:pt x="1338" y="354"/>
                  </a:lnTo>
                  <a:lnTo>
                    <a:pt x="1338" y="354"/>
                  </a:lnTo>
                  <a:lnTo>
                    <a:pt x="1338" y="354"/>
                  </a:lnTo>
                  <a:lnTo>
                    <a:pt x="1149" y="97"/>
                  </a:lnTo>
                  <a:lnTo>
                    <a:pt x="1149" y="97"/>
                  </a:lnTo>
                  <a:lnTo>
                    <a:pt x="1136" y="76"/>
                  </a:lnTo>
                  <a:lnTo>
                    <a:pt x="1119" y="58"/>
                  </a:lnTo>
                  <a:lnTo>
                    <a:pt x="1099" y="41"/>
                  </a:lnTo>
                  <a:lnTo>
                    <a:pt x="1078" y="26"/>
                  </a:lnTo>
                  <a:lnTo>
                    <a:pt x="1055" y="15"/>
                  </a:lnTo>
                  <a:lnTo>
                    <a:pt x="1030" y="6"/>
                  </a:lnTo>
                  <a:lnTo>
                    <a:pt x="1005" y="1"/>
                  </a:lnTo>
                  <a:lnTo>
                    <a:pt x="979" y="0"/>
                  </a:lnTo>
                  <a:lnTo>
                    <a:pt x="979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53" y="1"/>
                  </a:lnTo>
                  <a:lnTo>
                    <a:pt x="328" y="6"/>
                  </a:lnTo>
                  <a:lnTo>
                    <a:pt x="303" y="15"/>
                  </a:lnTo>
                  <a:lnTo>
                    <a:pt x="280" y="26"/>
                  </a:lnTo>
                  <a:lnTo>
                    <a:pt x="258" y="41"/>
                  </a:lnTo>
                  <a:lnTo>
                    <a:pt x="240" y="58"/>
                  </a:lnTo>
                  <a:lnTo>
                    <a:pt x="222" y="76"/>
                  </a:lnTo>
                  <a:lnTo>
                    <a:pt x="209" y="97"/>
                  </a:lnTo>
                  <a:lnTo>
                    <a:pt x="20" y="354"/>
                  </a:lnTo>
                  <a:lnTo>
                    <a:pt x="20" y="354"/>
                  </a:lnTo>
                  <a:lnTo>
                    <a:pt x="20" y="354"/>
                  </a:lnTo>
                  <a:lnTo>
                    <a:pt x="20" y="354"/>
                  </a:lnTo>
                  <a:lnTo>
                    <a:pt x="13" y="362"/>
                  </a:lnTo>
                  <a:lnTo>
                    <a:pt x="8" y="372"/>
                  </a:lnTo>
                  <a:lnTo>
                    <a:pt x="3" y="390"/>
                  </a:lnTo>
                  <a:lnTo>
                    <a:pt x="0" y="410"/>
                  </a:lnTo>
                  <a:lnTo>
                    <a:pt x="2" y="429"/>
                  </a:lnTo>
                  <a:lnTo>
                    <a:pt x="5" y="447"/>
                  </a:lnTo>
                  <a:lnTo>
                    <a:pt x="15" y="465"/>
                  </a:lnTo>
                  <a:lnTo>
                    <a:pt x="26" y="482"/>
                  </a:lnTo>
                  <a:lnTo>
                    <a:pt x="33" y="488"/>
                  </a:lnTo>
                  <a:lnTo>
                    <a:pt x="41" y="495"/>
                  </a:lnTo>
                  <a:lnTo>
                    <a:pt x="41" y="495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9304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22A7-F769-4AFF-B2CC-DAFAA6BFAAE7}" type="datetimeFigureOut">
              <a:rPr lang="zh-TW" altLang="en-US" smtClean="0"/>
              <a:t>2024/11/7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01341" y="5092588"/>
            <a:ext cx="551167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84CC41-8AEA-436C-8AD5-56EE5061ADC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10801339" y="0"/>
            <a:ext cx="1390663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 userDrawn="1"/>
        </p:nvSpPr>
        <p:spPr>
          <a:xfrm>
            <a:off x="10801339" y="417624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多元入學</a:t>
            </a:r>
            <a:endParaRPr lang="en-US" altLang="zh-TW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管道</a:t>
            </a:r>
            <a:endParaRPr lang="zh-TW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10801339" y="1971333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個人申請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10801339" y="2748187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考試入學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2" name="矩形 21"/>
          <p:cNvSpPr/>
          <p:nvPr userDrawn="1"/>
        </p:nvSpPr>
        <p:spPr>
          <a:xfrm>
            <a:off x="10801339" y="4309259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科技校院日間四年制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3" name="矩形 22"/>
          <p:cNvSpPr/>
          <p:nvPr userDrawn="1"/>
        </p:nvSpPr>
        <p:spPr>
          <a:xfrm>
            <a:off x="10801339" y="5087471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特殊選才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4" name="矩形 23"/>
          <p:cNvSpPr/>
          <p:nvPr userDrawn="1"/>
        </p:nvSpPr>
        <p:spPr>
          <a:xfrm>
            <a:off x="10801339" y="5876803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其他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10801339" y="1204905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繁星推薦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10801339" y="3531959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警大、警專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1484313" y="685801"/>
            <a:ext cx="9308852" cy="1191986"/>
          </a:xfrm>
        </p:spPr>
        <p:txBody>
          <a:bodyPr/>
          <a:lstStyle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1484311" y="2098223"/>
            <a:ext cx="9308853" cy="3692979"/>
          </a:xfrm>
        </p:spPr>
        <p:txBody>
          <a:bodyPr anchor="t"/>
          <a:lstStyle>
            <a:lvl1pPr>
              <a:defRPr sz="2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</p:txBody>
      </p:sp>
      <p:grpSp>
        <p:nvGrpSpPr>
          <p:cNvPr id="16" name="组合 77"/>
          <p:cNvGrpSpPr/>
          <p:nvPr userDrawn="1"/>
        </p:nvGrpSpPr>
        <p:grpSpPr>
          <a:xfrm>
            <a:off x="139612" y="5449691"/>
            <a:ext cx="2689397" cy="1296686"/>
            <a:chOff x="2492375" y="4006850"/>
            <a:chExt cx="5913438" cy="2851150"/>
          </a:xfrm>
        </p:grpSpPr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2492375" y="6321425"/>
              <a:ext cx="993775" cy="536575"/>
            </a:xfrm>
            <a:custGeom>
              <a:avLst/>
              <a:gdLst>
                <a:gd name="T0" fmla="*/ 1218 w 1250"/>
                <a:gd name="T1" fmla="*/ 309 h 676"/>
                <a:gd name="T2" fmla="*/ 1218 w 1250"/>
                <a:gd name="T3" fmla="*/ 309 h 676"/>
                <a:gd name="T4" fmla="*/ 1226 w 1250"/>
                <a:gd name="T5" fmla="*/ 278 h 676"/>
                <a:gd name="T6" fmla="*/ 1232 w 1250"/>
                <a:gd name="T7" fmla="*/ 245 h 676"/>
                <a:gd name="T8" fmla="*/ 1237 w 1250"/>
                <a:gd name="T9" fmla="*/ 214 h 676"/>
                <a:gd name="T10" fmla="*/ 1242 w 1250"/>
                <a:gd name="T11" fmla="*/ 181 h 676"/>
                <a:gd name="T12" fmla="*/ 1247 w 1250"/>
                <a:gd name="T13" fmla="*/ 150 h 676"/>
                <a:gd name="T14" fmla="*/ 1249 w 1250"/>
                <a:gd name="T15" fmla="*/ 119 h 676"/>
                <a:gd name="T16" fmla="*/ 1250 w 1250"/>
                <a:gd name="T17" fmla="*/ 87 h 676"/>
                <a:gd name="T18" fmla="*/ 1250 w 1250"/>
                <a:gd name="T19" fmla="*/ 56 h 676"/>
                <a:gd name="T20" fmla="*/ 1250 w 1250"/>
                <a:gd name="T21" fmla="*/ 56 h 676"/>
                <a:gd name="T22" fmla="*/ 1249 w 1250"/>
                <a:gd name="T23" fmla="*/ 0 h 676"/>
                <a:gd name="T24" fmla="*/ 0 w 1250"/>
                <a:gd name="T25" fmla="*/ 661 h 676"/>
                <a:gd name="T26" fmla="*/ 3 w 1250"/>
                <a:gd name="T27" fmla="*/ 676 h 676"/>
                <a:gd name="T28" fmla="*/ 687 w 1250"/>
                <a:gd name="T29" fmla="*/ 671 h 676"/>
                <a:gd name="T30" fmla="*/ 1214 w 1250"/>
                <a:gd name="T31" fmla="*/ 327 h 676"/>
                <a:gd name="T32" fmla="*/ 1214 w 1250"/>
                <a:gd name="T33" fmla="*/ 327 h 676"/>
                <a:gd name="T34" fmla="*/ 1218 w 1250"/>
                <a:gd name="T35" fmla="*/ 309 h 676"/>
                <a:gd name="T36" fmla="*/ 1218 w 1250"/>
                <a:gd name="T37" fmla="*/ 309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0" h="676">
                  <a:moveTo>
                    <a:pt x="1218" y="309"/>
                  </a:moveTo>
                  <a:lnTo>
                    <a:pt x="1218" y="309"/>
                  </a:lnTo>
                  <a:lnTo>
                    <a:pt x="1226" y="278"/>
                  </a:lnTo>
                  <a:lnTo>
                    <a:pt x="1232" y="245"/>
                  </a:lnTo>
                  <a:lnTo>
                    <a:pt x="1237" y="214"/>
                  </a:lnTo>
                  <a:lnTo>
                    <a:pt x="1242" y="181"/>
                  </a:lnTo>
                  <a:lnTo>
                    <a:pt x="1247" y="150"/>
                  </a:lnTo>
                  <a:lnTo>
                    <a:pt x="1249" y="119"/>
                  </a:lnTo>
                  <a:lnTo>
                    <a:pt x="1250" y="87"/>
                  </a:lnTo>
                  <a:lnTo>
                    <a:pt x="1250" y="56"/>
                  </a:lnTo>
                  <a:lnTo>
                    <a:pt x="1250" y="56"/>
                  </a:lnTo>
                  <a:lnTo>
                    <a:pt x="1249" y="0"/>
                  </a:lnTo>
                  <a:lnTo>
                    <a:pt x="0" y="661"/>
                  </a:lnTo>
                  <a:lnTo>
                    <a:pt x="3" y="676"/>
                  </a:lnTo>
                  <a:lnTo>
                    <a:pt x="687" y="671"/>
                  </a:lnTo>
                  <a:lnTo>
                    <a:pt x="1214" y="327"/>
                  </a:lnTo>
                  <a:lnTo>
                    <a:pt x="1214" y="327"/>
                  </a:lnTo>
                  <a:lnTo>
                    <a:pt x="1218" y="309"/>
                  </a:lnTo>
                  <a:lnTo>
                    <a:pt x="1218" y="309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3648075" y="6154738"/>
              <a:ext cx="452438" cy="301625"/>
            </a:xfrm>
            <a:custGeom>
              <a:avLst/>
              <a:gdLst>
                <a:gd name="T0" fmla="*/ 0 w 572"/>
                <a:gd name="T1" fmla="*/ 156 h 381"/>
                <a:gd name="T2" fmla="*/ 0 w 572"/>
                <a:gd name="T3" fmla="*/ 156 h 381"/>
                <a:gd name="T4" fmla="*/ 5 w 572"/>
                <a:gd name="T5" fmla="*/ 211 h 381"/>
                <a:gd name="T6" fmla="*/ 5 w 572"/>
                <a:gd name="T7" fmla="*/ 267 h 381"/>
                <a:gd name="T8" fmla="*/ 5 w 572"/>
                <a:gd name="T9" fmla="*/ 267 h 381"/>
                <a:gd name="T10" fmla="*/ 5 w 572"/>
                <a:gd name="T11" fmla="*/ 324 h 381"/>
                <a:gd name="T12" fmla="*/ 0 w 572"/>
                <a:gd name="T13" fmla="*/ 381 h 381"/>
                <a:gd name="T14" fmla="*/ 572 w 572"/>
                <a:gd name="T15" fmla="*/ 9 h 381"/>
                <a:gd name="T16" fmla="*/ 572 w 572"/>
                <a:gd name="T17" fmla="*/ 0 h 381"/>
                <a:gd name="T18" fmla="*/ 190 w 572"/>
                <a:gd name="T19" fmla="*/ 2 h 381"/>
                <a:gd name="T20" fmla="*/ 160 w 572"/>
                <a:gd name="T21" fmla="*/ 18 h 381"/>
                <a:gd name="T22" fmla="*/ 160 w 572"/>
                <a:gd name="T23" fmla="*/ 18 h 381"/>
                <a:gd name="T24" fmla="*/ 159 w 572"/>
                <a:gd name="T25" fmla="*/ 79 h 381"/>
                <a:gd name="T26" fmla="*/ 157 w 572"/>
                <a:gd name="T27" fmla="*/ 111 h 381"/>
                <a:gd name="T28" fmla="*/ 157 w 572"/>
                <a:gd name="T29" fmla="*/ 111 h 381"/>
                <a:gd name="T30" fmla="*/ 156 w 572"/>
                <a:gd name="T31" fmla="*/ 120 h 381"/>
                <a:gd name="T32" fmla="*/ 152 w 572"/>
                <a:gd name="T33" fmla="*/ 128 h 381"/>
                <a:gd name="T34" fmla="*/ 144 w 572"/>
                <a:gd name="T35" fmla="*/ 134 h 381"/>
                <a:gd name="T36" fmla="*/ 131 w 572"/>
                <a:gd name="T37" fmla="*/ 141 h 381"/>
                <a:gd name="T38" fmla="*/ 111 w 572"/>
                <a:gd name="T39" fmla="*/ 147 h 381"/>
                <a:gd name="T40" fmla="*/ 84 w 572"/>
                <a:gd name="T41" fmla="*/ 152 h 381"/>
                <a:gd name="T42" fmla="*/ 48 w 572"/>
                <a:gd name="T43" fmla="*/ 154 h 381"/>
                <a:gd name="T44" fmla="*/ 0 w 572"/>
                <a:gd name="T45" fmla="*/ 156 h 381"/>
                <a:gd name="T46" fmla="*/ 0 w 572"/>
                <a:gd name="T47" fmla="*/ 156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2" h="381">
                  <a:moveTo>
                    <a:pt x="0" y="156"/>
                  </a:moveTo>
                  <a:lnTo>
                    <a:pt x="0" y="156"/>
                  </a:lnTo>
                  <a:lnTo>
                    <a:pt x="5" y="211"/>
                  </a:lnTo>
                  <a:lnTo>
                    <a:pt x="5" y="267"/>
                  </a:lnTo>
                  <a:lnTo>
                    <a:pt x="5" y="267"/>
                  </a:lnTo>
                  <a:lnTo>
                    <a:pt x="5" y="324"/>
                  </a:lnTo>
                  <a:lnTo>
                    <a:pt x="0" y="381"/>
                  </a:lnTo>
                  <a:lnTo>
                    <a:pt x="572" y="9"/>
                  </a:lnTo>
                  <a:lnTo>
                    <a:pt x="572" y="0"/>
                  </a:lnTo>
                  <a:lnTo>
                    <a:pt x="190" y="2"/>
                  </a:lnTo>
                  <a:lnTo>
                    <a:pt x="160" y="18"/>
                  </a:lnTo>
                  <a:lnTo>
                    <a:pt x="160" y="18"/>
                  </a:lnTo>
                  <a:lnTo>
                    <a:pt x="159" y="79"/>
                  </a:lnTo>
                  <a:lnTo>
                    <a:pt x="157" y="111"/>
                  </a:lnTo>
                  <a:lnTo>
                    <a:pt x="157" y="111"/>
                  </a:lnTo>
                  <a:lnTo>
                    <a:pt x="156" y="120"/>
                  </a:lnTo>
                  <a:lnTo>
                    <a:pt x="152" y="128"/>
                  </a:lnTo>
                  <a:lnTo>
                    <a:pt x="144" y="134"/>
                  </a:lnTo>
                  <a:lnTo>
                    <a:pt x="131" y="141"/>
                  </a:lnTo>
                  <a:lnTo>
                    <a:pt x="111" y="147"/>
                  </a:lnTo>
                  <a:lnTo>
                    <a:pt x="84" y="152"/>
                  </a:lnTo>
                  <a:lnTo>
                    <a:pt x="48" y="154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3567113" y="6203950"/>
              <a:ext cx="779463" cy="646113"/>
            </a:xfrm>
            <a:custGeom>
              <a:avLst/>
              <a:gdLst>
                <a:gd name="T0" fmla="*/ 924 w 981"/>
                <a:gd name="T1" fmla="*/ 424 h 814"/>
                <a:gd name="T2" fmla="*/ 924 w 981"/>
                <a:gd name="T3" fmla="*/ 424 h 814"/>
                <a:gd name="T4" fmla="*/ 937 w 981"/>
                <a:gd name="T5" fmla="*/ 390 h 814"/>
                <a:gd name="T6" fmla="*/ 949 w 981"/>
                <a:gd name="T7" fmla="*/ 355 h 814"/>
                <a:gd name="T8" fmla="*/ 960 w 981"/>
                <a:gd name="T9" fmla="*/ 320 h 814"/>
                <a:gd name="T10" fmla="*/ 968 w 981"/>
                <a:gd name="T11" fmla="*/ 285 h 814"/>
                <a:gd name="T12" fmla="*/ 973 w 981"/>
                <a:gd name="T13" fmla="*/ 249 h 814"/>
                <a:gd name="T14" fmla="*/ 978 w 981"/>
                <a:gd name="T15" fmla="*/ 215 h 814"/>
                <a:gd name="T16" fmla="*/ 981 w 981"/>
                <a:gd name="T17" fmla="*/ 179 h 814"/>
                <a:gd name="T18" fmla="*/ 981 w 981"/>
                <a:gd name="T19" fmla="*/ 143 h 814"/>
                <a:gd name="T20" fmla="*/ 981 w 981"/>
                <a:gd name="T21" fmla="*/ 143 h 814"/>
                <a:gd name="T22" fmla="*/ 981 w 981"/>
                <a:gd name="T23" fmla="*/ 104 h 814"/>
                <a:gd name="T24" fmla="*/ 978 w 981"/>
                <a:gd name="T25" fmla="*/ 65 h 814"/>
                <a:gd name="T26" fmla="*/ 973 w 981"/>
                <a:gd name="T27" fmla="*/ 31 h 814"/>
                <a:gd name="T28" fmla="*/ 967 w 981"/>
                <a:gd name="T29" fmla="*/ 0 h 814"/>
                <a:gd name="T30" fmla="*/ 0 w 981"/>
                <a:gd name="T31" fmla="*/ 801 h 814"/>
                <a:gd name="T32" fmla="*/ 2 w 981"/>
                <a:gd name="T33" fmla="*/ 814 h 814"/>
                <a:gd name="T34" fmla="*/ 686 w 981"/>
                <a:gd name="T35" fmla="*/ 809 h 814"/>
                <a:gd name="T36" fmla="*/ 928 w 981"/>
                <a:gd name="T37" fmla="*/ 527 h 814"/>
                <a:gd name="T38" fmla="*/ 928 w 981"/>
                <a:gd name="T39" fmla="*/ 527 h 814"/>
                <a:gd name="T40" fmla="*/ 923 w 981"/>
                <a:gd name="T41" fmla="*/ 514 h 814"/>
                <a:gd name="T42" fmla="*/ 919 w 981"/>
                <a:gd name="T43" fmla="*/ 502 h 814"/>
                <a:gd name="T44" fmla="*/ 916 w 981"/>
                <a:gd name="T45" fmla="*/ 489 h 814"/>
                <a:gd name="T46" fmla="*/ 914 w 981"/>
                <a:gd name="T47" fmla="*/ 476 h 814"/>
                <a:gd name="T48" fmla="*/ 914 w 981"/>
                <a:gd name="T49" fmla="*/ 463 h 814"/>
                <a:gd name="T50" fmla="*/ 916 w 981"/>
                <a:gd name="T51" fmla="*/ 450 h 814"/>
                <a:gd name="T52" fmla="*/ 919 w 981"/>
                <a:gd name="T53" fmla="*/ 437 h 814"/>
                <a:gd name="T54" fmla="*/ 924 w 981"/>
                <a:gd name="T55" fmla="*/ 424 h 814"/>
                <a:gd name="T56" fmla="*/ 924 w 981"/>
                <a:gd name="T57" fmla="*/ 42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81" h="814">
                  <a:moveTo>
                    <a:pt x="924" y="424"/>
                  </a:moveTo>
                  <a:lnTo>
                    <a:pt x="924" y="424"/>
                  </a:lnTo>
                  <a:lnTo>
                    <a:pt x="937" y="390"/>
                  </a:lnTo>
                  <a:lnTo>
                    <a:pt x="949" y="355"/>
                  </a:lnTo>
                  <a:lnTo>
                    <a:pt x="960" y="320"/>
                  </a:lnTo>
                  <a:lnTo>
                    <a:pt x="968" y="285"/>
                  </a:lnTo>
                  <a:lnTo>
                    <a:pt x="973" y="249"/>
                  </a:lnTo>
                  <a:lnTo>
                    <a:pt x="978" y="215"/>
                  </a:lnTo>
                  <a:lnTo>
                    <a:pt x="981" y="179"/>
                  </a:lnTo>
                  <a:lnTo>
                    <a:pt x="981" y="143"/>
                  </a:lnTo>
                  <a:lnTo>
                    <a:pt x="981" y="143"/>
                  </a:lnTo>
                  <a:lnTo>
                    <a:pt x="981" y="104"/>
                  </a:lnTo>
                  <a:lnTo>
                    <a:pt x="978" y="65"/>
                  </a:lnTo>
                  <a:lnTo>
                    <a:pt x="973" y="31"/>
                  </a:lnTo>
                  <a:lnTo>
                    <a:pt x="967" y="0"/>
                  </a:lnTo>
                  <a:lnTo>
                    <a:pt x="0" y="801"/>
                  </a:lnTo>
                  <a:lnTo>
                    <a:pt x="2" y="814"/>
                  </a:lnTo>
                  <a:lnTo>
                    <a:pt x="686" y="809"/>
                  </a:lnTo>
                  <a:lnTo>
                    <a:pt x="928" y="527"/>
                  </a:lnTo>
                  <a:lnTo>
                    <a:pt x="928" y="527"/>
                  </a:lnTo>
                  <a:lnTo>
                    <a:pt x="923" y="514"/>
                  </a:lnTo>
                  <a:lnTo>
                    <a:pt x="919" y="502"/>
                  </a:lnTo>
                  <a:lnTo>
                    <a:pt x="916" y="489"/>
                  </a:lnTo>
                  <a:lnTo>
                    <a:pt x="914" y="476"/>
                  </a:lnTo>
                  <a:lnTo>
                    <a:pt x="914" y="463"/>
                  </a:lnTo>
                  <a:lnTo>
                    <a:pt x="916" y="450"/>
                  </a:lnTo>
                  <a:lnTo>
                    <a:pt x="919" y="437"/>
                  </a:lnTo>
                  <a:lnTo>
                    <a:pt x="924" y="424"/>
                  </a:lnTo>
                  <a:lnTo>
                    <a:pt x="924" y="424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527550" y="6149975"/>
              <a:ext cx="173038" cy="187325"/>
            </a:xfrm>
            <a:custGeom>
              <a:avLst/>
              <a:gdLst>
                <a:gd name="T0" fmla="*/ 23 w 217"/>
                <a:gd name="T1" fmla="*/ 235 h 235"/>
                <a:gd name="T2" fmla="*/ 217 w 217"/>
                <a:gd name="T3" fmla="*/ 8 h 235"/>
                <a:gd name="T4" fmla="*/ 217 w 217"/>
                <a:gd name="T5" fmla="*/ 0 h 235"/>
                <a:gd name="T6" fmla="*/ 0 w 217"/>
                <a:gd name="T7" fmla="*/ 1 h 235"/>
                <a:gd name="T8" fmla="*/ 0 w 217"/>
                <a:gd name="T9" fmla="*/ 1 h 235"/>
                <a:gd name="T10" fmla="*/ 8 w 217"/>
                <a:gd name="T11" fmla="*/ 47 h 235"/>
                <a:gd name="T12" fmla="*/ 16 w 217"/>
                <a:gd name="T13" fmla="*/ 98 h 235"/>
                <a:gd name="T14" fmla="*/ 21 w 217"/>
                <a:gd name="T15" fmla="*/ 153 h 235"/>
                <a:gd name="T16" fmla="*/ 23 w 217"/>
                <a:gd name="T17" fmla="*/ 210 h 235"/>
                <a:gd name="T18" fmla="*/ 23 w 217"/>
                <a:gd name="T19" fmla="*/ 210 h 235"/>
                <a:gd name="T20" fmla="*/ 23 w 217"/>
                <a:gd name="T21" fmla="*/ 235 h 235"/>
                <a:gd name="T22" fmla="*/ 23 w 217"/>
                <a:gd name="T23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7" h="235">
                  <a:moveTo>
                    <a:pt x="23" y="235"/>
                  </a:moveTo>
                  <a:lnTo>
                    <a:pt x="217" y="8"/>
                  </a:lnTo>
                  <a:lnTo>
                    <a:pt x="217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8" y="47"/>
                  </a:lnTo>
                  <a:lnTo>
                    <a:pt x="16" y="98"/>
                  </a:lnTo>
                  <a:lnTo>
                    <a:pt x="21" y="153"/>
                  </a:lnTo>
                  <a:lnTo>
                    <a:pt x="23" y="210"/>
                  </a:lnTo>
                  <a:lnTo>
                    <a:pt x="23" y="210"/>
                  </a:lnTo>
                  <a:lnTo>
                    <a:pt x="23" y="235"/>
                  </a:lnTo>
                  <a:lnTo>
                    <a:pt x="23" y="235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4640263" y="6146800"/>
              <a:ext cx="574675" cy="696913"/>
            </a:xfrm>
            <a:custGeom>
              <a:avLst/>
              <a:gdLst>
                <a:gd name="T0" fmla="*/ 648 w 723"/>
                <a:gd name="T1" fmla="*/ 511 h 878"/>
                <a:gd name="T2" fmla="*/ 648 w 723"/>
                <a:gd name="T3" fmla="*/ 0 h 878"/>
                <a:gd name="T4" fmla="*/ 446 w 723"/>
                <a:gd name="T5" fmla="*/ 1 h 878"/>
                <a:gd name="T6" fmla="*/ 0 w 723"/>
                <a:gd name="T7" fmla="*/ 863 h 878"/>
                <a:gd name="T8" fmla="*/ 2 w 723"/>
                <a:gd name="T9" fmla="*/ 878 h 878"/>
                <a:gd name="T10" fmla="*/ 686 w 723"/>
                <a:gd name="T11" fmla="*/ 873 h 878"/>
                <a:gd name="T12" fmla="*/ 723 w 723"/>
                <a:gd name="T13" fmla="*/ 641 h 878"/>
                <a:gd name="T14" fmla="*/ 723 w 723"/>
                <a:gd name="T15" fmla="*/ 641 h 878"/>
                <a:gd name="T16" fmla="*/ 708 w 723"/>
                <a:gd name="T17" fmla="*/ 630 h 878"/>
                <a:gd name="T18" fmla="*/ 694 w 723"/>
                <a:gd name="T19" fmla="*/ 617 h 878"/>
                <a:gd name="T20" fmla="*/ 681 w 723"/>
                <a:gd name="T21" fmla="*/ 602 h 878"/>
                <a:gd name="T22" fmla="*/ 669 w 723"/>
                <a:gd name="T23" fmla="*/ 587 h 878"/>
                <a:gd name="T24" fmla="*/ 660 w 723"/>
                <a:gd name="T25" fmla="*/ 569 h 878"/>
                <a:gd name="T26" fmla="*/ 653 w 723"/>
                <a:gd name="T27" fmla="*/ 550 h 878"/>
                <a:gd name="T28" fmla="*/ 650 w 723"/>
                <a:gd name="T29" fmla="*/ 530 h 878"/>
                <a:gd name="T30" fmla="*/ 648 w 723"/>
                <a:gd name="T31" fmla="*/ 511 h 878"/>
                <a:gd name="T32" fmla="*/ 648 w 723"/>
                <a:gd name="T33" fmla="*/ 511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3" h="878">
                  <a:moveTo>
                    <a:pt x="648" y="511"/>
                  </a:moveTo>
                  <a:lnTo>
                    <a:pt x="648" y="0"/>
                  </a:lnTo>
                  <a:lnTo>
                    <a:pt x="446" y="1"/>
                  </a:lnTo>
                  <a:lnTo>
                    <a:pt x="0" y="863"/>
                  </a:lnTo>
                  <a:lnTo>
                    <a:pt x="2" y="878"/>
                  </a:lnTo>
                  <a:lnTo>
                    <a:pt x="686" y="873"/>
                  </a:lnTo>
                  <a:lnTo>
                    <a:pt x="723" y="641"/>
                  </a:lnTo>
                  <a:lnTo>
                    <a:pt x="723" y="641"/>
                  </a:lnTo>
                  <a:lnTo>
                    <a:pt x="708" y="630"/>
                  </a:lnTo>
                  <a:lnTo>
                    <a:pt x="694" y="617"/>
                  </a:lnTo>
                  <a:lnTo>
                    <a:pt x="681" y="602"/>
                  </a:lnTo>
                  <a:lnTo>
                    <a:pt x="669" y="587"/>
                  </a:lnTo>
                  <a:lnTo>
                    <a:pt x="660" y="569"/>
                  </a:lnTo>
                  <a:lnTo>
                    <a:pt x="653" y="550"/>
                  </a:lnTo>
                  <a:lnTo>
                    <a:pt x="650" y="530"/>
                  </a:lnTo>
                  <a:lnTo>
                    <a:pt x="648" y="511"/>
                  </a:lnTo>
                  <a:lnTo>
                    <a:pt x="648" y="511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7537450" y="6380163"/>
              <a:ext cx="868363" cy="441325"/>
            </a:xfrm>
            <a:custGeom>
              <a:avLst/>
              <a:gdLst>
                <a:gd name="T0" fmla="*/ 4 w 1094"/>
                <a:gd name="T1" fmla="*/ 289 h 556"/>
                <a:gd name="T2" fmla="*/ 4 w 1094"/>
                <a:gd name="T3" fmla="*/ 289 h 556"/>
                <a:gd name="T4" fmla="*/ 0 w 1094"/>
                <a:gd name="T5" fmla="*/ 298 h 556"/>
                <a:gd name="T6" fmla="*/ 407 w 1094"/>
                <a:gd name="T7" fmla="*/ 556 h 556"/>
                <a:gd name="T8" fmla="*/ 1091 w 1094"/>
                <a:gd name="T9" fmla="*/ 551 h 556"/>
                <a:gd name="T10" fmla="*/ 1094 w 1094"/>
                <a:gd name="T11" fmla="*/ 537 h 556"/>
                <a:gd name="T12" fmla="*/ 43 w 1094"/>
                <a:gd name="T13" fmla="*/ 0 h 556"/>
                <a:gd name="T14" fmla="*/ 43 w 1094"/>
                <a:gd name="T15" fmla="*/ 0 h 556"/>
                <a:gd name="T16" fmla="*/ 43 w 1094"/>
                <a:gd name="T17" fmla="*/ 35 h 556"/>
                <a:gd name="T18" fmla="*/ 39 w 1094"/>
                <a:gd name="T19" fmla="*/ 71 h 556"/>
                <a:gd name="T20" fmla="*/ 36 w 1094"/>
                <a:gd name="T21" fmla="*/ 107 h 556"/>
                <a:gd name="T22" fmla="*/ 31 w 1094"/>
                <a:gd name="T23" fmla="*/ 143 h 556"/>
                <a:gd name="T24" fmla="*/ 26 w 1094"/>
                <a:gd name="T25" fmla="*/ 181 h 556"/>
                <a:gd name="T26" fmla="*/ 20 w 1094"/>
                <a:gd name="T27" fmla="*/ 217 h 556"/>
                <a:gd name="T28" fmla="*/ 12 w 1094"/>
                <a:gd name="T29" fmla="*/ 253 h 556"/>
                <a:gd name="T30" fmla="*/ 4 w 1094"/>
                <a:gd name="T31" fmla="*/ 289 h 556"/>
                <a:gd name="T32" fmla="*/ 4 w 1094"/>
                <a:gd name="T33" fmla="*/ 289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94" h="556">
                  <a:moveTo>
                    <a:pt x="4" y="289"/>
                  </a:moveTo>
                  <a:lnTo>
                    <a:pt x="4" y="289"/>
                  </a:lnTo>
                  <a:lnTo>
                    <a:pt x="0" y="298"/>
                  </a:lnTo>
                  <a:lnTo>
                    <a:pt x="407" y="556"/>
                  </a:lnTo>
                  <a:lnTo>
                    <a:pt x="1091" y="551"/>
                  </a:lnTo>
                  <a:lnTo>
                    <a:pt x="1094" y="537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35"/>
                  </a:lnTo>
                  <a:lnTo>
                    <a:pt x="39" y="71"/>
                  </a:lnTo>
                  <a:lnTo>
                    <a:pt x="36" y="107"/>
                  </a:lnTo>
                  <a:lnTo>
                    <a:pt x="31" y="143"/>
                  </a:lnTo>
                  <a:lnTo>
                    <a:pt x="26" y="181"/>
                  </a:lnTo>
                  <a:lnTo>
                    <a:pt x="20" y="217"/>
                  </a:lnTo>
                  <a:lnTo>
                    <a:pt x="12" y="253"/>
                  </a:lnTo>
                  <a:lnTo>
                    <a:pt x="4" y="289"/>
                  </a:lnTo>
                  <a:lnTo>
                    <a:pt x="4" y="289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6788150" y="6134100"/>
              <a:ext cx="617538" cy="388938"/>
            </a:xfrm>
            <a:custGeom>
              <a:avLst/>
              <a:gdLst>
                <a:gd name="T0" fmla="*/ 779 w 779"/>
                <a:gd name="T1" fmla="*/ 293 h 492"/>
                <a:gd name="T2" fmla="*/ 779 w 779"/>
                <a:gd name="T3" fmla="*/ 293 h 492"/>
                <a:gd name="T4" fmla="*/ 779 w 779"/>
                <a:gd name="T5" fmla="*/ 247 h 492"/>
                <a:gd name="T6" fmla="*/ 775 w 779"/>
                <a:gd name="T7" fmla="*/ 201 h 492"/>
                <a:gd name="T8" fmla="*/ 710 w 779"/>
                <a:gd name="T9" fmla="*/ 169 h 492"/>
                <a:gd name="T10" fmla="*/ 710 w 779"/>
                <a:gd name="T11" fmla="*/ 169 h 492"/>
                <a:gd name="T12" fmla="*/ 643 w 779"/>
                <a:gd name="T13" fmla="*/ 159 h 492"/>
                <a:gd name="T14" fmla="*/ 593 w 779"/>
                <a:gd name="T15" fmla="*/ 151 h 492"/>
                <a:gd name="T16" fmla="*/ 557 w 779"/>
                <a:gd name="T17" fmla="*/ 141 h 492"/>
                <a:gd name="T18" fmla="*/ 544 w 779"/>
                <a:gd name="T19" fmla="*/ 136 h 492"/>
                <a:gd name="T20" fmla="*/ 534 w 779"/>
                <a:gd name="T21" fmla="*/ 131 h 492"/>
                <a:gd name="T22" fmla="*/ 526 w 779"/>
                <a:gd name="T23" fmla="*/ 126 h 492"/>
                <a:gd name="T24" fmla="*/ 519 w 779"/>
                <a:gd name="T25" fmla="*/ 121 h 492"/>
                <a:gd name="T26" fmla="*/ 516 w 779"/>
                <a:gd name="T27" fmla="*/ 118 h 492"/>
                <a:gd name="T28" fmla="*/ 513 w 779"/>
                <a:gd name="T29" fmla="*/ 113 h 492"/>
                <a:gd name="T30" fmla="*/ 511 w 779"/>
                <a:gd name="T31" fmla="*/ 105 h 492"/>
                <a:gd name="T32" fmla="*/ 511 w 779"/>
                <a:gd name="T33" fmla="*/ 98 h 492"/>
                <a:gd name="T34" fmla="*/ 511 w 779"/>
                <a:gd name="T35" fmla="*/ 98 h 492"/>
                <a:gd name="T36" fmla="*/ 513 w 779"/>
                <a:gd name="T37" fmla="*/ 67 h 492"/>
                <a:gd name="T38" fmla="*/ 382 w 779"/>
                <a:gd name="T39" fmla="*/ 0 h 492"/>
                <a:gd name="T40" fmla="*/ 2 w 779"/>
                <a:gd name="T41" fmla="*/ 4 h 492"/>
                <a:gd name="T42" fmla="*/ 0 w 779"/>
                <a:gd name="T43" fmla="*/ 12 h 492"/>
                <a:gd name="T44" fmla="*/ 759 w 779"/>
                <a:gd name="T45" fmla="*/ 492 h 492"/>
                <a:gd name="T46" fmla="*/ 759 w 779"/>
                <a:gd name="T47" fmla="*/ 492 h 492"/>
                <a:gd name="T48" fmla="*/ 767 w 779"/>
                <a:gd name="T49" fmla="*/ 441 h 492"/>
                <a:gd name="T50" fmla="*/ 774 w 779"/>
                <a:gd name="T51" fmla="*/ 392 h 492"/>
                <a:gd name="T52" fmla="*/ 779 w 779"/>
                <a:gd name="T53" fmla="*/ 342 h 492"/>
                <a:gd name="T54" fmla="*/ 779 w 779"/>
                <a:gd name="T55" fmla="*/ 293 h 492"/>
                <a:gd name="T56" fmla="*/ 779 w 779"/>
                <a:gd name="T57" fmla="*/ 293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9" h="492">
                  <a:moveTo>
                    <a:pt x="779" y="293"/>
                  </a:moveTo>
                  <a:lnTo>
                    <a:pt x="779" y="293"/>
                  </a:lnTo>
                  <a:lnTo>
                    <a:pt x="779" y="247"/>
                  </a:lnTo>
                  <a:lnTo>
                    <a:pt x="775" y="201"/>
                  </a:lnTo>
                  <a:lnTo>
                    <a:pt x="710" y="169"/>
                  </a:lnTo>
                  <a:lnTo>
                    <a:pt x="710" y="169"/>
                  </a:lnTo>
                  <a:lnTo>
                    <a:pt x="643" y="159"/>
                  </a:lnTo>
                  <a:lnTo>
                    <a:pt x="593" y="151"/>
                  </a:lnTo>
                  <a:lnTo>
                    <a:pt x="557" y="141"/>
                  </a:lnTo>
                  <a:lnTo>
                    <a:pt x="544" y="136"/>
                  </a:lnTo>
                  <a:lnTo>
                    <a:pt x="534" y="131"/>
                  </a:lnTo>
                  <a:lnTo>
                    <a:pt x="526" y="126"/>
                  </a:lnTo>
                  <a:lnTo>
                    <a:pt x="519" y="121"/>
                  </a:lnTo>
                  <a:lnTo>
                    <a:pt x="516" y="118"/>
                  </a:lnTo>
                  <a:lnTo>
                    <a:pt x="513" y="113"/>
                  </a:lnTo>
                  <a:lnTo>
                    <a:pt x="511" y="105"/>
                  </a:lnTo>
                  <a:lnTo>
                    <a:pt x="511" y="98"/>
                  </a:lnTo>
                  <a:lnTo>
                    <a:pt x="511" y="98"/>
                  </a:lnTo>
                  <a:lnTo>
                    <a:pt x="513" y="67"/>
                  </a:lnTo>
                  <a:lnTo>
                    <a:pt x="382" y="0"/>
                  </a:lnTo>
                  <a:lnTo>
                    <a:pt x="2" y="4"/>
                  </a:lnTo>
                  <a:lnTo>
                    <a:pt x="0" y="12"/>
                  </a:lnTo>
                  <a:lnTo>
                    <a:pt x="759" y="492"/>
                  </a:lnTo>
                  <a:lnTo>
                    <a:pt x="759" y="492"/>
                  </a:lnTo>
                  <a:lnTo>
                    <a:pt x="767" y="441"/>
                  </a:lnTo>
                  <a:lnTo>
                    <a:pt x="774" y="392"/>
                  </a:lnTo>
                  <a:lnTo>
                    <a:pt x="779" y="342"/>
                  </a:lnTo>
                  <a:lnTo>
                    <a:pt x="779" y="293"/>
                  </a:lnTo>
                  <a:lnTo>
                    <a:pt x="779" y="293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6654800" y="6381750"/>
              <a:ext cx="676275" cy="446088"/>
            </a:xfrm>
            <a:custGeom>
              <a:avLst/>
              <a:gdLst>
                <a:gd name="T0" fmla="*/ 104 w 852"/>
                <a:gd name="T1" fmla="*/ 297 h 563"/>
                <a:gd name="T2" fmla="*/ 104 w 852"/>
                <a:gd name="T3" fmla="*/ 297 h 563"/>
                <a:gd name="T4" fmla="*/ 96 w 852"/>
                <a:gd name="T5" fmla="*/ 314 h 563"/>
                <a:gd name="T6" fmla="*/ 86 w 852"/>
                <a:gd name="T7" fmla="*/ 327 h 563"/>
                <a:gd name="T8" fmla="*/ 75 w 852"/>
                <a:gd name="T9" fmla="*/ 340 h 563"/>
                <a:gd name="T10" fmla="*/ 62 w 852"/>
                <a:gd name="T11" fmla="*/ 351 h 563"/>
                <a:gd name="T12" fmla="*/ 47 w 852"/>
                <a:gd name="T13" fmla="*/ 359 h 563"/>
                <a:gd name="T14" fmla="*/ 32 w 852"/>
                <a:gd name="T15" fmla="*/ 366 h 563"/>
                <a:gd name="T16" fmla="*/ 16 w 852"/>
                <a:gd name="T17" fmla="*/ 371 h 563"/>
                <a:gd name="T18" fmla="*/ 0 w 852"/>
                <a:gd name="T19" fmla="*/ 374 h 563"/>
                <a:gd name="T20" fmla="*/ 166 w 852"/>
                <a:gd name="T21" fmla="*/ 563 h 563"/>
                <a:gd name="T22" fmla="*/ 850 w 852"/>
                <a:gd name="T23" fmla="*/ 559 h 563"/>
                <a:gd name="T24" fmla="*/ 852 w 852"/>
                <a:gd name="T25" fmla="*/ 545 h 563"/>
                <a:gd name="T26" fmla="*/ 177 w 852"/>
                <a:gd name="T27" fmla="*/ 0 h 563"/>
                <a:gd name="T28" fmla="*/ 177 w 852"/>
                <a:gd name="T29" fmla="*/ 0 h 563"/>
                <a:gd name="T30" fmla="*/ 173 w 852"/>
                <a:gd name="T31" fmla="*/ 39 h 563"/>
                <a:gd name="T32" fmla="*/ 168 w 852"/>
                <a:gd name="T33" fmla="*/ 77 h 563"/>
                <a:gd name="T34" fmla="*/ 161 w 852"/>
                <a:gd name="T35" fmla="*/ 114 h 563"/>
                <a:gd name="T36" fmla="*/ 151 w 852"/>
                <a:gd name="T37" fmla="*/ 150 h 563"/>
                <a:gd name="T38" fmla="*/ 142 w 852"/>
                <a:gd name="T39" fmla="*/ 188 h 563"/>
                <a:gd name="T40" fmla="*/ 130 w 852"/>
                <a:gd name="T41" fmla="*/ 225 h 563"/>
                <a:gd name="T42" fmla="*/ 117 w 852"/>
                <a:gd name="T43" fmla="*/ 261 h 563"/>
                <a:gd name="T44" fmla="*/ 104 w 852"/>
                <a:gd name="T45" fmla="*/ 297 h 563"/>
                <a:gd name="T46" fmla="*/ 104 w 852"/>
                <a:gd name="T47" fmla="*/ 297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52" h="563">
                  <a:moveTo>
                    <a:pt x="104" y="297"/>
                  </a:moveTo>
                  <a:lnTo>
                    <a:pt x="104" y="297"/>
                  </a:lnTo>
                  <a:lnTo>
                    <a:pt x="96" y="314"/>
                  </a:lnTo>
                  <a:lnTo>
                    <a:pt x="86" y="327"/>
                  </a:lnTo>
                  <a:lnTo>
                    <a:pt x="75" y="340"/>
                  </a:lnTo>
                  <a:lnTo>
                    <a:pt x="62" y="351"/>
                  </a:lnTo>
                  <a:lnTo>
                    <a:pt x="47" y="359"/>
                  </a:lnTo>
                  <a:lnTo>
                    <a:pt x="32" y="366"/>
                  </a:lnTo>
                  <a:lnTo>
                    <a:pt x="16" y="371"/>
                  </a:lnTo>
                  <a:lnTo>
                    <a:pt x="0" y="374"/>
                  </a:lnTo>
                  <a:lnTo>
                    <a:pt x="166" y="563"/>
                  </a:lnTo>
                  <a:lnTo>
                    <a:pt x="850" y="559"/>
                  </a:lnTo>
                  <a:lnTo>
                    <a:pt x="852" y="545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3" y="39"/>
                  </a:lnTo>
                  <a:lnTo>
                    <a:pt x="168" y="77"/>
                  </a:lnTo>
                  <a:lnTo>
                    <a:pt x="161" y="114"/>
                  </a:lnTo>
                  <a:lnTo>
                    <a:pt x="151" y="150"/>
                  </a:lnTo>
                  <a:lnTo>
                    <a:pt x="142" y="188"/>
                  </a:lnTo>
                  <a:lnTo>
                    <a:pt x="130" y="225"/>
                  </a:lnTo>
                  <a:lnTo>
                    <a:pt x="117" y="261"/>
                  </a:lnTo>
                  <a:lnTo>
                    <a:pt x="104" y="297"/>
                  </a:lnTo>
                  <a:lnTo>
                    <a:pt x="104" y="297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6189663" y="6137275"/>
              <a:ext cx="409575" cy="419100"/>
            </a:xfrm>
            <a:custGeom>
              <a:avLst/>
              <a:gdLst>
                <a:gd name="T0" fmla="*/ 459 w 516"/>
                <a:gd name="T1" fmla="*/ 508 h 528"/>
                <a:gd name="T2" fmla="*/ 459 w 516"/>
                <a:gd name="T3" fmla="*/ 508 h 528"/>
                <a:gd name="T4" fmla="*/ 472 w 516"/>
                <a:gd name="T5" fmla="*/ 474 h 528"/>
                <a:gd name="T6" fmla="*/ 484 w 516"/>
                <a:gd name="T7" fmla="*/ 439 h 528"/>
                <a:gd name="T8" fmla="*/ 493 w 516"/>
                <a:gd name="T9" fmla="*/ 404 h 528"/>
                <a:gd name="T10" fmla="*/ 502 w 516"/>
                <a:gd name="T11" fmla="*/ 369 h 528"/>
                <a:gd name="T12" fmla="*/ 508 w 516"/>
                <a:gd name="T13" fmla="*/ 333 h 528"/>
                <a:gd name="T14" fmla="*/ 513 w 516"/>
                <a:gd name="T15" fmla="*/ 299 h 528"/>
                <a:gd name="T16" fmla="*/ 515 w 516"/>
                <a:gd name="T17" fmla="*/ 263 h 528"/>
                <a:gd name="T18" fmla="*/ 516 w 516"/>
                <a:gd name="T19" fmla="*/ 227 h 528"/>
                <a:gd name="T20" fmla="*/ 516 w 516"/>
                <a:gd name="T21" fmla="*/ 227 h 528"/>
                <a:gd name="T22" fmla="*/ 516 w 516"/>
                <a:gd name="T23" fmla="*/ 193 h 528"/>
                <a:gd name="T24" fmla="*/ 513 w 516"/>
                <a:gd name="T25" fmla="*/ 159 h 528"/>
                <a:gd name="T26" fmla="*/ 510 w 516"/>
                <a:gd name="T27" fmla="*/ 128 h 528"/>
                <a:gd name="T28" fmla="*/ 505 w 516"/>
                <a:gd name="T29" fmla="*/ 98 h 528"/>
                <a:gd name="T30" fmla="*/ 382 w 516"/>
                <a:gd name="T31" fmla="*/ 0 h 528"/>
                <a:gd name="T32" fmla="*/ 0 w 516"/>
                <a:gd name="T33" fmla="*/ 4 h 528"/>
                <a:gd name="T34" fmla="*/ 0 w 516"/>
                <a:gd name="T35" fmla="*/ 12 h 528"/>
                <a:gd name="T36" fmla="*/ 453 w 516"/>
                <a:gd name="T37" fmla="*/ 528 h 528"/>
                <a:gd name="T38" fmla="*/ 453 w 516"/>
                <a:gd name="T39" fmla="*/ 528 h 528"/>
                <a:gd name="T40" fmla="*/ 459 w 516"/>
                <a:gd name="T41" fmla="*/ 508 h 528"/>
                <a:gd name="T42" fmla="*/ 459 w 516"/>
                <a:gd name="T43" fmla="*/ 50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16" h="528">
                  <a:moveTo>
                    <a:pt x="459" y="508"/>
                  </a:moveTo>
                  <a:lnTo>
                    <a:pt x="459" y="508"/>
                  </a:lnTo>
                  <a:lnTo>
                    <a:pt x="472" y="474"/>
                  </a:lnTo>
                  <a:lnTo>
                    <a:pt x="484" y="439"/>
                  </a:lnTo>
                  <a:lnTo>
                    <a:pt x="493" y="404"/>
                  </a:lnTo>
                  <a:lnTo>
                    <a:pt x="502" y="369"/>
                  </a:lnTo>
                  <a:lnTo>
                    <a:pt x="508" y="333"/>
                  </a:lnTo>
                  <a:lnTo>
                    <a:pt x="513" y="299"/>
                  </a:lnTo>
                  <a:lnTo>
                    <a:pt x="515" y="263"/>
                  </a:lnTo>
                  <a:lnTo>
                    <a:pt x="516" y="227"/>
                  </a:lnTo>
                  <a:lnTo>
                    <a:pt x="516" y="227"/>
                  </a:lnTo>
                  <a:lnTo>
                    <a:pt x="516" y="193"/>
                  </a:lnTo>
                  <a:lnTo>
                    <a:pt x="513" y="159"/>
                  </a:lnTo>
                  <a:lnTo>
                    <a:pt x="510" y="128"/>
                  </a:lnTo>
                  <a:lnTo>
                    <a:pt x="505" y="98"/>
                  </a:lnTo>
                  <a:lnTo>
                    <a:pt x="382" y="0"/>
                  </a:lnTo>
                  <a:lnTo>
                    <a:pt x="0" y="4"/>
                  </a:lnTo>
                  <a:lnTo>
                    <a:pt x="0" y="12"/>
                  </a:lnTo>
                  <a:lnTo>
                    <a:pt x="453" y="528"/>
                  </a:lnTo>
                  <a:lnTo>
                    <a:pt x="453" y="528"/>
                  </a:lnTo>
                  <a:lnTo>
                    <a:pt x="459" y="508"/>
                  </a:lnTo>
                  <a:lnTo>
                    <a:pt x="459" y="508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637213" y="6142038"/>
              <a:ext cx="620713" cy="693738"/>
            </a:xfrm>
            <a:custGeom>
              <a:avLst/>
              <a:gdLst>
                <a:gd name="T0" fmla="*/ 552 w 784"/>
                <a:gd name="T1" fmla="*/ 627 h 875"/>
                <a:gd name="T2" fmla="*/ 552 w 784"/>
                <a:gd name="T3" fmla="*/ 648 h 875"/>
                <a:gd name="T4" fmla="*/ 531 w 784"/>
                <a:gd name="T5" fmla="*/ 648 h 875"/>
                <a:gd name="T6" fmla="*/ 426 w 784"/>
                <a:gd name="T7" fmla="*/ 648 h 875"/>
                <a:gd name="T8" fmla="*/ 405 w 784"/>
                <a:gd name="T9" fmla="*/ 648 h 875"/>
                <a:gd name="T10" fmla="*/ 405 w 784"/>
                <a:gd name="T11" fmla="*/ 627 h 875"/>
                <a:gd name="T12" fmla="*/ 405 w 784"/>
                <a:gd name="T13" fmla="*/ 150 h 875"/>
                <a:gd name="T14" fmla="*/ 325 w 784"/>
                <a:gd name="T15" fmla="*/ 0 h 875"/>
                <a:gd name="T16" fmla="*/ 0 w 784"/>
                <a:gd name="T17" fmla="*/ 3 h 875"/>
                <a:gd name="T18" fmla="*/ 0 w 784"/>
                <a:gd name="T19" fmla="*/ 325 h 875"/>
                <a:gd name="T20" fmla="*/ 98 w 784"/>
                <a:gd name="T21" fmla="*/ 875 h 875"/>
                <a:gd name="T22" fmla="*/ 782 w 784"/>
                <a:gd name="T23" fmla="*/ 870 h 875"/>
                <a:gd name="T24" fmla="*/ 784 w 784"/>
                <a:gd name="T25" fmla="*/ 857 h 875"/>
                <a:gd name="T26" fmla="*/ 552 w 784"/>
                <a:gd name="T27" fmla="*/ 425 h 875"/>
                <a:gd name="T28" fmla="*/ 552 w 784"/>
                <a:gd name="T29" fmla="*/ 627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4" h="875">
                  <a:moveTo>
                    <a:pt x="552" y="627"/>
                  </a:moveTo>
                  <a:lnTo>
                    <a:pt x="552" y="648"/>
                  </a:lnTo>
                  <a:lnTo>
                    <a:pt x="531" y="648"/>
                  </a:lnTo>
                  <a:lnTo>
                    <a:pt x="426" y="648"/>
                  </a:lnTo>
                  <a:lnTo>
                    <a:pt x="405" y="648"/>
                  </a:lnTo>
                  <a:lnTo>
                    <a:pt x="405" y="627"/>
                  </a:lnTo>
                  <a:lnTo>
                    <a:pt x="405" y="150"/>
                  </a:lnTo>
                  <a:lnTo>
                    <a:pt x="325" y="0"/>
                  </a:lnTo>
                  <a:lnTo>
                    <a:pt x="0" y="3"/>
                  </a:lnTo>
                  <a:lnTo>
                    <a:pt x="0" y="325"/>
                  </a:lnTo>
                  <a:lnTo>
                    <a:pt x="98" y="875"/>
                  </a:lnTo>
                  <a:lnTo>
                    <a:pt x="782" y="870"/>
                  </a:lnTo>
                  <a:lnTo>
                    <a:pt x="784" y="857"/>
                  </a:lnTo>
                  <a:lnTo>
                    <a:pt x="552" y="425"/>
                  </a:lnTo>
                  <a:lnTo>
                    <a:pt x="552" y="627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959225" y="5565775"/>
              <a:ext cx="354013" cy="504825"/>
            </a:xfrm>
            <a:custGeom>
              <a:avLst/>
              <a:gdLst>
                <a:gd name="T0" fmla="*/ 297 w 446"/>
                <a:gd name="T1" fmla="*/ 595 h 637"/>
                <a:gd name="T2" fmla="*/ 292 w 446"/>
                <a:gd name="T3" fmla="*/ 528 h 637"/>
                <a:gd name="T4" fmla="*/ 289 w 446"/>
                <a:gd name="T5" fmla="*/ 436 h 637"/>
                <a:gd name="T6" fmla="*/ 292 w 446"/>
                <a:gd name="T7" fmla="*/ 379 h 637"/>
                <a:gd name="T8" fmla="*/ 299 w 446"/>
                <a:gd name="T9" fmla="*/ 324 h 637"/>
                <a:gd name="T10" fmla="*/ 310 w 446"/>
                <a:gd name="T11" fmla="*/ 268 h 637"/>
                <a:gd name="T12" fmla="*/ 336 w 446"/>
                <a:gd name="T13" fmla="*/ 180 h 637"/>
                <a:gd name="T14" fmla="*/ 359 w 446"/>
                <a:gd name="T15" fmla="*/ 116 h 637"/>
                <a:gd name="T16" fmla="*/ 377 w 446"/>
                <a:gd name="T17" fmla="*/ 80 h 637"/>
                <a:gd name="T18" fmla="*/ 398 w 446"/>
                <a:gd name="T19" fmla="*/ 49 h 637"/>
                <a:gd name="T20" fmla="*/ 421 w 446"/>
                <a:gd name="T21" fmla="*/ 23 h 637"/>
                <a:gd name="T22" fmla="*/ 446 w 446"/>
                <a:gd name="T23" fmla="*/ 0 h 637"/>
                <a:gd name="T24" fmla="*/ 395 w 446"/>
                <a:gd name="T25" fmla="*/ 10 h 637"/>
                <a:gd name="T26" fmla="*/ 271 w 446"/>
                <a:gd name="T27" fmla="*/ 39 h 637"/>
                <a:gd name="T28" fmla="*/ 206 w 446"/>
                <a:gd name="T29" fmla="*/ 59 h 637"/>
                <a:gd name="T30" fmla="*/ 145 w 446"/>
                <a:gd name="T31" fmla="*/ 82 h 637"/>
                <a:gd name="T32" fmla="*/ 93 w 446"/>
                <a:gd name="T33" fmla="*/ 108 h 637"/>
                <a:gd name="T34" fmla="*/ 52 w 446"/>
                <a:gd name="T35" fmla="*/ 139 h 637"/>
                <a:gd name="T36" fmla="*/ 37 w 446"/>
                <a:gd name="T37" fmla="*/ 155 h 637"/>
                <a:gd name="T38" fmla="*/ 29 w 446"/>
                <a:gd name="T39" fmla="*/ 173 h 637"/>
                <a:gd name="T40" fmla="*/ 20 w 446"/>
                <a:gd name="T41" fmla="*/ 198 h 637"/>
                <a:gd name="T42" fmla="*/ 8 w 446"/>
                <a:gd name="T43" fmla="*/ 257 h 637"/>
                <a:gd name="T44" fmla="*/ 2 w 446"/>
                <a:gd name="T45" fmla="*/ 322 h 637"/>
                <a:gd name="T46" fmla="*/ 0 w 446"/>
                <a:gd name="T47" fmla="*/ 389 h 637"/>
                <a:gd name="T48" fmla="*/ 3 w 446"/>
                <a:gd name="T49" fmla="*/ 456 h 637"/>
                <a:gd name="T50" fmla="*/ 10 w 446"/>
                <a:gd name="T51" fmla="*/ 516 h 637"/>
                <a:gd name="T52" fmla="*/ 21 w 446"/>
                <a:gd name="T53" fmla="*/ 565 h 637"/>
                <a:gd name="T54" fmla="*/ 36 w 446"/>
                <a:gd name="T55" fmla="*/ 601 h 637"/>
                <a:gd name="T56" fmla="*/ 46 w 446"/>
                <a:gd name="T57" fmla="*/ 611 h 637"/>
                <a:gd name="T58" fmla="*/ 64 w 446"/>
                <a:gd name="T59" fmla="*/ 622 h 637"/>
                <a:gd name="T60" fmla="*/ 91 w 446"/>
                <a:gd name="T61" fmla="*/ 629 h 637"/>
                <a:gd name="T62" fmla="*/ 163 w 446"/>
                <a:gd name="T63" fmla="*/ 637 h 637"/>
                <a:gd name="T64" fmla="*/ 242 w 446"/>
                <a:gd name="T65" fmla="*/ 637 h 637"/>
                <a:gd name="T66" fmla="*/ 308 w 446"/>
                <a:gd name="T67" fmla="*/ 634 h 637"/>
                <a:gd name="T68" fmla="*/ 299 w 446"/>
                <a:gd name="T69" fmla="*/ 596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6" h="637">
                  <a:moveTo>
                    <a:pt x="297" y="596"/>
                  </a:moveTo>
                  <a:lnTo>
                    <a:pt x="297" y="595"/>
                  </a:lnTo>
                  <a:lnTo>
                    <a:pt x="297" y="595"/>
                  </a:lnTo>
                  <a:lnTo>
                    <a:pt x="292" y="528"/>
                  </a:lnTo>
                  <a:lnTo>
                    <a:pt x="289" y="466"/>
                  </a:lnTo>
                  <a:lnTo>
                    <a:pt x="289" y="436"/>
                  </a:lnTo>
                  <a:lnTo>
                    <a:pt x="290" y="408"/>
                  </a:lnTo>
                  <a:lnTo>
                    <a:pt x="292" y="379"/>
                  </a:lnTo>
                  <a:lnTo>
                    <a:pt x="295" y="351"/>
                  </a:lnTo>
                  <a:lnTo>
                    <a:pt x="299" y="324"/>
                  </a:lnTo>
                  <a:lnTo>
                    <a:pt x="305" y="296"/>
                  </a:lnTo>
                  <a:lnTo>
                    <a:pt x="310" y="268"/>
                  </a:lnTo>
                  <a:lnTo>
                    <a:pt x="318" y="239"/>
                  </a:lnTo>
                  <a:lnTo>
                    <a:pt x="336" y="180"/>
                  </a:lnTo>
                  <a:lnTo>
                    <a:pt x="359" y="116"/>
                  </a:lnTo>
                  <a:lnTo>
                    <a:pt x="359" y="116"/>
                  </a:lnTo>
                  <a:lnTo>
                    <a:pt x="367" y="98"/>
                  </a:lnTo>
                  <a:lnTo>
                    <a:pt x="377" y="80"/>
                  </a:lnTo>
                  <a:lnTo>
                    <a:pt x="387" y="64"/>
                  </a:lnTo>
                  <a:lnTo>
                    <a:pt x="398" y="49"/>
                  </a:lnTo>
                  <a:lnTo>
                    <a:pt x="408" y="35"/>
                  </a:lnTo>
                  <a:lnTo>
                    <a:pt x="421" y="23"/>
                  </a:lnTo>
                  <a:lnTo>
                    <a:pt x="433" y="12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395" y="10"/>
                  </a:lnTo>
                  <a:lnTo>
                    <a:pt x="335" y="23"/>
                  </a:lnTo>
                  <a:lnTo>
                    <a:pt x="271" y="39"/>
                  </a:lnTo>
                  <a:lnTo>
                    <a:pt x="238" y="49"/>
                  </a:lnTo>
                  <a:lnTo>
                    <a:pt x="206" y="59"/>
                  </a:lnTo>
                  <a:lnTo>
                    <a:pt x="175" y="70"/>
                  </a:lnTo>
                  <a:lnTo>
                    <a:pt x="145" y="82"/>
                  </a:lnTo>
                  <a:lnTo>
                    <a:pt x="117" y="95"/>
                  </a:lnTo>
                  <a:lnTo>
                    <a:pt x="93" y="108"/>
                  </a:lnTo>
                  <a:lnTo>
                    <a:pt x="70" y="123"/>
                  </a:lnTo>
                  <a:lnTo>
                    <a:pt x="52" y="139"/>
                  </a:lnTo>
                  <a:lnTo>
                    <a:pt x="44" y="147"/>
                  </a:lnTo>
                  <a:lnTo>
                    <a:pt x="37" y="155"/>
                  </a:lnTo>
                  <a:lnTo>
                    <a:pt x="33" y="164"/>
                  </a:lnTo>
                  <a:lnTo>
                    <a:pt x="29" y="173"/>
                  </a:lnTo>
                  <a:lnTo>
                    <a:pt x="29" y="173"/>
                  </a:lnTo>
                  <a:lnTo>
                    <a:pt x="20" y="198"/>
                  </a:lnTo>
                  <a:lnTo>
                    <a:pt x="13" y="226"/>
                  </a:lnTo>
                  <a:lnTo>
                    <a:pt x="8" y="257"/>
                  </a:lnTo>
                  <a:lnTo>
                    <a:pt x="3" y="288"/>
                  </a:lnTo>
                  <a:lnTo>
                    <a:pt x="2" y="322"/>
                  </a:lnTo>
                  <a:lnTo>
                    <a:pt x="0" y="355"/>
                  </a:lnTo>
                  <a:lnTo>
                    <a:pt x="0" y="389"/>
                  </a:lnTo>
                  <a:lnTo>
                    <a:pt x="2" y="423"/>
                  </a:lnTo>
                  <a:lnTo>
                    <a:pt x="3" y="456"/>
                  </a:lnTo>
                  <a:lnTo>
                    <a:pt x="6" y="487"/>
                  </a:lnTo>
                  <a:lnTo>
                    <a:pt x="10" y="516"/>
                  </a:lnTo>
                  <a:lnTo>
                    <a:pt x="16" y="542"/>
                  </a:lnTo>
                  <a:lnTo>
                    <a:pt x="21" y="565"/>
                  </a:lnTo>
                  <a:lnTo>
                    <a:pt x="29" y="585"/>
                  </a:lnTo>
                  <a:lnTo>
                    <a:pt x="36" y="601"/>
                  </a:lnTo>
                  <a:lnTo>
                    <a:pt x="46" y="611"/>
                  </a:lnTo>
                  <a:lnTo>
                    <a:pt x="46" y="611"/>
                  </a:lnTo>
                  <a:lnTo>
                    <a:pt x="54" y="617"/>
                  </a:lnTo>
                  <a:lnTo>
                    <a:pt x="64" y="622"/>
                  </a:lnTo>
                  <a:lnTo>
                    <a:pt x="77" y="626"/>
                  </a:lnTo>
                  <a:lnTo>
                    <a:pt x="91" y="629"/>
                  </a:lnTo>
                  <a:lnTo>
                    <a:pt x="126" y="634"/>
                  </a:lnTo>
                  <a:lnTo>
                    <a:pt x="163" y="637"/>
                  </a:lnTo>
                  <a:lnTo>
                    <a:pt x="202" y="637"/>
                  </a:lnTo>
                  <a:lnTo>
                    <a:pt x="242" y="637"/>
                  </a:lnTo>
                  <a:lnTo>
                    <a:pt x="308" y="634"/>
                  </a:lnTo>
                  <a:lnTo>
                    <a:pt x="308" y="634"/>
                  </a:lnTo>
                  <a:lnTo>
                    <a:pt x="302" y="616"/>
                  </a:lnTo>
                  <a:lnTo>
                    <a:pt x="299" y="596"/>
                  </a:lnTo>
                  <a:lnTo>
                    <a:pt x="297" y="596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206875" y="5543550"/>
              <a:ext cx="323850" cy="1119188"/>
            </a:xfrm>
            <a:custGeom>
              <a:avLst/>
              <a:gdLst>
                <a:gd name="T0" fmla="*/ 405 w 408"/>
                <a:gd name="T1" fmla="*/ 918 h 1409"/>
                <a:gd name="T2" fmla="*/ 384 w 408"/>
                <a:gd name="T3" fmla="*/ 768 h 1409"/>
                <a:gd name="T4" fmla="*/ 351 w 408"/>
                <a:gd name="T5" fmla="*/ 658 h 1409"/>
                <a:gd name="T6" fmla="*/ 338 w 408"/>
                <a:gd name="T7" fmla="*/ 595 h 1409"/>
                <a:gd name="T8" fmla="*/ 304 w 408"/>
                <a:gd name="T9" fmla="*/ 560 h 1409"/>
                <a:gd name="T10" fmla="*/ 260 w 408"/>
                <a:gd name="T11" fmla="*/ 505 h 1409"/>
                <a:gd name="T12" fmla="*/ 225 w 408"/>
                <a:gd name="T13" fmla="*/ 445 h 1409"/>
                <a:gd name="T14" fmla="*/ 206 w 408"/>
                <a:gd name="T15" fmla="*/ 396 h 1409"/>
                <a:gd name="T16" fmla="*/ 185 w 408"/>
                <a:gd name="T17" fmla="*/ 316 h 1409"/>
                <a:gd name="T18" fmla="*/ 178 w 408"/>
                <a:gd name="T19" fmla="*/ 234 h 1409"/>
                <a:gd name="T20" fmla="*/ 185 w 408"/>
                <a:gd name="T21" fmla="*/ 159 h 1409"/>
                <a:gd name="T22" fmla="*/ 191 w 408"/>
                <a:gd name="T23" fmla="*/ 121 h 1409"/>
                <a:gd name="T24" fmla="*/ 212 w 408"/>
                <a:gd name="T25" fmla="*/ 84 h 1409"/>
                <a:gd name="T26" fmla="*/ 248 w 408"/>
                <a:gd name="T27" fmla="*/ 61 h 1409"/>
                <a:gd name="T28" fmla="*/ 278 w 408"/>
                <a:gd name="T29" fmla="*/ 56 h 1409"/>
                <a:gd name="T30" fmla="*/ 300 w 408"/>
                <a:gd name="T31" fmla="*/ 59 h 1409"/>
                <a:gd name="T32" fmla="*/ 345 w 408"/>
                <a:gd name="T33" fmla="*/ 87 h 1409"/>
                <a:gd name="T34" fmla="*/ 366 w 408"/>
                <a:gd name="T35" fmla="*/ 134 h 1409"/>
                <a:gd name="T36" fmla="*/ 363 w 408"/>
                <a:gd name="T37" fmla="*/ 170 h 1409"/>
                <a:gd name="T38" fmla="*/ 361 w 408"/>
                <a:gd name="T39" fmla="*/ 183 h 1409"/>
                <a:gd name="T40" fmla="*/ 356 w 408"/>
                <a:gd name="T41" fmla="*/ 234 h 1409"/>
                <a:gd name="T42" fmla="*/ 363 w 408"/>
                <a:gd name="T43" fmla="*/ 299 h 1409"/>
                <a:gd name="T44" fmla="*/ 398 w 408"/>
                <a:gd name="T45" fmla="*/ 205 h 1409"/>
                <a:gd name="T46" fmla="*/ 405 w 408"/>
                <a:gd name="T47" fmla="*/ 174 h 1409"/>
                <a:gd name="T48" fmla="*/ 407 w 408"/>
                <a:gd name="T49" fmla="*/ 125 h 1409"/>
                <a:gd name="T50" fmla="*/ 395 w 408"/>
                <a:gd name="T51" fmla="*/ 79 h 1409"/>
                <a:gd name="T52" fmla="*/ 374 w 408"/>
                <a:gd name="T53" fmla="*/ 41 h 1409"/>
                <a:gd name="T54" fmla="*/ 341 w 408"/>
                <a:gd name="T55" fmla="*/ 15 h 1409"/>
                <a:gd name="T56" fmla="*/ 314 w 408"/>
                <a:gd name="T57" fmla="*/ 4 h 1409"/>
                <a:gd name="T58" fmla="*/ 266 w 408"/>
                <a:gd name="T59" fmla="*/ 0 h 1409"/>
                <a:gd name="T60" fmla="*/ 214 w 408"/>
                <a:gd name="T61" fmla="*/ 12 h 1409"/>
                <a:gd name="T62" fmla="*/ 163 w 408"/>
                <a:gd name="T63" fmla="*/ 35 h 1409"/>
                <a:gd name="T64" fmla="*/ 116 w 408"/>
                <a:gd name="T65" fmla="*/ 74 h 1409"/>
                <a:gd name="T66" fmla="*/ 78 w 408"/>
                <a:gd name="T67" fmla="*/ 129 h 1409"/>
                <a:gd name="T68" fmla="*/ 46 w 408"/>
                <a:gd name="T69" fmla="*/ 214 h 1409"/>
                <a:gd name="T70" fmla="*/ 10 w 408"/>
                <a:gd name="T71" fmla="*/ 353 h 1409"/>
                <a:gd name="T72" fmla="*/ 0 w 408"/>
                <a:gd name="T73" fmla="*/ 435 h 1409"/>
                <a:gd name="T74" fmla="*/ 2 w 408"/>
                <a:gd name="T75" fmla="*/ 554 h 1409"/>
                <a:gd name="T76" fmla="*/ 13 w 408"/>
                <a:gd name="T77" fmla="*/ 639 h 1409"/>
                <a:gd name="T78" fmla="*/ 33 w 408"/>
                <a:gd name="T79" fmla="*/ 686 h 1409"/>
                <a:gd name="T80" fmla="*/ 59 w 408"/>
                <a:gd name="T81" fmla="*/ 720 h 1409"/>
                <a:gd name="T82" fmla="*/ 92 w 408"/>
                <a:gd name="T83" fmla="*/ 743 h 1409"/>
                <a:gd name="T84" fmla="*/ 140 w 408"/>
                <a:gd name="T85" fmla="*/ 760 h 1409"/>
                <a:gd name="T86" fmla="*/ 178 w 408"/>
                <a:gd name="T87" fmla="*/ 807 h 1409"/>
                <a:gd name="T88" fmla="*/ 196 w 408"/>
                <a:gd name="T89" fmla="*/ 913 h 1409"/>
                <a:gd name="T90" fmla="*/ 198 w 408"/>
                <a:gd name="T91" fmla="*/ 975 h 1409"/>
                <a:gd name="T92" fmla="*/ 191 w 408"/>
                <a:gd name="T93" fmla="*/ 1076 h 1409"/>
                <a:gd name="T94" fmla="*/ 167 w 408"/>
                <a:gd name="T95" fmla="*/ 1186 h 1409"/>
                <a:gd name="T96" fmla="*/ 139 w 408"/>
                <a:gd name="T97" fmla="*/ 1264 h 1409"/>
                <a:gd name="T98" fmla="*/ 131 w 408"/>
                <a:gd name="T99" fmla="*/ 1295 h 1409"/>
                <a:gd name="T100" fmla="*/ 132 w 408"/>
                <a:gd name="T101" fmla="*/ 1325 h 1409"/>
                <a:gd name="T102" fmla="*/ 154 w 408"/>
                <a:gd name="T103" fmla="*/ 1370 h 1409"/>
                <a:gd name="T104" fmla="*/ 176 w 408"/>
                <a:gd name="T105" fmla="*/ 1390 h 1409"/>
                <a:gd name="T106" fmla="*/ 194 w 408"/>
                <a:gd name="T107" fmla="*/ 1401 h 1409"/>
                <a:gd name="T108" fmla="*/ 225 w 408"/>
                <a:gd name="T109" fmla="*/ 1408 h 1409"/>
                <a:gd name="T110" fmla="*/ 250 w 408"/>
                <a:gd name="T111" fmla="*/ 1408 h 1409"/>
                <a:gd name="T112" fmla="*/ 292 w 408"/>
                <a:gd name="T113" fmla="*/ 1392 h 1409"/>
                <a:gd name="T114" fmla="*/ 325 w 408"/>
                <a:gd name="T115" fmla="*/ 1359 h 1409"/>
                <a:gd name="T116" fmla="*/ 351 w 408"/>
                <a:gd name="T117" fmla="*/ 1295 h 1409"/>
                <a:gd name="T118" fmla="*/ 390 w 408"/>
                <a:gd name="T119" fmla="*/ 1152 h 1409"/>
                <a:gd name="T120" fmla="*/ 407 w 408"/>
                <a:gd name="T121" fmla="*/ 1018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8" h="1409">
                  <a:moveTo>
                    <a:pt x="407" y="975"/>
                  </a:moveTo>
                  <a:lnTo>
                    <a:pt x="407" y="975"/>
                  </a:lnTo>
                  <a:lnTo>
                    <a:pt x="405" y="918"/>
                  </a:lnTo>
                  <a:lnTo>
                    <a:pt x="400" y="864"/>
                  </a:lnTo>
                  <a:lnTo>
                    <a:pt x="394" y="814"/>
                  </a:lnTo>
                  <a:lnTo>
                    <a:pt x="384" y="768"/>
                  </a:lnTo>
                  <a:lnTo>
                    <a:pt x="374" y="727"/>
                  </a:lnTo>
                  <a:lnTo>
                    <a:pt x="363" y="691"/>
                  </a:lnTo>
                  <a:lnTo>
                    <a:pt x="351" y="658"/>
                  </a:lnTo>
                  <a:lnTo>
                    <a:pt x="341" y="632"/>
                  </a:lnTo>
                  <a:lnTo>
                    <a:pt x="341" y="632"/>
                  </a:lnTo>
                  <a:lnTo>
                    <a:pt x="338" y="595"/>
                  </a:lnTo>
                  <a:lnTo>
                    <a:pt x="338" y="595"/>
                  </a:lnTo>
                  <a:lnTo>
                    <a:pt x="320" y="578"/>
                  </a:lnTo>
                  <a:lnTo>
                    <a:pt x="304" y="560"/>
                  </a:lnTo>
                  <a:lnTo>
                    <a:pt x="289" y="543"/>
                  </a:lnTo>
                  <a:lnTo>
                    <a:pt x="274" y="525"/>
                  </a:lnTo>
                  <a:lnTo>
                    <a:pt x="260" y="505"/>
                  </a:lnTo>
                  <a:lnTo>
                    <a:pt x="248" y="485"/>
                  </a:lnTo>
                  <a:lnTo>
                    <a:pt x="237" y="466"/>
                  </a:lnTo>
                  <a:lnTo>
                    <a:pt x="225" y="445"/>
                  </a:lnTo>
                  <a:lnTo>
                    <a:pt x="225" y="445"/>
                  </a:lnTo>
                  <a:lnTo>
                    <a:pt x="214" y="420"/>
                  </a:lnTo>
                  <a:lnTo>
                    <a:pt x="206" y="396"/>
                  </a:lnTo>
                  <a:lnTo>
                    <a:pt x="198" y="369"/>
                  </a:lnTo>
                  <a:lnTo>
                    <a:pt x="191" y="343"/>
                  </a:lnTo>
                  <a:lnTo>
                    <a:pt x="185" y="316"/>
                  </a:lnTo>
                  <a:lnTo>
                    <a:pt x="181" y="289"/>
                  </a:lnTo>
                  <a:lnTo>
                    <a:pt x="180" y="262"/>
                  </a:lnTo>
                  <a:lnTo>
                    <a:pt x="178" y="234"/>
                  </a:lnTo>
                  <a:lnTo>
                    <a:pt x="178" y="234"/>
                  </a:lnTo>
                  <a:lnTo>
                    <a:pt x="180" y="193"/>
                  </a:lnTo>
                  <a:lnTo>
                    <a:pt x="185" y="159"/>
                  </a:lnTo>
                  <a:lnTo>
                    <a:pt x="188" y="136"/>
                  </a:lnTo>
                  <a:lnTo>
                    <a:pt x="191" y="121"/>
                  </a:lnTo>
                  <a:lnTo>
                    <a:pt x="191" y="121"/>
                  </a:lnTo>
                  <a:lnTo>
                    <a:pt x="198" y="108"/>
                  </a:lnTo>
                  <a:lnTo>
                    <a:pt x="204" y="95"/>
                  </a:lnTo>
                  <a:lnTo>
                    <a:pt x="212" y="84"/>
                  </a:lnTo>
                  <a:lnTo>
                    <a:pt x="224" y="74"/>
                  </a:lnTo>
                  <a:lnTo>
                    <a:pt x="235" y="66"/>
                  </a:lnTo>
                  <a:lnTo>
                    <a:pt x="248" y="61"/>
                  </a:lnTo>
                  <a:lnTo>
                    <a:pt x="263" y="58"/>
                  </a:lnTo>
                  <a:lnTo>
                    <a:pt x="278" y="56"/>
                  </a:lnTo>
                  <a:lnTo>
                    <a:pt x="278" y="56"/>
                  </a:lnTo>
                  <a:lnTo>
                    <a:pt x="289" y="58"/>
                  </a:lnTo>
                  <a:lnTo>
                    <a:pt x="300" y="59"/>
                  </a:lnTo>
                  <a:lnTo>
                    <a:pt x="300" y="59"/>
                  </a:lnTo>
                  <a:lnTo>
                    <a:pt x="318" y="66"/>
                  </a:lnTo>
                  <a:lnTo>
                    <a:pt x="333" y="76"/>
                  </a:lnTo>
                  <a:lnTo>
                    <a:pt x="345" y="87"/>
                  </a:lnTo>
                  <a:lnTo>
                    <a:pt x="354" y="102"/>
                  </a:lnTo>
                  <a:lnTo>
                    <a:pt x="361" y="116"/>
                  </a:lnTo>
                  <a:lnTo>
                    <a:pt x="366" y="134"/>
                  </a:lnTo>
                  <a:lnTo>
                    <a:pt x="366" y="151"/>
                  </a:lnTo>
                  <a:lnTo>
                    <a:pt x="363" y="169"/>
                  </a:lnTo>
                  <a:lnTo>
                    <a:pt x="363" y="170"/>
                  </a:lnTo>
                  <a:lnTo>
                    <a:pt x="363" y="170"/>
                  </a:lnTo>
                  <a:lnTo>
                    <a:pt x="361" y="183"/>
                  </a:lnTo>
                  <a:lnTo>
                    <a:pt x="361" y="183"/>
                  </a:lnTo>
                  <a:lnTo>
                    <a:pt x="358" y="205"/>
                  </a:lnTo>
                  <a:lnTo>
                    <a:pt x="356" y="234"/>
                  </a:lnTo>
                  <a:lnTo>
                    <a:pt x="356" y="234"/>
                  </a:lnTo>
                  <a:lnTo>
                    <a:pt x="358" y="252"/>
                  </a:lnTo>
                  <a:lnTo>
                    <a:pt x="359" y="275"/>
                  </a:lnTo>
                  <a:lnTo>
                    <a:pt x="363" y="299"/>
                  </a:lnTo>
                  <a:lnTo>
                    <a:pt x="369" y="325"/>
                  </a:lnTo>
                  <a:lnTo>
                    <a:pt x="369" y="325"/>
                  </a:lnTo>
                  <a:lnTo>
                    <a:pt x="398" y="205"/>
                  </a:lnTo>
                  <a:lnTo>
                    <a:pt x="398" y="205"/>
                  </a:lnTo>
                  <a:lnTo>
                    <a:pt x="402" y="190"/>
                  </a:lnTo>
                  <a:lnTo>
                    <a:pt x="405" y="174"/>
                  </a:lnTo>
                  <a:lnTo>
                    <a:pt x="407" y="157"/>
                  </a:lnTo>
                  <a:lnTo>
                    <a:pt x="408" y="141"/>
                  </a:lnTo>
                  <a:lnTo>
                    <a:pt x="407" y="125"/>
                  </a:lnTo>
                  <a:lnTo>
                    <a:pt x="405" y="110"/>
                  </a:lnTo>
                  <a:lnTo>
                    <a:pt x="400" y="94"/>
                  </a:lnTo>
                  <a:lnTo>
                    <a:pt x="395" y="79"/>
                  </a:lnTo>
                  <a:lnTo>
                    <a:pt x="390" y="66"/>
                  </a:lnTo>
                  <a:lnTo>
                    <a:pt x="382" y="53"/>
                  </a:lnTo>
                  <a:lnTo>
                    <a:pt x="374" y="41"/>
                  </a:lnTo>
                  <a:lnTo>
                    <a:pt x="364" y="32"/>
                  </a:lnTo>
                  <a:lnTo>
                    <a:pt x="353" y="22"/>
                  </a:lnTo>
                  <a:lnTo>
                    <a:pt x="341" y="15"/>
                  </a:lnTo>
                  <a:lnTo>
                    <a:pt x="328" y="9"/>
                  </a:lnTo>
                  <a:lnTo>
                    <a:pt x="314" y="4"/>
                  </a:lnTo>
                  <a:lnTo>
                    <a:pt x="314" y="4"/>
                  </a:lnTo>
                  <a:lnTo>
                    <a:pt x="297" y="2"/>
                  </a:lnTo>
                  <a:lnTo>
                    <a:pt x="283" y="0"/>
                  </a:lnTo>
                  <a:lnTo>
                    <a:pt x="266" y="0"/>
                  </a:lnTo>
                  <a:lnTo>
                    <a:pt x="248" y="4"/>
                  </a:lnTo>
                  <a:lnTo>
                    <a:pt x="232" y="7"/>
                  </a:lnTo>
                  <a:lnTo>
                    <a:pt x="214" y="12"/>
                  </a:lnTo>
                  <a:lnTo>
                    <a:pt x="196" y="17"/>
                  </a:lnTo>
                  <a:lnTo>
                    <a:pt x="180" y="25"/>
                  </a:lnTo>
                  <a:lnTo>
                    <a:pt x="163" y="35"/>
                  </a:lnTo>
                  <a:lnTo>
                    <a:pt x="147" y="46"/>
                  </a:lnTo>
                  <a:lnTo>
                    <a:pt x="131" y="59"/>
                  </a:lnTo>
                  <a:lnTo>
                    <a:pt x="116" y="74"/>
                  </a:lnTo>
                  <a:lnTo>
                    <a:pt x="103" y="92"/>
                  </a:lnTo>
                  <a:lnTo>
                    <a:pt x="90" y="110"/>
                  </a:lnTo>
                  <a:lnTo>
                    <a:pt x="78" y="129"/>
                  </a:lnTo>
                  <a:lnTo>
                    <a:pt x="69" y="152"/>
                  </a:lnTo>
                  <a:lnTo>
                    <a:pt x="69" y="152"/>
                  </a:lnTo>
                  <a:lnTo>
                    <a:pt x="46" y="214"/>
                  </a:lnTo>
                  <a:lnTo>
                    <a:pt x="28" y="272"/>
                  </a:lnTo>
                  <a:lnTo>
                    <a:pt x="15" y="327"/>
                  </a:lnTo>
                  <a:lnTo>
                    <a:pt x="10" y="353"/>
                  </a:lnTo>
                  <a:lnTo>
                    <a:pt x="7" y="381"/>
                  </a:lnTo>
                  <a:lnTo>
                    <a:pt x="3" y="407"/>
                  </a:lnTo>
                  <a:lnTo>
                    <a:pt x="0" y="435"/>
                  </a:lnTo>
                  <a:lnTo>
                    <a:pt x="0" y="464"/>
                  </a:lnTo>
                  <a:lnTo>
                    <a:pt x="0" y="492"/>
                  </a:lnTo>
                  <a:lnTo>
                    <a:pt x="2" y="554"/>
                  </a:lnTo>
                  <a:lnTo>
                    <a:pt x="8" y="621"/>
                  </a:lnTo>
                  <a:lnTo>
                    <a:pt x="8" y="621"/>
                  </a:lnTo>
                  <a:lnTo>
                    <a:pt x="13" y="639"/>
                  </a:lnTo>
                  <a:lnTo>
                    <a:pt x="18" y="657"/>
                  </a:lnTo>
                  <a:lnTo>
                    <a:pt x="25" y="672"/>
                  </a:lnTo>
                  <a:lnTo>
                    <a:pt x="33" y="686"/>
                  </a:lnTo>
                  <a:lnTo>
                    <a:pt x="41" y="699"/>
                  </a:lnTo>
                  <a:lnTo>
                    <a:pt x="49" y="711"/>
                  </a:lnTo>
                  <a:lnTo>
                    <a:pt x="59" y="720"/>
                  </a:lnTo>
                  <a:lnTo>
                    <a:pt x="69" y="729"/>
                  </a:lnTo>
                  <a:lnTo>
                    <a:pt x="80" y="737"/>
                  </a:lnTo>
                  <a:lnTo>
                    <a:pt x="92" y="743"/>
                  </a:lnTo>
                  <a:lnTo>
                    <a:pt x="103" y="748"/>
                  </a:lnTo>
                  <a:lnTo>
                    <a:pt x="116" y="753"/>
                  </a:lnTo>
                  <a:lnTo>
                    <a:pt x="140" y="760"/>
                  </a:lnTo>
                  <a:lnTo>
                    <a:pt x="167" y="765"/>
                  </a:lnTo>
                  <a:lnTo>
                    <a:pt x="167" y="765"/>
                  </a:lnTo>
                  <a:lnTo>
                    <a:pt x="178" y="807"/>
                  </a:lnTo>
                  <a:lnTo>
                    <a:pt x="188" y="856"/>
                  </a:lnTo>
                  <a:lnTo>
                    <a:pt x="193" y="884"/>
                  </a:lnTo>
                  <a:lnTo>
                    <a:pt x="196" y="913"/>
                  </a:lnTo>
                  <a:lnTo>
                    <a:pt x="198" y="944"/>
                  </a:lnTo>
                  <a:lnTo>
                    <a:pt x="198" y="975"/>
                  </a:lnTo>
                  <a:lnTo>
                    <a:pt x="198" y="975"/>
                  </a:lnTo>
                  <a:lnTo>
                    <a:pt x="198" y="1008"/>
                  </a:lnTo>
                  <a:lnTo>
                    <a:pt x="194" y="1040"/>
                  </a:lnTo>
                  <a:lnTo>
                    <a:pt x="191" y="1076"/>
                  </a:lnTo>
                  <a:lnTo>
                    <a:pt x="185" y="1112"/>
                  </a:lnTo>
                  <a:lnTo>
                    <a:pt x="176" y="1148"/>
                  </a:lnTo>
                  <a:lnTo>
                    <a:pt x="167" y="1186"/>
                  </a:lnTo>
                  <a:lnTo>
                    <a:pt x="154" y="1225"/>
                  </a:lnTo>
                  <a:lnTo>
                    <a:pt x="139" y="1264"/>
                  </a:lnTo>
                  <a:lnTo>
                    <a:pt x="139" y="1264"/>
                  </a:lnTo>
                  <a:lnTo>
                    <a:pt x="136" y="1274"/>
                  </a:lnTo>
                  <a:lnTo>
                    <a:pt x="132" y="1284"/>
                  </a:lnTo>
                  <a:lnTo>
                    <a:pt x="131" y="1295"/>
                  </a:lnTo>
                  <a:lnTo>
                    <a:pt x="131" y="1305"/>
                  </a:lnTo>
                  <a:lnTo>
                    <a:pt x="131" y="1315"/>
                  </a:lnTo>
                  <a:lnTo>
                    <a:pt x="132" y="1325"/>
                  </a:lnTo>
                  <a:lnTo>
                    <a:pt x="139" y="1344"/>
                  </a:lnTo>
                  <a:lnTo>
                    <a:pt x="147" y="1362"/>
                  </a:lnTo>
                  <a:lnTo>
                    <a:pt x="154" y="1370"/>
                  </a:lnTo>
                  <a:lnTo>
                    <a:pt x="160" y="1377"/>
                  </a:lnTo>
                  <a:lnTo>
                    <a:pt x="168" y="1385"/>
                  </a:lnTo>
                  <a:lnTo>
                    <a:pt x="176" y="1390"/>
                  </a:lnTo>
                  <a:lnTo>
                    <a:pt x="185" y="1396"/>
                  </a:lnTo>
                  <a:lnTo>
                    <a:pt x="194" y="1401"/>
                  </a:lnTo>
                  <a:lnTo>
                    <a:pt x="194" y="1401"/>
                  </a:lnTo>
                  <a:lnTo>
                    <a:pt x="204" y="1405"/>
                  </a:lnTo>
                  <a:lnTo>
                    <a:pt x="216" y="1406"/>
                  </a:lnTo>
                  <a:lnTo>
                    <a:pt x="225" y="1408"/>
                  </a:lnTo>
                  <a:lnTo>
                    <a:pt x="235" y="1409"/>
                  </a:lnTo>
                  <a:lnTo>
                    <a:pt x="235" y="1409"/>
                  </a:lnTo>
                  <a:lnTo>
                    <a:pt x="250" y="1408"/>
                  </a:lnTo>
                  <a:lnTo>
                    <a:pt x="265" y="1405"/>
                  </a:lnTo>
                  <a:lnTo>
                    <a:pt x="279" y="1400"/>
                  </a:lnTo>
                  <a:lnTo>
                    <a:pt x="292" y="1392"/>
                  </a:lnTo>
                  <a:lnTo>
                    <a:pt x="304" y="1383"/>
                  </a:lnTo>
                  <a:lnTo>
                    <a:pt x="315" y="1372"/>
                  </a:lnTo>
                  <a:lnTo>
                    <a:pt x="325" y="1359"/>
                  </a:lnTo>
                  <a:lnTo>
                    <a:pt x="331" y="1344"/>
                  </a:lnTo>
                  <a:lnTo>
                    <a:pt x="331" y="1344"/>
                  </a:lnTo>
                  <a:lnTo>
                    <a:pt x="351" y="1295"/>
                  </a:lnTo>
                  <a:lnTo>
                    <a:pt x="367" y="1246"/>
                  </a:lnTo>
                  <a:lnTo>
                    <a:pt x="380" y="1197"/>
                  </a:lnTo>
                  <a:lnTo>
                    <a:pt x="390" y="1152"/>
                  </a:lnTo>
                  <a:lnTo>
                    <a:pt x="398" y="1104"/>
                  </a:lnTo>
                  <a:lnTo>
                    <a:pt x="403" y="1060"/>
                  </a:lnTo>
                  <a:lnTo>
                    <a:pt x="407" y="1018"/>
                  </a:lnTo>
                  <a:lnTo>
                    <a:pt x="407" y="975"/>
                  </a:lnTo>
                  <a:lnTo>
                    <a:pt x="407" y="975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403725" y="5159375"/>
              <a:ext cx="350838" cy="352425"/>
            </a:xfrm>
            <a:custGeom>
              <a:avLst/>
              <a:gdLst>
                <a:gd name="T0" fmla="*/ 0 w 443"/>
                <a:gd name="T1" fmla="*/ 222 h 444"/>
                <a:gd name="T2" fmla="*/ 3 w 443"/>
                <a:gd name="T3" fmla="*/ 266 h 444"/>
                <a:gd name="T4" fmla="*/ 17 w 443"/>
                <a:gd name="T5" fmla="*/ 308 h 444"/>
                <a:gd name="T6" fmla="*/ 38 w 443"/>
                <a:gd name="T7" fmla="*/ 346 h 444"/>
                <a:gd name="T8" fmla="*/ 64 w 443"/>
                <a:gd name="T9" fmla="*/ 378 h 444"/>
                <a:gd name="T10" fmla="*/ 97 w 443"/>
                <a:gd name="T11" fmla="*/ 406 h 444"/>
                <a:gd name="T12" fmla="*/ 134 w 443"/>
                <a:gd name="T13" fmla="*/ 426 h 444"/>
                <a:gd name="T14" fmla="*/ 177 w 443"/>
                <a:gd name="T15" fmla="*/ 439 h 444"/>
                <a:gd name="T16" fmla="*/ 221 w 443"/>
                <a:gd name="T17" fmla="*/ 444 h 444"/>
                <a:gd name="T18" fmla="*/ 243 w 443"/>
                <a:gd name="T19" fmla="*/ 442 h 444"/>
                <a:gd name="T20" fmla="*/ 288 w 443"/>
                <a:gd name="T21" fmla="*/ 434 h 444"/>
                <a:gd name="T22" fmla="*/ 327 w 443"/>
                <a:gd name="T23" fmla="*/ 416 h 444"/>
                <a:gd name="T24" fmla="*/ 361 w 443"/>
                <a:gd name="T25" fmla="*/ 393 h 444"/>
                <a:gd name="T26" fmla="*/ 392 w 443"/>
                <a:gd name="T27" fmla="*/ 362 h 444"/>
                <a:gd name="T28" fmla="*/ 415 w 443"/>
                <a:gd name="T29" fmla="*/ 328 h 444"/>
                <a:gd name="T30" fmla="*/ 433 w 443"/>
                <a:gd name="T31" fmla="*/ 287 h 444"/>
                <a:gd name="T32" fmla="*/ 441 w 443"/>
                <a:gd name="T33" fmla="*/ 244 h 444"/>
                <a:gd name="T34" fmla="*/ 443 w 443"/>
                <a:gd name="T35" fmla="*/ 222 h 444"/>
                <a:gd name="T36" fmla="*/ 438 w 443"/>
                <a:gd name="T37" fmla="*/ 178 h 444"/>
                <a:gd name="T38" fmla="*/ 425 w 443"/>
                <a:gd name="T39" fmla="*/ 135 h 444"/>
                <a:gd name="T40" fmla="*/ 405 w 443"/>
                <a:gd name="T41" fmla="*/ 98 h 444"/>
                <a:gd name="T42" fmla="*/ 377 w 443"/>
                <a:gd name="T43" fmla="*/ 65 h 444"/>
                <a:gd name="T44" fmla="*/ 345 w 443"/>
                <a:gd name="T45" fmla="*/ 39 h 444"/>
                <a:gd name="T46" fmla="*/ 307 w 443"/>
                <a:gd name="T47" fmla="*/ 18 h 444"/>
                <a:gd name="T48" fmla="*/ 266 w 443"/>
                <a:gd name="T49" fmla="*/ 4 h 444"/>
                <a:gd name="T50" fmla="*/ 221 w 443"/>
                <a:gd name="T51" fmla="*/ 0 h 444"/>
                <a:gd name="T52" fmla="*/ 198 w 443"/>
                <a:gd name="T53" fmla="*/ 1 h 444"/>
                <a:gd name="T54" fmla="*/ 155 w 443"/>
                <a:gd name="T55" fmla="*/ 11 h 444"/>
                <a:gd name="T56" fmla="*/ 116 w 443"/>
                <a:gd name="T57" fmla="*/ 27 h 444"/>
                <a:gd name="T58" fmla="*/ 80 w 443"/>
                <a:gd name="T59" fmla="*/ 50 h 444"/>
                <a:gd name="T60" fmla="*/ 51 w 443"/>
                <a:gd name="T61" fmla="*/ 81 h 444"/>
                <a:gd name="T62" fmla="*/ 26 w 443"/>
                <a:gd name="T63" fmla="*/ 116 h 444"/>
                <a:gd name="T64" fmla="*/ 10 w 443"/>
                <a:gd name="T65" fmla="*/ 156 h 444"/>
                <a:gd name="T66" fmla="*/ 0 w 443"/>
                <a:gd name="T67" fmla="*/ 199 h 444"/>
                <a:gd name="T68" fmla="*/ 0 w 443"/>
                <a:gd name="T69" fmla="*/ 22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3" h="444">
                  <a:moveTo>
                    <a:pt x="0" y="222"/>
                  </a:moveTo>
                  <a:lnTo>
                    <a:pt x="0" y="222"/>
                  </a:lnTo>
                  <a:lnTo>
                    <a:pt x="0" y="244"/>
                  </a:lnTo>
                  <a:lnTo>
                    <a:pt x="3" y="266"/>
                  </a:lnTo>
                  <a:lnTo>
                    <a:pt x="10" y="287"/>
                  </a:lnTo>
                  <a:lnTo>
                    <a:pt x="17" y="308"/>
                  </a:lnTo>
                  <a:lnTo>
                    <a:pt x="26" y="328"/>
                  </a:lnTo>
                  <a:lnTo>
                    <a:pt x="38" y="346"/>
                  </a:lnTo>
                  <a:lnTo>
                    <a:pt x="51" y="362"/>
                  </a:lnTo>
                  <a:lnTo>
                    <a:pt x="64" y="378"/>
                  </a:lnTo>
                  <a:lnTo>
                    <a:pt x="80" y="393"/>
                  </a:lnTo>
                  <a:lnTo>
                    <a:pt x="97" y="406"/>
                  </a:lnTo>
                  <a:lnTo>
                    <a:pt x="116" y="416"/>
                  </a:lnTo>
                  <a:lnTo>
                    <a:pt x="134" y="426"/>
                  </a:lnTo>
                  <a:lnTo>
                    <a:pt x="155" y="434"/>
                  </a:lnTo>
                  <a:lnTo>
                    <a:pt x="177" y="439"/>
                  </a:lnTo>
                  <a:lnTo>
                    <a:pt x="198" y="442"/>
                  </a:lnTo>
                  <a:lnTo>
                    <a:pt x="221" y="444"/>
                  </a:lnTo>
                  <a:lnTo>
                    <a:pt x="221" y="444"/>
                  </a:lnTo>
                  <a:lnTo>
                    <a:pt x="243" y="442"/>
                  </a:lnTo>
                  <a:lnTo>
                    <a:pt x="266" y="439"/>
                  </a:lnTo>
                  <a:lnTo>
                    <a:pt x="288" y="434"/>
                  </a:lnTo>
                  <a:lnTo>
                    <a:pt x="307" y="426"/>
                  </a:lnTo>
                  <a:lnTo>
                    <a:pt x="327" y="416"/>
                  </a:lnTo>
                  <a:lnTo>
                    <a:pt x="345" y="406"/>
                  </a:lnTo>
                  <a:lnTo>
                    <a:pt x="361" y="393"/>
                  </a:lnTo>
                  <a:lnTo>
                    <a:pt x="377" y="378"/>
                  </a:lnTo>
                  <a:lnTo>
                    <a:pt x="392" y="362"/>
                  </a:lnTo>
                  <a:lnTo>
                    <a:pt x="405" y="346"/>
                  </a:lnTo>
                  <a:lnTo>
                    <a:pt x="415" y="328"/>
                  </a:lnTo>
                  <a:lnTo>
                    <a:pt x="425" y="308"/>
                  </a:lnTo>
                  <a:lnTo>
                    <a:pt x="433" y="287"/>
                  </a:lnTo>
                  <a:lnTo>
                    <a:pt x="438" y="266"/>
                  </a:lnTo>
                  <a:lnTo>
                    <a:pt x="441" y="244"/>
                  </a:lnTo>
                  <a:lnTo>
                    <a:pt x="443" y="222"/>
                  </a:lnTo>
                  <a:lnTo>
                    <a:pt x="443" y="222"/>
                  </a:lnTo>
                  <a:lnTo>
                    <a:pt x="441" y="199"/>
                  </a:lnTo>
                  <a:lnTo>
                    <a:pt x="438" y="178"/>
                  </a:lnTo>
                  <a:lnTo>
                    <a:pt x="433" y="156"/>
                  </a:lnTo>
                  <a:lnTo>
                    <a:pt x="425" y="135"/>
                  </a:lnTo>
                  <a:lnTo>
                    <a:pt x="415" y="116"/>
                  </a:lnTo>
                  <a:lnTo>
                    <a:pt x="405" y="98"/>
                  </a:lnTo>
                  <a:lnTo>
                    <a:pt x="392" y="81"/>
                  </a:lnTo>
                  <a:lnTo>
                    <a:pt x="377" y="65"/>
                  </a:lnTo>
                  <a:lnTo>
                    <a:pt x="361" y="50"/>
                  </a:lnTo>
                  <a:lnTo>
                    <a:pt x="345" y="39"/>
                  </a:lnTo>
                  <a:lnTo>
                    <a:pt x="327" y="27"/>
                  </a:lnTo>
                  <a:lnTo>
                    <a:pt x="307" y="18"/>
                  </a:lnTo>
                  <a:lnTo>
                    <a:pt x="288" y="11"/>
                  </a:lnTo>
                  <a:lnTo>
                    <a:pt x="266" y="4"/>
                  </a:lnTo>
                  <a:lnTo>
                    <a:pt x="243" y="1"/>
                  </a:lnTo>
                  <a:lnTo>
                    <a:pt x="221" y="0"/>
                  </a:lnTo>
                  <a:lnTo>
                    <a:pt x="221" y="0"/>
                  </a:lnTo>
                  <a:lnTo>
                    <a:pt x="198" y="1"/>
                  </a:lnTo>
                  <a:lnTo>
                    <a:pt x="177" y="4"/>
                  </a:lnTo>
                  <a:lnTo>
                    <a:pt x="155" y="11"/>
                  </a:lnTo>
                  <a:lnTo>
                    <a:pt x="134" y="18"/>
                  </a:lnTo>
                  <a:lnTo>
                    <a:pt x="116" y="27"/>
                  </a:lnTo>
                  <a:lnTo>
                    <a:pt x="97" y="39"/>
                  </a:lnTo>
                  <a:lnTo>
                    <a:pt x="80" y="50"/>
                  </a:lnTo>
                  <a:lnTo>
                    <a:pt x="64" y="65"/>
                  </a:lnTo>
                  <a:lnTo>
                    <a:pt x="51" y="81"/>
                  </a:lnTo>
                  <a:lnTo>
                    <a:pt x="38" y="98"/>
                  </a:lnTo>
                  <a:lnTo>
                    <a:pt x="26" y="116"/>
                  </a:lnTo>
                  <a:lnTo>
                    <a:pt x="17" y="135"/>
                  </a:lnTo>
                  <a:lnTo>
                    <a:pt x="10" y="156"/>
                  </a:lnTo>
                  <a:lnTo>
                    <a:pt x="3" y="178"/>
                  </a:lnTo>
                  <a:lnTo>
                    <a:pt x="0" y="199"/>
                  </a:lnTo>
                  <a:lnTo>
                    <a:pt x="0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4364038" y="5605463"/>
              <a:ext cx="276225" cy="458788"/>
            </a:xfrm>
            <a:custGeom>
              <a:avLst/>
              <a:gdLst>
                <a:gd name="T0" fmla="*/ 136 w 348"/>
                <a:gd name="T1" fmla="*/ 157 h 580"/>
                <a:gd name="T2" fmla="*/ 141 w 348"/>
                <a:gd name="T3" fmla="*/ 103 h 580"/>
                <a:gd name="T4" fmla="*/ 142 w 348"/>
                <a:gd name="T5" fmla="*/ 88 h 580"/>
                <a:gd name="T6" fmla="*/ 144 w 348"/>
                <a:gd name="T7" fmla="*/ 87 h 580"/>
                <a:gd name="T8" fmla="*/ 144 w 348"/>
                <a:gd name="T9" fmla="*/ 87 h 580"/>
                <a:gd name="T10" fmla="*/ 146 w 348"/>
                <a:gd name="T11" fmla="*/ 59 h 580"/>
                <a:gd name="T12" fmla="*/ 137 w 348"/>
                <a:gd name="T13" fmla="*/ 35 h 580"/>
                <a:gd name="T14" fmla="*/ 121 w 348"/>
                <a:gd name="T15" fmla="*/ 15 h 580"/>
                <a:gd name="T16" fmla="*/ 97 w 348"/>
                <a:gd name="T17" fmla="*/ 2 h 580"/>
                <a:gd name="T18" fmla="*/ 84 w 348"/>
                <a:gd name="T19" fmla="*/ 0 h 580"/>
                <a:gd name="T20" fmla="*/ 57 w 348"/>
                <a:gd name="T21" fmla="*/ 3 h 580"/>
                <a:gd name="T22" fmla="*/ 35 w 348"/>
                <a:gd name="T23" fmla="*/ 17 h 580"/>
                <a:gd name="T24" fmla="*/ 18 w 348"/>
                <a:gd name="T25" fmla="*/ 36 h 580"/>
                <a:gd name="T26" fmla="*/ 13 w 348"/>
                <a:gd name="T27" fmla="*/ 49 h 580"/>
                <a:gd name="T28" fmla="*/ 7 w 348"/>
                <a:gd name="T29" fmla="*/ 82 h 580"/>
                <a:gd name="T30" fmla="*/ 0 w 348"/>
                <a:gd name="T31" fmla="*/ 157 h 580"/>
                <a:gd name="T32" fmla="*/ 0 w 348"/>
                <a:gd name="T33" fmla="*/ 178 h 580"/>
                <a:gd name="T34" fmla="*/ 5 w 348"/>
                <a:gd name="T35" fmla="*/ 226 h 580"/>
                <a:gd name="T36" fmla="*/ 15 w 348"/>
                <a:gd name="T37" fmla="*/ 276 h 580"/>
                <a:gd name="T38" fmla="*/ 33 w 348"/>
                <a:gd name="T39" fmla="*/ 332 h 580"/>
                <a:gd name="T40" fmla="*/ 46 w 348"/>
                <a:gd name="T41" fmla="*/ 359 h 580"/>
                <a:gd name="T42" fmla="*/ 77 w 348"/>
                <a:gd name="T43" fmla="*/ 415 h 580"/>
                <a:gd name="T44" fmla="*/ 121 w 348"/>
                <a:gd name="T45" fmla="*/ 470 h 580"/>
                <a:gd name="T46" fmla="*/ 177 w 348"/>
                <a:gd name="T47" fmla="*/ 523 h 580"/>
                <a:gd name="T48" fmla="*/ 245 w 348"/>
                <a:gd name="T49" fmla="*/ 570 h 580"/>
                <a:gd name="T50" fmla="*/ 253 w 348"/>
                <a:gd name="T51" fmla="*/ 575 h 580"/>
                <a:gd name="T52" fmla="*/ 271 w 348"/>
                <a:gd name="T53" fmla="*/ 580 h 580"/>
                <a:gd name="T54" fmla="*/ 279 w 348"/>
                <a:gd name="T55" fmla="*/ 580 h 580"/>
                <a:gd name="T56" fmla="*/ 297 w 348"/>
                <a:gd name="T57" fmla="*/ 578 h 580"/>
                <a:gd name="T58" fmla="*/ 312 w 348"/>
                <a:gd name="T59" fmla="*/ 572 h 580"/>
                <a:gd name="T60" fmla="*/ 327 w 348"/>
                <a:gd name="T61" fmla="*/ 562 h 580"/>
                <a:gd name="T62" fmla="*/ 338 w 348"/>
                <a:gd name="T63" fmla="*/ 547 h 580"/>
                <a:gd name="T64" fmla="*/ 343 w 348"/>
                <a:gd name="T65" fmla="*/ 534 h 580"/>
                <a:gd name="T66" fmla="*/ 348 w 348"/>
                <a:gd name="T67" fmla="*/ 510 h 580"/>
                <a:gd name="T68" fmla="*/ 341 w 348"/>
                <a:gd name="T69" fmla="*/ 483 h 580"/>
                <a:gd name="T70" fmla="*/ 325 w 348"/>
                <a:gd name="T71" fmla="*/ 462 h 580"/>
                <a:gd name="T72" fmla="*/ 315 w 348"/>
                <a:gd name="T73" fmla="*/ 454 h 580"/>
                <a:gd name="T74" fmla="*/ 261 w 348"/>
                <a:gd name="T75" fmla="*/ 418 h 580"/>
                <a:gd name="T76" fmla="*/ 221 w 348"/>
                <a:gd name="T77" fmla="*/ 379 h 580"/>
                <a:gd name="T78" fmla="*/ 191 w 348"/>
                <a:gd name="T79" fmla="*/ 340 h 580"/>
                <a:gd name="T80" fmla="*/ 168 w 348"/>
                <a:gd name="T81" fmla="*/ 301 h 580"/>
                <a:gd name="T82" fmla="*/ 160 w 348"/>
                <a:gd name="T83" fmla="*/ 281 h 580"/>
                <a:gd name="T84" fmla="*/ 147 w 348"/>
                <a:gd name="T85" fmla="*/ 242 h 580"/>
                <a:gd name="T86" fmla="*/ 137 w 348"/>
                <a:gd name="T87" fmla="*/ 188 h 580"/>
                <a:gd name="T88" fmla="*/ 136 w 348"/>
                <a:gd name="T89" fmla="*/ 157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8" h="580">
                  <a:moveTo>
                    <a:pt x="136" y="157"/>
                  </a:moveTo>
                  <a:lnTo>
                    <a:pt x="136" y="157"/>
                  </a:lnTo>
                  <a:lnTo>
                    <a:pt x="137" y="126"/>
                  </a:lnTo>
                  <a:lnTo>
                    <a:pt x="141" y="103"/>
                  </a:lnTo>
                  <a:lnTo>
                    <a:pt x="141" y="103"/>
                  </a:lnTo>
                  <a:lnTo>
                    <a:pt x="142" y="88"/>
                  </a:lnTo>
                  <a:lnTo>
                    <a:pt x="142" y="88"/>
                  </a:lnTo>
                  <a:lnTo>
                    <a:pt x="144" y="87"/>
                  </a:lnTo>
                  <a:lnTo>
                    <a:pt x="144" y="87"/>
                  </a:lnTo>
                  <a:lnTo>
                    <a:pt x="144" y="87"/>
                  </a:lnTo>
                  <a:lnTo>
                    <a:pt x="146" y="72"/>
                  </a:lnTo>
                  <a:lnTo>
                    <a:pt x="146" y="59"/>
                  </a:lnTo>
                  <a:lnTo>
                    <a:pt x="142" y="46"/>
                  </a:lnTo>
                  <a:lnTo>
                    <a:pt x="137" y="35"/>
                  </a:lnTo>
                  <a:lnTo>
                    <a:pt x="129" y="23"/>
                  </a:lnTo>
                  <a:lnTo>
                    <a:pt x="121" y="15"/>
                  </a:lnTo>
                  <a:lnTo>
                    <a:pt x="110" y="7"/>
                  </a:lnTo>
                  <a:lnTo>
                    <a:pt x="97" y="2"/>
                  </a:lnTo>
                  <a:lnTo>
                    <a:pt x="97" y="2"/>
                  </a:lnTo>
                  <a:lnTo>
                    <a:pt x="84" y="0"/>
                  </a:lnTo>
                  <a:lnTo>
                    <a:pt x="70" y="0"/>
                  </a:lnTo>
                  <a:lnTo>
                    <a:pt x="57" y="3"/>
                  </a:lnTo>
                  <a:lnTo>
                    <a:pt x="44" y="8"/>
                  </a:lnTo>
                  <a:lnTo>
                    <a:pt x="35" y="17"/>
                  </a:lnTo>
                  <a:lnTo>
                    <a:pt x="25" y="26"/>
                  </a:lnTo>
                  <a:lnTo>
                    <a:pt x="18" y="36"/>
                  </a:lnTo>
                  <a:lnTo>
                    <a:pt x="13" y="49"/>
                  </a:lnTo>
                  <a:lnTo>
                    <a:pt x="13" y="49"/>
                  </a:lnTo>
                  <a:lnTo>
                    <a:pt x="10" y="59"/>
                  </a:lnTo>
                  <a:lnTo>
                    <a:pt x="7" y="82"/>
                  </a:lnTo>
                  <a:lnTo>
                    <a:pt x="2" y="115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78"/>
                  </a:lnTo>
                  <a:lnTo>
                    <a:pt x="2" y="201"/>
                  </a:lnTo>
                  <a:lnTo>
                    <a:pt x="5" y="226"/>
                  </a:lnTo>
                  <a:lnTo>
                    <a:pt x="10" y="250"/>
                  </a:lnTo>
                  <a:lnTo>
                    <a:pt x="15" y="276"/>
                  </a:lnTo>
                  <a:lnTo>
                    <a:pt x="23" y="304"/>
                  </a:lnTo>
                  <a:lnTo>
                    <a:pt x="33" y="332"/>
                  </a:lnTo>
                  <a:lnTo>
                    <a:pt x="46" y="359"/>
                  </a:lnTo>
                  <a:lnTo>
                    <a:pt x="46" y="359"/>
                  </a:lnTo>
                  <a:lnTo>
                    <a:pt x="61" y="387"/>
                  </a:lnTo>
                  <a:lnTo>
                    <a:pt x="77" y="415"/>
                  </a:lnTo>
                  <a:lnTo>
                    <a:pt x="98" y="443"/>
                  </a:lnTo>
                  <a:lnTo>
                    <a:pt x="121" y="470"/>
                  </a:lnTo>
                  <a:lnTo>
                    <a:pt x="147" y="497"/>
                  </a:lnTo>
                  <a:lnTo>
                    <a:pt x="177" y="523"/>
                  </a:lnTo>
                  <a:lnTo>
                    <a:pt x="209" y="547"/>
                  </a:lnTo>
                  <a:lnTo>
                    <a:pt x="245" y="570"/>
                  </a:lnTo>
                  <a:lnTo>
                    <a:pt x="245" y="570"/>
                  </a:lnTo>
                  <a:lnTo>
                    <a:pt x="253" y="575"/>
                  </a:lnTo>
                  <a:lnTo>
                    <a:pt x="261" y="578"/>
                  </a:lnTo>
                  <a:lnTo>
                    <a:pt x="271" y="580"/>
                  </a:lnTo>
                  <a:lnTo>
                    <a:pt x="279" y="580"/>
                  </a:lnTo>
                  <a:lnTo>
                    <a:pt x="279" y="580"/>
                  </a:lnTo>
                  <a:lnTo>
                    <a:pt x="288" y="580"/>
                  </a:lnTo>
                  <a:lnTo>
                    <a:pt x="297" y="578"/>
                  </a:lnTo>
                  <a:lnTo>
                    <a:pt x="306" y="575"/>
                  </a:lnTo>
                  <a:lnTo>
                    <a:pt x="312" y="572"/>
                  </a:lnTo>
                  <a:lnTo>
                    <a:pt x="320" y="567"/>
                  </a:lnTo>
                  <a:lnTo>
                    <a:pt x="327" y="562"/>
                  </a:lnTo>
                  <a:lnTo>
                    <a:pt x="333" y="555"/>
                  </a:lnTo>
                  <a:lnTo>
                    <a:pt x="338" y="547"/>
                  </a:lnTo>
                  <a:lnTo>
                    <a:pt x="338" y="547"/>
                  </a:lnTo>
                  <a:lnTo>
                    <a:pt x="343" y="534"/>
                  </a:lnTo>
                  <a:lnTo>
                    <a:pt x="346" y="523"/>
                  </a:lnTo>
                  <a:lnTo>
                    <a:pt x="348" y="510"/>
                  </a:lnTo>
                  <a:lnTo>
                    <a:pt x="346" y="497"/>
                  </a:lnTo>
                  <a:lnTo>
                    <a:pt x="341" y="483"/>
                  </a:lnTo>
                  <a:lnTo>
                    <a:pt x="335" y="472"/>
                  </a:lnTo>
                  <a:lnTo>
                    <a:pt x="325" y="462"/>
                  </a:lnTo>
                  <a:lnTo>
                    <a:pt x="315" y="454"/>
                  </a:lnTo>
                  <a:lnTo>
                    <a:pt x="315" y="454"/>
                  </a:lnTo>
                  <a:lnTo>
                    <a:pt x="286" y="436"/>
                  </a:lnTo>
                  <a:lnTo>
                    <a:pt x="261" y="418"/>
                  </a:lnTo>
                  <a:lnTo>
                    <a:pt x="240" y="399"/>
                  </a:lnTo>
                  <a:lnTo>
                    <a:pt x="221" y="379"/>
                  </a:lnTo>
                  <a:lnTo>
                    <a:pt x="204" y="359"/>
                  </a:lnTo>
                  <a:lnTo>
                    <a:pt x="191" y="340"/>
                  </a:lnTo>
                  <a:lnTo>
                    <a:pt x="178" y="320"/>
                  </a:lnTo>
                  <a:lnTo>
                    <a:pt x="168" y="301"/>
                  </a:lnTo>
                  <a:lnTo>
                    <a:pt x="168" y="301"/>
                  </a:lnTo>
                  <a:lnTo>
                    <a:pt x="160" y="281"/>
                  </a:lnTo>
                  <a:lnTo>
                    <a:pt x="152" y="261"/>
                  </a:lnTo>
                  <a:lnTo>
                    <a:pt x="147" y="242"/>
                  </a:lnTo>
                  <a:lnTo>
                    <a:pt x="142" y="224"/>
                  </a:lnTo>
                  <a:lnTo>
                    <a:pt x="137" y="188"/>
                  </a:lnTo>
                  <a:lnTo>
                    <a:pt x="136" y="157"/>
                  </a:lnTo>
                  <a:lnTo>
                    <a:pt x="136" y="157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6213475" y="5565775"/>
              <a:ext cx="354013" cy="504825"/>
            </a:xfrm>
            <a:custGeom>
              <a:avLst/>
              <a:gdLst>
                <a:gd name="T0" fmla="*/ 297 w 446"/>
                <a:gd name="T1" fmla="*/ 595 h 637"/>
                <a:gd name="T2" fmla="*/ 290 w 446"/>
                <a:gd name="T3" fmla="*/ 528 h 637"/>
                <a:gd name="T4" fmla="*/ 289 w 446"/>
                <a:gd name="T5" fmla="*/ 436 h 637"/>
                <a:gd name="T6" fmla="*/ 292 w 446"/>
                <a:gd name="T7" fmla="*/ 379 h 637"/>
                <a:gd name="T8" fmla="*/ 299 w 446"/>
                <a:gd name="T9" fmla="*/ 324 h 637"/>
                <a:gd name="T10" fmla="*/ 310 w 446"/>
                <a:gd name="T11" fmla="*/ 268 h 637"/>
                <a:gd name="T12" fmla="*/ 336 w 446"/>
                <a:gd name="T13" fmla="*/ 180 h 637"/>
                <a:gd name="T14" fmla="*/ 359 w 446"/>
                <a:gd name="T15" fmla="*/ 116 h 637"/>
                <a:gd name="T16" fmla="*/ 377 w 446"/>
                <a:gd name="T17" fmla="*/ 80 h 637"/>
                <a:gd name="T18" fmla="*/ 397 w 446"/>
                <a:gd name="T19" fmla="*/ 49 h 637"/>
                <a:gd name="T20" fmla="*/ 419 w 446"/>
                <a:gd name="T21" fmla="*/ 23 h 637"/>
                <a:gd name="T22" fmla="*/ 446 w 446"/>
                <a:gd name="T23" fmla="*/ 0 h 637"/>
                <a:gd name="T24" fmla="*/ 393 w 446"/>
                <a:gd name="T25" fmla="*/ 10 h 637"/>
                <a:gd name="T26" fmla="*/ 269 w 446"/>
                <a:gd name="T27" fmla="*/ 39 h 637"/>
                <a:gd name="T28" fmla="*/ 206 w 446"/>
                <a:gd name="T29" fmla="*/ 59 h 637"/>
                <a:gd name="T30" fmla="*/ 143 w 446"/>
                <a:gd name="T31" fmla="*/ 82 h 637"/>
                <a:gd name="T32" fmla="*/ 91 w 446"/>
                <a:gd name="T33" fmla="*/ 108 h 637"/>
                <a:gd name="T34" fmla="*/ 52 w 446"/>
                <a:gd name="T35" fmla="*/ 139 h 637"/>
                <a:gd name="T36" fmla="*/ 37 w 446"/>
                <a:gd name="T37" fmla="*/ 155 h 637"/>
                <a:gd name="T38" fmla="*/ 28 w 446"/>
                <a:gd name="T39" fmla="*/ 173 h 637"/>
                <a:gd name="T40" fmla="*/ 19 w 446"/>
                <a:gd name="T41" fmla="*/ 198 h 637"/>
                <a:gd name="T42" fmla="*/ 8 w 446"/>
                <a:gd name="T43" fmla="*/ 257 h 637"/>
                <a:gd name="T44" fmla="*/ 1 w 446"/>
                <a:gd name="T45" fmla="*/ 322 h 637"/>
                <a:gd name="T46" fmla="*/ 0 w 446"/>
                <a:gd name="T47" fmla="*/ 389 h 637"/>
                <a:gd name="T48" fmla="*/ 3 w 446"/>
                <a:gd name="T49" fmla="*/ 456 h 637"/>
                <a:gd name="T50" fmla="*/ 10 w 446"/>
                <a:gd name="T51" fmla="*/ 516 h 637"/>
                <a:gd name="T52" fmla="*/ 21 w 446"/>
                <a:gd name="T53" fmla="*/ 565 h 637"/>
                <a:gd name="T54" fmla="*/ 36 w 446"/>
                <a:gd name="T55" fmla="*/ 601 h 637"/>
                <a:gd name="T56" fmla="*/ 44 w 446"/>
                <a:gd name="T57" fmla="*/ 611 h 637"/>
                <a:gd name="T58" fmla="*/ 64 w 446"/>
                <a:gd name="T59" fmla="*/ 622 h 637"/>
                <a:gd name="T60" fmla="*/ 91 w 446"/>
                <a:gd name="T61" fmla="*/ 629 h 637"/>
                <a:gd name="T62" fmla="*/ 161 w 446"/>
                <a:gd name="T63" fmla="*/ 637 h 637"/>
                <a:gd name="T64" fmla="*/ 241 w 446"/>
                <a:gd name="T65" fmla="*/ 637 h 637"/>
                <a:gd name="T66" fmla="*/ 307 w 446"/>
                <a:gd name="T67" fmla="*/ 634 h 637"/>
                <a:gd name="T68" fmla="*/ 297 w 446"/>
                <a:gd name="T69" fmla="*/ 596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6" h="637">
                  <a:moveTo>
                    <a:pt x="297" y="596"/>
                  </a:moveTo>
                  <a:lnTo>
                    <a:pt x="297" y="595"/>
                  </a:lnTo>
                  <a:lnTo>
                    <a:pt x="297" y="595"/>
                  </a:lnTo>
                  <a:lnTo>
                    <a:pt x="290" y="528"/>
                  </a:lnTo>
                  <a:lnTo>
                    <a:pt x="289" y="466"/>
                  </a:lnTo>
                  <a:lnTo>
                    <a:pt x="289" y="436"/>
                  </a:lnTo>
                  <a:lnTo>
                    <a:pt x="289" y="408"/>
                  </a:lnTo>
                  <a:lnTo>
                    <a:pt x="292" y="379"/>
                  </a:lnTo>
                  <a:lnTo>
                    <a:pt x="295" y="351"/>
                  </a:lnTo>
                  <a:lnTo>
                    <a:pt x="299" y="324"/>
                  </a:lnTo>
                  <a:lnTo>
                    <a:pt x="303" y="296"/>
                  </a:lnTo>
                  <a:lnTo>
                    <a:pt x="310" y="268"/>
                  </a:lnTo>
                  <a:lnTo>
                    <a:pt x="318" y="239"/>
                  </a:lnTo>
                  <a:lnTo>
                    <a:pt x="336" y="180"/>
                  </a:lnTo>
                  <a:lnTo>
                    <a:pt x="359" y="116"/>
                  </a:lnTo>
                  <a:lnTo>
                    <a:pt x="359" y="116"/>
                  </a:lnTo>
                  <a:lnTo>
                    <a:pt x="367" y="98"/>
                  </a:lnTo>
                  <a:lnTo>
                    <a:pt x="377" y="80"/>
                  </a:lnTo>
                  <a:lnTo>
                    <a:pt x="387" y="64"/>
                  </a:lnTo>
                  <a:lnTo>
                    <a:pt x="397" y="49"/>
                  </a:lnTo>
                  <a:lnTo>
                    <a:pt x="408" y="35"/>
                  </a:lnTo>
                  <a:lnTo>
                    <a:pt x="419" y="23"/>
                  </a:lnTo>
                  <a:lnTo>
                    <a:pt x="432" y="12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393" y="10"/>
                  </a:lnTo>
                  <a:lnTo>
                    <a:pt x="334" y="23"/>
                  </a:lnTo>
                  <a:lnTo>
                    <a:pt x="269" y="39"/>
                  </a:lnTo>
                  <a:lnTo>
                    <a:pt x="237" y="49"/>
                  </a:lnTo>
                  <a:lnTo>
                    <a:pt x="206" y="59"/>
                  </a:lnTo>
                  <a:lnTo>
                    <a:pt x="175" y="70"/>
                  </a:lnTo>
                  <a:lnTo>
                    <a:pt x="143" y="82"/>
                  </a:lnTo>
                  <a:lnTo>
                    <a:pt x="117" y="95"/>
                  </a:lnTo>
                  <a:lnTo>
                    <a:pt x="91" y="108"/>
                  </a:lnTo>
                  <a:lnTo>
                    <a:pt x="70" y="123"/>
                  </a:lnTo>
                  <a:lnTo>
                    <a:pt x="52" y="139"/>
                  </a:lnTo>
                  <a:lnTo>
                    <a:pt x="44" y="147"/>
                  </a:lnTo>
                  <a:lnTo>
                    <a:pt x="37" y="155"/>
                  </a:lnTo>
                  <a:lnTo>
                    <a:pt x="32" y="164"/>
                  </a:lnTo>
                  <a:lnTo>
                    <a:pt x="28" y="173"/>
                  </a:lnTo>
                  <a:lnTo>
                    <a:pt x="28" y="173"/>
                  </a:lnTo>
                  <a:lnTo>
                    <a:pt x="19" y="198"/>
                  </a:lnTo>
                  <a:lnTo>
                    <a:pt x="13" y="226"/>
                  </a:lnTo>
                  <a:lnTo>
                    <a:pt x="8" y="257"/>
                  </a:lnTo>
                  <a:lnTo>
                    <a:pt x="3" y="288"/>
                  </a:lnTo>
                  <a:lnTo>
                    <a:pt x="1" y="322"/>
                  </a:lnTo>
                  <a:lnTo>
                    <a:pt x="0" y="355"/>
                  </a:lnTo>
                  <a:lnTo>
                    <a:pt x="0" y="389"/>
                  </a:lnTo>
                  <a:lnTo>
                    <a:pt x="0" y="423"/>
                  </a:lnTo>
                  <a:lnTo>
                    <a:pt x="3" y="456"/>
                  </a:lnTo>
                  <a:lnTo>
                    <a:pt x="6" y="487"/>
                  </a:lnTo>
                  <a:lnTo>
                    <a:pt x="10" y="516"/>
                  </a:lnTo>
                  <a:lnTo>
                    <a:pt x="15" y="542"/>
                  </a:lnTo>
                  <a:lnTo>
                    <a:pt x="21" y="565"/>
                  </a:lnTo>
                  <a:lnTo>
                    <a:pt x="28" y="585"/>
                  </a:lnTo>
                  <a:lnTo>
                    <a:pt x="36" y="601"/>
                  </a:lnTo>
                  <a:lnTo>
                    <a:pt x="44" y="611"/>
                  </a:lnTo>
                  <a:lnTo>
                    <a:pt x="44" y="611"/>
                  </a:lnTo>
                  <a:lnTo>
                    <a:pt x="52" y="617"/>
                  </a:lnTo>
                  <a:lnTo>
                    <a:pt x="64" y="622"/>
                  </a:lnTo>
                  <a:lnTo>
                    <a:pt x="77" y="626"/>
                  </a:lnTo>
                  <a:lnTo>
                    <a:pt x="91" y="629"/>
                  </a:lnTo>
                  <a:lnTo>
                    <a:pt x="124" y="634"/>
                  </a:lnTo>
                  <a:lnTo>
                    <a:pt x="161" y="637"/>
                  </a:lnTo>
                  <a:lnTo>
                    <a:pt x="202" y="637"/>
                  </a:lnTo>
                  <a:lnTo>
                    <a:pt x="241" y="637"/>
                  </a:lnTo>
                  <a:lnTo>
                    <a:pt x="307" y="634"/>
                  </a:lnTo>
                  <a:lnTo>
                    <a:pt x="307" y="634"/>
                  </a:lnTo>
                  <a:lnTo>
                    <a:pt x="302" y="616"/>
                  </a:lnTo>
                  <a:lnTo>
                    <a:pt x="297" y="596"/>
                  </a:lnTo>
                  <a:lnTo>
                    <a:pt x="297" y="596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6457950" y="5543550"/>
              <a:ext cx="323850" cy="1119188"/>
            </a:xfrm>
            <a:custGeom>
              <a:avLst/>
              <a:gdLst>
                <a:gd name="T0" fmla="*/ 353 w 409"/>
                <a:gd name="T1" fmla="*/ 1295 h 1409"/>
                <a:gd name="T2" fmla="*/ 392 w 409"/>
                <a:gd name="T3" fmla="*/ 1152 h 1409"/>
                <a:gd name="T4" fmla="*/ 407 w 409"/>
                <a:gd name="T5" fmla="*/ 1018 h 1409"/>
                <a:gd name="T6" fmla="*/ 407 w 409"/>
                <a:gd name="T7" fmla="*/ 918 h 1409"/>
                <a:gd name="T8" fmla="*/ 386 w 409"/>
                <a:gd name="T9" fmla="*/ 768 h 1409"/>
                <a:gd name="T10" fmla="*/ 353 w 409"/>
                <a:gd name="T11" fmla="*/ 658 h 1409"/>
                <a:gd name="T12" fmla="*/ 340 w 409"/>
                <a:gd name="T13" fmla="*/ 595 h 1409"/>
                <a:gd name="T14" fmla="*/ 306 w 409"/>
                <a:gd name="T15" fmla="*/ 560 h 1409"/>
                <a:gd name="T16" fmla="*/ 262 w 409"/>
                <a:gd name="T17" fmla="*/ 505 h 1409"/>
                <a:gd name="T18" fmla="*/ 227 w 409"/>
                <a:gd name="T19" fmla="*/ 445 h 1409"/>
                <a:gd name="T20" fmla="*/ 206 w 409"/>
                <a:gd name="T21" fmla="*/ 396 h 1409"/>
                <a:gd name="T22" fmla="*/ 186 w 409"/>
                <a:gd name="T23" fmla="*/ 316 h 1409"/>
                <a:gd name="T24" fmla="*/ 180 w 409"/>
                <a:gd name="T25" fmla="*/ 234 h 1409"/>
                <a:gd name="T26" fmla="*/ 185 w 409"/>
                <a:gd name="T27" fmla="*/ 162 h 1409"/>
                <a:gd name="T28" fmla="*/ 193 w 409"/>
                <a:gd name="T29" fmla="*/ 121 h 1409"/>
                <a:gd name="T30" fmla="*/ 214 w 409"/>
                <a:gd name="T31" fmla="*/ 84 h 1409"/>
                <a:gd name="T32" fmla="*/ 250 w 409"/>
                <a:gd name="T33" fmla="*/ 61 h 1409"/>
                <a:gd name="T34" fmla="*/ 278 w 409"/>
                <a:gd name="T35" fmla="*/ 56 h 1409"/>
                <a:gd name="T36" fmla="*/ 302 w 409"/>
                <a:gd name="T37" fmla="*/ 59 h 1409"/>
                <a:gd name="T38" fmla="*/ 346 w 409"/>
                <a:gd name="T39" fmla="*/ 87 h 1409"/>
                <a:gd name="T40" fmla="*/ 366 w 409"/>
                <a:gd name="T41" fmla="*/ 134 h 1409"/>
                <a:gd name="T42" fmla="*/ 364 w 409"/>
                <a:gd name="T43" fmla="*/ 170 h 1409"/>
                <a:gd name="T44" fmla="*/ 361 w 409"/>
                <a:gd name="T45" fmla="*/ 183 h 1409"/>
                <a:gd name="T46" fmla="*/ 358 w 409"/>
                <a:gd name="T47" fmla="*/ 234 h 1409"/>
                <a:gd name="T48" fmla="*/ 361 w 409"/>
                <a:gd name="T49" fmla="*/ 275 h 1409"/>
                <a:gd name="T50" fmla="*/ 371 w 409"/>
                <a:gd name="T51" fmla="*/ 325 h 1409"/>
                <a:gd name="T52" fmla="*/ 404 w 409"/>
                <a:gd name="T53" fmla="*/ 190 h 1409"/>
                <a:gd name="T54" fmla="*/ 409 w 409"/>
                <a:gd name="T55" fmla="*/ 141 h 1409"/>
                <a:gd name="T56" fmla="*/ 402 w 409"/>
                <a:gd name="T57" fmla="*/ 94 h 1409"/>
                <a:gd name="T58" fmla="*/ 384 w 409"/>
                <a:gd name="T59" fmla="*/ 53 h 1409"/>
                <a:gd name="T60" fmla="*/ 355 w 409"/>
                <a:gd name="T61" fmla="*/ 22 h 1409"/>
                <a:gd name="T62" fmla="*/ 314 w 409"/>
                <a:gd name="T63" fmla="*/ 4 h 1409"/>
                <a:gd name="T64" fmla="*/ 283 w 409"/>
                <a:gd name="T65" fmla="*/ 0 h 1409"/>
                <a:gd name="T66" fmla="*/ 232 w 409"/>
                <a:gd name="T67" fmla="*/ 7 h 1409"/>
                <a:gd name="T68" fmla="*/ 182 w 409"/>
                <a:gd name="T69" fmla="*/ 25 h 1409"/>
                <a:gd name="T70" fmla="*/ 133 w 409"/>
                <a:gd name="T71" fmla="*/ 59 h 1409"/>
                <a:gd name="T72" fmla="*/ 92 w 409"/>
                <a:gd name="T73" fmla="*/ 110 h 1409"/>
                <a:gd name="T74" fmla="*/ 71 w 409"/>
                <a:gd name="T75" fmla="*/ 152 h 1409"/>
                <a:gd name="T76" fmla="*/ 17 w 409"/>
                <a:gd name="T77" fmla="*/ 327 h 1409"/>
                <a:gd name="T78" fmla="*/ 4 w 409"/>
                <a:gd name="T79" fmla="*/ 407 h 1409"/>
                <a:gd name="T80" fmla="*/ 0 w 409"/>
                <a:gd name="T81" fmla="*/ 492 h 1409"/>
                <a:gd name="T82" fmla="*/ 10 w 409"/>
                <a:gd name="T83" fmla="*/ 621 h 1409"/>
                <a:gd name="T84" fmla="*/ 26 w 409"/>
                <a:gd name="T85" fmla="*/ 672 h 1409"/>
                <a:gd name="T86" fmla="*/ 51 w 409"/>
                <a:gd name="T87" fmla="*/ 711 h 1409"/>
                <a:gd name="T88" fmla="*/ 82 w 409"/>
                <a:gd name="T89" fmla="*/ 737 h 1409"/>
                <a:gd name="T90" fmla="*/ 116 w 409"/>
                <a:gd name="T91" fmla="*/ 753 h 1409"/>
                <a:gd name="T92" fmla="*/ 167 w 409"/>
                <a:gd name="T93" fmla="*/ 765 h 1409"/>
                <a:gd name="T94" fmla="*/ 193 w 409"/>
                <a:gd name="T95" fmla="*/ 884 h 1409"/>
                <a:gd name="T96" fmla="*/ 200 w 409"/>
                <a:gd name="T97" fmla="*/ 975 h 1409"/>
                <a:gd name="T98" fmla="*/ 196 w 409"/>
                <a:gd name="T99" fmla="*/ 1040 h 1409"/>
                <a:gd name="T100" fmla="*/ 178 w 409"/>
                <a:gd name="T101" fmla="*/ 1148 h 1409"/>
                <a:gd name="T102" fmla="*/ 141 w 409"/>
                <a:gd name="T103" fmla="*/ 1264 h 1409"/>
                <a:gd name="T104" fmla="*/ 134 w 409"/>
                <a:gd name="T105" fmla="*/ 1284 h 1409"/>
                <a:gd name="T106" fmla="*/ 133 w 409"/>
                <a:gd name="T107" fmla="*/ 1315 h 1409"/>
                <a:gd name="T108" fmla="*/ 149 w 409"/>
                <a:gd name="T109" fmla="*/ 1362 h 1409"/>
                <a:gd name="T110" fmla="*/ 169 w 409"/>
                <a:gd name="T111" fmla="*/ 1385 h 1409"/>
                <a:gd name="T112" fmla="*/ 196 w 409"/>
                <a:gd name="T113" fmla="*/ 1401 h 1409"/>
                <a:gd name="T114" fmla="*/ 216 w 409"/>
                <a:gd name="T115" fmla="*/ 1406 h 1409"/>
                <a:gd name="T116" fmla="*/ 237 w 409"/>
                <a:gd name="T117" fmla="*/ 1409 h 1409"/>
                <a:gd name="T118" fmla="*/ 281 w 409"/>
                <a:gd name="T119" fmla="*/ 1400 h 1409"/>
                <a:gd name="T120" fmla="*/ 317 w 409"/>
                <a:gd name="T121" fmla="*/ 1372 h 1409"/>
                <a:gd name="T122" fmla="*/ 333 w 409"/>
                <a:gd name="T123" fmla="*/ 1344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9" h="1409">
                  <a:moveTo>
                    <a:pt x="333" y="1344"/>
                  </a:moveTo>
                  <a:lnTo>
                    <a:pt x="333" y="1344"/>
                  </a:lnTo>
                  <a:lnTo>
                    <a:pt x="353" y="1295"/>
                  </a:lnTo>
                  <a:lnTo>
                    <a:pt x="368" y="1246"/>
                  </a:lnTo>
                  <a:lnTo>
                    <a:pt x="381" y="1197"/>
                  </a:lnTo>
                  <a:lnTo>
                    <a:pt x="392" y="1152"/>
                  </a:lnTo>
                  <a:lnTo>
                    <a:pt x="399" y="1104"/>
                  </a:lnTo>
                  <a:lnTo>
                    <a:pt x="404" y="1060"/>
                  </a:lnTo>
                  <a:lnTo>
                    <a:pt x="407" y="1018"/>
                  </a:lnTo>
                  <a:lnTo>
                    <a:pt x="409" y="975"/>
                  </a:lnTo>
                  <a:lnTo>
                    <a:pt x="409" y="975"/>
                  </a:lnTo>
                  <a:lnTo>
                    <a:pt x="407" y="918"/>
                  </a:lnTo>
                  <a:lnTo>
                    <a:pt x="402" y="864"/>
                  </a:lnTo>
                  <a:lnTo>
                    <a:pt x="394" y="814"/>
                  </a:lnTo>
                  <a:lnTo>
                    <a:pt x="386" y="768"/>
                  </a:lnTo>
                  <a:lnTo>
                    <a:pt x="374" y="727"/>
                  </a:lnTo>
                  <a:lnTo>
                    <a:pt x="364" y="691"/>
                  </a:lnTo>
                  <a:lnTo>
                    <a:pt x="353" y="658"/>
                  </a:lnTo>
                  <a:lnTo>
                    <a:pt x="343" y="632"/>
                  </a:lnTo>
                  <a:lnTo>
                    <a:pt x="343" y="632"/>
                  </a:lnTo>
                  <a:lnTo>
                    <a:pt x="340" y="595"/>
                  </a:lnTo>
                  <a:lnTo>
                    <a:pt x="340" y="595"/>
                  </a:lnTo>
                  <a:lnTo>
                    <a:pt x="322" y="578"/>
                  </a:lnTo>
                  <a:lnTo>
                    <a:pt x="306" y="560"/>
                  </a:lnTo>
                  <a:lnTo>
                    <a:pt x="289" y="543"/>
                  </a:lnTo>
                  <a:lnTo>
                    <a:pt x="275" y="525"/>
                  </a:lnTo>
                  <a:lnTo>
                    <a:pt x="262" y="505"/>
                  </a:lnTo>
                  <a:lnTo>
                    <a:pt x="249" y="485"/>
                  </a:lnTo>
                  <a:lnTo>
                    <a:pt x="237" y="466"/>
                  </a:lnTo>
                  <a:lnTo>
                    <a:pt x="227" y="445"/>
                  </a:lnTo>
                  <a:lnTo>
                    <a:pt x="227" y="445"/>
                  </a:lnTo>
                  <a:lnTo>
                    <a:pt x="216" y="420"/>
                  </a:lnTo>
                  <a:lnTo>
                    <a:pt x="206" y="396"/>
                  </a:lnTo>
                  <a:lnTo>
                    <a:pt x="198" y="369"/>
                  </a:lnTo>
                  <a:lnTo>
                    <a:pt x="191" y="343"/>
                  </a:lnTo>
                  <a:lnTo>
                    <a:pt x="186" y="316"/>
                  </a:lnTo>
                  <a:lnTo>
                    <a:pt x="183" y="289"/>
                  </a:lnTo>
                  <a:lnTo>
                    <a:pt x="182" y="262"/>
                  </a:lnTo>
                  <a:lnTo>
                    <a:pt x="180" y="234"/>
                  </a:lnTo>
                  <a:lnTo>
                    <a:pt x="180" y="234"/>
                  </a:lnTo>
                  <a:lnTo>
                    <a:pt x="182" y="195"/>
                  </a:lnTo>
                  <a:lnTo>
                    <a:pt x="185" y="162"/>
                  </a:lnTo>
                  <a:lnTo>
                    <a:pt x="190" y="138"/>
                  </a:lnTo>
                  <a:lnTo>
                    <a:pt x="193" y="121"/>
                  </a:lnTo>
                  <a:lnTo>
                    <a:pt x="193" y="121"/>
                  </a:lnTo>
                  <a:lnTo>
                    <a:pt x="198" y="108"/>
                  </a:lnTo>
                  <a:lnTo>
                    <a:pt x="206" y="95"/>
                  </a:lnTo>
                  <a:lnTo>
                    <a:pt x="214" y="84"/>
                  </a:lnTo>
                  <a:lnTo>
                    <a:pt x="226" y="74"/>
                  </a:lnTo>
                  <a:lnTo>
                    <a:pt x="237" y="67"/>
                  </a:lnTo>
                  <a:lnTo>
                    <a:pt x="250" y="61"/>
                  </a:lnTo>
                  <a:lnTo>
                    <a:pt x="265" y="58"/>
                  </a:lnTo>
                  <a:lnTo>
                    <a:pt x="278" y="56"/>
                  </a:lnTo>
                  <a:lnTo>
                    <a:pt x="278" y="56"/>
                  </a:lnTo>
                  <a:lnTo>
                    <a:pt x="291" y="58"/>
                  </a:lnTo>
                  <a:lnTo>
                    <a:pt x="302" y="59"/>
                  </a:lnTo>
                  <a:lnTo>
                    <a:pt x="302" y="59"/>
                  </a:lnTo>
                  <a:lnTo>
                    <a:pt x="319" y="66"/>
                  </a:lnTo>
                  <a:lnTo>
                    <a:pt x="333" y="76"/>
                  </a:lnTo>
                  <a:lnTo>
                    <a:pt x="346" y="87"/>
                  </a:lnTo>
                  <a:lnTo>
                    <a:pt x="356" y="102"/>
                  </a:lnTo>
                  <a:lnTo>
                    <a:pt x="363" y="116"/>
                  </a:lnTo>
                  <a:lnTo>
                    <a:pt x="366" y="134"/>
                  </a:lnTo>
                  <a:lnTo>
                    <a:pt x="368" y="151"/>
                  </a:lnTo>
                  <a:lnTo>
                    <a:pt x="364" y="169"/>
                  </a:lnTo>
                  <a:lnTo>
                    <a:pt x="364" y="170"/>
                  </a:lnTo>
                  <a:lnTo>
                    <a:pt x="364" y="170"/>
                  </a:lnTo>
                  <a:lnTo>
                    <a:pt x="364" y="170"/>
                  </a:lnTo>
                  <a:lnTo>
                    <a:pt x="361" y="183"/>
                  </a:lnTo>
                  <a:lnTo>
                    <a:pt x="361" y="183"/>
                  </a:lnTo>
                  <a:lnTo>
                    <a:pt x="360" y="205"/>
                  </a:lnTo>
                  <a:lnTo>
                    <a:pt x="358" y="234"/>
                  </a:lnTo>
                  <a:lnTo>
                    <a:pt x="358" y="234"/>
                  </a:lnTo>
                  <a:lnTo>
                    <a:pt x="358" y="252"/>
                  </a:lnTo>
                  <a:lnTo>
                    <a:pt x="361" y="275"/>
                  </a:lnTo>
                  <a:lnTo>
                    <a:pt x="364" y="299"/>
                  </a:lnTo>
                  <a:lnTo>
                    <a:pt x="371" y="325"/>
                  </a:lnTo>
                  <a:lnTo>
                    <a:pt x="371" y="325"/>
                  </a:lnTo>
                  <a:lnTo>
                    <a:pt x="399" y="205"/>
                  </a:lnTo>
                  <a:lnTo>
                    <a:pt x="399" y="205"/>
                  </a:lnTo>
                  <a:lnTo>
                    <a:pt x="404" y="190"/>
                  </a:lnTo>
                  <a:lnTo>
                    <a:pt x="407" y="174"/>
                  </a:lnTo>
                  <a:lnTo>
                    <a:pt x="409" y="157"/>
                  </a:lnTo>
                  <a:lnTo>
                    <a:pt x="409" y="141"/>
                  </a:lnTo>
                  <a:lnTo>
                    <a:pt x="409" y="125"/>
                  </a:lnTo>
                  <a:lnTo>
                    <a:pt x="405" y="110"/>
                  </a:lnTo>
                  <a:lnTo>
                    <a:pt x="402" y="94"/>
                  </a:lnTo>
                  <a:lnTo>
                    <a:pt x="397" y="79"/>
                  </a:lnTo>
                  <a:lnTo>
                    <a:pt x="391" y="66"/>
                  </a:lnTo>
                  <a:lnTo>
                    <a:pt x="384" y="53"/>
                  </a:lnTo>
                  <a:lnTo>
                    <a:pt x="374" y="41"/>
                  </a:lnTo>
                  <a:lnTo>
                    <a:pt x="364" y="32"/>
                  </a:lnTo>
                  <a:lnTo>
                    <a:pt x="355" y="22"/>
                  </a:lnTo>
                  <a:lnTo>
                    <a:pt x="342" y="15"/>
                  </a:lnTo>
                  <a:lnTo>
                    <a:pt x="329" y="9"/>
                  </a:lnTo>
                  <a:lnTo>
                    <a:pt x="314" y="4"/>
                  </a:lnTo>
                  <a:lnTo>
                    <a:pt x="314" y="4"/>
                  </a:lnTo>
                  <a:lnTo>
                    <a:pt x="299" y="2"/>
                  </a:lnTo>
                  <a:lnTo>
                    <a:pt x="283" y="0"/>
                  </a:lnTo>
                  <a:lnTo>
                    <a:pt x="266" y="0"/>
                  </a:lnTo>
                  <a:lnTo>
                    <a:pt x="250" y="4"/>
                  </a:lnTo>
                  <a:lnTo>
                    <a:pt x="232" y="7"/>
                  </a:lnTo>
                  <a:lnTo>
                    <a:pt x="216" y="12"/>
                  </a:lnTo>
                  <a:lnTo>
                    <a:pt x="198" y="17"/>
                  </a:lnTo>
                  <a:lnTo>
                    <a:pt x="182" y="25"/>
                  </a:lnTo>
                  <a:lnTo>
                    <a:pt x="164" y="35"/>
                  </a:lnTo>
                  <a:lnTo>
                    <a:pt x="149" y="46"/>
                  </a:lnTo>
                  <a:lnTo>
                    <a:pt x="133" y="59"/>
                  </a:lnTo>
                  <a:lnTo>
                    <a:pt x="118" y="74"/>
                  </a:lnTo>
                  <a:lnTo>
                    <a:pt x="105" y="92"/>
                  </a:lnTo>
                  <a:lnTo>
                    <a:pt x="92" y="110"/>
                  </a:lnTo>
                  <a:lnTo>
                    <a:pt x="80" y="129"/>
                  </a:lnTo>
                  <a:lnTo>
                    <a:pt x="71" y="152"/>
                  </a:lnTo>
                  <a:lnTo>
                    <a:pt x="71" y="152"/>
                  </a:lnTo>
                  <a:lnTo>
                    <a:pt x="48" y="214"/>
                  </a:lnTo>
                  <a:lnTo>
                    <a:pt x="30" y="272"/>
                  </a:lnTo>
                  <a:lnTo>
                    <a:pt x="17" y="327"/>
                  </a:lnTo>
                  <a:lnTo>
                    <a:pt x="12" y="353"/>
                  </a:lnTo>
                  <a:lnTo>
                    <a:pt x="7" y="381"/>
                  </a:lnTo>
                  <a:lnTo>
                    <a:pt x="4" y="407"/>
                  </a:lnTo>
                  <a:lnTo>
                    <a:pt x="2" y="435"/>
                  </a:lnTo>
                  <a:lnTo>
                    <a:pt x="0" y="464"/>
                  </a:lnTo>
                  <a:lnTo>
                    <a:pt x="0" y="492"/>
                  </a:lnTo>
                  <a:lnTo>
                    <a:pt x="4" y="554"/>
                  </a:lnTo>
                  <a:lnTo>
                    <a:pt x="10" y="621"/>
                  </a:lnTo>
                  <a:lnTo>
                    <a:pt x="10" y="621"/>
                  </a:lnTo>
                  <a:lnTo>
                    <a:pt x="15" y="639"/>
                  </a:lnTo>
                  <a:lnTo>
                    <a:pt x="20" y="657"/>
                  </a:lnTo>
                  <a:lnTo>
                    <a:pt x="26" y="672"/>
                  </a:lnTo>
                  <a:lnTo>
                    <a:pt x="33" y="686"/>
                  </a:lnTo>
                  <a:lnTo>
                    <a:pt x="41" y="699"/>
                  </a:lnTo>
                  <a:lnTo>
                    <a:pt x="51" y="711"/>
                  </a:lnTo>
                  <a:lnTo>
                    <a:pt x="61" y="720"/>
                  </a:lnTo>
                  <a:lnTo>
                    <a:pt x="71" y="729"/>
                  </a:lnTo>
                  <a:lnTo>
                    <a:pt x="82" y="737"/>
                  </a:lnTo>
                  <a:lnTo>
                    <a:pt x="93" y="743"/>
                  </a:lnTo>
                  <a:lnTo>
                    <a:pt x="105" y="748"/>
                  </a:lnTo>
                  <a:lnTo>
                    <a:pt x="116" y="753"/>
                  </a:lnTo>
                  <a:lnTo>
                    <a:pt x="142" y="760"/>
                  </a:lnTo>
                  <a:lnTo>
                    <a:pt x="167" y="765"/>
                  </a:lnTo>
                  <a:lnTo>
                    <a:pt x="167" y="765"/>
                  </a:lnTo>
                  <a:lnTo>
                    <a:pt x="180" y="807"/>
                  </a:lnTo>
                  <a:lnTo>
                    <a:pt x="190" y="856"/>
                  </a:lnTo>
                  <a:lnTo>
                    <a:pt x="193" y="884"/>
                  </a:lnTo>
                  <a:lnTo>
                    <a:pt x="196" y="913"/>
                  </a:lnTo>
                  <a:lnTo>
                    <a:pt x="198" y="944"/>
                  </a:lnTo>
                  <a:lnTo>
                    <a:pt x="200" y="975"/>
                  </a:lnTo>
                  <a:lnTo>
                    <a:pt x="200" y="975"/>
                  </a:lnTo>
                  <a:lnTo>
                    <a:pt x="198" y="1008"/>
                  </a:lnTo>
                  <a:lnTo>
                    <a:pt x="196" y="1040"/>
                  </a:lnTo>
                  <a:lnTo>
                    <a:pt x="193" y="1076"/>
                  </a:lnTo>
                  <a:lnTo>
                    <a:pt x="186" y="1112"/>
                  </a:lnTo>
                  <a:lnTo>
                    <a:pt x="178" y="1148"/>
                  </a:lnTo>
                  <a:lnTo>
                    <a:pt x="169" y="1186"/>
                  </a:lnTo>
                  <a:lnTo>
                    <a:pt x="155" y="1225"/>
                  </a:lnTo>
                  <a:lnTo>
                    <a:pt x="141" y="1264"/>
                  </a:lnTo>
                  <a:lnTo>
                    <a:pt x="141" y="1264"/>
                  </a:lnTo>
                  <a:lnTo>
                    <a:pt x="136" y="1274"/>
                  </a:lnTo>
                  <a:lnTo>
                    <a:pt x="134" y="1284"/>
                  </a:lnTo>
                  <a:lnTo>
                    <a:pt x="133" y="1295"/>
                  </a:lnTo>
                  <a:lnTo>
                    <a:pt x="133" y="1305"/>
                  </a:lnTo>
                  <a:lnTo>
                    <a:pt x="133" y="1315"/>
                  </a:lnTo>
                  <a:lnTo>
                    <a:pt x="134" y="1325"/>
                  </a:lnTo>
                  <a:lnTo>
                    <a:pt x="139" y="1344"/>
                  </a:lnTo>
                  <a:lnTo>
                    <a:pt x="149" y="1362"/>
                  </a:lnTo>
                  <a:lnTo>
                    <a:pt x="155" y="1370"/>
                  </a:lnTo>
                  <a:lnTo>
                    <a:pt x="162" y="1377"/>
                  </a:lnTo>
                  <a:lnTo>
                    <a:pt x="169" y="1385"/>
                  </a:lnTo>
                  <a:lnTo>
                    <a:pt x="178" y="1390"/>
                  </a:lnTo>
                  <a:lnTo>
                    <a:pt x="186" y="1396"/>
                  </a:lnTo>
                  <a:lnTo>
                    <a:pt x="196" y="1401"/>
                  </a:lnTo>
                  <a:lnTo>
                    <a:pt x="196" y="1401"/>
                  </a:lnTo>
                  <a:lnTo>
                    <a:pt x="206" y="1405"/>
                  </a:lnTo>
                  <a:lnTo>
                    <a:pt x="216" y="1406"/>
                  </a:lnTo>
                  <a:lnTo>
                    <a:pt x="226" y="1408"/>
                  </a:lnTo>
                  <a:lnTo>
                    <a:pt x="237" y="1409"/>
                  </a:lnTo>
                  <a:lnTo>
                    <a:pt x="237" y="1409"/>
                  </a:lnTo>
                  <a:lnTo>
                    <a:pt x="252" y="1408"/>
                  </a:lnTo>
                  <a:lnTo>
                    <a:pt x="266" y="1405"/>
                  </a:lnTo>
                  <a:lnTo>
                    <a:pt x="281" y="1400"/>
                  </a:lnTo>
                  <a:lnTo>
                    <a:pt x="294" y="1392"/>
                  </a:lnTo>
                  <a:lnTo>
                    <a:pt x="306" y="1383"/>
                  </a:lnTo>
                  <a:lnTo>
                    <a:pt x="317" y="1372"/>
                  </a:lnTo>
                  <a:lnTo>
                    <a:pt x="325" y="1359"/>
                  </a:lnTo>
                  <a:lnTo>
                    <a:pt x="333" y="1344"/>
                  </a:lnTo>
                  <a:lnTo>
                    <a:pt x="333" y="1344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6654800" y="5159375"/>
              <a:ext cx="352425" cy="352425"/>
            </a:xfrm>
            <a:custGeom>
              <a:avLst/>
              <a:gdLst>
                <a:gd name="T0" fmla="*/ 222 w 444"/>
                <a:gd name="T1" fmla="*/ 444 h 444"/>
                <a:gd name="T2" fmla="*/ 266 w 444"/>
                <a:gd name="T3" fmla="*/ 439 h 444"/>
                <a:gd name="T4" fmla="*/ 308 w 444"/>
                <a:gd name="T5" fmla="*/ 426 h 444"/>
                <a:gd name="T6" fmla="*/ 346 w 444"/>
                <a:gd name="T7" fmla="*/ 406 h 444"/>
                <a:gd name="T8" fmla="*/ 378 w 444"/>
                <a:gd name="T9" fmla="*/ 378 h 444"/>
                <a:gd name="T10" fmla="*/ 404 w 444"/>
                <a:gd name="T11" fmla="*/ 346 h 444"/>
                <a:gd name="T12" fmla="*/ 426 w 444"/>
                <a:gd name="T13" fmla="*/ 308 h 444"/>
                <a:gd name="T14" fmla="*/ 439 w 444"/>
                <a:gd name="T15" fmla="*/ 266 h 444"/>
                <a:gd name="T16" fmla="*/ 444 w 444"/>
                <a:gd name="T17" fmla="*/ 222 h 444"/>
                <a:gd name="T18" fmla="*/ 442 w 444"/>
                <a:gd name="T19" fmla="*/ 199 h 444"/>
                <a:gd name="T20" fmla="*/ 432 w 444"/>
                <a:gd name="T21" fmla="*/ 156 h 444"/>
                <a:gd name="T22" fmla="*/ 416 w 444"/>
                <a:gd name="T23" fmla="*/ 116 h 444"/>
                <a:gd name="T24" fmla="*/ 393 w 444"/>
                <a:gd name="T25" fmla="*/ 81 h 444"/>
                <a:gd name="T26" fmla="*/ 362 w 444"/>
                <a:gd name="T27" fmla="*/ 50 h 444"/>
                <a:gd name="T28" fmla="*/ 328 w 444"/>
                <a:gd name="T29" fmla="*/ 27 h 444"/>
                <a:gd name="T30" fmla="*/ 287 w 444"/>
                <a:gd name="T31" fmla="*/ 11 h 444"/>
                <a:gd name="T32" fmla="*/ 244 w 444"/>
                <a:gd name="T33" fmla="*/ 1 h 444"/>
                <a:gd name="T34" fmla="*/ 222 w 444"/>
                <a:gd name="T35" fmla="*/ 0 h 444"/>
                <a:gd name="T36" fmla="*/ 177 w 444"/>
                <a:gd name="T37" fmla="*/ 4 h 444"/>
                <a:gd name="T38" fmla="*/ 135 w 444"/>
                <a:gd name="T39" fmla="*/ 18 h 444"/>
                <a:gd name="T40" fmla="*/ 97 w 444"/>
                <a:gd name="T41" fmla="*/ 39 h 444"/>
                <a:gd name="T42" fmla="*/ 65 w 444"/>
                <a:gd name="T43" fmla="*/ 65 h 444"/>
                <a:gd name="T44" fmla="*/ 37 w 444"/>
                <a:gd name="T45" fmla="*/ 98 h 444"/>
                <a:gd name="T46" fmla="*/ 17 w 444"/>
                <a:gd name="T47" fmla="*/ 135 h 444"/>
                <a:gd name="T48" fmla="*/ 4 w 444"/>
                <a:gd name="T49" fmla="*/ 178 h 444"/>
                <a:gd name="T50" fmla="*/ 0 w 444"/>
                <a:gd name="T51" fmla="*/ 222 h 444"/>
                <a:gd name="T52" fmla="*/ 1 w 444"/>
                <a:gd name="T53" fmla="*/ 244 h 444"/>
                <a:gd name="T54" fmla="*/ 9 w 444"/>
                <a:gd name="T55" fmla="*/ 287 h 444"/>
                <a:gd name="T56" fmla="*/ 27 w 444"/>
                <a:gd name="T57" fmla="*/ 328 h 444"/>
                <a:gd name="T58" fmla="*/ 50 w 444"/>
                <a:gd name="T59" fmla="*/ 362 h 444"/>
                <a:gd name="T60" fmla="*/ 81 w 444"/>
                <a:gd name="T61" fmla="*/ 393 h 444"/>
                <a:gd name="T62" fmla="*/ 115 w 444"/>
                <a:gd name="T63" fmla="*/ 416 h 444"/>
                <a:gd name="T64" fmla="*/ 156 w 444"/>
                <a:gd name="T65" fmla="*/ 434 h 444"/>
                <a:gd name="T66" fmla="*/ 199 w 444"/>
                <a:gd name="T67" fmla="*/ 442 h 444"/>
                <a:gd name="T68" fmla="*/ 222 w 444"/>
                <a:gd name="T69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4" h="444">
                  <a:moveTo>
                    <a:pt x="222" y="444"/>
                  </a:moveTo>
                  <a:lnTo>
                    <a:pt x="222" y="444"/>
                  </a:lnTo>
                  <a:lnTo>
                    <a:pt x="244" y="442"/>
                  </a:lnTo>
                  <a:lnTo>
                    <a:pt x="266" y="439"/>
                  </a:lnTo>
                  <a:lnTo>
                    <a:pt x="287" y="434"/>
                  </a:lnTo>
                  <a:lnTo>
                    <a:pt x="308" y="426"/>
                  </a:lnTo>
                  <a:lnTo>
                    <a:pt x="328" y="416"/>
                  </a:lnTo>
                  <a:lnTo>
                    <a:pt x="346" y="406"/>
                  </a:lnTo>
                  <a:lnTo>
                    <a:pt x="362" y="393"/>
                  </a:lnTo>
                  <a:lnTo>
                    <a:pt x="378" y="378"/>
                  </a:lnTo>
                  <a:lnTo>
                    <a:pt x="393" y="362"/>
                  </a:lnTo>
                  <a:lnTo>
                    <a:pt x="404" y="346"/>
                  </a:lnTo>
                  <a:lnTo>
                    <a:pt x="416" y="328"/>
                  </a:lnTo>
                  <a:lnTo>
                    <a:pt x="426" y="308"/>
                  </a:lnTo>
                  <a:lnTo>
                    <a:pt x="432" y="287"/>
                  </a:lnTo>
                  <a:lnTo>
                    <a:pt x="439" y="266"/>
                  </a:lnTo>
                  <a:lnTo>
                    <a:pt x="442" y="244"/>
                  </a:lnTo>
                  <a:lnTo>
                    <a:pt x="444" y="222"/>
                  </a:lnTo>
                  <a:lnTo>
                    <a:pt x="444" y="222"/>
                  </a:lnTo>
                  <a:lnTo>
                    <a:pt x="442" y="199"/>
                  </a:lnTo>
                  <a:lnTo>
                    <a:pt x="439" y="178"/>
                  </a:lnTo>
                  <a:lnTo>
                    <a:pt x="432" y="156"/>
                  </a:lnTo>
                  <a:lnTo>
                    <a:pt x="426" y="135"/>
                  </a:lnTo>
                  <a:lnTo>
                    <a:pt x="416" y="116"/>
                  </a:lnTo>
                  <a:lnTo>
                    <a:pt x="404" y="98"/>
                  </a:lnTo>
                  <a:lnTo>
                    <a:pt x="393" y="81"/>
                  </a:lnTo>
                  <a:lnTo>
                    <a:pt x="378" y="65"/>
                  </a:lnTo>
                  <a:lnTo>
                    <a:pt x="362" y="50"/>
                  </a:lnTo>
                  <a:lnTo>
                    <a:pt x="346" y="39"/>
                  </a:lnTo>
                  <a:lnTo>
                    <a:pt x="328" y="27"/>
                  </a:lnTo>
                  <a:lnTo>
                    <a:pt x="308" y="18"/>
                  </a:lnTo>
                  <a:lnTo>
                    <a:pt x="287" y="11"/>
                  </a:lnTo>
                  <a:lnTo>
                    <a:pt x="266" y="4"/>
                  </a:lnTo>
                  <a:lnTo>
                    <a:pt x="244" y="1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199" y="1"/>
                  </a:lnTo>
                  <a:lnTo>
                    <a:pt x="177" y="4"/>
                  </a:lnTo>
                  <a:lnTo>
                    <a:pt x="156" y="11"/>
                  </a:lnTo>
                  <a:lnTo>
                    <a:pt x="135" y="18"/>
                  </a:lnTo>
                  <a:lnTo>
                    <a:pt x="115" y="27"/>
                  </a:lnTo>
                  <a:lnTo>
                    <a:pt x="97" y="39"/>
                  </a:lnTo>
                  <a:lnTo>
                    <a:pt x="81" y="50"/>
                  </a:lnTo>
                  <a:lnTo>
                    <a:pt x="65" y="65"/>
                  </a:lnTo>
                  <a:lnTo>
                    <a:pt x="50" y="81"/>
                  </a:lnTo>
                  <a:lnTo>
                    <a:pt x="37" y="98"/>
                  </a:lnTo>
                  <a:lnTo>
                    <a:pt x="27" y="116"/>
                  </a:lnTo>
                  <a:lnTo>
                    <a:pt x="17" y="135"/>
                  </a:lnTo>
                  <a:lnTo>
                    <a:pt x="9" y="156"/>
                  </a:lnTo>
                  <a:lnTo>
                    <a:pt x="4" y="178"/>
                  </a:lnTo>
                  <a:lnTo>
                    <a:pt x="1" y="199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1" y="244"/>
                  </a:lnTo>
                  <a:lnTo>
                    <a:pt x="4" y="266"/>
                  </a:lnTo>
                  <a:lnTo>
                    <a:pt x="9" y="287"/>
                  </a:lnTo>
                  <a:lnTo>
                    <a:pt x="17" y="308"/>
                  </a:lnTo>
                  <a:lnTo>
                    <a:pt x="27" y="328"/>
                  </a:lnTo>
                  <a:lnTo>
                    <a:pt x="37" y="346"/>
                  </a:lnTo>
                  <a:lnTo>
                    <a:pt x="50" y="362"/>
                  </a:lnTo>
                  <a:lnTo>
                    <a:pt x="65" y="378"/>
                  </a:lnTo>
                  <a:lnTo>
                    <a:pt x="81" y="393"/>
                  </a:lnTo>
                  <a:lnTo>
                    <a:pt x="97" y="406"/>
                  </a:lnTo>
                  <a:lnTo>
                    <a:pt x="115" y="416"/>
                  </a:lnTo>
                  <a:lnTo>
                    <a:pt x="135" y="426"/>
                  </a:lnTo>
                  <a:lnTo>
                    <a:pt x="156" y="434"/>
                  </a:lnTo>
                  <a:lnTo>
                    <a:pt x="177" y="439"/>
                  </a:lnTo>
                  <a:lnTo>
                    <a:pt x="199" y="442"/>
                  </a:lnTo>
                  <a:lnTo>
                    <a:pt x="222" y="444"/>
                  </a:lnTo>
                  <a:lnTo>
                    <a:pt x="222" y="444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6618288" y="5605463"/>
              <a:ext cx="274638" cy="458788"/>
            </a:xfrm>
            <a:custGeom>
              <a:avLst/>
              <a:gdLst>
                <a:gd name="T0" fmla="*/ 136 w 346"/>
                <a:gd name="T1" fmla="*/ 157 h 580"/>
                <a:gd name="T2" fmla="*/ 141 w 346"/>
                <a:gd name="T3" fmla="*/ 103 h 580"/>
                <a:gd name="T4" fmla="*/ 142 w 346"/>
                <a:gd name="T5" fmla="*/ 88 h 580"/>
                <a:gd name="T6" fmla="*/ 144 w 346"/>
                <a:gd name="T7" fmla="*/ 87 h 580"/>
                <a:gd name="T8" fmla="*/ 144 w 346"/>
                <a:gd name="T9" fmla="*/ 87 h 580"/>
                <a:gd name="T10" fmla="*/ 145 w 346"/>
                <a:gd name="T11" fmla="*/ 59 h 580"/>
                <a:gd name="T12" fmla="*/ 137 w 346"/>
                <a:gd name="T13" fmla="*/ 35 h 580"/>
                <a:gd name="T14" fmla="*/ 119 w 346"/>
                <a:gd name="T15" fmla="*/ 15 h 580"/>
                <a:gd name="T16" fmla="*/ 96 w 346"/>
                <a:gd name="T17" fmla="*/ 2 h 580"/>
                <a:gd name="T18" fmla="*/ 82 w 346"/>
                <a:gd name="T19" fmla="*/ 0 h 580"/>
                <a:gd name="T20" fmla="*/ 56 w 346"/>
                <a:gd name="T21" fmla="*/ 3 h 580"/>
                <a:gd name="T22" fmla="*/ 34 w 346"/>
                <a:gd name="T23" fmla="*/ 17 h 580"/>
                <a:gd name="T24" fmla="*/ 18 w 346"/>
                <a:gd name="T25" fmla="*/ 36 h 580"/>
                <a:gd name="T26" fmla="*/ 12 w 346"/>
                <a:gd name="T27" fmla="*/ 49 h 580"/>
                <a:gd name="T28" fmla="*/ 10 w 346"/>
                <a:gd name="T29" fmla="*/ 59 h 580"/>
                <a:gd name="T30" fmla="*/ 2 w 346"/>
                <a:gd name="T31" fmla="*/ 115 h 580"/>
                <a:gd name="T32" fmla="*/ 0 w 346"/>
                <a:gd name="T33" fmla="*/ 157 h 580"/>
                <a:gd name="T34" fmla="*/ 2 w 346"/>
                <a:gd name="T35" fmla="*/ 201 h 580"/>
                <a:gd name="T36" fmla="*/ 8 w 346"/>
                <a:gd name="T37" fmla="*/ 250 h 580"/>
                <a:gd name="T38" fmla="*/ 23 w 346"/>
                <a:gd name="T39" fmla="*/ 304 h 580"/>
                <a:gd name="T40" fmla="*/ 44 w 346"/>
                <a:gd name="T41" fmla="*/ 359 h 580"/>
                <a:gd name="T42" fmla="*/ 59 w 346"/>
                <a:gd name="T43" fmla="*/ 387 h 580"/>
                <a:gd name="T44" fmla="*/ 96 w 346"/>
                <a:gd name="T45" fmla="*/ 443 h 580"/>
                <a:gd name="T46" fmla="*/ 147 w 346"/>
                <a:gd name="T47" fmla="*/ 497 h 580"/>
                <a:gd name="T48" fmla="*/ 208 w 346"/>
                <a:gd name="T49" fmla="*/ 547 h 580"/>
                <a:gd name="T50" fmla="*/ 243 w 346"/>
                <a:gd name="T51" fmla="*/ 570 h 580"/>
                <a:gd name="T52" fmla="*/ 261 w 346"/>
                <a:gd name="T53" fmla="*/ 578 h 580"/>
                <a:gd name="T54" fmla="*/ 279 w 346"/>
                <a:gd name="T55" fmla="*/ 580 h 580"/>
                <a:gd name="T56" fmla="*/ 287 w 346"/>
                <a:gd name="T57" fmla="*/ 580 h 580"/>
                <a:gd name="T58" fmla="*/ 304 w 346"/>
                <a:gd name="T59" fmla="*/ 575 h 580"/>
                <a:gd name="T60" fmla="*/ 320 w 346"/>
                <a:gd name="T61" fmla="*/ 567 h 580"/>
                <a:gd name="T62" fmla="*/ 332 w 346"/>
                <a:gd name="T63" fmla="*/ 555 h 580"/>
                <a:gd name="T64" fmla="*/ 338 w 346"/>
                <a:gd name="T65" fmla="*/ 547 h 580"/>
                <a:gd name="T66" fmla="*/ 346 w 346"/>
                <a:gd name="T67" fmla="*/ 523 h 580"/>
                <a:gd name="T68" fmla="*/ 345 w 346"/>
                <a:gd name="T69" fmla="*/ 497 h 580"/>
                <a:gd name="T70" fmla="*/ 333 w 346"/>
                <a:gd name="T71" fmla="*/ 472 h 580"/>
                <a:gd name="T72" fmla="*/ 314 w 346"/>
                <a:gd name="T73" fmla="*/ 454 h 580"/>
                <a:gd name="T74" fmla="*/ 286 w 346"/>
                <a:gd name="T75" fmla="*/ 436 h 580"/>
                <a:gd name="T76" fmla="*/ 240 w 346"/>
                <a:gd name="T77" fmla="*/ 399 h 580"/>
                <a:gd name="T78" fmla="*/ 204 w 346"/>
                <a:gd name="T79" fmla="*/ 359 h 580"/>
                <a:gd name="T80" fmla="*/ 178 w 346"/>
                <a:gd name="T81" fmla="*/ 320 h 580"/>
                <a:gd name="T82" fmla="*/ 168 w 346"/>
                <a:gd name="T83" fmla="*/ 301 h 580"/>
                <a:gd name="T84" fmla="*/ 152 w 346"/>
                <a:gd name="T85" fmla="*/ 261 h 580"/>
                <a:gd name="T86" fmla="*/ 142 w 346"/>
                <a:gd name="T87" fmla="*/ 224 h 580"/>
                <a:gd name="T88" fmla="*/ 137 w 346"/>
                <a:gd name="T89" fmla="*/ 188 h 580"/>
                <a:gd name="T90" fmla="*/ 136 w 346"/>
                <a:gd name="T91" fmla="*/ 157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6" h="580">
                  <a:moveTo>
                    <a:pt x="136" y="157"/>
                  </a:moveTo>
                  <a:lnTo>
                    <a:pt x="136" y="157"/>
                  </a:lnTo>
                  <a:lnTo>
                    <a:pt x="137" y="126"/>
                  </a:lnTo>
                  <a:lnTo>
                    <a:pt x="141" y="103"/>
                  </a:lnTo>
                  <a:lnTo>
                    <a:pt x="141" y="103"/>
                  </a:lnTo>
                  <a:lnTo>
                    <a:pt x="142" y="88"/>
                  </a:lnTo>
                  <a:lnTo>
                    <a:pt x="142" y="88"/>
                  </a:lnTo>
                  <a:lnTo>
                    <a:pt x="144" y="87"/>
                  </a:lnTo>
                  <a:lnTo>
                    <a:pt x="144" y="87"/>
                  </a:lnTo>
                  <a:lnTo>
                    <a:pt x="144" y="87"/>
                  </a:lnTo>
                  <a:lnTo>
                    <a:pt x="145" y="72"/>
                  </a:lnTo>
                  <a:lnTo>
                    <a:pt x="145" y="59"/>
                  </a:lnTo>
                  <a:lnTo>
                    <a:pt x="142" y="46"/>
                  </a:lnTo>
                  <a:lnTo>
                    <a:pt x="137" y="35"/>
                  </a:lnTo>
                  <a:lnTo>
                    <a:pt x="129" y="23"/>
                  </a:lnTo>
                  <a:lnTo>
                    <a:pt x="119" y="15"/>
                  </a:lnTo>
                  <a:lnTo>
                    <a:pt x="110" y="7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82" y="0"/>
                  </a:lnTo>
                  <a:lnTo>
                    <a:pt x="69" y="0"/>
                  </a:lnTo>
                  <a:lnTo>
                    <a:pt x="56" y="3"/>
                  </a:lnTo>
                  <a:lnTo>
                    <a:pt x="44" y="8"/>
                  </a:lnTo>
                  <a:lnTo>
                    <a:pt x="34" y="17"/>
                  </a:lnTo>
                  <a:lnTo>
                    <a:pt x="25" y="26"/>
                  </a:lnTo>
                  <a:lnTo>
                    <a:pt x="18" y="36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0" y="59"/>
                  </a:lnTo>
                  <a:lnTo>
                    <a:pt x="5" y="82"/>
                  </a:lnTo>
                  <a:lnTo>
                    <a:pt x="2" y="115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78"/>
                  </a:lnTo>
                  <a:lnTo>
                    <a:pt x="2" y="201"/>
                  </a:lnTo>
                  <a:lnTo>
                    <a:pt x="5" y="226"/>
                  </a:lnTo>
                  <a:lnTo>
                    <a:pt x="8" y="250"/>
                  </a:lnTo>
                  <a:lnTo>
                    <a:pt x="15" y="276"/>
                  </a:lnTo>
                  <a:lnTo>
                    <a:pt x="23" y="304"/>
                  </a:lnTo>
                  <a:lnTo>
                    <a:pt x="33" y="332"/>
                  </a:lnTo>
                  <a:lnTo>
                    <a:pt x="44" y="359"/>
                  </a:lnTo>
                  <a:lnTo>
                    <a:pt x="44" y="359"/>
                  </a:lnTo>
                  <a:lnTo>
                    <a:pt x="59" y="387"/>
                  </a:lnTo>
                  <a:lnTo>
                    <a:pt x="77" y="415"/>
                  </a:lnTo>
                  <a:lnTo>
                    <a:pt x="96" y="443"/>
                  </a:lnTo>
                  <a:lnTo>
                    <a:pt x="121" y="470"/>
                  </a:lnTo>
                  <a:lnTo>
                    <a:pt x="147" y="497"/>
                  </a:lnTo>
                  <a:lnTo>
                    <a:pt x="175" y="523"/>
                  </a:lnTo>
                  <a:lnTo>
                    <a:pt x="208" y="547"/>
                  </a:lnTo>
                  <a:lnTo>
                    <a:pt x="243" y="570"/>
                  </a:lnTo>
                  <a:lnTo>
                    <a:pt x="243" y="570"/>
                  </a:lnTo>
                  <a:lnTo>
                    <a:pt x="253" y="575"/>
                  </a:lnTo>
                  <a:lnTo>
                    <a:pt x="261" y="578"/>
                  </a:lnTo>
                  <a:lnTo>
                    <a:pt x="270" y="580"/>
                  </a:lnTo>
                  <a:lnTo>
                    <a:pt x="279" y="580"/>
                  </a:lnTo>
                  <a:lnTo>
                    <a:pt x="279" y="580"/>
                  </a:lnTo>
                  <a:lnTo>
                    <a:pt x="287" y="580"/>
                  </a:lnTo>
                  <a:lnTo>
                    <a:pt x="296" y="578"/>
                  </a:lnTo>
                  <a:lnTo>
                    <a:pt x="304" y="575"/>
                  </a:lnTo>
                  <a:lnTo>
                    <a:pt x="312" y="572"/>
                  </a:lnTo>
                  <a:lnTo>
                    <a:pt x="320" y="567"/>
                  </a:lnTo>
                  <a:lnTo>
                    <a:pt x="327" y="562"/>
                  </a:lnTo>
                  <a:lnTo>
                    <a:pt x="332" y="555"/>
                  </a:lnTo>
                  <a:lnTo>
                    <a:pt x="338" y="547"/>
                  </a:lnTo>
                  <a:lnTo>
                    <a:pt x="338" y="547"/>
                  </a:lnTo>
                  <a:lnTo>
                    <a:pt x="343" y="534"/>
                  </a:lnTo>
                  <a:lnTo>
                    <a:pt x="346" y="523"/>
                  </a:lnTo>
                  <a:lnTo>
                    <a:pt x="346" y="510"/>
                  </a:lnTo>
                  <a:lnTo>
                    <a:pt x="345" y="497"/>
                  </a:lnTo>
                  <a:lnTo>
                    <a:pt x="341" y="483"/>
                  </a:lnTo>
                  <a:lnTo>
                    <a:pt x="333" y="472"/>
                  </a:lnTo>
                  <a:lnTo>
                    <a:pt x="325" y="462"/>
                  </a:lnTo>
                  <a:lnTo>
                    <a:pt x="314" y="454"/>
                  </a:lnTo>
                  <a:lnTo>
                    <a:pt x="314" y="454"/>
                  </a:lnTo>
                  <a:lnTo>
                    <a:pt x="286" y="436"/>
                  </a:lnTo>
                  <a:lnTo>
                    <a:pt x="261" y="418"/>
                  </a:lnTo>
                  <a:lnTo>
                    <a:pt x="240" y="399"/>
                  </a:lnTo>
                  <a:lnTo>
                    <a:pt x="221" y="379"/>
                  </a:lnTo>
                  <a:lnTo>
                    <a:pt x="204" y="359"/>
                  </a:lnTo>
                  <a:lnTo>
                    <a:pt x="190" y="340"/>
                  </a:lnTo>
                  <a:lnTo>
                    <a:pt x="178" y="320"/>
                  </a:lnTo>
                  <a:lnTo>
                    <a:pt x="168" y="301"/>
                  </a:lnTo>
                  <a:lnTo>
                    <a:pt x="168" y="301"/>
                  </a:lnTo>
                  <a:lnTo>
                    <a:pt x="159" y="281"/>
                  </a:lnTo>
                  <a:lnTo>
                    <a:pt x="152" y="261"/>
                  </a:lnTo>
                  <a:lnTo>
                    <a:pt x="147" y="242"/>
                  </a:lnTo>
                  <a:lnTo>
                    <a:pt x="142" y="224"/>
                  </a:lnTo>
                  <a:lnTo>
                    <a:pt x="139" y="206"/>
                  </a:lnTo>
                  <a:lnTo>
                    <a:pt x="137" y="188"/>
                  </a:lnTo>
                  <a:lnTo>
                    <a:pt x="136" y="157"/>
                  </a:lnTo>
                  <a:lnTo>
                    <a:pt x="136" y="157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136900" y="5588000"/>
              <a:ext cx="334963" cy="501650"/>
            </a:xfrm>
            <a:custGeom>
              <a:avLst/>
              <a:gdLst>
                <a:gd name="T0" fmla="*/ 421 w 421"/>
                <a:gd name="T1" fmla="*/ 0 h 632"/>
                <a:gd name="T2" fmla="*/ 421 w 421"/>
                <a:gd name="T3" fmla="*/ 0 h 632"/>
                <a:gd name="T4" fmla="*/ 369 w 421"/>
                <a:gd name="T5" fmla="*/ 11 h 632"/>
                <a:gd name="T6" fmla="*/ 310 w 421"/>
                <a:gd name="T7" fmla="*/ 24 h 632"/>
                <a:gd name="T8" fmla="*/ 250 w 421"/>
                <a:gd name="T9" fmla="*/ 41 h 632"/>
                <a:gd name="T10" fmla="*/ 190 w 421"/>
                <a:gd name="T11" fmla="*/ 60 h 632"/>
                <a:gd name="T12" fmla="*/ 162 w 421"/>
                <a:gd name="T13" fmla="*/ 70 h 632"/>
                <a:gd name="T14" fmla="*/ 134 w 421"/>
                <a:gd name="T15" fmla="*/ 82 h 632"/>
                <a:gd name="T16" fmla="*/ 110 w 421"/>
                <a:gd name="T17" fmla="*/ 95 h 632"/>
                <a:gd name="T18" fmla="*/ 87 w 421"/>
                <a:gd name="T19" fmla="*/ 108 h 632"/>
                <a:gd name="T20" fmla="*/ 67 w 421"/>
                <a:gd name="T21" fmla="*/ 121 h 632"/>
                <a:gd name="T22" fmla="*/ 51 w 421"/>
                <a:gd name="T23" fmla="*/ 136 h 632"/>
                <a:gd name="T24" fmla="*/ 38 w 421"/>
                <a:gd name="T25" fmla="*/ 152 h 632"/>
                <a:gd name="T26" fmla="*/ 33 w 421"/>
                <a:gd name="T27" fmla="*/ 160 h 632"/>
                <a:gd name="T28" fmla="*/ 28 w 421"/>
                <a:gd name="T29" fmla="*/ 168 h 632"/>
                <a:gd name="T30" fmla="*/ 28 w 421"/>
                <a:gd name="T31" fmla="*/ 168 h 632"/>
                <a:gd name="T32" fmla="*/ 20 w 421"/>
                <a:gd name="T33" fmla="*/ 193 h 632"/>
                <a:gd name="T34" fmla="*/ 13 w 421"/>
                <a:gd name="T35" fmla="*/ 220 h 632"/>
                <a:gd name="T36" fmla="*/ 8 w 421"/>
                <a:gd name="T37" fmla="*/ 251 h 632"/>
                <a:gd name="T38" fmla="*/ 4 w 421"/>
                <a:gd name="T39" fmla="*/ 284 h 632"/>
                <a:gd name="T40" fmla="*/ 2 w 421"/>
                <a:gd name="T41" fmla="*/ 317 h 632"/>
                <a:gd name="T42" fmla="*/ 0 w 421"/>
                <a:gd name="T43" fmla="*/ 351 h 632"/>
                <a:gd name="T44" fmla="*/ 0 w 421"/>
                <a:gd name="T45" fmla="*/ 385 h 632"/>
                <a:gd name="T46" fmla="*/ 0 w 421"/>
                <a:gd name="T47" fmla="*/ 418 h 632"/>
                <a:gd name="T48" fmla="*/ 4 w 421"/>
                <a:gd name="T49" fmla="*/ 451 h 632"/>
                <a:gd name="T50" fmla="*/ 7 w 421"/>
                <a:gd name="T51" fmla="*/ 482 h 632"/>
                <a:gd name="T52" fmla="*/ 10 w 421"/>
                <a:gd name="T53" fmla="*/ 511 h 632"/>
                <a:gd name="T54" fmla="*/ 15 w 421"/>
                <a:gd name="T55" fmla="*/ 539 h 632"/>
                <a:gd name="T56" fmla="*/ 21 w 421"/>
                <a:gd name="T57" fmla="*/ 562 h 632"/>
                <a:gd name="T58" fmla="*/ 30 w 421"/>
                <a:gd name="T59" fmla="*/ 581 h 632"/>
                <a:gd name="T60" fmla="*/ 36 w 421"/>
                <a:gd name="T61" fmla="*/ 596 h 632"/>
                <a:gd name="T62" fmla="*/ 44 w 421"/>
                <a:gd name="T63" fmla="*/ 607 h 632"/>
                <a:gd name="T64" fmla="*/ 44 w 421"/>
                <a:gd name="T65" fmla="*/ 607 h 632"/>
                <a:gd name="T66" fmla="*/ 54 w 421"/>
                <a:gd name="T67" fmla="*/ 614 h 632"/>
                <a:gd name="T68" fmla="*/ 67 w 421"/>
                <a:gd name="T69" fmla="*/ 619 h 632"/>
                <a:gd name="T70" fmla="*/ 82 w 421"/>
                <a:gd name="T71" fmla="*/ 624 h 632"/>
                <a:gd name="T72" fmla="*/ 100 w 421"/>
                <a:gd name="T73" fmla="*/ 627 h 632"/>
                <a:gd name="T74" fmla="*/ 141 w 421"/>
                <a:gd name="T75" fmla="*/ 630 h 632"/>
                <a:gd name="T76" fmla="*/ 186 w 421"/>
                <a:gd name="T77" fmla="*/ 632 h 632"/>
                <a:gd name="T78" fmla="*/ 186 w 421"/>
                <a:gd name="T79" fmla="*/ 632 h 632"/>
                <a:gd name="T80" fmla="*/ 198 w 421"/>
                <a:gd name="T81" fmla="*/ 553 h 632"/>
                <a:gd name="T82" fmla="*/ 212 w 421"/>
                <a:gd name="T83" fmla="*/ 467 h 632"/>
                <a:gd name="T84" fmla="*/ 222 w 421"/>
                <a:gd name="T85" fmla="*/ 421 h 632"/>
                <a:gd name="T86" fmla="*/ 232 w 421"/>
                <a:gd name="T87" fmla="*/ 376 h 632"/>
                <a:gd name="T88" fmla="*/ 245 w 421"/>
                <a:gd name="T89" fmla="*/ 330 h 632"/>
                <a:gd name="T90" fmla="*/ 258 w 421"/>
                <a:gd name="T91" fmla="*/ 286 h 632"/>
                <a:gd name="T92" fmla="*/ 273 w 421"/>
                <a:gd name="T93" fmla="*/ 242 h 632"/>
                <a:gd name="T94" fmla="*/ 289 w 421"/>
                <a:gd name="T95" fmla="*/ 199 h 632"/>
                <a:gd name="T96" fmla="*/ 307 w 421"/>
                <a:gd name="T97" fmla="*/ 158 h 632"/>
                <a:gd name="T98" fmla="*/ 327 w 421"/>
                <a:gd name="T99" fmla="*/ 119 h 632"/>
                <a:gd name="T100" fmla="*/ 346 w 421"/>
                <a:gd name="T101" fmla="*/ 85 h 632"/>
                <a:gd name="T102" fmla="*/ 371 w 421"/>
                <a:gd name="T103" fmla="*/ 52 h 632"/>
                <a:gd name="T104" fmla="*/ 382 w 421"/>
                <a:gd name="T105" fmla="*/ 38 h 632"/>
                <a:gd name="T106" fmla="*/ 395 w 421"/>
                <a:gd name="T107" fmla="*/ 24 h 632"/>
                <a:gd name="T108" fmla="*/ 408 w 421"/>
                <a:gd name="T109" fmla="*/ 11 h 632"/>
                <a:gd name="T110" fmla="*/ 421 w 421"/>
                <a:gd name="T111" fmla="*/ 0 h 632"/>
                <a:gd name="T112" fmla="*/ 421 w 421"/>
                <a:gd name="T113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1" h="632">
                  <a:moveTo>
                    <a:pt x="421" y="0"/>
                  </a:moveTo>
                  <a:lnTo>
                    <a:pt x="421" y="0"/>
                  </a:lnTo>
                  <a:lnTo>
                    <a:pt x="369" y="11"/>
                  </a:lnTo>
                  <a:lnTo>
                    <a:pt x="310" y="24"/>
                  </a:lnTo>
                  <a:lnTo>
                    <a:pt x="250" y="41"/>
                  </a:lnTo>
                  <a:lnTo>
                    <a:pt x="190" y="60"/>
                  </a:lnTo>
                  <a:lnTo>
                    <a:pt x="162" y="70"/>
                  </a:lnTo>
                  <a:lnTo>
                    <a:pt x="134" y="82"/>
                  </a:lnTo>
                  <a:lnTo>
                    <a:pt x="110" y="95"/>
                  </a:lnTo>
                  <a:lnTo>
                    <a:pt x="87" y="108"/>
                  </a:lnTo>
                  <a:lnTo>
                    <a:pt x="67" y="121"/>
                  </a:lnTo>
                  <a:lnTo>
                    <a:pt x="51" y="136"/>
                  </a:lnTo>
                  <a:lnTo>
                    <a:pt x="38" y="152"/>
                  </a:lnTo>
                  <a:lnTo>
                    <a:pt x="33" y="160"/>
                  </a:lnTo>
                  <a:lnTo>
                    <a:pt x="28" y="168"/>
                  </a:lnTo>
                  <a:lnTo>
                    <a:pt x="28" y="168"/>
                  </a:lnTo>
                  <a:lnTo>
                    <a:pt x="20" y="193"/>
                  </a:lnTo>
                  <a:lnTo>
                    <a:pt x="13" y="220"/>
                  </a:lnTo>
                  <a:lnTo>
                    <a:pt x="8" y="251"/>
                  </a:lnTo>
                  <a:lnTo>
                    <a:pt x="4" y="284"/>
                  </a:lnTo>
                  <a:lnTo>
                    <a:pt x="2" y="317"/>
                  </a:lnTo>
                  <a:lnTo>
                    <a:pt x="0" y="351"/>
                  </a:lnTo>
                  <a:lnTo>
                    <a:pt x="0" y="385"/>
                  </a:lnTo>
                  <a:lnTo>
                    <a:pt x="0" y="418"/>
                  </a:lnTo>
                  <a:lnTo>
                    <a:pt x="4" y="451"/>
                  </a:lnTo>
                  <a:lnTo>
                    <a:pt x="7" y="482"/>
                  </a:lnTo>
                  <a:lnTo>
                    <a:pt x="10" y="511"/>
                  </a:lnTo>
                  <a:lnTo>
                    <a:pt x="15" y="539"/>
                  </a:lnTo>
                  <a:lnTo>
                    <a:pt x="21" y="562"/>
                  </a:lnTo>
                  <a:lnTo>
                    <a:pt x="30" y="581"/>
                  </a:lnTo>
                  <a:lnTo>
                    <a:pt x="36" y="596"/>
                  </a:lnTo>
                  <a:lnTo>
                    <a:pt x="44" y="607"/>
                  </a:lnTo>
                  <a:lnTo>
                    <a:pt x="44" y="607"/>
                  </a:lnTo>
                  <a:lnTo>
                    <a:pt x="54" y="614"/>
                  </a:lnTo>
                  <a:lnTo>
                    <a:pt x="67" y="619"/>
                  </a:lnTo>
                  <a:lnTo>
                    <a:pt x="82" y="624"/>
                  </a:lnTo>
                  <a:lnTo>
                    <a:pt x="100" y="627"/>
                  </a:lnTo>
                  <a:lnTo>
                    <a:pt x="141" y="630"/>
                  </a:lnTo>
                  <a:lnTo>
                    <a:pt x="186" y="632"/>
                  </a:lnTo>
                  <a:lnTo>
                    <a:pt x="186" y="632"/>
                  </a:lnTo>
                  <a:lnTo>
                    <a:pt x="198" y="553"/>
                  </a:lnTo>
                  <a:lnTo>
                    <a:pt x="212" y="467"/>
                  </a:lnTo>
                  <a:lnTo>
                    <a:pt x="222" y="421"/>
                  </a:lnTo>
                  <a:lnTo>
                    <a:pt x="232" y="376"/>
                  </a:lnTo>
                  <a:lnTo>
                    <a:pt x="245" y="330"/>
                  </a:lnTo>
                  <a:lnTo>
                    <a:pt x="258" y="286"/>
                  </a:lnTo>
                  <a:lnTo>
                    <a:pt x="273" y="242"/>
                  </a:lnTo>
                  <a:lnTo>
                    <a:pt x="289" y="199"/>
                  </a:lnTo>
                  <a:lnTo>
                    <a:pt x="307" y="158"/>
                  </a:lnTo>
                  <a:lnTo>
                    <a:pt x="327" y="119"/>
                  </a:lnTo>
                  <a:lnTo>
                    <a:pt x="346" y="85"/>
                  </a:lnTo>
                  <a:lnTo>
                    <a:pt x="371" y="52"/>
                  </a:lnTo>
                  <a:lnTo>
                    <a:pt x="382" y="38"/>
                  </a:lnTo>
                  <a:lnTo>
                    <a:pt x="395" y="24"/>
                  </a:lnTo>
                  <a:lnTo>
                    <a:pt x="408" y="11"/>
                  </a:lnTo>
                  <a:lnTo>
                    <a:pt x="421" y="0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3494088" y="5227638"/>
              <a:ext cx="322263" cy="322263"/>
            </a:xfrm>
            <a:custGeom>
              <a:avLst/>
              <a:gdLst>
                <a:gd name="T0" fmla="*/ 202 w 405"/>
                <a:gd name="T1" fmla="*/ 0 h 405"/>
                <a:gd name="T2" fmla="*/ 161 w 405"/>
                <a:gd name="T3" fmla="*/ 5 h 405"/>
                <a:gd name="T4" fmla="*/ 124 w 405"/>
                <a:gd name="T5" fmla="*/ 16 h 405"/>
                <a:gd name="T6" fmla="*/ 90 w 405"/>
                <a:gd name="T7" fmla="*/ 34 h 405"/>
                <a:gd name="T8" fmla="*/ 60 w 405"/>
                <a:gd name="T9" fmla="*/ 59 h 405"/>
                <a:gd name="T10" fmla="*/ 34 w 405"/>
                <a:gd name="T11" fmla="*/ 90 h 405"/>
                <a:gd name="T12" fmla="*/ 16 w 405"/>
                <a:gd name="T13" fmla="*/ 124 h 405"/>
                <a:gd name="T14" fmla="*/ 5 w 405"/>
                <a:gd name="T15" fmla="*/ 162 h 405"/>
                <a:gd name="T16" fmla="*/ 0 w 405"/>
                <a:gd name="T17" fmla="*/ 203 h 405"/>
                <a:gd name="T18" fmla="*/ 1 w 405"/>
                <a:gd name="T19" fmla="*/ 224 h 405"/>
                <a:gd name="T20" fmla="*/ 10 w 405"/>
                <a:gd name="T21" fmla="*/ 263 h 405"/>
                <a:gd name="T22" fmla="*/ 24 w 405"/>
                <a:gd name="T23" fmla="*/ 299 h 405"/>
                <a:gd name="T24" fmla="*/ 47 w 405"/>
                <a:gd name="T25" fmla="*/ 332 h 405"/>
                <a:gd name="T26" fmla="*/ 73 w 405"/>
                <a:gd name="T27" fmla="*/ 359 h 405"/>
                <a:gd name="T28" fmla="*/ 106 w 405"/>
                <a:gd name="T29" fmla="*/ 381 h 405"/>
                <a:gd name="T30" fmla="*/ 142 w 405"/>
                <a:gd name="T31" fmla="*/ 397 h 405"/>
                <a:gd name="T32" fmla="*/ 183 w 405"/>
                <a:gd name="T33" fmla="*/ 405 h 405"/>
                <a:gd name="T34" fmla="*/ 202 w 405"/>
                <a:gd name="T35" fmla="*/ 405 h 405"/>
                <a:gd name="T36" fmla="*/ 243 w 405"/>
                <a:gd name="T37" fmla="*/ 402 h 405"/>
                <a:gd name="T38" fmla="*/ 282 w 405"/>
                <a:gd name="T39" fmla="*/ 389 h 405"/>
                <a:gd name="T40" fmla="*/ 317 w 405"/>
                <a:gd name="T41" fmla="*/ 371 h 405"/>
                <a:gd name="T42" fmla="*/ 346 w 405"/>
                <a:gd name="T43" fmla="*/ 346 h 405"/>
                <a:gd name="T44" fmla="*/ 370 w 405"/>
                <a:gd name="T45" fmla="*/ 315 h 405"/>
                <a:gd name="T46" fmla="*/ 390 w 405"/>
                <a:gd name="T47" fmla="*/ 281 h 405"/>
                <a:gd name="T48" fmla="*/ 401 w 405"/>
                <a:gd name="T49" fmla="*/ 243 h 405"/>
                <a:gd name="T50" fmla="*/ 405 w 405"/>
                <a:gd name="T51" fmla="*/ 203 h 405"/>
                <a:gd name="T52" fmla="*/ 405 w 405"/>
                <a:gd name="T53" fmla="*/ 181 h 405"/>
                <a:gd name="T54" fmla="*/ 397 w 405"/>
                <a:gd name="T55" fmla="*/ 142 h 405"/>
                <a:gd name="T56" fmla="*/ 380 w 405"/>
                <a:gd name="T57" fmla="*/ 106 h 405"/>
                <a:gd name="T58" fmla="*/ 359 w 405"/>
                <a:gd name="T59" fmla="*/ 74 h 405"/>
                <a:gd name="T60" fmla="*/ 331 w 405"/>
                <a:gd name="T61" fmla="*/ 46 h 405"/>
                <a:gd name="T62" fmla="*/ 299 w 405"/>
                <a:gd name="T63" fmla="*/ 25 h 405"/>
                <a:gd name="T64" fmla="*/ 263 w 405"/>
                <a:gd name="T65" fmla="*/ 10 h 405"/>
                <a:gd name="T66" fmla="*/ 223 w 405"/>
                <a:gd name="T67" fmla="*/ 2 h 405"/>
                <a:gd name="T68" fmla="*/ 202 w 405"/>
                <a:gd name="T69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405">
                  <a:moveTo>
                    <a:pt x="202" y="0"/>
                  </a:moveTo>
                  <a:lnTo>
                    <a:pt x="202" y="0"/>
                  </a:lnTo>
                  <a:lnTo>
                    <a:pt x="183" y="2"/>
                  </a:lnTo>
                  <a:lnTo>
                    <a:pt x="161" y="5"/>
                  </a:lnTo>
                  <a:lnTo>
                    <a:pt x="142" y="10"/>
                  </a:lnTo>
                  <a:lnTo>
                    <a:pt x="124" y="16"/>
                  </a:lnTo>
                  <a:lnTo>
                    <a:pt x="106" y="25"/>
                  </a:lnTo>
                  <a:lnTo>
                    <a:pt x="90" y="34"/>
                  </a:lnTo>
                  <a:lnTo>
                    <a:pt x="73" y="46"/>
                  </a:lnTo>
                  <a:lnTo>
                    <a:pt x="60" y="59"/>
                  </a:lnTo>
                  <a:lnTo>
                    <a:pt x="47" y="74"/>
                  </a:lnTo>
                  <a:lnTo>
                    <a:pt x="34" y="90"/>
                  </a:lnTo>
                  <a:lnTo>
                    <a:pt x="24" y="106"/>
                  </a:lnTo>
                  <a:lnTo>
                    <a:pt x="16" y="124"/>
                  </a:lnTo>
                  <a:lnTo>
                    <a:pt x="10" y="142"/>
                  </a:lnTo>
                  <a:lnTo>
                    <a:pt x="5" y="162"/>
                  </a:lnTo>
                  <a:lnTo>
                    <a:pt x="1" y="181"/>
                  </a:lnTo>
                  <a:lnTo>
                    <a:pt x="0" y="203"/>
                  </a:lnTo>
                  <a:lnTo>
                    <a:pt x="0" y="203"/>
                  </a:lnTo>
                  <a:lnTo>
                    <a:pt x="1" y="224"/>
                  </a:lnTo>
                  <a:lnTo>
                    <a:pt x="5" y="243"/>
                  </a:lnTo>
                  <a:lnTo>
                    <a:pt x="10" y="263"/>
                  </a:lnTo>
                  <a:lnTo>
                    <a:pt x="16" y="281"/>
                  </a:lnTo>
                  <a:lnTo>
                    <a:pt x="24" y="299"/>
                  </a:lnTo>
                  <a:lnTo>
                    <a:pt x="34" y="315"/>
                  </a:lnTo>
                  <a:lnTo>
                    <a:pt x="47" y="332"/>
                  </a:lnTo>
                  <a:lnTo>
                    <a:pt x="60" y="346"/>
                  </a:lnTo>
                  <a:lnTo>
                    <a:pt x="73" y="359"/>
                  </a:lnTo>
                  <a:lnTo>
                    <a:pt x="90" y="371"/>
                  </a:lnTo>
                  <a:lnTo>
                    <a:pt x="106" y="381"/>
                  </a:lnTo>
                  <a:lnTo>
                    <a:pt x="124" y="389"/>
                  </a:lnTo>
                  <a:lnTo>
                    <a:pt x="142" y="397"/>
                  </a:lnTo>
                  <a:lnTo>
                    <a:pt x="161" y="402"/>
                  </a:lnTo>
                  <a:lnTo>
                    <a:pt x="183" y="405"/>
                  </a:lnTo>
                  <a:lnTo>
                    <a:pt x="202" y="405"/>
                  </a:lnTo>
                  <a:lnTo>
                    <a:pt x="202" y="405"/>
                  </a:lnTo>
                  <a:lnTo>
                    <a:pt x="223" y="405"/>
                  </a:lnTo>
                  <a:lnTo>
                    <a:pt x="243" y="402"/>
                  </a:lnTo>
                  <a:lnTo>
                    <a:pt x="263" y="397"/>
                  </a:lnTo>
                  <a:lnTo>
                    <a:pt x="282" y="389"/>
                  </a:lnTo>
                  <a:lnTo>
                    <a:pt x="299" y="381"/>
                  </a:lnTo>
                  <a:lnTo>
                    <a:pt x="317" y="371"/>
                  </a:lnTo>
                  <a:lnTo>
                    <a:pt x="331" y="359"/>
                  </a:lnTo>
                  <a:lnTo>
                    <a:pt x="346" y="346"/>
                  </a:lnTo>
                  <a:lnTo>
                    <a:pt x="359" y="332"/>
                  </a:lnTo>
                  <a:lnTo>
                    <a:pt x="370" y="315"/>
                  </a:lnTo>
                  <a:lnTo>
                    <a:pt x="380" y="299"/>
                  </a:lnTo>
                  <a:lnTo>
                    <a:pt x="390" y="281"/>
                  </a:lnTo>
                  <a:lnTo>
                    <a:pt x="397" y="263"/>
                  </a:lnTo>
                  <a:lnTo>
                    <a:pt x="401" y="243"/>
                  </a:lnTo>
                  <a:lnTo>
                    <a:pt x="405" y="224"/>
                  </a:lnTo>
                  <a:lnTo>
                    <a:pt x="405" y="203"/>
                  </a:lnTo>
                  <a:lnTo>
                    <a:pt x="405" y="203"/>
                  </a:lnTo>
                  <a:lnTo>
                    <a:pt x="405" y="181"/>
                  </a:lnTo>
                  <a:lnTo>
                    <a:pt x="401" y="162"/>
                  </a:lnTo>
                  <a:lnTo>
                    <a:pt x="397" y="142"/>
                  </a:lnTo>
                  <a:lnTo>
                    <a:pt x="390" y="124"/>
                  </a:lnTo>
                  <a:lnTo>
                    <a:pt x="380" y="106"/>
                  </a:lnTo>
                  <a:lnTo>
                    <a:pt x="370" y="90"/>
                  </a:lnTo>
                  <a:lnTo>
                    <a:pt x="359" y="74"/>
                  </a:lnTo>
                  <a:lnTo>
                    <a:pt x="346" y="59"/>
                  </a:lnTo>
                  <a:lnTo>
                    <a:pt x="331" y="46"/>
                  </a:lnTo>
                  <a:lnTo>
                    <a:pt x="317" y="34"/>
                  </a:lnTo>
                  <a:lnTo>
                    <a:pt x="299" y="25"/>
                  </a:lnTo>
                  <a:lnTo>
                    <a:pt x="282" y="16"/>
                  </a:lnTo>
                  <a:lnTo>
                    <a:pt x="263" y="10"/>
                  </a:lnTo>
                  <a:lnTo>
                    <a:pt x="243" y="5"/>
                  </a:lnTo>
                  <a:lnTo>
                    <a:pt x="223" y="2"/>
                  </a:lnTo>
                  <a:lnTo>
                    <a:pt x="202" y="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3289300" y="5572125"/>
              <a:ext cx="469900" cy="1082675"/>
            </a:xfrm>
            <a:custGeom>
              <a:avLst/>
              <a:gdLst>
                <a:gd name="T0" fmla="*/ 436 w 593"/>
                <a:gd name="T1" fmla="*/ 965 h 1364"/>
                <a:gd name="T2" fmla="*/ 430 w 593"/>
                <a:gd name="T3" fmla="*/ 869 h 1364"/>
                <a:gd name="T4" fmla="*/ 542 w 593"/>
                <a:gd name="T5" fmla="*/ 862 h 1364"/>
                <a:gd name="T6" fmla="*/ 585 w 593"/>
                <a:gd name="T7" fmla="*/ 849 h 1364"/>
                <a:gd name="T8" fmla="*/ 588 w 593"/>
                <a:gd name="T9" fmla="*/ 844 h 1364"/>
                <a:gd name="T10" fmla="*/ 593 w 593"/>
                <a:gd name="T11" fmla="*/ 668 h 1364"/>
                <a:gd name="T12" fmla="*/ 557 w 593"/>
                <a:gd name="T13" fmla="*/ 657 h 1364"/>
                <a:gd name="T14" fmla="*/ 483 w 593"/>
                <a:gd name="T15" fmla="*/ 619 h 1364"/>
                <a:gd name="T16" fmla="*/ 418 w 593"/>
                <a:gd name="T17" fmla="*/ 570 h 1364"/>
                <a:gd name="T18" fmla="*/ 386 w 593"/>
                <a:gd name="T19" fmla="*/ 536 h 1364"/>
                <a:gd name="T20" fmla="*/ 345 w 593"/>
                <a:gd name="T21" fmla="*/ 482 h 1364"/>
                <a:gd name="T22" fmla="*/ 312 w 593"/>
                <a:gd name="T23" fmla="*/ 422 h 1364"/>
                <a:gd name="T24" fmla="*/ 291 w 593"/>
                <a:gd name="T25" fmla="*/ 364 h 1364"/>
                <a:gd name="T26" fmla="*/ 266 w 593"/>
                <a:gd name="T27" fmla="*/ 267 h 1364"/>
                <a:gd name="T28" fmla="*/ 260 w 593"/>
                <a:gd name="T29" fmla="*/ 172 h 1364"/>
                <a:gd name="T30" fmla="*/ 260 w 593"/>
                <a:gd name="T31" fmla="*/ 160 h 1364"/>
                <a:gd name="T32" fmla="*/ 276 w 593"/>
                <a:gd name="T33" fmla="*/ 111 h 1364"/>
                <a:gd name="T34" fmla="*/ 314 w 593"/>
                <a:gd name="T35" fmla="*/ 82 h 1364"/>
                <a:gd name="T36" fmla="*/ 348 w 593"/>
                <a:gd name="T37" fmla="*/ 76 h 1364"/>
                <a:gd name="T38" fmla="*/ 369 w 593"/>
                <a:gd name="T39" fmla="*/ 77 h 1364"/>
                <a:gd name="T40" fmla="*/ 413 w 593"/>
                <a:gd name="T41" fmla="*/ 103 h 1364"/>
                <a:gd name="T42" fmla="*/ 431 w 593"/>
                <a:gd name="T43" fmla="*/ 134 h 1364"/>
                <a:gd name="T44" fmla="*/ 436 w 593"/>
                <a:gd name="T45" fmla="*/ 172 h 1364"/>
                <a:gd name="T46" fmla="*/ 439 w 593"/>
                <a:gd name="T47" fmla="*/ 209 h 1364"/>
                <a:gd name="T48" fmla="*/ 451 w 593"/>
                <a:gd name="T49" fmla="*/ 281 h 1364"/>
                <a:gd name="T50" fmla="*/ 477 w 593"/>
                <a:gd name="T51" fmla="*/ 353 h 1364"/>
                <a:gd name="T52" fmla="*/ 513 w 593"/>
                <a:gd name="T53" fmla="*/ 412 h 1364"/>
                <a:gd name="T54" fmla="*/ 541 w 593"/>
                <a:gd name="T55" fmla="*/ 441 h 1364"/>
                <a:gd name="T56" fmla="*/ 583 w 593"/>
                <a:gd name="T57" fmla="*/ 472 h 1364"/>
                <a:gd name="T58" fmla="*/ 573 w 593"/>
                <a:gd name="T59" fmla="*/ 384 h 1364"/>
                <a:gd name="T60" fmla="*/ 550 w 593"/>
                <a:gd name="T61" fmla="*/ 257 h 1364"/>
                <a:gd name="T62" fmla="*/ 515 w 593"/>
                <a:gd name="T63" fmla="*/ 147 h 1364"/>
                <a:gd name="T64" fmla="*/ 466 w 593"/>
                <a:gd name="T65" fmla="*/ 61 h 1364"/>
                <a:gd name="T66" fmla="*/ 435 w 593"/>
                <a:gd name="T67" fmla="*/ 31 h 1364"/>
                <a:gd name="T68" fmla="*/ 400 w 593"/>
                <a:gd name="T69" fmla="*/ 10 h 1364"/>
                <a:gd name="T70" fmla="*/ 361 w 593"/>
                <a:gd name="T71" fmla="*/ 0 h 1364"/>
                <a:gd name="T72" fmla="*/ 325 w 593"/>
                <a:gd name="T73" fmla="*/ 2 h 1364"/>
                <a:gd name="T74" fmla="*/ 265 w 593"/>
                <a:gd name="T75" fmla="*/ 23 h 1364"/>
                <a:gd name="T76" fmla="*/ 211 w 593"/>
                <a:gd name="T77" fmla="*/ 69 h 1364"/>
                <a:gd name="T78" fmla="*/ 164 w 593"/>
                <a:gd name="T79" fmla="*/ 133 h 1364"/>
                <a:gd name="T80" fmla="*/ 124 w 593"/>
                <a:gd name="T81" fmla="*/ 211 h 1364"/>
                <a:gd name="T82" fmla="*/ 72 w 593"/>
                <a:gd name="T83" fmla="*/ 366 h 1364"/>
                <a:gd name="T84" fmla="*/ 28 w 593"/>
                <a:gd name="T85" fmla="*/ 565 h 1364"/>
                <a:gd name="T86" fmla="*/ 5 w 593"/>
                <a:gd name="T87" fmla="*/ 753 h 1364"/>
                <a:gd name="T88" fmla="*/ 2 w 593"/>
                <a:gd name="T89" fmla="*/ 810 h 1364"/>
                <a:gd name="T90" fmla="*/ 21 w 593"/>
                <a:gd name="T91" fmla="*/ 823 h 1364"/>
                <a:gd name="T92" fmla="*/ 118 w 593"/>
                <a:gd name="T93" fmla="*/ 846 h 1364"/>
                <a:gd name="T94" fmla="*/ 260 w 593"/>
                <a:gd name="T95" fmla="*/ 861 h 1364"/>
                <a:gd name="T96" fmla="*/ 268 w 593"/>
                <a:gd name="T97" fmla="*/ 928 h 1364"/>
                <a:gd name="T98" fmla="*/ 270 w 593"/>
                <a:gd name="T99" fmla="*/ 1000 h 1364"/>
                <a:gd name="T100" fmla="*/ 261 w 593"/>
                <a:gd name="T101" fmla="*/ 1122 h 1364"/>
                <a:gd name="T102" fmla="*/ 244 w 593"/>
                <a:gd name="T103" fmla="*/ 1223 h 1364"/>
                <a:gd name="T104" fmla="*/ 234 w 593"/>
                <a:gd name="T105" fmla="*/ 1276 h 1364"/>
                <a:gd name="T106" fmla="*/ 244 w 593"/>
                <a:gd name="T107" fmla="*/ 1321 h 1364"/>
                <a:gd name="T108" fmla="*/ 279 w 593"/>
                <a:gd name="T109" fmla="*/ 1354 h 1364"/>
                <a:gd name="T110" fmla="*/ 306 w 593"/>
                <a:gd name="T111" fmla="*/ 1362 h 1364"/>
                <a:gd name="T112" fmla="*/ 330 w 593"/>
                <a:gd name="T113" fmla="*/ 1362 h 1364"/>
                <a:gd name="T114" fmla="*/ 368 w 593"/>
                <a:gd name="T115" fmla="*/ 1346 h 1364"/>
                <a:gd name="T116" fmla="*/ 392 w 593"/>
                <a:gd name="T117" fmla="*/ 1315 h 1364"/>
                <a:gd name="T118" fmla="*/ 407 w 593"/>
                <a:gd name="T119" fmla="*/ 1261 h 1364"/>
                <a:gd name="T120" fmla="*/ 428 w 593"/>
                <a:gd name="T121" fmla="*/ 1143 h 1364"/>
                <a:gd name="T122" fmla="*/ 436 w 593"/>
                <a:gd name="T123" fmla="*/ 1034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3" h="1364">
                  <a:moveTo>
                    <a:pt x="438" y="1000"/>
                  </a:moveTo>
                  <a:lnTo>
                    <a:pt x="438" y="1000"/>
                  </a:lnTo>
                  <a:lnTo>
                    <a:pt x="436" y="965"/>
                  </a:lnTo>
                  <a:lnTo>
                    <a:pt x="435" y="931"/>
                  </a:lnTo>
                  <a:lnTo>
                    <a:pt x="430" y="869"/>
                  </a:lnTo>
                  <a:lnTo>
                    <a:pt x="430" y="869"/>
                  </a:lnTo>
                  <a:lnTo>
                    <a:pt x="492" y="867"/>
                  </a:lnTo>
                  <a:lnTo>
                    <a:pt x="518" y="866"/>
                  </a:lnTo>
                  <a:lnTo>
                    <a:pt x="542" y="862"/>
                  </a:lnTo>
                  <a:lnTo>
                    <a:pt x="560" y="859"/>
                  </a:lnTo>
                  <a:lnTo>
                    <a:pt x="575" y="856"/>
                  </a:lnTo>
                  <a:lnTo>
                    <a:pt x="585" y="849"/>
                  </a:lnTo>
                  <a:lnTo>
                    <a:pt x="586" y="848"/>
                  </a:lnTo>
                  <a:lnTo>
                    <a:pt x="588" y="844"/>
                  </a:lnTo>
                  <a:lnTo>
                    <a:pt x="588" y="844"/>
                  </a:lnTo>
                  <a:lnTo>
                    <a:pt x="591" y="761"/>
                  </a:lnTo>
                  <a:lnTo>
                    <a:pt x="593" y="668"/>
                  </a:lnTo>
                  <a:lnTo>
                    <a:pt x="593" y="668"/>
                  </a:lnTo>
                  <a:lnTo>
                    <a:pt x="583" y="667"/>
                  </a:lnTo>
                  <a:lnTo>
                    <a:pt x="583" y="667"/>
                  </a:lnTo>
                  <a:lnTo>
                    <a:pt x="557" y="657"/>
                  </a:lnTo>
                  <a:lnTo>
                    <a:pt x="531" y="645"/>
                  </a:lnTo>
                  <a:lnTo>
                    <a:pt x="506" y="634"/>
                  </a:lnTo>
                  <a:lnTo>
                    <a:pt x="483" y="619"/>
                  </a:lnTo>
                  <a:lnTo>
                    <a:pt x="461" y="604"/>
                  </a:lnTo>
                  <a:lnTo>
                    <a:pt x="439" y="588"/>
                  </a:lnTo>
                  <a:lnTo>
                    <a:pt x="418" y="570"/>
                  </a:lnTo>
                  <a:lnTo>
                    <a:pt x="400" y="552"/>
                  </a:lnTo>
                  <a:lnTo>
                    <a:pt x="400" y="552"/>
                  </a:lnTo>
                  <a:lnTo>
                    <a:pt x="386" y="536"/>
                  </a:lnTo>
                  <a:lnTo>
                    <a:pt x="371" y="518"/>
                  </a:lnTo>
                  <a:lnTo>
                    <a:pt x="358" y="500"/>
                  </a:lnTo>
                  <a:lnTo>
                    <a:pt x="345" y="482"/>
                  </a:lnTo>
                  <a:lnTo>
                    <a:pt x="333" y="462"/>
                  </a:lnTo>
                  <a:lnTo>
                    <a:pt x="322" y="441"/>
                  </a:lnTo>
                  <a:lnTo>
                    <a:pt x="312" y="422"/>
                  </a:lnTo>
                  <a:lnTo>
                    <a:pt x="302" y="399"/>
                  </a:lnTo>
                  <a:lnTo>
                    <a:pt x="302" y="399"/>
                  </a:lnTo>
                  <a:lnTo>
                    <a:pt x="291" y="364"/>
                  </a:lnTo>
                  <a:lnTo>
                    <a:pt x="279" y="330"/>
                  </a:lnTo>
                  <a:lnTo>
                    <a:pt x="273" y="298"/>
                  </a:lnTo>
                  <a:lnTo>
                    <a:pt x="266" y="267"/>
                  </a:lnTo>
                  <a:lnTo>
                    <a:pt x="263" y="239"/>
                  </a:lnTo>
                  <a:lnTo>
                    <a:pt x="261" y="213"/>
                  </a:lnTo>
                  <a:lnTo>
                    <a:pt x="260" y="172"/>
                  </a:lnTo>
                  <a:lnTo>
                    <a:pt x="260" y="172"/>
                  </a:lnTo>
                  <a:lnTo>
                    <a:pt x="260" y="160"/>
                  </a:lnTo>
                  <a:lnTo>
                    <a:pt x="260" y="160"/>
                  </a:lnTo>
                  <a:lnTo>
                    <a:pt x="261" y="142"/>
                  </a:lnTo>
                  <a:lnTo>
                    <a:pt x="268" y="126"/>
                  </a:lnTo>
                  <a:lnTo>
                    <a:pt x="276" y="111"/>
                  </a:lnTo>
                  <a:lnTo>
                    <a:pt x="286" y="100"/>
                  </a:lnTo>
                  <a:lnTo>
                    <a:pt x="299" y="89"/>
                  </a:lnTo>
                  <a:lnTo>
                    <a:pt x="314" y="82"/>
                  </a:lnTo>
                  <a:lnTo>
                    <a:pt x="330" y="77"/>
                  </a:lnTo>
                  <a:lnTo>
                    <a:pt x="348" y="76"/>
                  </a:lnTo>
                  <a:lnTo>
                    <a:pt x="348" y="76"/>
                  </a:lnTo>
                  <a:lnTo>
                    <a:pt x="353" y="76"/>
                  </a:lnTo>
                  <a:lnTo>
                    <a:pt x="353" y="76"/>
                  </a:lnTo>
                  <a:lnTo>
                    <a:pt x="369" y="77"/>
                  </a:lnTo>
                  <a:lnTo>
                    <a:pt x="386" y="84"/>
                  </a:lnTo>
                  <a:lnTo>
                    <a:pt x="400" y="92"/>
                  </a:lnTo>
                  <a:lnTo>
                    <a:pt x="413" y="103"/>
                  </a:lnTo>
                  <a:lnTo>
                    <a:pt x="413" y="103"/>
                  </a:lnTo>
                  <a:lnTo>
                    <a:pt x="425" y="118"/>
                  </a:lnTo>
                  <a:lnTo>
                    <a:pt x="431" y="134"/>
                  </a:lnTo>
                  <a:lnTo>
                    <a:pt x="436" y="151"/>
                  </a:lnTo>
                  <a:lnTo>
                    <a:pt x="436" y="169"/>
                  </a:lnTo>
                  <a:lnTo>
                    <a:pt x="436" y="172"/>
                  </a:lnTo>
                  <a:lnTo>
                    <a:pt x="436" y="172"/>
                  </a:lnTo>
                  <a:lnTo>
                    <a:pt x="436" y="185"/>
                  </a:lnTo>
                  <a:lnTo>
                    <a:pt x="439" y="209"/>
                  </a:lnTo>
                  <a:lnTo>
                    <a:pt x="443" y="244"/>
                  </a:lnTo>
                  <a:lnTo>
                    <a:pt x="451" y="281"/>
                  </a:lnTo>
                  <a:lnTo>
                    <a:pt x="451" y="281"/>
                  </a:lnTo>
                  <a:lnTo>
                    <a:pt x="461" y="316"/>
                  </a:lnTo>
                  <a:lnTo>
                    <a:pt x="469" y="335"/>
                  </a:lnTo>
                  <a:lnTo>
                    <a:pt x="477" y="353"/>
                  </a:lnTo>
                  <a:lnTo>
                    <a:pt x="487" y="373"/>
                  </a:lnTo>
                  <a:lnTo>
                    <a:pt x="498" y="392"/>
                  </a:lnTo>
                  <a:lnTo>
                    <a:pt x="513" y="412"/>
                  </a:lnTo>
                  <a:lnTo>
                    <a:pt x="528" y="430"/>
                  </a:lnTo>
                  <a:lnTo>
                    <a:pt x="528" y="430"/>
                  </a:lnTo>
                  <a:lnTo>
                    <a:pt x="541" y="441"/>
                  </a:lnTo>
                  <a:lnTo>
                    <a:pt x="554" y="453"/>
                  </a:lnTo>
                  <a:lnTo>
                    <a:pt x="568" y="464"/>
                  </a:lnTo>
                  <a:lnTo>
                    <a:pt x="583" y="472"/>
                  </a:lnTo>
                  <a:lnTo>
                    <a:pt x="583" y="472"/>
                  </a:lnTo>
                  <a:lnTo>
                    <a:pt x="580" y="428"/>
                  </a:lnTo>
                  <a:lnTo>
                    <a:pt x="573" y="384"/>
                  </a:lnTo>
                  <a:lnTo>
                    <a:pt x="567" y="340"/>
                  </a:lnTo>
                  <a:lnTo>
                    <a:pt x="559" y="298"/>
                  </a:lnTo>
                  <a:lnTo>
                    <a:pt x="550" y="257"/>
                  </a:lnTo>
                  <a:lnTo>
                    <a:pt x="541" y="218"/>
                  </a:lnTo>
                  <a:lnTo>
                    <a:pt x="528" y="182"/>
                  </a:lnTo>
                  <a:lnTo>
                    <a:pt x="515" y="147"/>
                  </a:lnTo>
                  <a:lnTo>
                    <a:pt x="500" y="115"/>
                  </a:lnTo>
                  <a:lnTo>
                    <a:pt x="483" y="87"/>
                  </a:lnTo>
                  <a:lnTo>
                    <a:pt x="466" y="61"/>
                  </a:lnTo>
                  <a:lnTo>
                    <a:pt x="456" y="51"/>
                  </a:lnTo>
                  <a:lnTo>
                    <a:pt x="446" y="40"/>
                  </a:lnTo>
                  <a:lnTo>
                    <a:pt x="435" y="31"/>
                  </a:lnTo>
                  <a:lnTo>
                    <a:pt x="423" y="23"/>
                  </a:lnTo>
                  <a:lnTo>
                    <a:pt x="412" y="17"/>
                  </a:lnTo>
                  <a:lnTo>
                    <a:pt x="400" y="10"/>
                  </a:lnTo>
                  <a:lnTo>
                    <a:pt x="387" y="5"/>
                  </a:lnTo>
                  <a:lnTo>
                    <a:pt x="374" y="2"/>
                  </a:lnTo>
                  <a:lnTo>
                    <a:pt x="361" y="0"/>
                  </a:lnTo>
                  <a:lnTo>
                    <a:pt x="346" y="0"/>
                  </a:lnTo>
                  <a:lnTo>
                    <a:pt x="346" y="0"/>
                  </a:lnTo>
                  <a:lnTo>
                    <a:pt x="325" y="2"/>
                  </a:lnTo>
                  <a:lnTo>
                    <a:pt x="304" y="5"/>
                  </a:lnTo>
                  <a:lnTo>
                    <a:pt x="283" y="13"/>
                  </a:lnTo>
                  <a:lnTo>
                    <a:pt x="265" y="23"/>
                  </a:lnTo>
                  <a:lnTo>
                    <a:pt x="245" y="36"/>
                  </a:lnTo>
                  <a:lnTo>
                    <a:pt x="227" y="51"/>
                  </a:lnTo>
                  <a:lnTo>
                    <a:pt x="211" y="69"/>
                  </a:lnTo>
                  <a:lnTo>
                    <a:pt x="195" y="89"/>
                  </a:lnTo>
                  <a:lnTo>
                    <a:pt x="178" y="110"/>
                  </a:lnTo>
                  <a:lnTo>
                    <a:pt x="164" y="133"/>
                  </a:lnTo>
                  <a:lnTo>
                    <a:pt x="150" y="157"/>
                  </a:lnTo>
                  <a:lnTo>
                    <a:pt x="137" y="183"/>
                  </a:lnTo>
                  <a:lnTo>
                    <a:pt x="124" y="211"/>
                  </a:lnTo>
                  <a:lnTo>
                    <a:pt x="113" y="240"/>
                  </a:lnTo>
                  <a:lnTo>
                    <a:pt x="90" y="301"/>
                  </a:lnTo>
                  <a:lnTo>
                    <a:pt x="72" y="366"/>
                  </a:lnTo>
                  <a:lnTo>
                    <a:pt x="54" y="431"/>
                  </a:lnTo>
                  <a:lnTo>
                    <a:pt x="41" y="500"/>
                  </a:lnTo>
                  <a:lnTo>
                    <a:pt x="28" y="565"/>
                  </a:lnTo>
                  <a:lnTo>
                    <a:pt x="18" y="631"/>
                  </a:lnTo>
                  <a:lnTo>
                    <a:pt x="10" y="694"/>
                  </a:lnTo>
                  <a:lnTo>
                    <a:pt x="5" y="753"/>
                  </a:lnTo>
                  <a:lnTo>
                    <a:pt x="0" y="807"/>
                  </a:lnTo>
                  <a:lnTo>
                    <a:pt x="0" y="807"/>
                  </a:lnTo>
                  <a:lnTo>
                    <a:pt x="2" y="810"/>
                  </a:lnTo>
                  <a:lnTo>
                    <a:pt x="5" y="815"/>
                  </a:lnTo>
                  <a:lnTo>
                    <a:pt x="12" y="820"/>
                  </a:lnTo>
                  <a:lnTo>
                    <a:pt x="21" y="823"/>
                  </a:lnTo>
                  <a:lnTo>
                    <a:pt x="46" y="831"/>
                  </a:lnTo>
                  <a:lnTo>
                    <a:pt x="79" y="840"/>
                  </a:lnTo>
                  <a:lnTo>
                    <a:pt x="118" y="846"/>
                  </a:lnTo>
                  <a:lnTo>
                    <a:pt x="162" y="851"/>
                  </a:lnTo>
                  <a:lnTo>
                    <a:pt x="209" y="858"/>
                  </a:lnTo>
                  <a:lnTo>
                    <a:pt x="260" y="861"/>
                  </a:lnTo>
                  <a:lnTo>
                    <a:pt x="260" y="861"/>
                  </a:lnTo>
                  <a:lnTo>
                    <a:pt x="265" y="893"/>
                  </a:lnTo>
                  <a:lnTo>
                    <a:pt x="268" y="928"/>
                  </a:lnTo>
                  <a:lnTo>
                    <a:pt x="270" y="962"/>
                  </a:lnTo>
                  <a:lnTo>
                    <a:pt x="270" y="1000"/>
                  </a:lnTo>
                  <a:lnTo>
                    <a:pt x="270" y="1000"/>
                  </a:lnTo>
                  <a:lnTo>
                    <a:pt x="268" y="1060"/>
                  </a:lnTo>
                  <a:lnTo>
                    <a:pt x="266" y="1091"/>
                  </a:lnTo>
                  <a:lnTo>
                    <a:pt x="261" y="1122"/>
                  </a:lnTo>
                  <a:lnTo>
                    <a:pt x="258" y="1155"/>
                  </a:lnTo>
                  <a:lnTo>
                    <a:pt x="252" y="1189"/>
                  </a:lnTo>
                  <a:lnTo>
                    <a:pt x="244" y="1223"/>
                  </a:lnTo>
                  <a:lnTo>
                    <a:pt x="235" y="1258"/>
                  </a:lnTo>
                  <a:lnTo>
                    <a:pt x="235" y="1258"/>
                  </a:lnTo>
                  <a:lnTo>
                    <a:pt x="234" y="1276"/>
                  </a:lnTo>
                  <a:lnTo>
                    <a:pt x="234" y="1292"/>
                  </a:lnTo>
                  <a:lnTo>
                    <a:pt x="237" y="1307"/>
                  </a:lnTo>
                  <a:lnTo>
                    <a:pt x="244" y="1321"/>
                  </a:lnTo>
                  <a:lnTo>
                    <a:pt x="253" y="1334"/>
                  </a:lnTo>
                  <a:lnTo>
                    <a:pt x="265" y="1346"/>
                  </a:lnTo>
                  <a:lnTo>
                    <a:pt x="279" y="1354"/>
                  </a:lnTo>
                  <a:lnTo>
                    <a:pt x="296" y="1360"/>
                  </a:lnTo>
                  <a:lnTo>
                    <a:pt x="296" y="1360"/>
                  </a:lnTo>
                  <a:lnTo>
                    <a:pt x="306" y="1362"/>
                  </a:lnTo>
                  <a:lnTo>
                    <a:pt x="317" y="1364"/>
                  </a:lnTo>
                  <a:lnTo>
                    <a:pt x="317" y="1364"/>
                  </a:lnTo>
                  <a:lnTo>
                    <a:pt x="330" y="1362"/>
                  </a:lnTo>
                  <a:lnTo>
                    <a:pt x="343" y="1359"/>
                  </a:lnTo>
                  <a:lnTo>
                    <a:pt x="356" y="1354"/>
                  </a:lnTo>
                  <a:lnTo>
                    <a:pt x="368" y="1346"/>
                  </a:lnTo>
                  <a:lnTo>
                    <a:pt x="377" y="1338"/>
                  </a:lnTo>
                  <a:lnTo>
                    <a:pt x="386" y="1326"/>
                  </a:lnTo>
                  <a:lnTo>
                    <a:pt x="392" y="1315"/>
                  </a:lnTo>
                  <a:lnTo>
                    <a:pt x="397" y="1302"/>
                  </a:lnTo>
                  <a:lnTo>
                    <a:pt x="397" y="1302"/>
                  </a:lnTo>
                  <a:lnTo>
                    <a:pt x="407" y="1261"/>
                  </a:lnTo>
                  <a:lnTo>
                    <a:pt x="415" y="1220"/>
                  </a:lnTo>
                  <a:lnTo>
                    <a:pt x="423" y="1181"/>
                  </a:lnTo>
                  <a:lnTo>
                    <a:pt x="428" y="1143"/>
                  </a:lnTo>
                  <a:lnTo>
                    <a:pt x="433" y="1106"/>
                  </a:lnTo>
                  <a:lnTo>
                    <a:pt x="435" y="1070"/>
                  </a:lnTo>
                  <a:lnTo>
                    <a:pt x="436" y="1034"/>
                  </a:lnTo>
                  <a:lnTo>
                    <a:pt x="438" y="1000"/>
                  </a:lnTo>
                  <a:lnTo>
                    <a:pt x="438" y="100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3509963" y="5648325"/>
              <a:ext cx="315913" cy="438150"/>
            </a:xfrm>
            <a:custGeom>
              <a:avLst/>
              <a:gdLst>
                <a:gd name="T0" fmla="*/ 234 w 399"/>
                <a:gd name="T1" fmla="*/ 348 h 554"/>
                <a:gd name="T2" fmla="*/ 204 w 399"/>
                <a:gd name="T3" fmla="*/ 312 h 554"/>
                <a:gd name="T4" fmla="*/ 182 w 399"/>
                <a:gd name="T5" fmla="*/ 273 h 554"/>
                <a:gd name="T6" fmla="*/ 164 w 399"/>
                <a:gd name="T7" fmla="*/ 232 h 554"/>
                <a:gd name="T8" fmla="*/ 152 w 399"/>
                <a:gd name="T9" fmla="*/ 191 h 554"/>
                <a:gd name="T10" fmla="*/ 144 w 399"/>
                <a:gd name="T11" fmla="*/ 154 h 554"/>
                <a:gd name="T12" fmla="*/ 138 w 399"/>
                <a:gd name="T13" fmla="*/ 95 h 554"/>
                <a:gd name="T14" fmla="*/ 138 w 399"/>
                <a:gd name="T15" fmla="*/ 77 h 554"/>
                <a:gd name="T16" fmla="*/ 138 w 399"/>
                <a:gd name="T17" fmla="*/ 72 h 554"/>
                <a:gd name="T18" fmla="*/ 138 w 399"/>
                <a:gd name="T19" fmla="*/ 72 h 554"/>
                <a:gd name="T20" fmla="*/ 136 w 399"/>
                <a:gd name="T21" fmla="*/ 59 h 554"/>
                <a:gd name="T22" fmla="*/ 128 w 399"/>
                <a:gd name="T23" fmla="*/ 33 h 554"/>
                <a:gd name="T24" fmla="*/ 110 w 399"/>
                <a:gd name="T25" fmla="*/ 15 h 554"/>
                <a:gd name="T26" fmla="*/ 85 w 399"/>
                <a:gd name="T27" fmla="*/ 3 h 554"/>
                <a:gd name="T28" fmla="*/ 72 w 399"/>
                <a:gd name="T29" fmla="*/ 0 h 554"/>
                <a:gd name="T30" fmla="*/ 46 w 399"/>
                <a:gd name="T31" fmla="*/ 5 h 554"/>
                <a:gd name="T32" fmla="*/ 23 w 399"/>
                <a:gd name="T33" fmla="*/ 18 h 554"/>
                <a:gd name="T34" fmla="*/ 7 w 399"/>
                <a:gd name="T35" fmla="*/ 39 h 554"/>
                <a:gd name="T36" fmla="*/ 0 w 399"/>
                <a:gd name="T37" fmla="*/ 65 h 554"/>
                <a:gd name="T38" fmla="*/ 0 w 399"/>
                <a:gd name="T39" fmla="*/ 65 h 554"/>
                <a:gd name="T40" fmla="*/ 0 w 399"/>
                <a:gd name="T41" fmla="*/ 77 h 554"/>
                <a:gd name="T42" fmla="*/ 4 w 399"/>
                <a:gd name="T43" fmla="*/ 134 h 554"/>
                <a:gd name="T44" fmla="*/ 12 w 399"/>
                <a:gd name="T45" fmla="*/ 193 h 554"/>
                <a:gd name="T46" fmla="*/ 30 w 399"/>
                <a:gd name="T47" fmla="*/ 260 h 554"/>
                <a:gd name="T48" fmla="*/ 43 w 399"/>
                <a:gd name="T49" fmla="*/ 296 h 554"/>
                <a:gd name="T50" fmla="*/ 69 w 399"/>
                <a:gd name="T51" fmla="*/ 353 h 554"/>
                <a:gd name="T52" fmla="*/ 92 w 399"/>
                <a:gd name="T53" fmla="*/ 389 h 554"/>
                <a:gd name="T54" fmla="*/ 120 w 399"/>
                <a:gd name="T55" fmla="*/ 425 h 554"/>
                <a:gd name="T56" fmla="*/ 136 w 399"/>
                <a:gd name="T57" fmla="*/ 443 h 554"/>
                <a:gd name="T58" fmla="*/ 172 w 399"/>
                <a:gd name="T59" fmla="*/ 475 h 554"/>
                <a:gd name="T60" fmla="*/ 213 w 399"/>
                <a:gd name="T61" fmla="*/ 505 h 554"/>
                <a:gd name="T62" fmla="*/ 258 w 399"/>
                <a:gd name="T63" fmla="*/ 531 h 554"/>
                <a:gd name="T64" fmla="*/ 311 w 399"/>
                <a:gd name="T65" fmla="*/ 550 h 554"/>
                <a:gd name="T66" fmla="*/ 322 w 399"/>
                <a:gd name="T67" fmla="*/ 554 h 554"/>
                <a:gd name="T68" fmla="*/ 332 w 399"/>
                <a:gd name="T69" fmla="*/ 554 h 554"/>
                <a:gd name="T70" fmla="*/ 353 w 399"/>
                <a:gd name="T71" fmla="*/ 550 h 554"/>
                <a:gd name="T72" fmla="*/ 371 w 399"/>
                <a:gd name="T73" fmla="*/ 542 h 554"/>
                <a:gd name="T74" fmla="*/ 386 w 399"/>
                <a:gd name="T75" fmla="*/ 526 h 554"/>
                <a:gd name="T76" fmla="*/ 397 w 399"/>
                <a:gd name="T77" fmla="*/ 508 h 554"/>
                <a:gd name="T78" fmla="*/ 399 w 399"/>
                <a:gd name="T79" fmla="*/ 493 h 554"/>
                <a:gd name="T80" fmla="*/ 397 w 399"/>
                <a:gd name="T81" fmla="*/ 467 h 554"/>
                <a:gd name="T82" fmla="*/ 386 w 399"/>
                <a:gd name="T83" fmla="*/ 444 h 554"/>
                <a:gd name="T84" fmla="*/ 364 w 399"/>
                <a:gd name="T85" fmla="*/ 428 h 554"/>
                <a:gd name="T86" fmla="*/ 353 w 399"/>
                <a:gd name="T87" fmla="*/ 421 h 554"/>
                <a:gd name="T88" fmla="*/ 316 w 399"/>
                <a:gd name="T89" fmla="*/ 407 h 554"/>
                <a:gd name="T90" fmla="*/ 284 w 399"/>
                <a:gd name="T91" fmla="*/ 390 h 554"/>
                <a:gd name="T92" fmla="*/ 257 w 399"/>
                <a:gd name="T93" fmla="*/ 371 h 554"/>
                <a:gd name="T94" fmla="*/ 234 w 399"/>
                <a:gd name="T95" fmla="*/ 348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9" h="554">
                  <a:moveTo>
                    <a:pt x="234" y="348"/>
                  </a:moveTo>
                  <a:lnTo>
                    <a:pt x="234" y="348"/>
                  </a:lnTo>
                  <a:lnTo>
                    <a:pt x="219" y="332"/>
                  </a:lnTo>
                  <a:lnTo>
                    <a:pt x="204" y="312"/>
                  </a:lnTo>
                  <a:lnTo>
                    <a:pt x="191" y="292"/>
                  </a:lnTo>
                  <a:lnTo>
                    <a:pt x="182" y="273"/>
                  </a:lnTo>
                  <a:lnTo>
                    <a:pt x="172" y="253"/>
                  </a:lnTo>
                  <a:lnTo>
                    <a:pt x="164" y="232"/>
                  </a:lnTo>
                  <a:lnTo>
                    <a:pt x="157" y="212"/>
                  </a:lnTo>
                  <a:lnTo>
                    <a:pt x="152" y="191"/>
                  </a:lnTo>
                  <a:lnTo>
                    <a:pt x="152" y="191"/>
                  </a:lnTo>
                  <a:lnTo>
                    <a:pt x="144" y="154"/>
                  </a:lnTo>
                  <a:lnTo>
                    <a:pt x="139" y="121"/>
                  </a:lnTo>
                  <a:lnTo>
                    <a:pt x="138" y="95"/>
                  </a:lnTo>
                  <a:lnTo>
                    <a:pt x="138" y="77"/>
                  </a:lnTo>
                  <a:lnTo>
                    <a:pt x="138" y="77"/>
                  </a:lnTo>
                  <a:lnTo>
                    <a:pt x="138" y="72"/>
                  </a:lnTo>
                  <a:lnTo>
                    <a:pt x="138" y="72"/>
                  </a:lnTo>
                  <a:lnTo>
                    <a:pt x="138" y="72"/>
                  </a:lnTo>
                  <a:lnTo>
                    <a:pt x="138" y="72"/>
                  </a:lnTo>
                  <a:lnTo>
                    <a:pt x="138" y="72"/>
                  </a:lnTo>
                  <a:lnTo>
                    <a:pt x="136" y="59"/>
                  </a:lnTo>
                  <a:lnTo>
                    <a:pt x="133" y="46"/>
                  </a:lnTo>
                  <a:lnTo>
                    <a:pt x="128" y="33"/>
                  </a:lnTo>
                  <a:lnTo>
                    <a:pt x="120" y="23"/>
                  </a:lnTo>
                  <a:lnTo>
                    <a:pt x="110" y="15"/>
                  </a:lnTo>
                  <a:lnTo>
                    <a:pt x="98" y="7"/>
                  </a:lnTo>
                  <a:lnTo>
                    <a:pt x="85" y="3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59" y="2"/>
                  </a:lnTo>
                  <a:lnTo>
                    <a:pt x="46" y="5"/>
                  </a:lnTo>
                  <a:lnTo>
                    <a:pt x="33" y="10"/>
                  </a:lnTo>
                  <a:lnTo>
                    <a:pt x="23" y="18"/>
                  </a:lnTo>
                  <a:lnTo>
                    <a:pt x="15" y="28"/>
                  </a:lnTo>
                  <a:lnTo>
                    <a:pt x="7" y="39"/>
                  </a:lnTo>
                  <a:lnTo>
                    <a:pt x="4" y="52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2" y="111"/>
                  </a:lnTo>
                  <a:lnTo>
                    <a:pt x="4" y="134"/>
                  </a:lnTo>
                  <a:lnTo>
                    <a:pt x="7" y="162"/>
                  </a:lnTo>
                  <a:lnTo>
                    <a:pt x="12" y="193"/>
                  </a:lnTo>
                  <a:lnTo>
                    <a:pt x="20" y="225"/>
                  </a:lnTo>
                  <a:lnTo>
                    <a:pt x="30" y="260"/>
                  </a:lnTo>
                  <a:lnTo>
                    <a:pt x="43" y="296"/>
                  </a:lnTo>
                  <a:lnTo>
                    <a:pt x="43" y="296"/>
                  </a:lnTo>
                  <a:lnTo>
                    <a:pt x="59" y="333"/>
                  </a:lnTo>
                  <a:lnTo>
                    <a:pt x="69" y="353"/>
                  </a:lnTo>
                  <a:lnTo>
                    <a:pt x="80" y="371"/>
                  </a:lnTo>
                  <a:lnTo>
                    <a:pt x="92" y="389"/>
                  </a:lnTo>
                  <a:lnTo>
                    <a:pt x="105" y="407"/>
                  </a:lnTo>
                  <a:lnTo>
                    <a:pt x="120" y="425"/>
                  </a:lnTo>
                  <a:lnTo>
                    <a:pt x="136" y="443"/>
                  </a:lnTo>
                  <a:lnTo>
                    <a:pt x="136" y="443"/>
                  </a:lnTo>
                  <a:lnTo>
                    <a:pt x="152" y="459"/>
                  </a:lnTo>
                  <a:lnTo>
                    <a:pt x="172" y="475"/>
                  </a:lnTo>
                  <a:lnTo>
                    <a:pt x="191" y="490"/>
                  </a:lnTo>
                  <a:lnTo>
                    <a:pt x="213" y="505"/>
                  </a:lnTo>
                  <a:lnTo>
                    <a:pt x="236" y="518"/>
                  </a:lnTo>
                  <a:lnTo>
                    <a:pt x="258" y="531"/>
                  </a:lnTo>
                  <a:lnTo>
                    <a:pt x="284" y="542"/>
                  </a:lnTo>
                  <a:lnTo>
                    <a:pt x="311" y="550"/>
                  </a:lnTo>
                  <a:lnTo>
                    <a:pt x="311" y="550"/>
                  </a:lnTo>
                  <a:lnTo>
                    <a:pt x="322" y="554"/>
                  </a:lnTo>
                  <a:lnTo>
                    <a:pt x="332" y="554"/>
                  </a:lnTo>
                  <a:lnTo>
                    <a:pt x="332" y="554"/>
                  </a:lnTo>
                  <a:lnTo>
                    <a:pt x="342" y="554"/>
                  </a:lnTo>
                  <a:lnTo>
                    <a:pt x="353" y="550"/>
                  </a:lnTo>
                  <a:lnTo>
                    <a:pt x="363" y="547"/>
                  </a:lnTo>
                  <a:lnTo>
                    <a:pt x="371" y="542"/>
                  </a:lnTo>
                  <a:lnTo>
                    <a:pt x="379" y="534"/>
                  </a:lnTo>
                  <a:lnTo>
                    <a:pt x="386" y="526"/>
                  </a:lnTo>
                  <a:lnTo>
                    <a:pt x="392" y="518"/>
                  </a:lnTo>
                  <a:lnTo>
                    <a:pt x="397" y="508"/>
                  </a:lnTo>
                  <a:lnTo>
                    <a:pt x="397" y="508"/>
                  </a:lnTo>
                  <a:lnTo>
                    <a:pt x="399" y="493"/>
                  </a:lnTo>
                  <a:lnTo>
                    <a:pt x="399" y="480"/>
                  </a:lnTo>
                  <a:lnTo>
                    <a:pt x="397" y="467"/>
                  </a:lnTo>
                  <a:lnTo>
                    <a:pt x="392" y="456"/>
                  </a:lnTo>
                  <a:lnTo>
                    <a:pt x="386" y="444"/>
                  </a:lnTo>
                  <a:lnTo>
                    <a:pt x="376" y="434"/>
                  </a:lnTo>
                  <a:lnTo>
                    <a:pt x="364" y="428"/>
                  </a:lnTo>
                  <a:lnTo>
                    <a:pt x="353" y="421"/>
                  </a:lnTo>
                  <a:lnTo>
                    <a:pt x="353" y="421"/>
                  </a:lnTo>
                  <a:lnTo>
                    <a:pt x="333" y="415"/>
                  </a:lnTo>
                  <a:lnTo>
                    <a:pt x="316" y="407"/>
                  </a:lnTo>
                  <a:lnTo>
                    <a:pt x="299" y="398"/>
                  </a:lnTo>
                  <a:lnTo>
                    <a:pt x="284" y="390"/>
                  </a:lnTo>
                  <a:lnTo>
                    <a:pt x="271" y="381"/>
                  </a:lnTo>
                  <a:lnTo>
                    <a:pt x="257" y="371"/>
                  </a:lnTo>
                  <a:lnTo>
                    <a:pt x="234" y="348"/>
                  </a:lnTo>
                  <a:lnTo>
                    <a:pt x="234" y="348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7056438" y="5588000"/>
              <a:ext cx="334963" cy="501650"/>
            </a:xfrm>
            <a:custGeom>
              <a:avLst/>
              <a:gdLst>
                <a:gd name="T0" fmla="*/ 421 w 421"/>
                <a:gd name="T1" fmla="*/ 0 h 632"/>
                <a:gd name="T2" fmla="*/ 421 w 421"/>
                <a:gd name="T3" fmla="*/ 0 h 632"/>
                <a:gd name="T4" fmla="*/ 369 w 421"/>
                <a:gd name="T5" fmla="*/ 11 h 632"/>
                <a:gd name="T6" fmla="*/ 310 w 421"/>
                <a:gd name="T7" fmla="*/ 24 h 632"/>
                <a:gd name="T8" fmla="*/ 249 w 421"/>
                <a:gd name="T9" fmla="*/ 41 h 632"/>
                <a:gd name="T10" fmla="*/ 189 w 421"/>
                <a:gd name="T11" fmla="*/ 60 h 632"/>
                <a:gd name="T12" fmla="*/ 161 w 421"/>
                <a:gd name="T13" fmla="*/ 70 h 632"/>
                <a:gd name="T14" fmla="*/ 133 w 421"/>
                <a:gd name="T15" fmla="*/ 82 h 632"/>
                <a:gd name="T16" fmla="*/ 109 w 421"/>
                <a:gd name="T17" fmla="*/ 95 h 632"/>
                <a:gd name="T18" fmla="*/ 86 w 421"/>
                <a:gd name="T19" fmla="*/ 108 h 632"/>
                <a:gd name="T20" fmla="*/ 67 w 421"/>
                <a:gd name="T21" fmla="*/ 121 h 632"/>
                <a:gd name="T22" fmla="*/ 50 w 421"/>
                <a:gd name="T23" fmla="*/ 136 h 632"/>
                <a:gd name="T24" fmla="*/ 37 w 421"/>
                <a:gd name="T25" fmla="*/ 152 h 632"/>
                <a:gd name="T26" fmla="*/ 32 w 421"/>
                <a:gd name="T27" fmla="*/ 160 h 632"/>
                <a:gd name="T28" fmla="*/ 29 w 421"/>
                <a:gd name="T29" fmla="*/ 168 h 632"/>
                <a:gd name="T30" fmla="*/ 29 w 421"/>
                <a:gd name="T31" fmla="*/ 168 h 632"/>
                <a:gd name="T32" fmla="*/ 19 w 421"/>
                <a:gd name="T33" fmla="*/ 193 h 632"/>
                <a:gd name="T34" fmla="*/ 13 w 421"/>
                <a:gd name="T35" fmla="*/ 220 h 632"/>
                <a:gd name="T36" fmla="*/ 8 w 421"/>
                <a:gd name="T37" fmla="*/ 251 h 632"/>
                <a:gd name="T38" fmla="*/ 3 w 421"/>
                <a:gd name="T39" fmla="*/ 284 h 632"/>
                <a:gd name="T40" fmla="*/ 1 w 421"/>
                <a:gd name="T41" fmla="*/ 317 h 632"/>
                <a:gd name="T42" fmla="*/ 0 w 421"/>
                <a:gd name="T43" fmla="*/ 351 h 632"/>
                <a:gd name="T44" fmla="*/ 0 w 421"/>
                <a:gd name="T45" fmla="*/ 385 h 632"/>
                <a:gd name="T46" fmla="*/ 0 w 421"/>
                <a:gd name="T47" fmla="*/ 418 h 632"/>
                <a:gd name="T48" fmla="*/ 3 w 421"/>
                <a:gd name="T49" fmla="*/ 451 h 632"/>
                <a:gd name="T50" fmla="*/ 6 w 421"/>
                <a:gd name="T51" fmla="*/ 482 h 632"/>
                <a:gd name="T52" fmla="*/ 9 w 421"/>
                <a:gd name="T53" fmla="*/ 511 h 632"/>
                <a:gd name="T54" fmla="*/ 16 w 421"/>
                <a:gd name="T55" fmla="*/ 539 h 632"/>
                <a:gd name="T56" fmla="*/ 21 w 421"/>
                <a:gd name="T57" fmla="*/ 562 h 632"/>
                <a:gd name="T58" fmla="*/ 29 w 421"/>
                <a:gd name="T59" fmla="*/ 581 h 632"/>
                <a:gd name="T60" fmla="*/ 36 w 421"/>
                <a:gd name="T61" fmla="*/ 596 h 632"/>
                <a:gd name="T62" fmla="*/ 45 w 421"/>
                <a:gd name="T63" fmla="*/ 607 h 632"/>
                <a:gd name="T64" fmla="*/ 45 w 421"/>
                <a:gd name="T65" fmla="*/ 607 h 632"/>
                <a:gd name="T66" fmla="*/ 53 w 421"/>
                <a:gd name="T67" fmla="*/ 614 h 632"/>
                <a:gd name="T68" fmla="*/ 67 w 421"/>
                <a:gd name="T69" fmla="*/ 619 h 632"/>
                <a:gd name="T70" fmla="*/ 83 w 421"/>
                <a:gd name="T71" fmla="*/ 624 h 632"/>
                <a:gd name="T72" fmla="*/ 99 w 421"/>
                <a:gd name="T73" fmla="*/ 627 h 632"/>
                <a:gd name="T74" fmla="*/ 140 w 421"/>
                <a:gd name="T75" fmla="*/ 630 h 632"/>
                <a:gd name="T76" fmla="*/ 186 w 421"/>
                <a:gd name="T77" fmla="*/ 632 h 632"/>
                <a:gd name="T78" fmla="*/ 186 w 421"/>
                <a:gd name="T79" fmla="*/ 632 h 632"/>
                <a:gd name="T80" fmla="*/ 197 w 421"/>
                <a:gd name="T81" fmla="*/ 553 h 632"/>
                <a:gd name="T82" fmla="*/ 212 w 421"/>
                <a:gd name="T83" fmla="*/ 467 h 632"/>
                <a:gd name="T84" fmla="*/ 222 w 421"/>
                <a:gd name="T85" fmla="*/ 421 h 632"/>
                <a:gd name="T86" fmla="*/ 231 w 421"/>
                <a:gd name="T87" fmla="*/ 376 h 632"/>
                <a:gd name="T88" fmla="*/ 244 w 421"/>
                <a:gd name="T89" fmla="*/ 330 h 632"/>
                <a:gd name="T90" fmla="*/ 258 w 421"/>
                <a:gd name="T91" fmla="*/ 286 h 632"/>
                <a:gd name="T92" fmla="*/ 272 w 421"/>
                <a:gd name="T93" fmla="*/ 242 h 632"/>
                <a:gd name="T94" fmla="*/ 289 w 421"/>
                <a:gd name="T95" fmla="*/ 199 h 632"/>
                <a:gd name="T96" fmla="*/ 307 w 421"/>
                <a:gd name="T97" fmla="*/ 158 h 632"/>
                <a:gd name="T98" fmla="*/ 326 w 421"/>
                <a:gd name="T99" fmla="*/ 119 h 632"/>
                <a:gd name="T100" fmla="*/ 347 w 421"/>
                <a:gd name="T101" fmla="*/ 85 h 632"/>
                <a:gd name="T102" fmla="*/ 370 w 421"/>
                <a:gd name="T103" fmla="*/ 52 h 632"/>
                <a:gd name="T104" fmla="*/ 382 w 421"/>
                <a:gd name="T105" fmla="*/ 38 h 632"/>
                <a:gd name="T106" fmla="*/ 395 w 421"/>
                <a:gd name="T107" fmla="*/ 24 h 632"/>
                <a:gd name="T108" fmla="*/ 408 w 421"/>
                <a:gd name="T109" fmla="*/ 11 h 632"/>
                <a:gd name="T110" fmla="*/ 421 w 421"/>
                <a:gd name="T111" fmla="*/ 0 h 632"/>
                <a:gd name="T112" fmla="*/ 421 w 421"/>
                <a:gd name="T113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1" h="632">
                  <a:moveTo>
                    <a:pt x="421" y="0"/>
                  </a:moveTo>
                  <a:lnTo>
                    <a:pt x="421" y="0"/>
                  </a:lnTo>
                  <a:lnTo>
                    <a:pt x="369" y="11"/>
                  </a:lnTo>
                  <a:lnTo>
                    <a:pt x="310" y="24"/>
                  </a:lnTo>
                  <a:lnTo>
                    <a:pt x="249" y="41"/>
                  </a:lnTo>
                  <a:lnTo>
                    <a:pt x="189" y="60"/>
                  </a:lnTo>
                  <a:lnTo>
                    <a:pt x="161" y="70"/>
                  </a:lnTo>
                  <a:lnTo>
                    <a:pt x="133" y="82"/>
                  </a:lnTo>
                  <a:lnTo>
                    <a:pt x="109" y="95"/>
                  </a:lnTo>
                  <a:lnTo>
                    <a:pt x="86" y="108"/>
                  </a:lnTo>
                  <a:lnTo>
                    <a:pt x="67" y="121"/>
                  </a:lnTo>
                  <a:lnTo>
                    <a:pt x="50" y="136"/>
                  </a:lnTo>
                  <a:lnTo>
                    <a:pt x="37" y="152"/>
                  </a:lnTo>
                  <a:lnTo>
                    <a:pt x="32" y="160"/>
                  </a:lnTo>
                  <a:lnTo>
                    <a:pt x="29" y="168"/>
                  </a:lnTo>
                  <a:lnTo>
                    <a:pt x="29" y="168"/>
                  </a:lnTo>
                  <a:lnTo>
                    <a:pt x="19" y="193"/>
                  </a:lnTo>
                  <a:lnTo>
                    <a:pt x="13" y="220"/>
                  </a:lnTo>
                  <a:lnTo>
                    <a:pt x="8" y="251"/>
                  </a:lnTo>
                  <a:lnTo>
                    <a:pt x="3" y="284"/>
                  </a:lnTo>
                  <a:lnTo>
                    <a:pt x="1" y="317"/>
                  </a:lnTo>
                  <a:lnTo>
                    <a:pt x="0" y="351"/>
                  </a:lnTo>
                  <a:lnTo>
                    <a:pt x="0" y="385"/>
                  </a:lnTo>
                  <a:lnTo>
                    <a:pt x="0" y="418"/>
                  </a:lnTo>
                  <a:lnTo>
                    <a:pt x="3" y="451"/>
                  </a:lnTo>
                  <a:lnTo>
                    <a:pt x="6" y="482"/>
                  </a:lnTo>
                  <a:lnTo>
                    <a:pt x="9" y="511"/>
                  </a:lnTo>
                  <a:lnTo>
                    <a:pt x="16" y="539"/>
                  </a:lnTo>
                  <a:lnTo>
                    <a:pt x="21" y="562"/>
                  </a:lnTo>
                  <a:lnTo>
                    <a:pt x="29" y="581"/>
                  </a:lnTo>
                  <a:lnTo>
                    <a:pt x="36" y="596"/>
                  </a:lnTo>
                  <a:lnTo>
                    <a:pt x="45" y="607"/>
                  </a:lnTo>
                  <a:lnTo>
                    <a:pt x="45" y="607"/>
                  </a:lnTo>
                  <a:lnTo>
                    <a:pt x="53" y="614"/>
                  </a:lnTo>
                  <a:lnTo>
                    <a:pt x="67" y="619"/>
                  </a:lnTo>
                  <a:lnTo>
                    <a:pt x="83" y="624"/>
                  </a:lnTo>
                  <a:lnTo>
                    <a:pt x="99" y="627"/>
                  </a:lnTo>
                  <a:lnTo>
                    <a:pt x="140" y="630"/>
                  </a:lnTo>
                  <a:lnTo>
                    <a:pt x="186" y="632"/>
                  </a:lnTo>
                  <a:lnTo>
                    <a:pt x="186" y="632"/>
                  </a:lnTo>
                  <a:lnTo>
                    <a:pt x="197" y="553"/>
                  </a:lnTo>
                  <a:lnTo>
                    <a:pt x="212" y="467"/>
                  </a:lnTo>
                  <a:lnTo>
                    <a:pt x="222" y="421"/>
                  </a:lnTo>
                  <a:lnTo>
                    <a:pt x="231" y="376"/>
                  </a:lnTo>
                  <a:lnTo>
                    <a:pt x="244" y="330"/>
                  </a:lnTo>
                  <a:lnTo>
                    <a:pt x="258" y="286"/>
                  </a:lnTo>
                  <a:lnTo>
                    <a:pt x="272" y="242"/>
                  </a:lnTo>
                  <a:lnTo>
                    <a:pt x="289" y="199"/>
                  </a:lnTo>
                  <a:lnTo>
                    <a:pt x="307" y="158"/>
                  </a:lnTo>
                  <a:lnTo>
                    <a:pt x="326" y="119"/>
                  </a:lnTo>
                  <a:lnTo>
                    <a:pt x="347" y="85"/>
                  </a:lnTo>
                  <a:lnTo>
                    <a:pt x="370" y="52"/>
                  </a:lnTo>
                  <a:lnTo>
                    <a:pt x="382" y="38"/>
                  </a:lnTo>
                  <a:lnTo>
                    <a:pt x="395" y="24"/>
                  </a:lnTo>
                  <a:lnTo>
                    <a:pt x="408" y="11"/>
                  </a:lnTo>
                  <a:lnTo>
                    <a:pt x="421" y="0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7415213" y="5227638"/>
              <a:ext cx="320675" cy="322263"/>
            </a:xfrm>
            <a:custGeom>
              <a:avLst/>
              <a:gdLst>
                <a:gd name="T0" fmla="*/ 405 w 405"/>
                <a:gd name="T1" fmla="*/ 203 h 405"/>
                <a:gd name="T2" fmla="*/ 402 w 405"/>
                <a:gd name="T3" fmla="*/ 162 h 405"/>
                <a:gd name="T4" fmla="*/ 390 w 405"/>
                <a:gd name="T5" fmla="*/ 124 h 405"/>
                <a:gd name="T6" fmla="*/ 371 w 405"/>
                <a:gd name="T7" fmla="*/ 90 h 405"/>
                <a:gd name="T8" fmla="*/ 346 w 405"/>
                <a:gd name="T9" fmla="*/ 59 h 405"/>
                <a:gd name="T10" fmla="*/ 317 w 405"/>
                <a:gd name="T11" fmla="*/ 34 h 405"/>
                <a:gd name="T12" fmla="*/ 283 w 405"/>
                <a:gd name="T13" fmla="*/ 16 h 405"/>
                <a:gd name="T14" fmla="*/ 243 w 405"/>
                <a:gd name="T15" fmla="*/ 5 h 405"/>
                <a:gd name="T16" fmla="*/ 203 w 405"/>
                <a:gd name="T17" fmla="*/ 0 h 405"/>
                <a:gd name="T18" fmla="*/ 183 w 405"/>
                <a:gd name="T19" fmla="*/ 2 h 405"/>
                <a:gd name="T20" fmla="*/ 144 w 405"/>
                <a:gd name="T21" fmla="*/ 10 h 405"/>
                <a:gd name="T22" fmla="*/ 106 w 405"/>
                <a:gd name="T23" fmla="*/ 25 h 405"/>
                <a:gd name="T24" fmla="*/ 75 w 405"/>
                <a:gd name="T25" fmla="*/ 46 h 405"/>
                <a:gd name="T26" fmla="*/ 48 w 405"/>
                <a:gd name="T27" fmla="*/ 74 h 405"/>
                <a:gd name="T28" fmla="*/ 25 w 405"/>
                <a:gd name="T29" fmla="*/ 106 h 405"/>
                <a:gd name="T30" fmla="*/ 10 w 405"/>
                <a:gd name="T31" fmla="*/ 142 h 405"/>
                <a:gd name="T32" fmla="*/ 2 w 405"/>
                <a:gd name="T33" fmla="*/ 181 h 405"/>
                <a:gd name="T34" fmla="*/ 0 w 405"/>
                <a:gd name="T35" fmla="*/ 203 h 405"/>
                <a:gd name="T36" fmla="*/ 5 w 405"/>
                <a:gd name="T37" fmla="*/ 243 h 405"/>
                <a:gd name="T38" fmla="*/ 16 w 405"/>
                <a:gd name="T39" fmla="*/ 281 h 405"/>
                <a:gd name="T40" fmla="*/ 36 w 405"/>
                <a:gd name="T41" fmla="*/ 315 h 405"/>
                <a:gd name="T42" fmla="*/ 61 w 405"/>
                <a:gd name="T43" fmla="*/ 346 h 405"/>
                <a:gd name="T44" fmla="*/ 90 w 405"/>
                <a:gd name="T45" fmla="*/ 371 h 405"/>
                <a:gd name="T46" fmla="*/ 124 w 405"/>
                <a:gd name="T47" fmla="*/ 389 h 405"/>
                <a:gd name="T48" fmla="*/ 162 w 405"/>
                <a:gd name="T49" fmla="*/ 402 h 405"/>
                <a:gd name="T50" fmla="*/ 203 w 405"/>
                <a:gd name="T51" fmla="*/ 405 h 405"/>
                <a:gd name="T52" fmla="*/ 224 w 405"/>
                <a:gd name="T53" fmla="*/ 405 h 405"/>
                <a:gd name="T54" fmla="*/ 263 w 405"/>
                <a:gd name="T55" fmla="*/ 397 h 405"/>
                <a:gd name="T56" fmla="*/ 301 w 405"/>
                <a:gd name="T57" fmla="*/ 381 h 405"/>
                <a:gd name="T58" fmla="*/ 332 w 405"/>
                <a:gd name="T59" fmla="*/ 359 h 405"/>
                <a:gd name="T60" fmla="*/ 359 w 405"/>
                <a:gd name="T61" fmla="*/ 332 h 405"/>
                <a:gd name="T62" fmla="*/ 381 w 405"/>
                <a:gd name="T63" fmla="*/ 299 h 405"/>
                <a:gd name="T64" fmla="*/ 397 w 405"/>
                <a:gd name="T65" fmla="*/ 263 h 405"/>
                <a:gd name="T66" fmla="*/ 405 w 405"/>
                <a:gd name="T67" fmla="*/ 224 h 405"/>
                <a:gd name="T68" fmla="*/ 405 w 405"/>
                <a:gd name="T69" fmla="*/ 20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405">
                  <a:moveTo>
                    <a:pt x="405" y="203"/>
                  </a:moveTo>
                  <a:lnTo>
                    <a:pt x="405" y="203"/>
                  </a:lnTo>
                  <a:lnTo>
                    <a:pt x="405" y="181"/>
                  </a:lnTo>
                  <a:lnTo>
                    <a:pt x="402" y="162"/>
                  </a:lnTo>
                  <a:lnTo>
                    <a:pt x="397" y="142"/>
                  </a:lnTo>
                  <a:lnTo>
                    <a:pt x="390" y="124"/>
                  </a:lnTo>
                  <a:lnTo>
                    <a:pt x="381" y="106"/>
                  </a:lnTo>
                  <a:lnTo>
                    <a:pt x="371" y="90"/>
                  </a:lnTo>
                  <a:lnTo>
                    <a:pt x="359" y="74"/>
                  </a:lnTo>
                  <a:lnTo>
                    <a:pt x="346" y="59"/>
                  </a:lnTo>
                  <a:lnTo>
                    <a:pt x="332" y="46"/>
                  </a:lnTo>
                  <a:lnTo>
                    <a:pt x="317" y="34"/>
                  </a:lnTo>
                  <a:lnTo>
                    <a:pt x="301" y="25"/>
                  </a:lnTo>
                  <a:lnTo>
                    <a:pt x="283" y="16"/>
                  </a:lnTo>
                  <a:lnTo>
                    <a:pt x="263" y="10"/>
                  </a:lnTo>
                  <a:lnTo>
                    <a:pt x="243" y="5"/>
                  </a:lnTo>
                  <a:lnTo>
                    <a:pt x="224" y="2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83" y="2"/>
                  </a:lnTo>
                  <a:lnTo>
                    <a:pt x="162" y="5"/>
                  </a:lnTo>
                  <a:lnTo>
                    <a:pt x="144" y="10"/>
                  </a:lnTo>
                  <a:lnTo>
                    <a:pt x="124" y="16"/>
                  </a:lnTo>
                  <a:lnTo>
                    <a:pt x="106" y="25"/>
                  </a:lnTo>
                  <a:lnTo>
                    <a:pt x="90" y="34"/>
                  </a:lnTo>
                  <a:lnTo>
                    <a:pt x="75" y="46"/>
                  </a:lnTo>
                  <a:lnTo>
                    <a:pt x="61" y="59"/>
                  </a:lnTo>
                  <a:lnTo>
                    <a:pt x="48" y="74"/>
                  </a:lnTo>
                  <a:lnTo>
                    <a:pt x="36" y="90"/>
                  </a:lnTo>
                  <a:lnTo>
                    <a:pt x="25" y="106"/>
                  </a:lnTo>
                  <a:lnTo>
                    <a:pt x="16" y="124"/>
                  </a:lnTo>
                  <a:lnTo>
                    <a:pt x="10" y="142"/>
                  </a:lnTo>
                  <a:lnTo>
                    <a:pt x="5" y="162"/>
                  </a:lnTo>
                  <a:lnTo>
                    <a:pt x="2" y="181"/>
                  </a:lnTo>
                  <a:lnTo>
                    <a:pt x="0" y="203"/>
                  </a:lnTo>
                  <a:lnTo>
                    <a:pt x="0" y="203"/>
                  </a:lnTo>
                  <a:lnTo>
                    <a:pt x="2" y="224"/>
                  </a:lnTo>
                  <a:lnTo>
                    <a:pt x="5" y="243"/>
                  </a:lnTo>
                  <a:lnTo>
                    <a:pt x="10" y="263"/>
                  </a:lnTo>
                  <a:lnTo>
                    <a:pt x="16" y="281"/>
                  </a:lnTo>
                  <a:lnTo>
                    <a:pt x="25" y="299"/>
                  </a:lnTo>
                  <a:lnTo>
                    <a:pt x="36" y="315"/>
                  </a:lnTo>
                  <a:lnTo>
                    <a:pt x="48" y="332"/>
                  </a:lnTo>
                  <a:lnTo>
                    <a:pt x="61" y="346"/>
                  </a:lnTo>
                  <a:lnTo>
                    <a:pt x="75" y="359"/>
                  </a:lnTo>
                  <a:lnTo>
                    <a:pt x="90" y="371"/>
                  </a:lnTo>
                  <a:lnTo>
                    <a:pt x="106" y="381"/>
                  </a:lnTo>
                  <a:lnTo>
                    <a:pt x="124" y="389"/>
                  </a:lnTo>
                  <a:lnTo>
                    <a:pt x="144" y="397"/>
                  </a:lnTo>
                  <a:lnTo>
                    <a:pt x="162" y="402"/>
                  </a:lnTo>
                  <a:lnTo>
                    <a:pt x="183" y="405"/>
                  </a:lnTo>
                  <a:lnTo>
                    <a:pt x="203" y="405"/>
                  </a:lnTo>
                  <a:lnTo>
                    <a:pt x="203" y="405"/>
                  </a:lnTo>
                  <a:lnTo>
                    <a:pt x="224" y="405"/>
                  </a:lnTo>
                  <a:lnTo>
                    <a:pt x="243" y="402"/>
                  </a:lnTo>
                  <a:lnTo>
                    <a:pt x="263" y="397"/>
                  </a:lnTo>
                  <a:lnTo>
                    <a:pt x="283" y="389"/>
                  </a:lnTo>
                  <a:lnTo>
                    <a:pt x="301" y="381"/>
                  </a:lnTo>
                  <a:lnTo>
                    <a:pt x="317" y="371"/>
                  </a:lnTo>
                  <a:lnTo>
                    <a:pt x="332" y="359"/>
                  </a:lnTo>
                  <a:lnTo>
                    <a:pt x="346" y="346"/>
                  </a:lnTo>
                  <a:lnTo>
                    <a:pt x="359" y="332"/>
                  </a:lnTo>
                  <a:lnTo>
                    <a:pt x="371" y="315"/>
                  </a:lnTo>
                  <a:lnTo>
                    <a:pt x="381" y="299"/>
                  </a:lnTo>
                  <a:lnTo>
                    <a:pt x="390" y="281"/>
                  </a:lnTo>
                  <a:lnTo>
                    <a:pt x="397" y="263"/>
                  </a:lnTo>
                  <a:lnTo>
                    <a:pt x="402" y="243"/>
                  </a:lnTo>
                  <a:lnTo>
                    <a:pt x="405" y="224"/>
                  </a:lnTo>
                  <a:lnTo>
                    <a:pt x="405" y="203"/>
                  </a:lnTo>
                  <a:lnTo>
                    <a:pt x="405" y="203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7208838" y="5572125"/>
              <a:ext cx="469900" cy="1082675"/>
            </a:xfrm>
            <a:custGeom>
              <a:avLst/>
              <a:gdLst>
                <a:gd name="T0" fmla="*/ 435 w 592"/>
                <a:gd name="T1" fmla="*/ 965 h 1364"/>
                <a:gd name="T2" fmla="*/ 429 w 592"/>
                <a:gd name="T3" fmla="*/ 869 h 1364"/>
                <a:gd name="T4" fmla="*/ 542 w 592"/>
                <a:gd name="T5" fmla="*/ 862 h 1364"/>
                <a:gd name="T6" fmla="*/ 584 w 592"/>
                <a:gd name="T7" fmla="*/ 849 h 1364"/>
                <a:gd name="T8" fmla="*/ 587 w 592"/>
                <a:gd name="T9" fmla="*/ 844 h 1364"/>
                <a:gd name="T10" fmla="*/ 592 w 592"/>
                <a:gd name="T11" fmla="*/ 668 h 1364"/>
                <a:gd name="T12" fmla="*/ 556 w 592"/>
                <a:gd name="T13" fmla="*/ 657 h 1364"/>
                <a:gd name="T14" fmla="*/ 483 w 592"/>
                <a:gd name="T15" fmla="*/ 619 h 1364"/>
                <a:gd name="T16" fmla="*/ 419 w 592"/>
                <a:gd name="T17" fmla="*/ 570 h 1364"/>
                <a:gd name="T18" fmla="*/ 385 w 592"/>
                <a:gd name="T19" fmla="*/ 536 h 1364"/>
                <a:gd name="T20" fmla="*/ 344 w 592"/>
                <a:gd name="T21" fmla="*/ 482 h 1364"/>
                <a:gd name="T22" fmla="*/ 311 w 592"/>
                <a:gd name="T23" fmla="*/ 422 h 1364"/>
                <a:gd name="T24" fmla="*/ 290 w 592"/>
                <a:gd name="T25" fmla="*/ 364 h 1364"/>
                <a:gd name="T26" fmla="*/ 266 w 592"/>
                <a:gd name="T27" fmla="*/ 267 h 1364"/>
                <a:gd name="T28" fmla="*/ 259 w 592"/>
                <a:gd name="T29" fmla="*/ 172 h 1364"/>
                <a:gd name="T30" fmla="*/ 259 w 592"/>
                <a:gd name="T31" fmla="*/ 159 h 1364"/>
                <a:gd name="T32" fmla="*/ 275 w 592"/>
                <a:gd name="T33" fmla="*/ 111 h 1364"/>
                <a:gd name="T34" fmla="*/ 315 w 592"/>
                <a:gd name="T35" fmla="*/ 82 h 1364"/>
                <a:gd name="T36" fmla="*/ 347 w 592"/>
                <a:gd name="T37" fmla="*/ 76 h 1364"/>
                <a:gd name="T38" fmla="*/ 370 w 592"/>
                <a:gd name="T39" fmla="*/ 77 h 1364"/>
                <a:gd name="T40" fmla="*/ 413 w 592"/>
                <a:gd name="T41" fmla="*/ 105 h 1364"/>
                <a:gd name="T42" fmla="*/ 435 w 592"/>
                <a:gd name="T43" fmla="*/ 151 h 1364"/>
                <a:gd name="T44" fmla="*/ 435 w 592"/>
                <a:gd name="T45" fmla="*/ 172 h 1364"/>
                <a:gd name="T46" fmla="*/ 439 w 592"/>
                <a:gd name="T47" fmla="*/ 209 h 1364"/>
                <a:gd name="T48" fmla="*/ 450 w 592"/>
                <a:gd name="T49" fmla="*/ 281 h 1364"/>
                <a:gd name="T50" fmla="*/ 476 w 592"/>
                <a:gd name="T51" fmla="*/ 353 h 1364"/>
                <a:gd name="T52" fmla="*/ 512 w 592"/>
                <a:gd name="T53" fmla="*/ 412 h 1364"/>
                <a:gd name="T54" fmla="*/ 540 w 592"/>
                <a:gd name="T55" fmla="*/ 441 h 1364"/>
                <a:gd name="T56" fmla="*/ 582 w 592"/>
                <a:gd name="T57" fmla="*/ 472 h 1364"/>
                <a:gd name="T58" fmla="*/ 573 w 592"/>
                <a:gd name="T59" fmla="*/ 384 h 1364"/>
                <a:gd name="T60" fmla="*/ 550 w 592"/>
                <a:gd name="T61" fmla="*/ 257 h 1364"/>
                <a:gd name="T62" fmla="*/ 514 w 592"/>
                <a:gd name="T63" fmla="*/ 147 h 1364"/>
                <a:gd name="T64" fmla="*/ 465 w 592"/>
                <a:gd name="T65" fmla="*/ 61 h 1364"/>
                <a:gd name="T66" fmla="*/ 434 w 592"/>
                <a:gd name="T67" fmla="*/ 31 h 1364"/>
                <a:gd name="T68" fmla="*/ 400 w 592"/>
                <a:gd name="T69" fmla="*/ 10 h 1364"/>
                <a:gd name="T70" fmla="*/ 360 w 592"/>
                <a:gd name="T71" fmla="*/ 0 h 1364"/>
                <a:gd name="T72" fmla="*/ 324 w 592"/>
                <a:gd name="T73" fmla="*/ 2 h 1364"/>
                <a:gd name="T74" fmla="*/ 264 w 592"/>
                <a:gd name="T75" fmla="*/ 23 h 1364"/>
                <a:gd name="T76" fmla="*/ 210 w 592"/>
                <a:gd name="T77" fmla="*/ 69 h 1364"/>
                <a:gd name="T78" fmla="*/ 163 w 592"/>
                <a:gd name="T79" fmla="*/ 133 h 1364"/>
                <a:gd name="T80" fmla="*/ 124 w 592"/>
                <a:gd name="T81" fmla="*/ 211 h 1364"/>
                <a:gd name="T82" fmla="*/ 71 w 592"/>
                <a:gd name="T83" fmla="*/ 366 h 1364"/>
                <a:gd name="T84" fmla="*/ 27 w 592"/>
                <a:gd name="T85" fmla="*/ 565 h 1364"/>
                <a:gd name="T86" fmla="*/ 4 w 592"/>
                <a:gd name="T87" fmla="*/ 753 h 1364"/>
                <a:gd name="T88" fmla="*/ 1 w 592"/>
                <a:gd name="T89" fmla="*/ 810 h 1364"/>
                <a:gd name="T90" fmla="*/ 21 w 592"/>
                <a:gd name="T91" fmla="*/ 823 h 1364"/>
                <a:gd name="T92" fmla="*/ 117 w 592"/>
                <a:gd name="T93" fmla="*/ 846 h 1364"/>
                <a:gd name="T94" fmla="*/ 259 w 592"/>
                <a:gd name="T95" fmla="*/ 861 h 1364"/>
                <a:gd name="T96" fmla="*/ 267 w 592"/>
                <a:gd name="T97" fmla="*/ 928 h 1364"/>
                <a:gd name="T98" fmla="*/ 269 w 592"/>
                <a:gd name="T99" fmla="*/ 1000 h 1364"/>
                <a:gd name="T100" fmla="*/ 262 w 592"/>
                <a:gd name="T101" fmla="*/ 1122 h 1364"/>
                <a:gd name="T102" fmla="*/ 244 w 592"/>
                <a:gd name="T103" fmla="*/ 1223 h 1364"/>
                <a:gd name="T104" fmla="*/ 233 w 592"/>
                <a:gd name="T105" fmla="*/ 1276 h 1364"/>
                <a:gd name="T106" fmla="*/ 243 w 592"/>
                <a:gd name="T107" fmla="*/ 1321 h 1364"/>
                <a:gd name="T108" fmla="*/ 279 w 592"/>
                <a:gd name="T109" fmla="*/ 1354 h 1364"/>
                <a:gd name="T110" fmla="*/ 305 w 592"/>
                <a:gd name="T111" fmla="*/ 1362 h 1364"/>
                <a:gd name="T112" fmla="*/ 329 w 592"/>
                <a:gd name="T113" fmla="*/ 1362 h 1364"/>
                <a:gd name="T114" fmla="*/ 367 w 592"/>
                <a:gd name="T115" fmla="*/ 1346 h 1364"/>
                <a:gd name="T116" fmla="*/ 391 w 592"/>
                <a:gd name="T117" fmla="*/ 1315 h 1364"/>
                <a:gd name="T118" fmla="*/ 406 w 592"/>
                <a:gd name="T119" fmla="*/ 1261 h 1364"/>
                <a:gd name="T120" fmla="*/ 427 w 592"/>
                <a:gd name="T121" fmla="*/ 1143 h 1364"/>
                <a:gd name="T122" fmla="*/ 435 w 592"/>
                <a:gd name="T123" fmla="*/ 1034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2" h="1364">
                  <a:moveTo>
                    <a:pt x="437" y="1000"/>
                  </a:moveTo>
                  <a:lnTo>
                    <a:pt x="437" y="1000"/>
                  </a:lnTo>
                  <a:lnTo>
                    <a:pt x="435" y="965"/>
                  </a:lnTo>
                  <a:lnTo>
                    <a:pt x="434" y="931"/>
                  </a:lnTo>
                  <a:lnTo>
                    <a:pt x="429" y="869"/>
                  </a:lnTo>
                  <a:lnTo>
                    <a:pt x="429" y="869"/>
                  </a:lnTo>
                  <a:lnTo>
                    <a:pt x="491" y="867"/>
                  </a:lnTo>
                  <a:lnTo>
                    <a:pt x="519" y="866"/>
                  </a:lnTo>
                  <a:lnTo>
                    <a:pt x="542" y="862"/>
                  </a:lnTo>
                  <a:lnTo>
                    <a:pt x="560" y="859"/>
                  </a:lnTo>
                  <a:lnTo>
                    <a:pt x="574" y="856"/>
                  </a:lnTo>
                  <a:lnTo>
                    <a:pt x="584" y="849"/>
                  </a:lnTo>
                  <a:lnTo>
                    <a:pt x="586" y="848"/>
                  </a:lnTo>
                  <a:lnTo>
                    <a:pt x="587" y="844"/>
                  </a:lnTo>
                  <a:lnTo>
                    <a:pt x="587" y="844"/>
                  </a:lnTo>
                  <a:lnTo>
                    <a:pt x="591" y="761"/>
                  </a:lnTo>
                  <a:lnTo>
                    <a:pt x="592" y="668"/>
                  </a:lnTo>
                  <a:lnTo>
                    <a:pt x="592" y="668"/>
                  </a:lnTo>
                  <a:lnTo>
                    <a:pt x="582" y="667"/>
                  </a:lnTo>
                  <a:lnTo>
                    <a:pt x="582" y="667"/>
                  </a:lnTo>
                  <a:lnTo>
                    <a:pt x="556" y="657"/>
                  </a:lnTo>
                  <a:lnTo>
                    <a:pt x="530" y="645"/>
                  </a:lnTo>
                  <a:lnTo>
                    <a:pt x="506" y="634"/>
                  </a:lnTo>
                  <a:lnTo>
                    <a:pt x="483" y="619"/>
                  </a:lnTo>
                  <a:lnTo>
                    <a:pt x="460" y="604"/>
                  </a:lnTo>
                  <a:lnTo>
                    <a:pt x="439" y="588"/>
                  </a:lnTo>
                  <a:lnTo>
                    <a:pt x="419" y="570"/>
                  </a:lnTo>
                  <a:lnTo>
                    <a:pt x="400" y="552"/>
                  </a:lnTo>
                  <a:lnTo>
                    <a:pt x="400" y="552"/>
                  </a:lnTo>
                  <a:lnTo>
                    <a:pt x="385" y="536"/>
                  </a:lnTo>
                  <a:lnTo>
                    <a:pt x="370" y="518"/>
                  </a:lnTo>
                  <a:lnTo>
                    <a:pt x="357" y="500"/>
                  </a:lnTo>
                  <a:lnTo>
                    <a:pt x="344" y="482"/>
                  </a:lnTo>
                  <a:lnTo>
                    <a:pt x="333" y="462"/>
                  </a:lnTo>
                  <a:lnTo>
                    <a:pt x="321" y="441"/>
                  </a:lnTo>
                  <a:lnTo>
                    <a:pt x="311" y="422"/>
                  </a:lnTo>
                  <a:lnTo>
                    <a:pt x="302" y="399"/>
                  </a:lnTo>
                  <a:lnTo>
                    <a:pt x="302" y="399"/>
                  </a:lnTo>
                  <a:lnTo>
                    <a:pt x="290" y="364"/>
                  </a:lnTo>
                  <a:lnTo>
                    <a:pt x="280" y="330"/>
                  </a:lnTo>
                  <a:lnTo>
                    <a:pt x="272" y="298"/>
                  </a:lnTo>
                  <a:lnTo>
                    <a:pt x="266" y="267"/>
                  </a:lnTo>
                  <a:lnTo>
                    <a:pt x="262" y="239"/>
                  </a:lnTo>
                  <a:lnTo>
                    <a:pt x="261" y="213"/>
                  </a:lnTo>
                  <a:lnTo>
                    <a:pt x="259" y="172"/>
                  </a:lnTo>
                  <a:lnTo>
                    <a:pt x="259" y="172"/>
                  </a:lnTo>
                  <a:lnTo>
                    <a:pt x="259" y="159"/>
                  </a:lnTo>
                  <a:lnTo>
                    <a:pt x="259" y="159"/>
                  </a:lnTo>
                  <a:lnTo>
                    <a:pt x="261" y="142"/>
                  </a:lnTo>
                  <a:lnTo>
                    <a:pt x="267" y="126"/>
                  </a:lnTo>
                  <a:lnTo>
                    <a:pt x="275" y="111"/>
                  </a:lnTo>
                  <a:lnTo>
                    <a:pt x="287" y="100"/>
                  </a:lnTo>
                  <a:lnTo>
                    <a:pt x="300" y="89"/>
                  </a:lnTo>
                  <a:lnTo>
                    <a:pt x="315" y="82"/>
                  </a:lnTo>
                  <a:lnTo>
                    <a:pt x="329" y="77"/>
                  </a:lnTo>
                  <a:lnTo>
                    <a:pt x="347" y="76"/>
                  </a:lnTo>
                  <a:lnTo>
                    <a:pt x="347" y="76"/>
                  </a:lnTo>
                  <a:lnTo>
                    <a:pt x="352" y="76"/>
                  </a:lnTo>
                  <a:lnTo>
                    <a:pt x="352" y="76"/>
                  </a:lnTo>
                  <a:lnTo>
                    <a:pt x="370" y="77"/>
                  </a:lnTo>
                  <a:lnTo>
                    <a:pt x="387" y="84"/>
                  </a:lnTo>
                  <a:lnTo>
                    <a:pt x="401" y="92"/>
                  </a:lnTo>
                  <a:lnTo>
                    <a:pt x="413" y="105"/>
                  </a:lnTo>
                  <a:lnTo>
                    <a:pt x="424" y="118"/>
                  </a:lnTo>
                  <a:lnTo>
                    <a:pt x="431" y="133"/>
                  </a:lnTo>
                  <a:lnTo>
                    <a:pt x="435" y="151"/>
                  </a:lnTo>
                  <a:lnTo>
                    <a:pt x="435" y="169"/>
                  </a:lnTo>
                  <a:lnTo>
                    <a:pt x="435" y="169"/>
                  </a:lnTo>
                  <a:lnTo>
                    <a:pt x="435" y="172"/>
                  </a:lnTo>
                  <a:lnTo>
                    <a:pt x="435" y="172"/>
                  </a:lnTo>
                  <a:lnTo>
                    <a:pt x="437" y="185"/>
                  </a:lnTo>
                  <a:lnTo>
                    <a:pt x="439" y="209"/>
                  </a:lnTo>
                  <a:lnTo>
                    <a:pt x="442" y="242"/>
                  </a:lnTo>
                  <a:lnTo>
                    <a:pt x="450" y="281"/>
                  </a:lnTo>
                  <a:lnTo>
                    <a:pt x="450" y="281"/>
                  </a:lnTo>
                  <a:lnTo>
                    <a:pt x="460" y="316"/>
                  </a:lnTo>
                  <a:lnTo>
                    <a:pt x="468" y="335"/>
                  </a:lnTo>
                  <a:lnTo>
                    <a:pt x="476" y="353"/>
                  </a:lnTo>
                  <a:lnTo>
                    <a:pt x="486" y="373"/>
                  </a:lnTo>
                  <a:lnTo>
                    <a:pt x="498" y="392"/>
                  </a:lnTo>
                  <a:lnTo>
                    <a:pt x="512" y="412"/>
                  </a:lnTo>
                  <a:lnTo>
                    <a:pt x="527" y="430"/>
                  </a:lnTo>
                  <a:lnTo>
                    <a:pt x="527" y="430"/>
                  </a:lnTo>
                  <a:lnTo>
                    <a:pt x="540" y="441"/>
                  </a:lnTo>
                  <a:lnTo>
                    <a:pt x="553" y="453"/>
                  </a:lnTo>
                  <a:lnTo>
                    <a:pt x="568" y="464"/>
                  </a:lnTo>
                  <a:lnTo>
                    <a:pt x="582" y="472"/>
                  </a:lnTo>
                  <a:lnTo>
                    <a:pt x="582" y="472"/>
                  </a:lnTo>
                  <a:lnTo>
                    <a:pt x="579" y="428"/>
                  </a:lnTo>
                  <a:lnTo>
                    <a:pt x="573" y="384"/>
                  </a:lnTo>
                  <a:lnTo>
                    <a:pt x="566" y="340"/>
                  </a:lnTo>
                  <a:lnTo>
                    <a:pt x="560" y="298"/>
                  </a:lnTo>
                  <a:lnTo>
                    <a:pt x="550" y="257"/>
                  </a:lnTo>
                  <a:lnTo>
                    <a:pt x="540" y="218"/>
                  </a:lnTo>
                  <a:lnTo>
                    <a:pt x="527" y="182"/>
                  </a:lnTo>
                  <a:lnTo>
                    <a:pt x="514" y="147"/>
                  </a:lnTo>
                  <a:lnTo>
                    <a:pt x="499" y="115"/>
                  </a:lnTo>
                  <a:lnTo>
                    <a:pt x="483" y="87"/>
                  </a:lnTo>
                  <a:lnTo>
                    <a:pt x="465" y="61"/>
                  </a:lnTo>
                  <a:lnTo>
                    <a:pt x="455" y="51"/>
                  </a:lnTo>
                  <a:lnTo>
                    <a:pt x="445" y="40"/>
                  </a:lnTo>
                  <a:lnTo>
                    <a:pt x="434" y="31"/>
                  </a:lnTo>
                  <a:lnTo>
                    <a:pt x="422" y="23"/>
                  </a:lnTo>
                  <a:lnTo>
                    <a:pt x="411" y="17"/>
                  </a:lnTo>
                  <a:lnTo>
                    <a:pt x="400" y="10"/>
                  </a:lnTo>
                  <a:lnTo>
                    <a:pt x="387" y="5"/>
                  </a:lnTo>
                  <a:lnTo>
                    <a:pt x="373" y="2"/>
                  </a:lnTo>
                  <a:lnTo>
                    <a:pt x="360" y="0"/>
                  </a:lnTo>
                  <a:lnTo>
                    <a:pt x="346" y="0"/>
                  </a:lnTo>
                  <a:lnTo>
                    <a:pt x="346" y="0"/>
                  </a:lnTo>
                  <a:lnTo>
                    <a:pt x="324" y="2"/>
                  </a:lnTo>
                  <a:lnTo>
                    <a:pt x="303" y="5"/>
                  </a:lnTo>
                  <a:lnTo>
                    <a:pt x="284" y="13"/>
                  </a:lnTo>
                  <a:lnTo>
                    <a:pt x="264" y="23"/>
                  </a:lnTo>
                  <a:lnTo>
                    <a:pt x="244" y="36"/>
                  </a:lnTo>
                  <a:lnTo>
                    <a:pt x="227" y="51"/>
                  </a:lnTo>
                  <a:lnTo>
                    <a:pt x="210" y="69"/>
                  </a:lnTo>
                  <a:lnTo>
                    <a:pt x="194" y="89"/>
                  </a:lnTo>
                  <a:lnTo>
                    <a:pt x="178" y="110"/>
                  </a:lnTo>
                  <a:lnTo>
                    <a:pt x="163" y="133"/>
                  </a:lnTo>
                  <a:lnTo>
                    <a:pt x="150" y="157"/>
                  </a:lnTo>
                  <a:lnTo>
                    <a:pt x="137" y="183"/>
                  </a:lnTo>
                  <a:lnTo>
                    <a:pt x="124" y="211"/>
                  </a:lnTo>
                  <a:lnTo>
                    <a:pt x="112" y="240"/>
                  </a:lnTo>
                  <a:lnTo>
                    <a:pt x="89" y="301"/>
                  </a:lnTo>
                  <a:lnTo>
                    <a:pt x="71" y="366"/>
                  </a:lnTo>
                  <a:lnTo>
                    <a:pt x="53" y="431"/>
                  </a:lnTo>
                  <a:lnTo>
                    <a:pt x="40" y="500"/>
                  </a:lnTo>
                  <a:lnTo>
                    <a:pt x="27" y="565"/>
                  </a:lnTo>
                  <a:lnTo>
                    <a:pt x="18" y="631"/>
                  </a:lnTo>
                  <a:lnTo>
                    <a:pt x="9" y="694"/>
                  </a:lnTo>
                  <a:lnTo>
                    <a:pt x="4" y="753"/>
                  </a:lnTo>
                  <a:lnTo>
                    <a:pt x="0" y="807"/>
                  </a:lnTo>
                  <a:lnTo>
                    <a:pt x="0" y="807"/>
                  </a:lnTo>
                  <a:lnTo>
                    <a:pt x="1" y="810"/>
                  </a:lnTo>
                  <a:lnTo>
                    <a:pt x="4" y="815"/>
                  </a:lnTo>
                  <a:lnTo>
                    <a:pt x="13" y="820"/>
                  </a:lnTo>
                  <a:lnTo>
                    <a:pt x="21" y="823"/>
                  </a:lnTo>
                  <a:lnTo>
                    <a:pt x="45" y="831"/>
                  </a:lnTo>
                  <a:lnTo>
                    <a:pt x="78" y="840"/>
                  </a:lnTo>
                  <a:lnTo>
                    <a:pt x="117" y="846"/>
                  </a:lnTo>
                  <a:lnTo>
                    <a:pt x="161" y="851"/>
                  </a:lnTo>
                  <a:lnTo>
                    <a:pt x="209" y="858"/>
                  </a:lnTo>
                  <a:lnTo>
                    <a:pt x="259" y="861"/>
                  </a:lnTo>
                  <a:lnTo>
                    <a:pt x="259" y="861"/>
                  </a:lnTo>
                  <a:lnTo>
                    <a:pt x="264" y="893"/>
                  </a:lnTo>
                  <a:lnTo>
                    <a:pt x="267" y="928"/>
                  </a:lnTo>
                  <a:lnTo>
                    <a:pt x="269" y="962"/>
                  </a:lnTo>
                  <a:lnTo>
                    <a:pt x="269" y="1000"/>
                  </a:lnTo>
                  <a:lnTo>
                    <a:pt x="269" y="1000"/>
                  </a:lnTo>
                  <a:lnTo>
                    <a:pt x="267" y="1060"/>
                  </a:lnTo>
                  <a:lnTo>
                    <a:pt x="266" y="1091"/>
                  </a:lnTo>
                  <a:lnTo>
                    <a:pt x="262" y="1122"/>
                  </a:lnTo>
                  <a:lnTo>
                    <a:pt x="258" y="1155"/>
                  </a:lnTo>
                  <a:lnTo>
                    <a:pt x="251" y="1189"/>
                  </a:lnTo>
                  <a:lnTo>
                    <a:pt x="244" y="1223"/>
                  </a:lnTo>
                  <a:lnTo>
                    <a:pt x="235" y="1258"/>
                  </a:lnTo>
                  <a:lnTo>
                    <a:pt x="235" y="1258"/>
                  </a:lnTo>
                  <a:lnTo>
                    <a:pt x="233" y="1276"/>
                  </a:lnTo>
                  <a:lnTo>
                    <a:pt x="233" y="1292"/>
                  </a:lnTo>
                  <a:lnTo>
                    <a:pt x="236" y="1307"/>
                  </a:lnTo>
                  <a:lnTo>
                    <a:pt x="243" y="1321"/>
                  </a:lnTo>
                  <a:lnTo>
                    <a:pt x="253" y="1334"/>
                  </a:lnTo>
                  <a:lnTo>
                    <a:pt x="264" y="1346"/>
                  </a:lnTo>
                  <a:lnTo>
                    <a:pt x="279" y="1354"/>
                  </a:lnTo>
                  <a:lnTo>
                    <a:pt x="295" y="1360"/>
                  </a:lnTo>
                  <a:lnTo>
                    <a:pt x="295" y="1360"/>
                  </a:lnTo>
                  <a:lnTo>
                    <a:pt x="305" y="1362"/>
                  </a:lnTo>
                  <a:lnTo>
                    <a:pt x="316" y="1364"/>
                  </a:lnTo>
                  <a:lnTo>
                    <a:pt x="316" y="1364"/>
                  </a:lnTo>
                  <a:lnTo>
                    <a:pt x="329" y="1362"/>
                  </a:lnTo>
                  <a:lnTo>
                    <a:pt x="342" y="1359"/>
                  </a:lnTo>
                  <a:lnTo>
                    <a:pt x="355" y="1354"/>
                  </a:lnTo>
                  <a:lnTo>
                    <a:pt x="367" y="1346"/>
                  </a:lnTo>
                  <a:lnTo>
                    <a:pt x="377" y="1338"/>
                  </a:lnTo>
                  <a:lnTo>
                    <a:pt x="385" y="1326"/>
                  </a:lnTo>
                  <a:lnTo>
                    <a:pt x="391" y="1315"/>
                  </a:lnTo>
                  <a:lnTo>
                    <a:pt x="396" y="1302"/>
                  </a:lnTo>
                  <a:lnTo>
                    <a:pt x="396" y="1302"/>
                  </a:lnTo>
                  <a:lnTo>
                    <a:pt x="406" y="1261"/>
                  </a:lnTo>
                  <a:lnTo>
                    <a:pt x="416" y="1220"/>
                  </a:lnTo>
                  <a:lnTo>
                    <a:pt x="422" y="1181"/>
                  </a:lnTo>
                  <a:lnTo>
                    <a:pt x="427" y="1143"/>
                  </a:lnTo>
                  <a:lnTo>
                    <a:pt x="432" y="1106"/>
                  </a:lnTo>
                  <a:lnTo>
                    <a:pt x="434" y="1070"/>
                  </a:lnTo>
                  <a:lnTo>
                    <a:pt x="435" y="1034"/>
                  </a:lnTo>
                  <a:lnTo>
                    <a:pt x="437" y="1000"/>
                  </a:lnTo>
                  <a:lnTo>
                    <a:pt x="437" y="100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7429500" y="5648325"/>
              <a:ext cx="317500" cy="438150"/>
            </a:xfrm>
            <a:custGeom>
              <a:avLst/>
              <a:gdLst>
                <a:gd name="T0" fmla="*/ 233 w 398"/>
                <a:gd name="T1" fmla="*/ 348 h 554"/>
                <a:gd name="T2" fmla="*/ 204 w 398"/>
                <a:gd name="T3" fmla="*/ 312 h 554"/>
                <a:gd name="T4" fmla="*/ 181 w 398"/>
                <a:gd name="T5" fmla="*/ 273 h 554"/>
                <a:gd name="T6" fmla="*/ 163 w 398"/>
                <a:gd name="T7" fmla="*/ 232 h 554"/>
                <a:gd name="T8" fmla="*/ 152 w 398"/>
                <a:gd name="T9" fmla="*/ 191 h 554"/>
                <a:gd name="T10" fmla="*/ 143 w 398"/>
                <a:gd name="T11" fmla="*/ 154 h 554"/>
                <a:gd name="T12" fmla="*/ 137 w 398"/>
                <a:gd name="T13" fmla="*/ 95 h 554"/>
                <a:gd name="T14" fmla="*/ 137 w 398"/>
                <a:gd name="T15" fmla="*/ 77 h 554"/>
                <a:gd name="T16" fmla="*/ 137 w 398"/>
                <a:gd name="T17" fmla="*/ 72 h 554"/>
                <a:gd name="T18" fmla="*/ 137 w 398"/>
                <a:gd name="T19" fmla="*/ 72 h 554"/>
                <a:gd name="T20" fmla="*/ 135 w 398"/>
                <a:gd name="T21" fmla="*/ 59 h 554"/>
                <a:gd name="T22" fmla="*/ 127 w 398"/>
                <a:gd name="T23" fmla="*/ 33 h 554"/>
                <a:gd name="T24" fmla="*/ 109 w 398"/>
                <a:gd name="T25" fmla="*/ 15 h 554"/>
                <a:gd name="T26" fmla="*/ 85 w 398"/>
                <a:gd name="T27" fmla="*/ 3 h 554"/>
                <a:gd name="T28" fmla="*/ 72 w 398"/>
                <a:gd name="T29" fmla="*/ 0 h 554"/>
                <a:gd name="T30" fmla="*/ 45 w 398"/>
                <a:gd name="T31" fmla="*/ 5 h 554"/>
                <a:gd name="T32" fmla="*/ 23 w 398"/>
                <a:gd name="T33" fmla="*/ 18 h 554"/>
                <a:gd name="T34" fmla="*/ 8 w 398"/>
                <a:gd name="T35" fmla="*/ 39 h 554"/>
                <a:gd name="T36" fmla="*/ 1 w 398"/>
                <a:gd name="T37" fmla="*/ 65 h 554"/>
                <a:gd name="T38" fmla="*/ 0 w 398"/>
                <a:gd name="T39" fmla="*/ 77 h 554"/>
                <a:gd name="T40" fmla="*/ 1 w 398"/>
                <a:gd name="T41" fmla="*/ 111 h 554"/>
                <a:gd name="T42" fmla="*/ 6 w 398"/>
                <a:gd name="T43" fmla="*/ 162 h 554"/>
                <a:gd name="T44" fmla="*/ 19 w 398"/>
                <a:gd name="T45" fmla="*/ 225 h 554"/>
                <a:gd name="T46" fmla="*/ 42 w 398"/>
                <a:gd name="T47" fmla="*/ 296 h 554"/>
                <a:gd name="T48" fmla="*/ 59 w 398"/>
                <a:gd name="T49" fmla="*/ 333 h 554"/>
                <a:gd name="T50" fmla="*/ 80 w 398"/>
                <a:gd name="T51" fmla="*/ 371 h 554"/>
                <a:gd name="T52" fmla="*/ 106 w 398"/>
                <a:gd name="T53" fmla="*/ 407 h 554"/>
                <a:gd name="T54" fmla="*/ 135 w 398"/>
                <a:gd name="T55" fmla="*/ 443 h 554"/>
                <a:gd name="T56" fmla="*/ 152 w 398"/>
                <a:gd name="T57" fmla="*/ 459 h 554"/>
                <a:gd name="T58" fmla="*/ 191 w 398"/>
                <a:gd name="T59" fmla="*/ 490 h 554"/>
                <a:gd name="T60" fmla="*/ 235 w 398"/>
                <a:gd name="T61" fmla="*/ 518 h 554"/>
                <a:gd name="T62" fmla="*/ 284 w 398"/>
                <a:gd name="T63" fmla="*/ 542 h 554"/>
                <a:gd name="T64" fmla="*/ 310 w 398"/>
                <a:gd name="T65" fmla="*/ 550 h 554"/>
                <a:gd name="T66" fmla="*/ 331 w 398"/>
                <a:gd name="T67" fmla="*/ 554 h 554"/>
                <a:gd name="T68" fmla="*/ 343 w 398"/>
                <a:gd name="T69" fmla="*/ 554 h 554"/>
                <a:gd name="T70" fmla="*/ 362 w 398"/>
                <a:gd name="T71" fmla="*/ 547 h 554"/>
                <a:gd name="T72" fmla="*/ 378 w 398"/>
                <a:gd name="T73" fmla="*/ 534 h 554"/>
                <a:gd name="T74" fmla="*/ 392 w 398"/>
                <a:gd name="T75" fmla="*/ 518 h 554"/>
                <a:gd name="T76" fmla="*/ 396 w 398"/>
                <a:gd name="T77" fmla="*/ 508 h 554"/>
                <a:gd name="T78" fmla="*/ 398 w 398"/>
                <a:gd name="T79" fmla="*/ 480 h 554"/>
                <a:gd name="T80" fmla="*/ 392 w 398"/>
                <a:gd name="T81" fmla="*/ 456 h 554"/>
                <a:gd name="T82" fmla="*/ 375 w 398"/>
                <a:gd name="T83" fmla="*/ 434 h 554"/>
                <a:gd name="T84" fmla="*/ 352 w 398"/>
                <a:gd name="T85" fmla="*/ 421 h 554"/>
                <a:gd name="T86" fmla="*/ 333 w 398"/>
                <a:gd name="T87" fmla="*/ 415 h 554"/>
                <a:gd name="T88" fmla="*/ 300 w 398"/>
                <a:gd name="T89" fmla="*/ 398 h 554"/>
                <a:gd name="T90" fmla="*/ 271 w 398"/>
                <a:gd name="T91" fmla="*/ 381 h 554"/>
                <a:gd name="T92" fmla="*/ 233 w 398"/>
                <a:gd name="T93" fmla="*/ 348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8" h="554">
                  <a:moveTo>
                    <a:pt x="233" y="348"/>
                  </a:moveTo>
                  <a:lnTo>
                    <a:pt x="233" y="348"/>
                  </a:lnTo>
                  <a:lnTo>
                    <a:pt x="219" y="332"/>
                  </a:lnTo>
                  <a:lnTo>
                    <a:pt x="204" y="312"/>
                  </a:lnTo>
                  <a:lnTo>
                    <a:pt x="192" y="292"/>
                  </a:lnTo>
                  <a:lnTo>
                    <a:pt x="181" y="273"/>
                  </a:lnTo>
                  <a:lnTo>
                    <a:pt x="171" y="253"/>
                  </a:lnTo>
                  <a:lnTo>
                    <a:pt x="163" y="232"/>
                  </a:lnTo>
                  <a:lnTo>
                    <a:pt x="156" y="212"/>
                  </a:lnTo>
                  <a:lnTo>
                    <a:pt x="152" y="191"/>
                  </a:lnTo>
                  <a:lnTo>
                    <a:pt x="152" y="191"/>
                  </a:lnTo>
                  <a:lnTo>
                    <a:pt x="143" y="154"/>
                  </a:lnTo>
                  <a:lnTo>
                    <a:pt x="139" y="121"/>
                  </a:lnTo>
                  <a:lnTo>
                    <a:pt x="137" y="95"/>
                  </a:lnTo>
                  <a:lnTo>
                    <a:pt x="137" y="77"/>
                  </a:lnTo>
                  <a:lnTo>
                    <a:pt x="137" y="77"/>
                  </a:lnTo>
                  <a:lnTo>
                    <a:pt x="137" y="72"/>
                  </a:lnTo>
                  <a:lnTo>
                    <a:pt x="137" y="72"/>
                  </a:lnTo>
                  <a:lnTo>
                    <a:pt x="137" y="72"/>
                  </a:lnTo>
                  <a:lnTo>
                    <a:pt x="137" y="72"/>
                  </a:lnTo>
                  <a:lnTo>
                    <a:pt x="137" y="72"/>
                  </a:lnTo>
                  <a:lnTo>
                    <a:pt x="135" y="59"/>
                  </a:lnTo>
                  <a:lnTo>
                    <a:pt x="132" y="46"/>
                  </a:lnTo>
                  <a:lnTo>
                    <a:pt x="127" y="33"/>
                  </a:lnTo>
                  <a:lnTo>
                    <a:pt x="119" y="23"/>
                  </a:lnTo>
                  <a:lnTo>
                    <a:pt x="109" y="15"/>
                  </a:lnTo>
                  <a:lnTo>
                    <a:pt x="98" y="8"/>
                  </a:lnTo>
                  <a:lnTo>
                    <a:pt x="85" y="3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59" y="2"/>
                  </a:lnTo>
                  <a:lnTo>
                    <a:pt x="45" y="5"/>
                  </a:lnTo>
                  <a:lnTo>
                    <a:pt x="34" y="10"/>
                  </a:lnTo>
                  <a:lnTo>
                    <a:pt x="23" y="18"/>
                  </a:lnTo>
                  <a:lnTo>
                    <a:pt x="14" y="28"/>
                  </a:lnTo>
                  <a:lnTo>
                    <a:pt x="8" y="39"/>
                  </a:lnTo>
                  <a:lnTo>
                    <a:pt x="3" y="52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1" y="111"/>
                  </a:lnTo>
                  <a:lnTo>
                    <a:pt x="3" y="134"/>
                  </a:lnTo>
                  <a:lnTo>
                    <a:pt x="6" y="162"/>
                  </a:lnTo>
                  <a:lnTo>
                    <a:pt x="13" y="193"/>
                  </a:lnTo>
                  <a:lnTo>
                    <a:pt x="19" y="225"/>
                  </a:lnTo>
                  <a:lnTo>
                    <a:pt x="29" y="260"/>
                  </a:lnTo>
                  <a:lnTo>
                    <a:pt x="42" y="296"/>
                  </a:lnTo>
                  <a:lnTo>
                    <a:pt x="42" y="296"/>
                  </a:lnTo>
                  <a:lnTo>
                    <a:pt x="59" y="333"/>
                  </a:lnTo>
                  <a:lnTo>
                    <a:pt x="68" y="353"/>
                  </a:lnTo>
                  <a:lnTo>
                    <a:pt x="80" y="371"/>
                  </a:lnTo>
                  <a:lnTo>
                    <a:pt x="91" y="389"/>
                  </a:lnTo>
                  <a:lnTo>
                    <a:pt x="106" y="407"/>
                  </a:lnTo>
                  <a:lnTo>
                    <a:pt x="119" y="425"/>
                  </a:lnTo>
                  <a:lnTo>
                    <a:pt x="135" y="443"/>
                  </a:lnTo>
                  <a:lnTo>
                    <a:pt x="135" y="443"/>
                  </a:lnTo>
                  <a:lnTo>
                    <a:pt x="152" y="459"/>
                  </a:lnTo>
                  <a:lnTo>
                    <a:pt x="171" y="475"/>
                  </a:lnTo>
                  <a:lnTo>
                    <a:pt x="191" y="490"/>
                  </a:lnTo>
                  <a:lnTo>
                    <a:pt x="212" y="505"/>
                  </a:lnTo>
                  <a:lnTo>
                    <a:pt x="235" y="518"/>
                  </a:lnTo>
                  <a:lnTo>
                    <a:pt x="258" y="531"/>
                  </a:lnTo>
                  <a:lnTo>
                    <a:pt x="284" y="542"/>
                  </a:lnTo>
                  <a:lnTo>
                    <a:pt x="310" y="550"/>
                  </a:lnTo>
                  <a:lnTo>
                    <a:pt x="310" y="550"/>
                  </a:lnTo>
                  <a:lnTo>
                    <a:pt x="321" y="554"/>
                  </a:lnTo>
                  <a:lnTo>
                    <a:pt x="331" y="554"/>
                  </a:lnTo>
                  <a:lnTo>
                    <a:pt x="331" y="554"/>
                  </a:lnTo>
                  <a:lnTo>
                    <a:pt x="343" y="554"/>
                  </a:lnTo>
                  <a:lnTo>
                    <a:pt x="352" y="550"/>
                  </a:lnTo>
                  <a:lnTo>
                    <a:pt x="362" y="547"/>
                  </a:lnTo>
                  <a:lnTo>
                    <a:pt x="370" y="542"/>
                  </a:lnTo>
                  <a:lnTo>
                    <a:pt x="378" y="534"/>
                  </a:lnTo>
                  <a:lnTo>
                    <a:pt x="387" y="527"/>
                  </a:lnTo>
                  <a:lnTo>
                    <a:pt x="392" y="518"/>
                  </a:lnTo>
                  <a:lnTo>
                    <a:pt x="396" y="508"/>
                  </a:lnTo>
                  <a:lnTo>
                    <a:pt x="396" y="508"/>
                  </a:lnTo>
                  <a:lnTo>
                    <a:pt x="398" y="493"/>
                  </a:lnTo>
                  <a:lnTo>
                    <a:pt x="398" y="480"/>
                  </a:lnTo>
                  <a:lnTo>
                    <a:pt x="396" y="467"/>
                  </a:lnTo>
                  <a:lnTo>
                    <a:pt x="392" y="456"/>
                  </a:lnTo>
                  <a:lnTo>
                    <a:pt x="385" y="444"/>
                  </a:lnTo>
                  <a:lnTo>
                    <a:pt x="375" y="434"/>
                  </a:lnTo>
                  <a:lnTo>
                    <a:pt x="365" y="428"/>
                  </a:lnTo>
                  <a:lnTo>
                    <a:pt x="352" y="421"/>
                  </a:lnTo>
                  <a:lnTo>
                    <a:pt x="352" y="421"/>
                  </a:lnTo>
                  <a:lnTo>
                    <a:pt x="333" y="415"/>
                  </a:lnTo>
                  <a:lnTo>
                    <a:pt x="316" y="407"/>
                  </a:lnTo>
                  <a:lnTo>
                    <a:pt x="300" y="398"/>
                  </a:lnTo>
                  <a:lnTo>
                    <a:pt x="284" y="390"/>
                  </a:lnTo>
                  <a:lnTo>
                    <a:pt x="271" y="381"/>
                  </a:lnTo>
                  <a:lnTo>
                    <a:pt x="258" y="371"/>
                  </a:lnTo>
                  <a:lnTo>
                    <a:pt x="233" y="348"/>
                  </a:lnTo>
                  <a:lnTo>
                    <a:pt x="233" y="348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5116513" y="4732338"/>
              <a:ext cx="452438" cy="307975"/>
            </a:xfrm>
            <a:custGeom>
              <a:avLst/>
              <a:gdLst>
                <a:gd name="T0" fmla="*/ 104 w 569"/>
                <a:gd name="T1" fmla="*/ 0 h 387"/>
                <a:gd name="T2" fmla="*/ 0 w 569"/>
                <a:gd name="T3" fmla="*/ 102 h 387"/>
                <a:gd name="T4" fmla="*/ 104 w 569"/>
                <a:gd name="T5" fmla="*/ 102 h 387"/>
                <a:gd name="T6" fmla="*/ 104 w 569"/>
                <a:gd name="T7" fmla="*/ 102 h 387"/>
                <a:gd name="T8" fmla="*/ 101 w 569"/>
                <a:gd name="T9" fmla="*/ 126 h 387"/>
                <a:gd name="T10" fmla="*/ 99 w 569"/>
                <a:gd name="T11" fmla="*/ 152 h 387"/>
                <a:gd name="T12" fmla="*/ 101 w 569"/>
                <a:gd name="T13" fmla="*/ 178 h 387"/>
                <a:gd name="T14" fmla="*/ 106 w 569"/>
                <a:gd name="T15" fmla="*/ 205 h 387"/>
                <a:gd name="T16" fmla="*/ 106 w 569"/>
                <a:gd name="T17" fmla="*/ 205 h 387"/>
                <a:gd name="T18" fmla="*/ 112 w 569"/>
                <a:gd name="T19" fmla="*/ 229 h 387"/>
                <a:gd name="T20" fmla="*/ 121 w 569"/>
                <a:gd name="T21" fmla="*/ 250 h 387"/>
                <a:gd name="T22" fmla="*/ 132 w 569"/>
                <a:gd name="T23" fmla="*/ 271 h 387"/>
                <a:gd name="T24" fmla="*/ 143 w 569"/>
                <a:gd name="T25" fmla="*/ 289 h 387"/>
                <a:gd name="T26" fmla="*/ 158 w 569"/>
                <a:gd name="T27" fmla="*/ 307 h 387"/>
                <a:gd name="T28" fmla="*/ 174 w 569"/>
                <a:gd name="T29" fmla="*/ 324 h 387"/>
                <a:gd name="T30" fmla="*/ 191 w 569"/>
                <a:gd name="T31" fmla="*/ 338 h 387"/>
                <a:gd name="T32" fmla="*/ 210 w 569"/>
                <a:gd name="T33" fmla="*/ 351 h 387"/>
                <a:gd name="T34" fmla="*/ 230 w 569"/>
                <a:gd name="T35" fmla="*/ 363 h 387"/>
                <a:gd name="T36" fmla="*/ 251 w 569"/>
                <a:gd name="T37" fmla="*/ 371 h 387"/>
                <a:gd name="T38" fmla="*/ 272 w 569"/>
                <a:gd name="T39" fmla="*/ 379 h 387"/>
                <a:gd name="T40" fmla="*/ 294 w 569"/>
                <a:gd name="T41" fmla="*/ 384 h 387"/>
                <a:gd name="T42" fmla="*/ 316 w 569"/>
                <a:gd name="T43" fmla="*/ 386 h 387"/>
                <a:gd name="T44" fmla="*/ 341 w 569"/>
                <a:gd name="T45" fmla="*/ 387 h 387"/>
                <a:gd name="T46" fmla="*/ 364 w 569"/>
                <a:gd name="T47" fmla="*/ 386 h 387"/>
                <a:gd name="T48" fmla="*/ 387 w 569"/>
                <a:gd name="T49" fmla="*/ 381 h 387"/>
                <a:gd name="T50" fmla="*/ 387 w 569"/>
                <a:gd name="T51" fmla="*/ 381 h 387"/>
                <a:gd name="T52" fmla="*/ 411 w 569"/>
                <a:gd name="T53" fmla="*/ 374 h 387"/>
                <a:gd name="T54" fmla="*/ 432 w 569"/>
                <a:gd name="T55" fmla="*/ 366 h 387"/>
                <a:gd name="T56" fmla="*/ 454 w 569"/>
                <a:gd name="T57" fmla="*/ 355 h 387"/>
                <a:gd name="T58" fmla="*/ 472 w 569"/>
                <a:gd name="T59" fmla="*/ 342 h 387"/>
                <a:gd name="T60" fmla="*/ 489 w 569"/>
                <a:gd name="T61" fmla="*/ 329 h 387"/>
                <a:gd name="T62" fmla="*/ 506 w 569"/>
                <a:gd name="T63" fmla="*/ 312 h 387"/>
                <a:gd name="T64" fmla="*/ 521 w 569"/>
                <a:gd name="T65" fmla="*/ 294 h 387"/>
                <a:gd name="T66" fmla="*/ 534 w 569"/>
                <a:gd name="T67" fmla="*/ 276 h 387"/>
                <a:gd name="T68" fmla="*/ 545 w 569"/>
                <a:gd name="T69" fmla="*/ 257 h 387"/>
                <a:gd name="T70" fmla="*/ 553 w 569"/>
                <a:gd name="T71" fmla="*/ 236 h 387"/>
                <a:gd name="T72" fmla="*/ 561 w 569"/>
                <a:gd name="T73" fmla="*/ 214 h 387"/>
                <a:gd name="T74" fmla="*/ 566 w 569"/>
                <a:gd name="T75" fmla="*/ 191 h 387"/>
                <a:gd name="T76" fmla="*/ 568 w 569"/>
                <a:gd name="T77" fmla="*/ 169 h 387"/>
                <a:gd name="T78" fmla="*/ 569 w 569"/>
                <a:gd name="T79" fmla="*/ 146 h 387"/>
                <a:gd name="T80" fmla="*/ 568 w 569"/>
                <a:gd name="T81" fmla="*/ 123 h 387"/>
                <a:gd name="T82" fmla="*/ 563 w 569"/>
                <a:gd name="T83" fmla="*/ 98 h 387"/>
                <a:gd name="T84" fmla="*/ 563 w 569"/>
                <a:gd name="T85" fmla="*/ 0 h 387"/>
                <a:gd name="T86" fmla="*/ 104 w 569"/>
                <a:gd name="T87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9" h="387">
                  <a:moveTo>
                    <a:pt x="104" y="0"/>
                  </a:moveTo>
                  <a:lnTo>
                    <a:pt x="0" y="102"/>
                  </a:lnTo>
                  <a:lnTo>
                    <a:pt x="104" y="102"/>
                  </a:lnTo>
                  <a:lnTo>
                    <a:pt x="104" y="102"/>
                  </a:lnTo>
                  <a:lnTo>
                    <a:pt x="101" y="126"/>
                  </a:lnTo>
                  <a:lnTo>
                    <a:pt x="99" y="152"/>
                  </a:lnTo>
                  <a:lnTo>
                    <a:pt x="101" y="178"/>
                  </a:lnTo>
                  <a:lnTo>
                    <a:pt x="106" y="205"/>
                  </a:lnTo>
                  <a:lnTo>
                    <a:pt x="106" y="205"/>
                  </a:lnTo>
                  <a:lnTo>
                    <a:pt x="112" y="229"/>
                  </a:lnTo>
                  <a:lnTo>
                    <a:pt x="121" y="250"/>
                  </a:lnTo>
                  <a:lnTo>
                    <a:pt x="132" y="271"/>
                  </a:lnTo>
                  <a:lnTo>
                    <a:pt x="143" y="289"/>
                  </a:lnTo>
                  <a:lnTo>
                    <a:pt x="158" y="307"/>
                  </a:lnTo>
                  <a:lnTo>
                    <a:pt x="174" y="324"/>
                  </a:lnTo>
                  <a:lnTo>
                    <a:pt x="191" y="338"/>
                  </a:lnTo>
                  <a:lnTo>
                    <a:pt x="210" y="351"/>
                  </a:lnTo>
                  <a:lnTo>
                    <a:pt x="230" y="363"/>
                  </a:lnTo>
                  <a:lnTo>
                    <a:pt x="251" y="371"/>
                  </a:lnTo>
                  <a:lnTo>
                    <a:pt x="272" y="379"/>
                  </a:lnTo>
                  <a:lnTo>
                    <a:pt x="294" y="384"/>
                  </a:lnTo>
                  <a:lnTo>
                    <a:pt x="316" y="386"/>
                  </a:lnTo>
                  <a:lnTo>
                    <a:pt x="341" y="387"/>
                  </a:lnTo>
                  <a:lnTo>
                    <a:pt x="364" y="386"/>
                  </a:lnTo>
                  <a:lnTo>
                    <a:pt x="387" y="381"/>
                  </a:lnTo>
                  <a:lnTo>
                    <a:pt x="387" y="381"/>
                  </a:lnTo>
                  <a:lnTo>
                    <a:pt x="411" y="374"/>
                  </a:lnTo>
                  <a:lnTo>
                    <a:pt x="432" y="366"/>
                  </a:lnTo>
                  <a:lnTo>
                    <a:pt x="454" y="355"/>
                  </a:lnTo>
                  <a:lnTo>
                    <a:pt x="472" y="342"/>
                  </a:lnTo>
                  <a:lnTo>
                    <a:pt x="489" y="329"/>
                  </a:lnTo>
                  <a:lnTo>
                    <a:pt x="506" y="312"/>
                  </a:lnTo>
                  <a:lnTo>
                    <a:pt x="521" y="294"/>
                  </a:lnTo>
                  <a:lnTo>
                    <a:pt x="534" y="276"/>
                  </a:lnTo>
                  <a:lnTo>
                    <a:pt x="545" y="257"/>
                  </a:lnTo>
                  <a:lnTo>
                    <a:pt x="553" y="236"/>
                  </a:lnTo>
                  <a:lnTo>
                    <a:pt x="561" y="214"/>
                  </a:lnTo>
                  <a:lnTo>
                    <a:pt x="566" y="191"/>
                  </a:lnTo>
                  <a:lnTo>
                    <a:pt x="568" y="169"/>
                  </a:lnTo>
                  <a:lnTo>
                    <a:pt x="569" y="146"/>
                  </a:lnTo>
                  <a:lnTo>
                    <a:pt x="568" y="123"/>
                  </a:lnTo>
                  <a:lnTo>
                    <a:pt x="563" y="98"/>
                  </a:lnTo>
                  <a:lnTo>
                    <a:pt x="563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5138738" y="4611688"/>
              <a:ext cx="425450" cy="104775"/>
            </a:xfrm>
            <a:custGeom>
              <a:avLst/>
              <a:gdLst>
                <a:gd name="T0" fmla="*/ 536 w 536"/>
                <a:gd name="T1" fmla="*/ 130 h 130"/>
                <a:gd name="T2" fmla="*/ 536 w 536"/>
                <a:gd name="T3" fmla="*/ 53 h 130"/>
                <a:gd name="T4" fmla="*/ 0 w 536"/>
                <a:gd name="T5" fmla="*/ 0 h 130"/>
                <a:gd name="T6" fmla="*/ 79 w 536"/>
                <a:gd name="T7" fmla="*/ 130 h 130"/>
                <a:gd name="T8" fmla="*/ 536 w 536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6" h="130">
                  <a:moveTo>
                    <a:pt x="536" y="130"/>
                  </a:moveTo>
                  <a:lnTo>
                    <a:pt x="536" y="53"/>
                  </a:lnTo>
                  <a:lnTo>
                    <a:pt x="0" y="0"/>
                  </a:lnTo>
                  <a:lnTo>
                    <a:pt x="79" y="130"/>
                  </a:lnTo>
                  <a:lnTo>
                    <a:pt x="536" y="13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55"/>
            <p:cNvSpPr>
              <a:spLocks noEditPoints="1"/>
            </p:cNvSpPr>
            <p:nvPr/>
          </p:nvSpPr>
          <p:spPr bwMode="auto">
            <a:xfrm>
              <a:off x="5286375" y="4006850"/>
              <a:ext cx="1077913" cy="2632075"/>
            </a:xfrm>
            <a:custGeom>
              <a:avLst/>
              <a:gdLst>
                <a:gd name="T0" fmla="*/ 419 w 1358"/>
                <a:gd name="T1" fmla="*/ 1984 h 3316"/>
                <a:gd name="T2" fmla="*/ 440 w 1358"/>
                <a:gd name="T3" fmla="*/ 1581 h 3316"/>
                <a:gd name="T4" fmla="*/ 845 w 1358"/>
                <a:gd name="T5" fmla="*/ 1701 h 3316"/>
                <a:gd name="T6" fmla="*/ 971 w 1358"/>
                <a:gd name="T7" fmla="*/ 3316 h 3316"/>
                <a:gd name="T8" fmla="*/ 992 w 1358"/>
                <a:gd name="T9" fmla="*/ 1732 h 3316"/>
                <a:gd name="T10" fmla="*/ 1031 w 1358"/>
                <a:gd name="T11" fmla="*/ 1700 h 3316"/>
                <a:gd name="T12" fmla="*/ 1043 w 1358"/>
                <a:gd name="T13" fmla="*/ 1667 h 3316"/>
                <a:gd name="T14" fmla="*/ 1030 w 1358"/>
                <a:gd name="T15" fmla="*/ 1607 h 3316"/>
                <a:gd name="T16" fmla="*/ 992 w 1358"/>
                <a:gd name="T17" fmla="*/ 1577 h 3316"/>
                <a:gd name="T18" fmla="*/ 971 w 1358"/>
                <a:gd name="T19" fmla="*/ 874 h 3316"/>
                <a:gd name="T20" fmla="*/ 1030 w 1358"/>
                <a:gd name="T21" fmla="*/ 862 h 3316"/>
                <a:gd name="T22" fmla="*/ 1168 w 1358"/>
                <a:gd name="T23" fmla="*/ 799 h 3316"/>
                <a:gd name="T24" fmla="*/ 1276 w 1358"/>
                <a:gd name="T25" fmla="*/ 694 h 3316"/>
                <a:gd name="T26" fmla="*/ 1342 w 1358"/>
                <a:gd name="T27" fmla="*/ 555 h 3316"/>
                <a:gd name="T28" fmla="*/ 1358 w 1358"/>
                <a:gd name="T29" fmla="*/ 438 h 3316"/>
                <a:gd name="T30" fmla="*/ 1350 w 1358"/>
                <a:gd name="T31" fmla="*/ 350 h 3316"/>
                <a:gd name="T32" fmla="*/ 1324 w 1358"/>
                <a:gd name="T33" fmla="*/ 268 h 3316"/>
                <a:gd name="T34" fmla="*/ 1283 w 1358"/>
                <a:gd name="T35" fmla="*/ 193 h 3316"/>
                <a:gd name="T36" fmla="*/ 1229 w 1358"/>
                <a:gd name="T37" fmla="*/ 128 h 3316"/>
                <a:gd name="T38" fmla="*/ 1165 w 1358"/>
                <a:gd name="T39" fmla="*/ 74 h 3316"/>
                <a:gd name="T40" fmla="*/ 1090 w 1358"/>
                <a:gd name="T41" fmla="*/ 34 h 3316"/>
                <a:gd name="T42" fmla="*/ 1007 w 1358"/>
                <a:gd name="T43" fmla="*/ 8 h 3316"/>
                <a:gd name="T44" fmla="*/ 919 w 1358"/>
                <a:gd name="T45" fmla="*/ 0 h 3316"/>
                <a:gd name="T46" fmla="*/ 852 w 1358"/>
                <a:gd name="T47" fmla="*/ 5 h 3316"/>
                <a:gd name="T48" fmla="*/ 769 w 1358"/>
                <a:gd name="T49" fmla="*/ 26 h 3316"/>
                <a:gd name="T50" fmla="*/ 692 w 1358"/>
                <a:gd name="T51" fmla="*/ 62 h 3316"/>
                <a:gd name="T52" fmla="*/ 623 w 1358"/>
                <a:gd name="T53" fmla="*/ 113 h 3316"/>
                <a:gd name="T54" fmla="*/ 568 w 1358"/>
                <a:gd name="T55" fmla="*/ 175 h 3316"/>
                <a:gd name="T56" fmla="*/ 524 w 1358"/>
                <a:gd name="T57" fmla="*/ 248 h 3316"/>
                <a:gd name="T58" fmla="*/ 494 w 1358"/>
                <a:gd name="T59" fmla="*/ 328 h 3316"/>
                <a:gd name="T60" fmla="*/ 481 w 1358"/>
                <a:gd name="T61" fmla="*/ 415 h 3316"/>
                <a:gd name="T62" fmla="*/ 488 w 1358"/>
                <a:gd name="T63" fmla="*/ 518 h 3316"/>
                <a:gd name="T64" fmla="*/ 542 w 1358"/>
                <a:gd name="T65" fmla="*/ 661 h 3316"/>
                <a:gd name="T66" fmla="*/ 640 w 1358"/>
                <a:gd name="T67" fmla="*/ 776 h 3316"/>
                <a:gd name="T68" fmla="*/ 770 w 1358"/>
                <a:gd name="T69" fmla="*/ 851 h 3316"/>
                <a:gd name="T70" fmla="*/ 866 w 1358"/>
                <a:gd name="T71" fmla="*/ 874 h 3316"/>
                <a:gd name="T72" fmla="*/ 845 w 1358"/>
                <a:gd name="T73" fmla="*/ 1525 h 3316"/>
                <a:gd name="T74" fmla="*/ 489 w 1358"/>
                <a:gd name="T75" fmla="*/ 1421 h 3316"/>
                <a:gd name="T76" fmla="*/ 373 w 1358"/>
                <a:gd name="T77" fmla="*/ 1394 h 3316"/>
                <a:gd name="T78" fmla="*/ 338 w 1358"/>
                <a:gd name="T79" fmla="*/ 1386 h 3316"/>
                <a:gd name="T80" fmla="*/ 973 w 1358"/>
                <a:gd name="T81" fmla="*/ 108 h 3316"/>
                <a:gd name="T82" fmla="*/ 1072 w 1358"/>
                <a:gd name="T83" fmla="*/ 141 h 3316"/>
                <a:gd name="T84" fmla="*/ 649 w 1358"/>
                <a:gd name="T85" fmla="*/ 635 h 3316"/>
                <a:gd name="T86" fmla="*/ 602 w 1358"/>
                <a:gd name="T87" fmla="*/ 544 h 3316"/>
                <a:gd name="T88" fmla="*/ 584 w 1358"/>
                <a:gd name="T89" fmla="*/ 438 h 3316"/>
                <a:gd name="T90" fmla="*/ 600 w 1358"/>
                <a:gd name="T91" fmla="*/ 338 h 3316"/>
                <a:gd name="T92" fmla="*/ 661 w 1358"/>
                <a:gd name="T93" fmla="*/ 225 h 3316"/>
                <a:gd name="T94" fmla="*/ 760 w 1358"/>
                <a:gd name="T95" fmla="*/ 144 h 3316"/>
                <a:gd name="T96" fmla="*/ 884 w 1358"/>
                <a:gd name="T97" fmla="*/ 106 h 3316"/>
                <a:gd name="T98" fmla="*/ 1190 w 1358"/>
                <a:gd name="T99" fmla="*/ 242 h 3316"/>
                <a:gd name="T100" fmla="*/ 1227 w 1358"/>
                <a:gd name="T101" fmla="*/ 309 h 3316"/>
                <a:gd name="T102" fmla="*/ 1252 w 1358"/>
                <a:gd name="T103" fmla="*/ 412 h 3316"/>
                <a:gd name="T104" fmla="*/ 1247 w 1358"/>
                <a:gd name="T105" fmla="*/ 506 h 3316"/>
                <a:gd name="T106" fmla="*/ 1196 w 1358"/>
                <a:gd name="T107" fmla="*/ 625 h 3316"/>
                <a:gd name="T108" fmla="*/ 1106 w 1358"/>
                <a:gd name="T109" fmla="*/ 715 h 3316"/>
                <a:gd name="T110" fmla="*/ 986 w 1358"/>
                <a:gd name="T111" fmla="*/ 766 h 3316"/>
                <a:gd name="T112" fmla="*/ 893 w 1358"/>
                <a:gd name="T113" fmla="*/ 771 h 3316"/>
                <a:gd name="T114" fmla="*/ 790 w 1358"/>
                <a:gd name="T115" fmla="*/ 746 h 3316"/>
                <a:gd name="T116" fmla="*/ 723 w 1358"/>
                <a:gd name="T117" fmla="*/ 709 h 3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58" h="3316">
                  <a:moveTo>
                    <a:pt x="338" y="1386"/>
                  </a:moveTo>
                  <a:lnTo>
                    <a:pt x="0" y="1386"/>
                  </a:lnTo>
                  <a:lnTo>
                    <a:pt x="419" y="2051"/>
                  </a:lnTo>
                  <a:lnTo>
                    <a:pt x="419" y="1984"/>
                  </a:lnTo>
                  <a:lnTo>
                    <a:pt x="419" y="1576"/>
                  </a:lnTo>
                  <a:lnTo>
                    <a:pt x="419" y="1576"/>
                  </a:lnTo>
                  <a:lnTo>
                    <a:pt x="440" y="1581"/>
                  </a:lnTo>
                  <a:lnTo>
                    <a:pt x="440" y="1581"/>
                  </a:lnTo>
                  <a:lnTo>
                    <a:pt x="515" y="1600"/>
                  </a:lnTo>
                  <a:lnTo>
                    <a:pt x="609" y="1626"/>
                  </a:lnTo>
                  <a:lnTo>
                    <a:pt x="720" y="1659"/>
                  </a:lnTo>
                  <a:lnTo>
                    <a:pt x="845" y="1701"/>
                  </a:lnTo>
                  <a:lnTo>
                    <a:pt x="845" y="1701"/>
                  </a:lnTo>
                  <a:lnTo>
                    <a:pt x="866" y="1710"/>
                  </a:lnTo>
                  <a:lnTo>
                    <a:pt x="866" y="3316"/>
                  </a:lnTo>
                  <a:lnTo>
                    <a:pt x="971" y="3316"/>
                  </a:lnTo>
                  <a:lnTo>
                    <a:pt x="971" y="1737"/>
                  </a:lnTo>
                  <a:lnTo>
                    <a:pt x="971" y="1737"/>
                  </a:lnTo>
                  <a:lnTo>
                    <a:pt x="982" y="1736"/>
                  </a:lnTo>
                  <a:lnTo>
                    <a:pt x="992" y="1732"/>
                  </a:lnTo>
                  <a:lnTo>
                    <a:pt x="992" y="1732"/>
                  </a:lnTo>
                  <a:lnTo>
                    <a:pt x="1007" y="1724"/>
                  </a:lnTo>
                  <a:lnTo>
                    <a:pt x="1020" y="1713"/>
                  </a:lnTo>
                  <a:lnTo>
                    <a:pt x="1031" y="1700"/>
                  </a:lnTo>
                  <a:lnTo>
                    <a:pt x="1036" y="1692"/>
                  </a:lnTo>
                  <a:lnTo>
                    <a:pt x="1039" y="1683"/>
                  </a:lnTo>
                  <a:lnTo>
                    <a:pt x="1039" y="1683"/>
                  </a:lnTo>
                  <a:lnTo>
                    <a:pt x="1043" y="1667"/>
                  </a:lnTo>
                  <a:lnTo>
                    <a:pt x="1044" y="1651"/>
                  </a:lnTo>
                  <a:lnTo>
                    <a:pt x="1043" y="1636"/>
                  </a:lnTo>
                  <a:lnTo>
                    <a:pt x="1038" y="1621"/>
                  </a:lnTo>
                  <a:lnTo>
                    <a:pt x="1030" y="1607"/>
                  </a:lnTo>
                  <a:lnTo>
                    <a:pt x="1020" y="1595"/>
                  </a:lnTo>
                  <a:lnTo>
                    <a:pt x="1007" y="1585"/>
                  </a:lnTo>
                  <a:lnTo>
                    <a:pt x="992" y="1577"/>
                  </a:lnTo>
                  <a:lnTo>
                    <a:pt x="992" y="1577"/>
                  </a:lnTo>
                  <a:lnTo>
                    <a:pt x="991" y="1576"/>
                  </a:lnTo>
                  <a:lnTo>
                    <a:pt x="991" y="1576"/>
                  </a:lnTo>
                  <a:lnTo>
                    <a:pt x="971" y="1569"/>
                  </a:lnTo>
                  <a:lnTo>
                    <a:pt x="971" y="874"/>
                  </a:lnTo>
                  <a:lnTo>
                    <a:pt x="971" y="874"/>
                  </a:lnTo>
                  <a:lnTo>
                    <a:pt x="992" y="870"/>
                  </a:lnTo>
                  <a:lnTo>
                    <a:pt x="992" y="870"/>
                  </a:lnTo>
                  <a:lnTo>
                    <a:pt x="1030" y="862"/>
                  </a:lnTo>
                  <a:lnTo>
                    <a:pt x="1067" y="851"/>
                  </a:lnTo>
                  <a:lnTo>
                    <a:pt x="1103" y="836"/>
                  </a:lnTo>
                  <a:lnTo>
                    <a:pt x="1137" y="820"/>
                  </a:lnTo>
                  <a:lnTo>
                    <a:pt x="1168" y="799"/>
                  </a:lnTo>
                  <a:lnTo>
                    <a:pt x="1199" y="776"/>
                  </a:lnTo>
                  <a:lnTo>
                    <a:pt x="1227" y="751"/>
                  </a:lnTo>
                  <a:lnTo>
                    <a:pt x="1253" y="723"/>
                  </a:lnTo>
                  <a:lnTo>
                    <a:pt x="1276" y="694"/>
                  </a:lnTo>
                  <a:lnTo>
                    <a:pt x="1297" y="661"/>
                  </a:lnTo>
                  <a:lnTo>
                    <a:pt x="1315" y="627"/>
                  </a:lnTo>
                  <a:lnTo>
                    <a:pt x="1330" y="593"/>
                  </a:lnTo>
                  <a:lnTo>
                    <a:pt x="1342" y="555"/>
                  </a:lnTo>
                  <a:lnTo>
                    <a:pt x="1351" y="518"/>
                  </a:lnTo>
                  <a:lnTo>
                    <a:pt x="1356" y="479"/>
                  </a:lnTo>
                  <a:lnTo>
                    <a:pt x="1358" y="438"/>
                  </a:lnTo>
                  <a:lnTo>
                    <a:pt x="1358" y="438"/>
                  </a:lnTo>
                  <a:lnTo>
                    <a:pt x="1358" y="415"/>
                  </a:lnTo>
                  <a:lnTo>
                    <a:pt x="1356" y="394"/>
                  </a:lnTo>
                  <a:lnTo>
                    <a:pt x="1353" y="371"/>
                  </a:lnTo>
                  <a:lnTo>
                    <a:pt x="1350" y="350"/>
                  </a:lnTo>
                  <a:lnTo>
                    <a:pt x="1345" y="328"/>
                  </a:lnTo>
                  <a:lnTo>
                    <a:pt x="1338" y="307"/>
                  </a:lnTo>
                  <a:lnTo>
                    <a:pt x="1332" y="288"/>
                  </a:lnTo>
                  <a:lnTo>
                    <a:pt x="1324" y="268"/>
                  </a:lnTo>
                  <a:lnTo>
                    <a:pt x="1315" y="248"/>
                  </a:lnTo>
                  <a:lnTo>
                    <a:pt x="1306" y="229"/>
                  </a:lnTo>
                  <a:lnTo>
                    <a:pt x="1294" y="211"/>
                  </a:lnTo>
                  <a:lnTo>
                    <a:pt x="1283" y="193"/>
                  </a:lnTo>
                  <a:lnTo>
                    <a:pt x="1271" y="175"/>
                  </a:lnTo>
                  <a:lnTo>
                    <a:pt x="1258" y="159"/>
                  </a:lnTo>
                  <a:lnTo>
                    <a:pt x="1244" y="144"/>
                  </a:lnTo>
                  <a:lnTo>
                    <a:pt x="1229" y="128"/>
                  </a:lnTo>
                  <a:lnTo>
                    <a:pt x="1214" y="113"/>
                  </a:lnTo>
                  <a:lnTo>
                    <a:pt x="1198" y="100"/>
                  </a:lnTo>
                  <a:lnTo>
                    <a:pt x="1182" y="87"/>
                  </a:lnTo>
                  <a:lnTo>
                    <a:pt x="1165" y="74"/>
                  </a:lnTo>
                  <a:lnTo>
                    <a:pt x="1147" y="62"/>
                  </a:lnTo>
                  <a:lnTo>
                    <a:pt x="1128" y="52"/>
                  </a:lnTo>
                  <a:lnTo>
                    <a:pt x="1110" y="43"/>
                  </a:lnTo>
                  <a:lnTo>
                    <a:pt x="1090" y="34"/>
                  </a:lnTo>
                  <a:lnTo>
                    <a:pt x="1071" y="26"/>
                  </a:lnTo>
                  <a:lnTo>
                    <a:pt x="1049" y="20"/>
                  </a:lnTo>
                  <a:lnTo>
                    <a:pt x="1028" y="13"/>
                  </a:lnTo>
                  <a:lnTo>
                    <a:pt x="1007" y="8"/>
                  </a:lnTo>
                  <a:lnTo>
                    <a:pt x="986" y="5"/>
                  </a:lnTo>
                  <a:lnTo>
                    <a:pt x="964" y="2"/>
                  </a:lnTo>
                  <a:lnTo>
                    <a:pt x="942" y="0"/>
                  </a:lnTo>
                  <a:lnTo>
                    <a:pt x="919" y="0"/>
                  </a:lnTo>
                  <a:lnTo>
                    <a:pt x="919" y="0"/>
                  </a:lnTo>
                  <a:lnTo>
                    <a:pt x="896" y="0"/>
                  </a:lnTo>
                  <a:lnTo>
                    <a:pt x="875" y="2"/>
                  </a:lnTo>
                  <a:lnTo>
                    <a:pt x="852" y="5"/>
                  </a:lnTo>
                  <a:lnTo>
                    <a:pt x="831" y="8"/>
                  </a:lnTo>
                  <a:lnTo>
                    <a:pt x="809" y="13"/>
                  </a:lnTo>
                  <a:lnTo>
                    <a:pt x="788" y="20"/>
                  </a:lnTo>
                  <a:lnTo>
                    <a:pt x="769" y="26"/>
                  </a:lnTo>
                  <a:lnTo>
                    <a:pt x="749" y="34"/>
                  </a:lnTo>
                  <a:lnTo>
                    <a:pt x="729" y="43"/>
                  </a:lnTo>
                  <a:lnTo>
                    <a:pt x="710" y="52"/>
                  </a:lnTo>
                  <a:lnTo>
                    <a:pt x="692" y="62"/>
                  </a:lnTo>
                  <a:lnTo>
                    <a:pt x="674" y="74"/>
                  </a:lnTo>
                  <a:lnTo>
                    <a:pt x="656" y="87"/>
                  </a:lnTo>
                  <a:lnTo>
                    <a:pt x="640" y="100"/>
                  </a:lnTo>
                  <a:lnTo>
                    <a:pt x="623" y="113"/>
                  </a:lnTo>
                  <a:lnTo>
                    <a:pt x="609" y="128"/>
                  </a:lnTo>
                  <a:lnTo>
                    <a:pt x="594" y="144"/>
                  </a:lnTo>
                  <a:lnTo>
                    <a:pt x="581" y="159"/>
                  </a:lnTo>
                  <a:lnTo>
                    <a:pt x="568" y="175"/>
                  </a:lnTo>
                  <a:lnTo>
                    <a:pt x="555" y="193"/>
                  </a:lnTo>
                  <a:lnTo>
                    <a:pt x="543" y="211"/>
                  </a:lnTo>
                  <a:lnTo>
                    <a:pt x="533" y="229"/>
                  </a:lnTo>
                  <a:lnTo>
                    <a:pt x="524" y="248"/>
                  </a:lnTo>
                  <a:lnTo>
                    <a:pt x="515" y="268"/>
                  </a:lnTo>
                  <a:lnTo>
                    <a:pt x="507" y="288"/>
                  </a:lnTo>
                  <a:lnTo>
                    <a:pt x="501" y="307"/>
                  </a:lnTo>
                  <a:lnTo>
                    <a:pt x="494" y="328"/>
                  </a:lnTo>
                  <a:lnTo>
                    <a:pt x="489" y="350"/>
                  </a:lnTo>
                  <a:lnTo>
                    <a:pt x="486" y="371"/>
                  </a:lnTo>
                  <a:lnTo>
                    <a:pt x="483" y="394"/>
                  </a:lnTo>
                  <a:lnTo>
                    <a:pt x="481" y="415"/>
                  </a:lnTo>
                  <a:lnTo>
                    <a:pt x="480" y="438"/>
                  </a:lnTo>
                  <a:lnTo>
                    <a:pt x="480" y="438"/>
                  </a:lnTo>
                  <a:lnTo>
                    <a:pt x="483" y="479"/>
                  </a:lnTo>
                  <a:lnTo>
                    <a:pt x="488" y="518"/>
                  </a:lnTo>
                  <a:lnTo>
                    <a:pt x="496" y="555"/>
                  </a:lnTo>
                  <a:lnTo>
                    <a:pt x="509" y="593"/>
                  </a:lnTo>
                  <a:lnTo>
                    <a:pt x="524" y="627"/>
                  </a:lnTo>
                  <a:lnTo>
                    <a:pt x="542" y="661"/>
                  </a:lnTo>
                  <a:lnTo>
                    <a:pt x="561" y="694"/>
                  </a:lnTo>
                  <a:lnTo>
                    <a:pt x="586" y="723"/>
                  </a:lnTo>
                  <a:lnTo>
                    <a:pt x="612" y="751"/>
                  </a:lnTo>
                  <a:lnTo>
                    <a:pt x="640" y="776"/>
                  </a:lnTo>
                  <a:lnTo>
                    <a:pt x="669" y="799"/>
                  </a:lnTo>
                  <a:lnTo>
                    <a:pt x="702" y="820"/>
                  </a:lnTo>
                  <a:lnTo>
                    <a:pt x="736" y="836"/>
                  </a:lnTo>
                  <a:lnTo>
                    <a:pt x="770" y="851"/>
                  </a:lnTo>
                  <a:lnTo>
                    <a:pt x="808" y="862"/>
                  </a:lnTo>
                  <a:lnTo>
                    <a:pt x="845" y="870"/>
                  </a:lnTo>
                  <a:lnTo>
                    <a:pt x="845" y="870"/>
                  </a:lnTo>
                  <a:lnTo>
                    <a:pt x="866" y="874"/>
                  </a:lnTo>
                  <a:lnTo>
                    <a:pt x="866" y="1533"/>
                  </a:lnTo>
                  <a:lnTo>
                    <a:pt x="866" y="1533"/>
                  </a:lnTo>
                  <a:lnTo>
                    <a:pt x="845" y="1525"/>
                  </a:lnTo>
                  <a:lnTo>
                    <a:pt x="845" y="1525"/>
                  </a:lnTo>
                  <a:lnTo>
                    <a:pt x="773" y="1501"/>
                  </a:lnTo>
                  <a:lnTo>
                    <a:pt x="705" y="1479"/>
                  </a:lnTo>
                  <a:lnTo>
                    <a:pt x="586" y="1445"/>
                  </a:lnTo>
                  <a:lnTo>
                    <a:pt x="489" y="1421"/>
                  </a:lnTo>
                  <a:lnTo>
                    <a:pt x="418" y="1404"/>
                  </a:lnTo>
                  <a:lnTo>
                    <a:pt x="418" y="1404"/>
                  </a:lnTo>
                  <a:lnTo>
                    <a:pt x="373" y="1394"/>
                  </a:lnTo>
                  <a:lnTo>
                    <a:pt x="373" y="1394"/>
                  </a:lnTo>
                  <a:lnTo>
                    <a:pt x="355" y="1390"/>
                  </a:lnTo>
                  <a:lnTo>
                    <a:pt x="347" y="1388"/>
                  </a:lnTo>
                  <a:lnTo>
                    <a:pt x="338" y="1386"/>
                  </a:lnTo>
                  <a:lnTo>
                    <a:pt x="338" y="1386"/>
                  </a:lnTo>
                  <a:close/>
                  <a:moveTo>
                    <a:pt x="919" y="105"/>
                  </a:moveTo>
                  <a:lnTo>
                    <a:pt x="919" y="105"/>
                  </a:lnTo>
                  <a:lnTo>
                    <a:pt x="946" y="105"/>
                  </a:lnTo>
                  <a:lnTo>
                    <a:pt x="973" y="108"/>
                  </a:lnTo>
                  <a:lnTo>
                    <a:pt x="999" y="113"/>
                  </a:lnTo>
                  <a:lnTo>
                    <a:pt x="1025" y="121"/>
                  </a:lnTo>
                  <a:lnTo>
                    <a:pt x="1048" y="129"/>
                  </a:lnTo>
                  <a:lnTo>
                    <a:pt x="1072" y="141"/>
                  </a:lnTo>
                  <a:lnTo>
                    <a:pt x="1095" y="154"/>
                  </a:lnTo>
                  <a:lnTo>
                    <a:pt x="1116" y="168"/>
                  </a:lnTo>
                  <a:lnTo>
                    <a:pt x="649" y="635"/>
                  </a:lnTo>
                  <a:lnTo>
                    <a:pt x="649" y="635"/>
                  </a:lnTo>
                  <a:lnTo>
                    <a:pt x="635" y="614"/>
                  </a:lnTo>
                  <a:lnTo>
                    <a:pt x="622" y="591"/>
                  </a:lnTo>
                  <a:lnTo>
                    <a:pt x="610" y="568"/>
                  </a:lnTo>
                  <a:lnTo>
                    <a:pt x="602" y="544"/>
                  </a:lnTo>
                  <a:lnTo>
                    <a:pt x="594" y="518"/>
                  </a:lnTo>
                  <a:lnTo>
                    <a:pt x="589" y="492"/>
                  </a:lnTo>
                  <a:lnTo>
                    <a:pt x="586" y="465"/>
                  </a:lnTo>
                  <a:lnTo>
                    <a:pt x="584" y="438"/>
                  </a:lnTo>
                  <a:lnTo>
                    <a:pt x="584" y="438"/>
                  </a:lnTo>
                  <a:lnTo>
                    <a:pt x="586" y="403"/>
                  </a:lnTo>
                  <a:lnTo>
                    <a:pt x="592" y="371"/>
                  </a:lnTo>
                  <a:lnTo>
                    <a:pt x="600" y="338"/>
                  </a:lnTo>
                  <a:lnTo>
                    <a:pt x="612" y="309"/>
                  </a:lnTo>
                  <a:lnTo>
                    <a:pt x="625" y="279"/>
                  </a:lnTo>
                  <a:lnTo>
                    <a:pt x="641" y="252"/>
                  </a:lnTo>
                  <a:lnTo>
                    <a:pt x="661" y="225"/>
                  </a:lnTo>
                  <a:lnTo>
                    <a:pt x="682" y="203"/>
                  </a:lnTo>
                  <a:lnTo>
                    <a:pt x="706" y="180"/>
                  </a:lnTo>
                  <a:lnTo>
                    <a:pt x="733" y="162"/>
                  </a:lnTo>
                  <a:lnTo>
                    <a:pt x="760" y="144"/>
                  </a:lnTo>
                  <a:lnTo>
                    <a:pt x="790" y="131"/>
                  </a:lnTo>
                  <a:lnTo>
                    <a:pt x="819" y="119"/>
                  </a:lnTo>
                  <a:lnTo>
                    <a:pt x="852" y="111"/>
                  </a:lnTo>
                  <a:lnTo>
                    <a:pt x="884" y="106"/>
                  </a:lnTo>
                  <a:lnTo>
                    <a:pt x="919" y="105"/>
                  </a:lnTo>
                  <a:lnTo>
                    <a:pt x="919" y="105"/>
                  </a:lnTo>
                  <a:close/>
                  <a:moveTo>
                    <a:pt x="723" y="709"/>
                  </a:moveTo>
                  <a:lnTo>
                    <a:pt x="1190" y="242"/>
                  </a:lnTo>
                  <a:lnTo>
                    <a:pt x="1190" y="242"/>
                  </a:lnTo>
                  <a:lnTo>
                    <a:pt x="1204" y="263"/>
                  </a:lnTo>
                  <a:lnTo>
                    <a:pt x="1216" y="286"/>
                  </a:lnTo>
                  <a:lnTo>
                    <a:pt x="1227" y="309"/>
                  </a:lnTo>
                  <a:lnTo>
                    <a:pt x="1237" y="333"/>
                  </a:lnTo>
                  <a:lnTo>
                    <a:pt x="1244" y="358"/>
                  </a:lnTo>
                  <a:lnTo>
                    <a:pt x="1248" y="384"/>
                  </a:lnTo>
                  <a:lnTo>
                    <a:pt x="1252" y="412"/>
                  </a:lnTo>
                  <a:lnTo>
                    <a:pt x="1253" y="438"/>
                  </a:lnTo>
                  <a:lnTo>
                    <a:pt x="1253" y="438"/>
                  </a:lnTo>
                  <a:lnTo>
                    <a:pt x="1252" y="472"/>
                  </a:lnTo>
                  <a:lnTo>
                    <a:pt x="1247" y="506"/>
                  </a:lnTo>
                  <a:lnTo>
                    <a:pt x="1239" y="537"/>
                  </a:lnTo>
                  <a:lnTo>
                    <a:pt x="1227" y="568"/>
                  </a:lnTo>
                  <a:lnTo>
                    <a:pt x="1213" y="598"/>
                  </a:lnTo>
                  <a:lnTo>
                    <a:pt x="1196" y="625"/>
                  </a:lnTo>
                  <a:lnTo>
                    <a:pt x="1177" y="652"/>
                  </a:lnTo>
                  <a:lnTo>
                    <a:pt x="1155" y="674"/>
                  </a:lnTo>
                  <a:lnTo>
                    <a:pt x="1131" y="696"/>
                  </a:lnTo>
                  <a:lnTo>
                    <a:pt x="1106" y="715"/>
                  </a:lnTo>
                  <a:lnTo>
                    <a:pt x="1079" y="732"/>
                  </a:lnTo>
                  <a:lnTo>
                    <a:pt x="1049" y="746"/>
                  </a:lnTo>
                  <a:lnTo>
                    <a:pt x="1018" y="758"/>
                  </a:lnTo>
                  <a:lnTo>
                    <a:pt x="986" y="766"/>
                  </a:lnTo>
                  <a:lnTo>
                    <a:pt x="953" y="771"/>
                  </a:lnTo>
                  <a:lnTo>
                    <a:pt x="919" y="772"/>
                  </a:lnTo>
                  <a:lnTo>
                    <a:pt x="919" y="772"/>
                  </a:lnTo>
                  <a:lnTo>
                    <a:pt x="893" y="771"/>
                  </a:lnTo>
                  <a:lnTo>
                    <a:pt x="865" y="768"/>
                  </a:lnTo>
                  <a:lnTo>
                    <a:pt x="839" y="763"/>
                  </a:lnTo>
                  <a:lnTo>
                    <a:pt x="814" y="756"/>
                  </a:lnTo>
                  <a:lnTo>
                    <a:pt x="790" y="746"/>
                  </a:lnTo>
                  <a:lnTo>
                    <a:pt x="767" y="735"/>
                  </a:lnTo>
                  <a:lnTo>
                    <a:pt x="744" y="723"/>
                  </a:lnTo>
                  <a:lnTo>
                    <a:pt x="723" y="709"/>
                  </a:lnTo>
                  <a:lnTo>
                    <a:pt x="723" y="709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4848225" y="4900613"/>
              <a:ext cx="771525" cy="1754188"/>
            </a:xfrm>
            <a:custGeom>
              <a:avLst/>
              <a:gdLst>
                <a:gd name="T0" fmla="*/ 406 w 971"/>
                <a:gd name="T1" fmla="*/ 2080 h 2209"/>
                <a:gd name="T2" fmla="*/ 411 w 971"/>
                <a:gd name="T3" fmla="*/ 2117 h 2209"/>
                <a:gd name="T4" fmla="*/ 428 w 971"/>
                <a:gd name="T5" fmla="*/ 2152 h 2209"/>
                <a:gd name="T6" fmla="*/ 454 w 971"/>
                <a:gd name="T7" fmla="*/ 2179 h 2209"/>
                <a:gd name="T8" fmla="*/ 485 w 971"/>
                <a:gd name="T9" fmla="*/ 2199 h 2209"/>
                <a:gd name="T10" fmla="*/ 522 w 971"/>
                <a:gd name="T11" fmla="*/ 2209 h 2209"/>
                <a:gd name="T12" fmla="*/ 548 w 971"/>
                <a:gd name="T13" fmla="*/ 2209 h 2209"/>
                <a:gd name="T14" fmla="*/ 586 w 971"/>
                <a:gd name="T15" fmla="*/ 2199 h 2209"/>
                <a:gd name="T16" fmla="*/ 617 w 971"/>
                <a:gd name="T17" fmla="*/ 2179 h 2209"/>
                <a:gd name="T18" fmla="*/ 641 w 971"/>
                <a:gd name="T19" fmla="*/ 2152 h 2209"/>
                <a:gd name="T20" fmla="*/ 658 w 971"/>
                <a:gd name="T21" fmla="*/ 2117 h 2209"/>
                <a:gd name="T22" fmla="*/ 664 w 971"/>
                <a:gd name="T23" fmla="*/ 2080 h 2209"/>
                <a:gd name="T24" fmla="*/ 713 w 971"/>
                <a:gd name="T25" fmla="*/ 2080 h 2209"/>
                <a:gd name="T26" fmla="*/ 715 w 971"/>
                <a:gd name="T27" fmla="*/ 2106 h 2209"/>
                <a:gd name="T28" fmla="*/ 728 w 971"/>
                <a:gd name="T29" fmla="*/ 2142 h 2209"/>
                <a:gd name="T30" fmla="*/ 751 w 971"/>
                <a:gd name="T31" fmla="*/ 2171 h 2209"/>
                <a:gd name="T32" fmla="*/ 780 w 971"/>
                <a:gd name="T33" fmla="*/ 2192 h 2209"/>
                <a:gd name="T34" fmla="*/ 816 w 971"/>
                <a:gd name="T35" fmla="*/ 2205 h 2209"/>
                <a:gd name="T36" fmla="*/ 842 w 971"/>
                <a:gd name="T37" fmla="*/ 2209 h 2209"/>
                <a:gd name="T38" fmla="*/ 880 w 971"/>
                <a:gd name="T39" fmla="*/ 2202 h 2209"/>
                <a:gd name="T40" fmla="*/ 914 w 971"/>
                <a:gd name="T41" fmla="*/ 2186 h 2209"/>
                <a:gd name="T42" fmla="*/ 942 w 971"/>
                <a:gd name="T43" fmla="*/ 2161 h 2209"/>
                <a:gd name="T44" fmla="*/ 961 w 971"/>
                <a:gd name="T45" fmla="*/ 2130 h 2209"/>
                <a:gd name="T46" fmla="*/ 971 w 971"/>
                <a:gd name="T47" fmla="*/ 2093 h 2209"/>
                <a:gd name="T48" fmla="*/ 429 w 971"/>
                <a:gd name="T49" fmla="*/ 272 h 2209"/>
                <a:gd name="T50" fmla="*/ 426 w 971"/>
                <a:gd name="T51" fmla="*/ 274 h 2209"/>
                <a:gd name="T52" fmla="*/ 400 w 971"/>
                <a:gd name="T53" fmla="*/ 287 h 2209"/>
                <a:gd name="T54" fmla="*/ 326 w 971"/>
                <a:gd name="T55" fmla="*/ 321 h 2209"/>
                <a:gd name="T56" fmla="*/ 250 w 971"/>
                <a:gd name="T57" fmla="*/ 349 h 2209"/>
                <a:gd name="T58" fmla="*/ 186 w 971"/>
                <a:gd name="T59" fmla="*/ 359 h 2209"/>
                <a:gd name="T60" fmla="*/ 170 w 971"/>
                <a:gd name="T61" fmla="*/ 357 h 2209"/>
                <a:gd name="T62" fmla="*/ 170 w 971"/>
                <a:gd name="T63" fmla="*/ 356 h 2209"/>
                <a:gd name="T64" fmla="*/ 168 w 971"/>
                <a:gd name="T65" fmla="*/ 326 h 2209"/>
                <a:gd name="T66" fmla="*/ 183 w 971"/>
                <a:gd name="T67" fmla="*/ 261 h 2209"/>
                <a:gd name="T68" fmla="*/ 222 w 971"/>
                <a:gd name="T69" fmla="*/ 161 h 2209"/>
                <a:gd name="T70" fmla="*/ 246 w 971"/>
                <a:gd name="T71" fmla="*/ 104 h 2209"/>
                <a:gd name="T72" fmla="*/ 245 w 971"/>
                <a:gd name="T73" fmla="*/ 57 h 2209"/>
                <a:gd name="T74" fmla="*/ 215 w 971"/>
                <a:gd name="T75" fmla="*/ 18 h 2209"/>
                <a:gd name="T76" fmla="*/ 186 w 971"/>
                <a:gd name="T77" fmla="*/ 3 h 2209"/>
                <a:gd name="T78" fmla="*/ 137 w 971"/>
                <a:gd name="T79" fmla="*/ 5 h 2209"/>
                <a:gd name="T80" fmla="*/ 99 w 971"/>
                <a:gd name="T81" fmla="*/ 32 h 2209"/>
                <a:gd name="T82" fmla="*/ 68 w 971"/>
                <a:gd name="T83" fmla="*/ 93 h 2209"/>
                <a:gd name="T84" fmla="*/ 23 w 971"/>
                <a:gd name="T85" fmla="*/ 212 h 2209"/>
                <a:gd name="T86" fmla="*/ 1 w 971"/>
                <a:gd name="T87" fmla="*/ 312 h 2209"/>
                <a:gd name="T88" fmla="*/ 1 w 971"/>
                <a:gd name="T89" fmla="*/ 362 h 2209"/>
                <a:gd name="T90" fmla="*/ 15 w 971"/>
                <a:gd name="T91" fmla="*/ 419 h 2209"/>
                <a:gd name="T92" fmla="*/ 28 w 971"/>
                <a:gd name="T93" fmla="*/ 445 h 2209"/>
                <a:gd name="T94" fmla="*/ 55 w 971"/>
                <a:gd name="T95" fmla="*/ 481 h 2209"/>
                <a:gd name="T96" fmla="*/ 90 w 971"/>
                <a:gd name="T97" fmla="*/ 506 h 2209"/>
                <a:gd name="T98" fmla="*/ 114 w 971"/>
                <a:gd name="T99" fmla="*/ 516 h 2209"/>
                <a:gd name="T100" fmla="*/ 186 w 971"/>
                <a:gd name="T101" fmla="*/ 527 h 2209"/>
                <a:gd name="T102" fmla="*/ 240 w 971"/>
                <a:gd name="T103" fmla="*/ 522 h 2209"/>
                <a:gd name="T104" fmla="*/ 315 w 971"/>
                <a:gd name="T105" fmla="*/ 504 h 2209"/>
                <a:gd name="T106" fmla="*/ 385 w 971"/>
                <a:gd name="T107" fmla="*/ 478 h 2209"/>
                <a:gd name="T108" fmla="*/ 406 w 971"/>
                <a:gd name="T109" fmla="*/ 470 h 2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1" h="2209">
                  <a:moveTo>
                    <a:pt x="406" y="470"/>
                  </a:moveTo>
                  <a:lnTo>
                    <a:pt x="406" y="2080"/>
                  </a:lnTo>
                  <a:lnTo>
                    <a:pt x="406" y="2080"/>
                  </a:lnTo>
                  <a:lnTo>
                    <a:pt x="406" y="2093"/>
                  </a:lnTo>
                  <a:lnTo>
                    <a:pt x="408" y="2106"/>
                  </a:lnTo>
                  <a:lnTo>
                    <a:pt x="411" y="2117"/>
                  </a:lnTo>
                  <a:lnTo>
                    <a:pt x="416" y="2130"/>
                  </a:lnTo>
                  <a:lnTo>
                    <a:pt x="421" y="2142"/>
                  </a:lnTo>
                  <a:lnTo>
                    <a:pt x="428" y="2152"/>
                  </a:lnTo>
                  <a:lnTo>
                    <a:pt x="436" y="2161"/>
                  </a:lnTo>
                  <a:lnTo>
                    <a:pt x="444" y="2171"/>
                  </a:lnTo>
                  <a:lnTo>
                    <a:pt x="454" y="2179"/>
                  </a:lnTo>
                  <a:lnTo>
                    <a:pt x="463" y="2186"/>
                  </a:lnTo>
                  <a:lnTo>
                    <a:pt x="473" y="2192"/>
                  </a:lnTo>
                  <a:lnTo>
                    <a:pt x="485" y="2199"/>
                  </a:lnTo>
                  <a:lnTo>
                    <a:pt x="496" y="2202"/>
                  </a:lnTo>
                  <a:lnTo>
                    <a:pt x="509" y="2205"/>
                  </a:lnTo>
                  <a:lnTo>
                    <a:pt x="522" y="2209"/>
                  </a:lnTo>
                  <a:lnTo>
                    <a:pt x="535" y="2209"/>
                  </a:lnTo>
                  <a:lnTo>
                    <a:pt x="535" y="2209"/>
                  </a:lnTo>
                  <a:lnTo>
                    <a:pt x="548" y="2209"/>
                  </a:lnTo>
                  <a:lnTo>
                    <a:pt x="561" y="2205"/>
                  </a:lnTo>
                  <a:lnTo>
                    <a:pt x="573" y="2202"/>
                  </a:lnTo>
                  <a:lnTo>
                    <a:pt x="586" y="2199"/>
                  </a:lnTo>
                  <a:lnTo>
                    <a:pt x="597" y="2192"/>
                  </a:lnTo>
                  <a:lnTo>
                    <a:pt x="607" y="2186"/>
                  </a:lnTo>
                  <a:lnTo>
                    <a:pt x="617" y="2179"/>
                  </a:lnTo>
                  <a:lnTo>
                    <a:pt x="627" y="2171"/>
                  </a:lnTo>
                  <a:lnTo>
                    <a:pt x="635" y="2161"/>
                  </a:lnTo>
                  <a:lnTo>
                    <a:pt x="641" y="2152"/>
                  </a:lnTo>
                  <a:lnTo>
                    <a:pt x="648" y="2142"/>
                  </a:lnTo>
                  <a:lnTo>
                    <a:pt x="654" y="2130"/>
                  </a:lnTo>
                  <a:lnTo>
                    <a:pt x="658" y="2117"/>
                  </a:lnTo>
                  <a:lnTo>
                    <a:pt x="661" y="2106"/>
                  </a:lnTo>
                  <a:lnTo>
                    <a:pt x="664" y="2093"/>
                  </a:lnTo>
                  <a:lnTo>
                    <a:pt x="664" y="2080"/>
                  </a:lnTo>
                  <a:lnTo>
                    <a:pt x="664" y="1136"/>
                  </a:lnTo>
                  <a:lnTo>
                    <a:pt x="713" y="1136"/>
                  </a:lnTo>
                  <a:lnTo>
                    <a:pt x="713" y="2080"/>
                  </a:lnTo>
                  <a:lnTo>
                    <a:pt x="713" y="2080"/>
                  </a:lnTo>
                  <a:lnTo>
                    <a:pt x="713" y="2093"/>
                  </a:lnTo>
                  <a:lnTo>
                    <a:pt x="715" y="2106"/>
                  </a:lnTo>
                  <a:lnTo>
                    <a:pt x="718" y="2117"/>
                  </a:lnTo>
                  <a:lnTo>
                    <a:pt x="723" y="2130"/>
                  </a:lnTo>
                  <a:lnTo>
                    <a:pt x="728" y="2142"/>
                  </a:lnTo>
                  <a:lnTo>
                    <a:pt x="734" y="2152"/>
                  </a:lnTo>
                  <a:lnTo>
                    <a:pt x="743" y="2161"/>
                  </a:lnTo>
                  <a:lnTo>
                    <a:pt x="751" y="2171"/>
                  </a:lnTo>
                  <a:lnTo>
                    <a:pt x="759" y="2179"/>
                  </a:lnTo>
                  <a:lnTo>
                    <a:pt x="770" y="2186"/>
                  </a:lnTo>
                  <a:lnTo>
                    <a:pt x="780" y="2192"/>
                  </a:lnTo>
                  <a:lnTo>
                    <a:pt x="792" y="2199"/>
                  </a:lnTo>
                  <a:lnTo>
                    <a:pt x="803" y="2202"/>
                  </a:lnTo>
                  <a:lnTo>
                    <a:pt x="816" y="2205"/>
                  </a:lnTo>
                  <a:lnTo>
                    <a:pt x="829" y="2209"/>
                  </a:lnTo>
                  <a:lnTo>
                    <a:pt x="842" y="2209"/>
                  </a:lnTo>
                  <a:lnTo>
                    <a:pt x="842" y="2209"/>
                  </a:lnTo>
                  <a:lnTo>
                    <a:pt x="855" y="2209"/>
                  </a:lnTo>
                  <a:lnTo>
                    <a:pt x="868" y="2205"/>
                  </a:lnTo>
                  <a:lnTo>
                    <a:pt x="880" y="2202"/>
                  </a:lnTo>
                  <a:lnTo>
                    <a:pt x="893" y="2199"/>
                  </a:lnTo>
                  <a:lnTo>
                    <a:pt x="904" y="2192"/>
                  </a:lnTo>
                  <a:lnTo>
                    <a:pt x="914" y="2186"/>
                  </a:lnTo>
                  <a:lnTo>
                    <a:pt x="924" y="2179"/>
                  </a:lnTo>
                  <a:lnTo>
                    <a:pt x="934" y="2171"/>
                  </a:lnTo>
                  <a:lnTo>
                    <a:pt x="942" y="2161"/>
                  </a:lnTo>
                  <a:lnTo>
                    <a:pt x="948" y="2152"/>
                  </a:lnTo>
                  <a:lnTo>
                    <a:pt x="955" y="2142"/>
                  </a:lnTo>
                  <a:lnTo>
                    <a:pt x="961" y="2130"/>
                  </a:lnTo>
                  <a:lnTo>
                    <a:pt x="965" y="2117"/>
                  </a:lnTo>
                  <a:lnTo>
                    <a:pt x="968" y="2106"/>
                  </a:lnTo>
                  <a:lnTo>
                    <a:pt x="971" y="2093"/>
                  </a:lnTo>
                  <a:lnTo>
                    <a:pt x="971" y="2080"/>
                  </a:lnTo>
                  <a:lnTo>
                    <a:pt x="971" y="1129"/>
                  </a:lnTo>
                  <a:lnTo>
                    <a:pt x="429" y="272"/>
                  </a:lnTo>
                  <a:lnTo>
                    <a:pt x="429" y="272"/>
                  </a:lnTo>
                  <a:lnTo>
                    <a:pt x="426" y="274"/>
                  </a:lnTo>
                  <a:lnTo>
                    <a:pt x="426" y="274"/>
                  </a:lnTo>
                  <a:lnTo>
                    <a:pt x="424" y="274"/>
                  </a:lnTo>
                  <a:lnTo>
                    <a:pt x="424" y="274"/>
                  </a:lnTo>
                  <a:lnTo>
                    <a:pt x="400" y="287"/>
                  </a:lnTo>
                  <a:lnTo>
                    <a:pt x="400" y="287"/>
                  </a:lnTo>
                  <a:lnTo>
                    <a:pt x="367" y="303"/>
                  </a:lnTo>
                  <a:lnTo>
                    <a:pt x="326" y="321"/>
                  </a:lnTo>
                  <a:lnTo>
                    <a:pt x="326" y="321"/>
                  </a:lnTo>
                  <a:lnTo>
                    <a:pt x="289" y="336"/>
                  </a:lnTo>
                  <a:lnTo>
                    <a:pt x="250" y="349"/>
                  </a:lnTo>
                  <a:lnTo>
                    <a:pt x="215" y="357"/>
                  </a:lnTo>
                  <a:lnTo>
                    <a:pt x="199" y="359"/>
                  </a:lnTo>
                  <a:lnTo>
                    <a:pt x="186" y="359"/>
                  </a:lnTo>
                  <a:lnTo>
                    <a:pt x="186" y="359"/>
                  </a:lnTo>
                  <a:lnTo>
                    <a:pt x="176" y="359"/>
                  </a:lnTo>
                  <a:lnTo>
                    <a:pt x="170" y="357"/>
                  </a:lnTo>
                  <a:lnTo>
                    <a:pt x="170" y="357"/>
                  </a:lnTo>
                  <a:lnTo>
                    <a:pt x="170" y="356"/>
                  </a:lnTo>
                  <a:lnTo>
                    <a:pt x="170" y="356"/>
                  </a:lnTo>
                  <a:lnTo>
                    <a:pt x="168" y="341"/>
                  </a:lnTo>
                  <a:lnTo>
                    <a:pt x="168" y="341"/>
                  </a:lnTo>
                  <a:lnTo>
                    <a:pt x="168" y="326"/>
                  </a:lnTo>
                  <a:lnTo>
                    <a:pt x="171" y="308"/>
                  </a:lnTo>
                  <a:lnTo>
                    <a:pt x="176" y="287"/>
                  </a:lnTo>
                  <a:lnTo>
                    <a:pt x="183" y="261"/>
                  </a:lnTo>
                  <a:lnTo>
                    <a:pt x="192" y="232"/>
                  </a:lnTo>
                  <a:lnTo>
                    <a:pt x="206" y="197"/>
                  </a:lnTo>
                  <a:lnTo>
                    <a:pt x="222" y="161"/>
                  </a:lnTo>
                  <a:lnTo>
                    <a:pt x="240" y="121"/>
                  </a:lnTo>
                  <a:lnTo>
                    <a:pt x="240" y="121"/>
                  </a:lnTo>
                  <a:lnTo>
                    <a:pt x="246" y="104"/>
                  </a:lnTo>
                  <a:lnTo>
                    <a:pt x="248" y="88"/>
                  </a:lnTo>
                  <a:lnTo>
                    <a:pt x="248" y="72"/>
                  </a:lnTo>
                  <a:lnTo>
                    <a:pt x="245" y="57"/>
                  </a:lnTo>
                  <a:lnTo>
                    <a:pt x="237" y="42"/>
                  </a:lnTo>
                  <a:lnTo>
                    <a:pt x="228" y="29"/>
                  </a:lnTo>
                  <a:lnTo>
                    <a:pt x="215" y="18"/>
                  </a:lnTo>
                  <a:lnTo>
                    <a:pt x="201" y="8"/>
                  </a:lnTo>
                  <a:lnTo>
                    <a:pt x="201" y="8"/>
                  </a:lnTo>
                  <a:lnTo>
                    <a:pt x="186" y="3"/>
                  </a:lnTo>
                  <a:lnTo>
                    <a:pt x="170" y="0"/>
                  </a:lnTo>
                  <a:lnTo>
                    <a:pt x="153" y="1"/>
                  </a:lnTo>
                  <a:lnTo>
                    <a:pt x="137" y="5"/>
                  </a:lnTo>
                  <a:lnTo>
                    <a:pt x="122" y="11"/>
                  </a:lnTo>
                  <a:lnTo>
                    <a:pt x="109" y="21"/>
                  </a:lnTo>
                  <a:lnTo>
                    <a:pt x="99" y="32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68" y="93"/>
                  </a:lnTo>
                  <a:lnTo>
                    <a:pt x="50" y="135"/>
                  </a:lnTo>
                  <a:lnTo>
                    <a:pt x="36" y="174"/>
                  </a:lnTo>
                  <a:lnTo>
                    <a:pt x="23" y="212"/>
                  </a:lnTo>
                  <a:lnTo>
                    <a:pt x="13" y="246"/>
                  </a:lnTo>
                  <a:lnTo>
                    <a:pt x="6" y="281"/>
                  </a:lnTo>
                  <a:lnTo>
                    <a:pt x="1" y="312"/>
                  </a:lnTo>
                  <a:lnTo>
                    <a:pt x="0" y="341"/>
                  </a:lnTo>
                  <a:lnTo>
                    <a:pt x="0" y="341"/>
                  </a:lnTo>
                  <a:lnTo>
                    <a:pt x="1" y="362"/>
                  </a:lnTo>
                  <a:lnTo>
                    <a:pt x="3" y="382"/>
                  </a:lnTo>
                  <a:lnTo>
                    <a:pt x="8" y="400"/>
                  </a:lnTo>
                  <a:lnTo>
                    <a:pt x="15" y="419"/>
                  </a:lnTo>
                  <a:lnTo>
                    <a:pt x="15" y="419"/>
                  </a:lnTo>
                  <a:lnTo>
                    <a:pt x="19" y="432"/>
                  </a:lnTo>
                  <a:lnTo>
                    <a:pt x="28" y="445"/>
                  </a:lnTo>
                  <a:lnTo>
                    <a:pt x="36" y="458"/>
                  </a:lnTo>
                  <a:lnTo>
                    <a:pt x="44" y="470"/>
                  </a:lnTo>
                  <a:lnTo>
                    <a:pt x="55" y="481"/>
                  </a:lnTo>
                  <a:lnTo>
                    <a:pt x="67" y="489"/>
                  </a:lnTo>
                  <a:lnTo>
                    <a:pt x="78" y="498"/>
                  </a:lnTo>
                  <a:lnTo>
                    <a:pt x="90" y="506"/>
                  </a:lnTo>
                  <a:lnTo>
                    <a:pt x="90" y="506"/>
                  </a:lnTo>
                  <a:lnTo>
                    <a:pt x="103" y="511"/>
                  </a:lnTo>
                  <a:lnTo>
                    <a:pt x="114" y="516"/>
                  </a:lnTo>
                  <a:lnTo>
                    <a:pt x="139" y="522"/>
                  </a:lnTo>
                  <a:lnTo>
                    <a:pt x="163" y="525"/>
                  </a:lnTo>
                  <a:lnTo>
                    <a:pt x="186" y="527"/>
                  </a:lnTo>
                  <a:lnTo>
                    <a:pt x="186" y="527"/>
                  </a:lnTo>
                  <a:lnTo>
                    <a:pt x="214" y="525"/>
                  </a:lnTo>
                  <a:lnTo>
                    <a:pt x="240" y="522"/>
                  </a:lnTo>
                  <a:lnTo>
                    <a:pt x="266" y="517"/>
                  </a:lnTo>
                  <a:lnTo>
                    <a:pt x="290" y="511"/>
                  </a:lnTo>
                  <a:lnTo>
                    <a:pt x="315" y="504"/>
                  </a:lnTo>
                  <a:lnTo>
                    <a:pt x="339" y="496"/>
                  </a:lnTo>
                  <a:lnTo>
                    <a:pt x="385" y="478"/>
                  </a:lnTo>
                  <a:lnTo>
                    <a:pt x="385" y="478"/>
                  </a:lnTo>
                  <a:lnTo>
                    <a:pt x="403" y="472"/>
                  </a:lnTo>
                  <a:lnTo>
                    <a:pt x="403" y="472"/>
                  </a:lnTo>
                  <a:lnTo>
                    <a:pt x="406" y="470"/>
                  </a:lnTo>
                  <a:lnTo>
                    <a:pt x="406" y="47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6819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22A7-F769-4AFF-B2CC-DAFAA6BFAAE7}" type="datetimeFigureOut">
              <a:rPr lang="zh-TW" altLang="en-US" smtClean="0"/>
              <a:t>2024/11/7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01341" y="5092588"/>
            <a:ext cx="551167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84CC41-8AEA-436C-8AD5-56EE5061ADC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0801339" y="0"/>
            <a:ext cx="1390663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0801339" y="417624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多元入學</a:t>
            </a:r>
            <a:endParaRPr lang="en-US" altLang="zh-TW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管道</a:t>
            </a:r>
            <a:endParaRPr lang="zh-TW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0801339" y="1971333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個人申請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10801339" y="2748187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考試入學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0801339" y="4309259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科技校院日間四年制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10801339" y="5087471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特殊選才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10801339" y="1204905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繁星推薦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0801339" y="3531959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警大、警專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10801339" y="5876803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其他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484313" y="685801"/>
            <a:ext cx="9308852" cy="1191986"/>
          </a:xfrm>
        </p:spPr>
        <p:txBody>
          <a:bodyPr/>
          <a:lstStyle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484311" y="2098223"/>
            <a:ext cx="9308853" cy="3692979"/>
          </a:xfrm>
        </p:spPr>
        <p:txBody>
          <a:bodyPr anchor="t"/>
          <a:lstStyle>
            <a:lvl1pPr>
              <a:defRPr sz="2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</p:txBody>
      </p:sp>
      <p:grpSp>
        <p:nvGrpSpPr>
          <p:cNvPr id="18" name="组合 233"/>
          <p:cNvGrpSpPr/>
          <p:nvPr userDrawn="1"/>
        </p:nvGrpSpPr>
        <p:grpSpPr>
          <a:xfrm>
            <a:off x="1208042" y="5637428"/>
            <a:ext cx="1046761" cy="1084044"/>
            <a:chOff x="5451475" y="2746375"/>
            <a:chExt cx="1738312" cy="1800226"/>
          </a:xfrm>
        </p:grpSpPr>
        <p:sp>
          <p:nvSpPr>
            <p:cNvPr id="19" name="Freeform 47"/>
            <p:cNvSpPr>
              <a:spLocks/>
            </p:cNvSpPr>
            <p:nvPr/>
          </p:nvSpPr>
          <p:spPr bwMode="auto">
            <a:xfrm>
              <a:off x="5938838" y="2806700"/>
              <a:ext cx="444500" cy="442913"/>
            </a:xfrm>
            <a:custGeom>
              <a:avLst/>
              <a:gdLst>
                <a:gd name="T0" fmla="*/ 279 w 559"/>
                <a:gd name="T1" fmla="*/ 558 h 558"/>
                <a:gd name="T2" fmla="*/ 336 w 559"/>
                <a:gd name="T3" fmla="*/ 553 h 558"/>
                <a:gd name="T4" fmla="*/ 389 w 559"/>
                <a:gd name="T5" fmla="*/ 537 h 558"/>
                <a:gd name="T6" fmla="*/ 437 w 559"/>
                <a:gd name="T7" fmla="*/ 512 h 558"/>
                <a:gd name="T8" fmla="*/ 478 w 559"/>
                <a:gd name="T9" fmla="*/ 477 h 558"/>
                <a:gd name="T10" fmla="*/ 511 w 559"/>
                <a:gd name="T11" fmla="*/ 436 h 558"/>
                <a:gd name="T12" fmla="*/ 538 w 559"/>
                <a:gd name="T13" fmla="*/ 388 h 558"/>
                <a:gd name="T14" fmla="*/ 554 w 559"/>
                <a:gd name="T15" fmla="*/ 336 h 558"/>
                <a:gd name="T16" fmla="*/ 559 w 559"/>
                <a:gd name="T17" fmla="*/ 280 h 558"/>
                <a:gd name="T18" fmla="*/ 558 w 559"/>
                <a:gd name="T19" fmla="*/ 250 h 558"/>
                <a:gd name="T20" fmla="*/ 548 w 559"/>
                <a:gd name="T21" fmla="*/ 196 h 558"/>
                <a:gd name="T22" fmla="*/ 526 w 559"/>
                <a:gd name="T23" fmla="*/ 146 h 558"/>
                <a:gd name="T24" fmla="*/ 496 w 559"/>
                <a:gd name="T25" fmla="*/ 101 h 558"/>
                <a:gd name="T26" fmla="*/ 458 w 559"/>
                <a:gd name="T27" fmla="*/ 63 h 558"/>
                <a:gd name="T28" fmla="*/ 414 w 559"/>
                <a:gd name="T29" fmla="*/ 33 h 558"/>
                <a:gd name="T30" fmla="*/ 364 w 559"/>
                <a:gd name="T31" fmla="*/ 12 h 558"/>
                <a:gd name="T32" fmla="*/ 309 w 559"/>
                <a:gd name="T33" fmla="*/ 2 h 558"/>
                <a:gd name="T34" fmla="*/ 279 w 559"/>
                <a:gd name="T35" fmla="*/ 0 h 558"/>
                <a:gd name="T36" fmla="*/ 223 w 559"/>
                <a:gd name="T37" fmla="*/ 5 h 558"/>
                <a:gd name="T38" fmla="*/ 172 w 559"/>
                <a:gd name="T39" fmla="*/ 22 h 558"/>
                <a:gd name="T40" fmla="*/ 124 w 559"/>
                <a:gd name="T41" fmla="*/ 48 h 558"/>
                <a:gd name="T42" fmla="*/ 82 w 559"/>
                <a:gd name="T43" fmla="*/ 81 h 558"/>
                <a:gd name="T44" fmla="*/ 48 w 559"/>
                <a:gd name="T45" fmla="*/ 123 h 558"/>
                <a:gd name="T46" fmla="*/ 23 w 559"/>
                <a:gd name="T47" fmla="*/ 171 h 558"/>
                <a:gd name="T48" fmla="*/ 6 w 559"/>
                <a:gd name="T49" fmla="*/ 224 h 558"/>
                <a:gd name="T50" fmla="*/ 0 w 559"/>
                <a:gd name="T51" fmla="*/ 280 h 558"/>
                <a:gd name="T52" fmla="*/ 1 w 559"/>
                <a:gd name="T53" fmla="*/ 308 h 558"/>
                <a:gd name="T54" fmla="*/ 13 w 559"/>
                <a:gd name="T55" fmla="*/ 363 h 558"/>
                <a:gd name="T56" fmla="*/ 34 w 559"/>
                <a:gd name="T57" fmla="*/ 412 h 558"/>
                <a:gd name="T58" fmla="*/ 64 w 559"/>
                <a:gd name="T59" fmla="*/ 457 h 558"/>
                <a:gd name="T60" fmla="*/ 102 w 559"/>
                <a:gd name="T61" fmla="*/ 495 h 558"/>
                <a:gd name="T62" fmla="*/ 147 w 559"/>
                <a:gd name="T63" fmla="*/ 525 h 558"/>
                <a:gd name="T64" fmla="*/ 197 w 559"/>
                <a:gd name="T65" fmla="*/ 547 h 558"/>
                <a:gd name="T66" fmla="*/ 251 w 559"/>
                <a:gd name="T67" fmla="*/ 558 h 558"/>
                <a:gd name="T68" fmla="*/ 279 w 559"/>
                <a:gd name="T69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59" h="558">
                  <a:moveTo>
                    <a:pt x="279" y="558"/>
                  </a:moveTo>
                  <a:lnTo>
                    <a:pt x="279" y="558"/>
                  </a:lnTo>
                  <a:lnTo>
                    <a:pt x="309" y="558"/>
                  </a:lnTo>
                  <a:lnTo>
                    <a:pt x="336" y="553"/>
                  </a:lnTo>
                  <a:lnTo>
                    <a:pt x="364" y="547"/>
                  </a:lnTo>
                  <a:lnTo>
                    <a:pt x="389" y="537"/>
                  </a:lnTo>
                  <a:lnTo>
                    <a:pt x="414" y="525"/>
                  </a:lnTo>
                  <a:lnTo>
                    <a:pt x="437" y="512"/>
                  </a:lnTo>
                  <a:lnTo>
                    <a:pt x="458" y="495"/>
                  </a:lnTo>
                  <a:lnTo>
                    <a:pt x="478" y="477"/>
                  </a:lnTo>
                  <a:lnTo>
                    <a:pt x="496" y="457"/>
                  </a:lnTo>
                  <a:lnTo>
                    <a:pt x="511" y="436"/>
                  </a:lnTo>
                  <a:lnTo>
                    <a:pt x="526" y="412"/>
                  </a:lnTo>
                  <a:lnTo>
                    <a:pt x="538" y="388"/>
                  </a:lnTo>
                  <a:lnTo>
                    <a:pt x="548" y="363"/>
                  </a:lnTo>
                  <a:lnTo>
                    <a:pt x="554" y="336"/>
                  </a:lnTo>
                  <a:lnTo>
                    <a:pt x="558" y="308"/>
                  </a:lnTo>
                  <a:lnTo>
                    <a:pt x="559" y="280"/>
                  </a:lnTo>
                  <a:lnTo>
                    <a:pt x="559" y="280"/>
                  </a:lnTo>
                  <a:lnTo>
                    <a:pt x="558" y="250"/>
                  </a:lnTo>
                  <a:lnTo>
                    <a:pt x="554" y="224"/>
                  </a:lnTo>
                  <a:lnTo>
                    <a:pt x="548" y="196"/>
                  </a:lnTo>
                  <a:lnTo>
                    <a:pt x="538" y="171"/>
                  </a:lnTo>
                  <a:lnTo>
                    <a:pt x="526" y="146"/>
                  </a:lnTo>
                  <a:lnTo>
                    <a:pt x="511" y="123"/>
                  </a:lnTo>
                  <a:lnTo>
                    <a:pt x="496" y="101"/>
                  </a:lnTo>
                  <a:lnTo>
                    <a:pt x="478" y="81"/>
                  </a:lnTo>
                  <a:lnTo>
                    <a:pt x="458" y="63"/>
                  </a:lnTo>
                  <a:lnTo>
                    <a:pt x="437" y="48"/>
                  </a:lnTo>
                  <a:lnTo>
                    <a:pt x="414" y="33"/>
                  </a:lnTo>
                  <a:lnTo>
                    <a:pt x="389" y="22"/>
                  </a:lnTo>
                  <a:lnTo>
                    <a:pt x="364" y="12"/>
                  </a:lnTo>
                  <a:lnTo>
                    <a:pt x="336" y="5"/>
                  </a:lnTo>
                  <a:lnTo>
                    <a:pt x="309" y="2"/>
                  </a:lnTo>
                  <a:lnTo>
                    <a:pt x="279" y="0"/>
                  </a:lnTo>
                  <a:lnTo>
                    <a:pt x="279" y="0"/>
                  </a:lnTo>
                  <a:lnTo>
                    <a:pt x="251" y="2"/>
                  </a:lnTo>
                  <a:lnTo>
                    <a:pt x="223" y="5"/>
                  </a:lnTo>
                  <a:lnTo>
                    <a:pt x="197" y="12"/>
                  </a:lnTo>
                  <a:lnTo>
                    <a:pt x="172" y="22"/>
                  </a:lnTo>
                  <a:lnTo>
                    <a:pt x="147" y="33"/>
                  </a:lnTo>
                  <a:lnTo>
                    <a:pt x="124" y="48"/>
                  </a:lnTo>
                  <a:lnTo>
                    <a:pt x="102" y="63"/>
                  </a:lnTo>
                  <a:lnTo>
                    <a:pt x="82" y="81"/>
                  </a:lnTo>
                  <a:lnTo>
                    <a:pt x="64" y="101"/>
                  </a:lnTo>
                  <a:lnTo>
                    <a:pt x="48" y="123"/>
                  </a:lnTo>
                  <a:lnTo>
                    <a:pt x="34" y="146"/>
                  </a:lnTo>
                  <a:lnTo>
                    <a:pt x="23" y="171"/>
                  </a:lnTo>
                  <a:lnTo>
                    <a:pt x="13" y="196"/>
                  </a:lnTo>
                  <a:lnTo>
                    <a:pt x="6" y="224"/>
                  </a:lnTo>
                  <a:lnTo>
                    <a:pt x="1" y="250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1" y="308"/>
                  </a:lnTo>
                  <a:lnTo>
                    <a:pt x="6" y="336"/>
                  </a:lnTo>
                  <a:lnTo>
                    <a:pt x="13" y="363"/>
                  </a:lnTo>
                  <a:lnTo>
                    <a:pt x="23" y="388"/>
                  </a:lnTo>
                  <a:lnTo>
                    <a:pt x="34" y="412"/>
                  </a:lnTo>
                  <a:lnTo>
                    <a:pt x="48" y="436"/>
                  </a:lnTo>
                  <a:lnTo>
                    <a:pt x="64" y="457"/>
                  </a:lnTo>
                  <a:lnTo>
                    <a:pt x="82" y="477"/>
                  </a:lnTo>
                  <a:lnTo>
                    <a:pt x="102" y="495"/>
                  </a:lnTo>
                  <a:lnTo>
                    <a:pt x="124" y="512"/>
                  </a:lnTo>
                  <a:lnTo>
                    <a:pt x="147" y="525"/>
                  </a:lnTo>
                  <a:lnTo>
                    <a:pt x="172" y="537"/>
                  </a:lnTo>
                  <a:lnTo>
                    <a:pt x="197" y="547"/>
                  </a:lnTo>
                  <a:lnTo>
                    <a:pt x="223" y="553"/>
                  </a:lnTo>
                  <a:lnTo>
                    <a:pt x="251" y="558"/>
                  </a:lnTo>
                  <a:lnTo>
                    <a:pt x="279" y="558"/>
                  </a:lnTo>
                  <a:lnTo>
                    <a:pt x="279" y="558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48"/>
            <p:cNvSpPr>
              <a:spLocks/>
            </p:cNvSpPr>
            <p:nvPr/>
          </p:nvSpPr>
          <p:spPr bwMode="auto">
            <a:xfrm>
              <a:off x="5781675" y="2932113"/>
              <a:ext cx="1246187" cy="887413"/>
            </a:xfrm>
            <a:custGeom>
              <a:avLst/>
              <a:gdLst>
                <a:gd name="T0" fmla="*/ 99 w 1569"/>
                <a:gd name="T1" fmla="*/ 1113 h 1118"/>
                <a:gd name="T2" fmla="*/ 377 w 1569"/>
                <a:gd name="T3" fmla="*/ 1113 h 1118"/>
                <a:gd name="T4" fmla="*/ 397 w 1569"/>
                <a:gd name="T5" fmla="*/ 1111 h 1118"/>
                <a:gd name="T6" fmla="*/ 447 w 1569"/>
                <a:gd name="T7" fmla="*/ 1083 h 1118"/>
                <a:gd name="T8" fmla="*/ 475 w 1569"/>
                <a:gd name="T9" fmla="*/ 1033 h 1118"/>
                <a:gd name="T10" fmla="*/ 476 w 1569"/>
                <a:gd name="T11" fmla="*/ 1012 h 1118"/>
                <a:gd name="T12" fmla="*/ 468 w 1569"/>
                <a:gd name="T13" fmla="*/ 974 h 1118"/>
                <a:gd name="T14" fmla="*/ 432 w 1569"/>
                <a:gd name="T15" fmla="*/ 929 h 1118"/>
                <a:gd name="T16" fmla="*/ 387 w 1569"/>
                <a:gd name="T17" fmla="*/ 912 h 1118"/>
                <a:gd name="T18" fmla="*/ 155 w 1569"/>
                <a:gd name="T19" fmla="*/ 912 h 1118"/>
                <a:gd name="T20" fmla="*/ 157 w 1569"/>
                <a:gd name="T21" fmla="*/ 903 h 1118"/>
                <a:gd name="T22" fmla="*/ 167 w 1569"/>
                <a:gd name="T23" fmla="*/ 889 h 1118"/>
                <a:gd name="T24" fmla="*/ 183 w 1569"/>
                <a:gd name="T25" fmla="*/ 884 h 1118"/>
                <a:gd name="T26" fmla="*/ 266 w 1569"/>
                <a:gd name="T27" fmla="*/ 724 h 1118"/>
                <a:gd name="T28" fmla="*/ 278 w 1569"/>
                <a:gd name="T29" fmla="*/ 709 h 1118"/>
                <a:gd name="T30" fmla="*/ 293 w 1569"/>
                <a:gd name="T31" fmla="*/ 709 h 1118"/>
                <a:gd name="T32" fmla="*/ 306 w 1569"/>
                <a:gd name="T33" fmla="*/ 727 h 1118"/>
                <a:gd name="T34" fmla="*/ 377 w 1569"/>
                <a:gd name="T35" fmla="*/ 884 h 1118"/>
                <a:gd name="T36" fmla="*/ 402 w 1569"/>
                <a:gd name="T37" fmla="*/ 888 h 1118"/>
                <a:gd name="T38" fmla="*/ 437 w 1569"/>
                <a:gd name="T39" fmla="*/ 901 h 1118"/>
                <a:gd name="T40" fmla="*/ 466 w 1569"/>
                <a:gd name="T41" fmla="*/ 922 h 1118"/>
                <a:gd name="T42" fmla="*/ 490 w 1569"/>
                <a:gd name="T43" fmla="*/ 952 h 1118"/>
                <a:gd name="T44" fmla="*/ 501 w 1569"/>
                <a:gd name="T45" fmla="*/ 987 h 1118"/>
                <a:gd name="T46" fmla="*/ 505 w 1569"/>
                <a:gd name="T47" fmla="*/ 1012 h 1118"/>
                <a:gd name="T48" fmla="*/ 496 w 1569"/>
                <a:gd name="T49" fmla="*/ 1058 h 1118"/>
                <a:gd name="T50" fmla="*/ 471 w 1569"/>
                <a:gd name="T51" fmla="*/ 1098 h 1118"/>
                <a:gd name="T52" fmla="*/ 877 w 1569"/>
                <a:gd name="T53" fmla="*/ 1118 h 1118"/>
                <a:gd name="T54" fmla="*/ 1200 w 1569"/>
                <a:gd name="T55" fmla="*/ 469 h 1118"/>
                <a:gd name="T56" fmla="*/ 1210 w 1569"/>
                <a:gd name="T57" fmla="*/ 465 h 1118"/>
                <a:gd name="T58" fmla="*/ 1237 w 1569"/>
                <a:gd name="T59" fmla="*/ 449 h 1118"/>
                <a:gd name="T60" fmla="*/ 1536 w 1569"/>
                <a:gd name="T61" fmla="*/ 174 h 1118"/>
                <a:gd name="T62" fmla="*/ 1559 w 1569"/>
                <a:gd name="T63" fmla="*/ 143 h 1118"/>
                <a:gd name="T64" fmla="*/ 1569 w 1569"/>
                <a:gd name="T65" fmla="*/ 86 h 1118"/>
                <a:gd name="T66" fmla="*/ 1551 w 1569"/>
                <a:gd name="T67" fmla="*/ 42 h 1118"/>
                <a:gd name="T68" fmla="*/ 1538 w 1569"/>
                <a:gd name="T69" fmla="*/ 27 h 1118"/>
                <a:gd name="T70" fmla="*/ 1495 w 1569"/>
                <a:gd name="T71" fmla="*/ 2 h 1118"/>
                <a:gd name="T72" fmla="*/ 1437 w 1569"/>
                <a:gd name="T73" fmla="*/ 5 h 1118"/>
                <a:gd name="T74" fmla="*/ 1404 w 1569"/>
                <a:gd name="T75" fmla="*/ 25 h 1118"/>
                <a:gd name="T76" fmla="*/ 867 w 1569"/>
                <a:gd name="T77" fmla="*/ 363 h 1118"/>
                <a:gd name="T78" fmla="*/ 221 w 1569"/>
                <a:gd name="T79" fmla="*/ 500 h 1118"/>
                <a:gd name="T80" fmla="*/ 177 w 1569"/>
                <a:gd name="T81" fmla="*/ 517 h 1118"/>
                <a:gd name="T82" fmla="*/ 140 w 1569"/>
                <a:gd name="T83" fmla="*/ 543 h 1118"/>
                <a:gd name="T84" fmla="*/ 109 w 1569"/>
                <a:gd name="T85" fmla="*/ 578 h 1118"/>
                <a:gd name="T86" fmla="*/ 86 w 1569"/>
                <a:gd name="T87" fmla="*/ 618 h 1118"/>
                <a:gd name="T88" fmla="*/ 74 w 1569"/>
                <a:gd name="T89" fmla="*/ 664 h 1118"/>
                <a:gd name="T90" fmla="*/ 11 w 1569"/>
                <a:gd name="T91" fmla="*/ 956 h 1118"/>
                <a:gd name="T92" fmla="*/ 0 w 1569"/>
                <a:gd name="T93" fmla="*/ 1023 h 1118"/>
                <a:gd name="T94" fmla="*/ 16 w 1569"/>
                <a:gd name="T95" fmla="*/ 1068 h 1118"/>
                <a:gd name="T96" fmla="*/ 61 w 1569"/>
                <a:gd name="T97" fmla="*/ 1105 h 1118"/>
                <a:gd name="T98" fmla="*/ 99 w 1569"/>
                <a:gd name="T99" fmla="*/ 1113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69" h="1118">
                  <a:moveTo>
                    <a:pt x="99" y="1113"/>
                  </a:moveTo>
                  <a:lnTo>
                    <a:pt x="99" y="1113"/>
                  </a:lnTo>
                  <a:lnTo>
                    <a:pt x="99" y="1113"/>
                  </a:lnTo>
                  <a:lnTo>
                    <a:pt x="99" y="1113"/>
                  </a:lnTo>
                  <a:lnTo>
                    <a:pt x="377" y="1113"/>
                  </a:lnTo>
                  <a:lnTo>
                    <a:pt x="377" y="1113"/>
                  </a:lnTo>
                  <a:lnTo>
                    <a:pt x="377" y="1113"/>
                  </a:lnTo>
                  <a:lnTo>
                    <a:pt x="387" y="1113"/>
                  </a:lnTo>
                  <a:lnTo>
                    <a:pt x="397" y="1111"/>
                  </a:lnTo>
                  <a:lnTo>
                    <a:pt x="415" y="1105"/>
                  </a:lnTo>
                  <a:lnTo>
                    <a:pt x="432" y="1096"/>
                  </a:lnTo>
                  <a:lnTo>
                    <a:pt x="447" y="1083"/>
                  </a:lnTo>
                  <a:lnTo>
                    <a:pt x="460" y="1068"/>
                  </a:lnTo>
                  <a:lnTo>
                    <a:pt x="468" y="1052"/>
                  </a:lnTo>
                  <a:lnTo>
                    <a:pt x="475" y="1033"/>
                  </a:lnTo>
                  <a:lnTo>
                    <a:pt x="476" y="1023"/>
                  </a:lnTo>
                  <a:lnTo>
                    <a:pt x="476" y="1012"/>
                  </a:lnTo>
                  <a:lnTo>
                    <a:pt x="476" y="1012"/>
                  </a:lnTo>
                  <a:lnTo>
                    <a:pt x="476" y="1002"/>
                  </a:lnTo>
                  <a:lnTo>
                    <a:pt x="475" y="992"/>
                  </a:lnTo>
                  <a:lnTo>
                    <a:pt x="468" y="974"/>
                  </a:lnTo>
                  <a:lnTo>
                    <a:pt x="460" y="957"/>
                  </a:lnTo>
                  <a:lnTo>
                    <a:pt x="447" y="942"/>
                  </a:lnTo>
                  <a:lnTo>
                    <a:pt x="432" y="929"/>
                  </a:lnTo>
                  <a:lnTo>
                    <a:pt x="415" y="921"/>
                  </a:lnTo>
                  <a:lnTo>
                    <a:pt x="397" y="914"/>
                  </a:lnTo>
                  <a:lnTo>
                    <a:pt x="387" y="912"/>
                  </a:lnTo>
                  <a:lnTo>
                    <a:pt x="377" y="912"/>
                  </a:lnTo>
                  <a:lnTo>
                    <a:pt x="377" y="912"/>
                  </a:lnTo>
                  <a:lnTo>
                    <a:pt x="155" y="912"/>
                  </a:lnTo>
                  <a:lnTo>
                    <a:pt x="155" y="912"/>
                  </a:lnTo>
                  <a:lnTo>
                    <a:pt x="155" y="907"/>
                  </a:lnTo>
                  <a:lnTo>
                    <a:pt x="157" y="903"/>
                  </a:lnTo>
                  <a:lnTo>
                    <a:pt x="160" y="898"/>
                  </a:lnTo>
                  <a:lnTo>
                    <a:pt x="163" y="893"/>
                  </a:lnTo>
                  <a:lnTo>
                    <a:pt x="167" y="889"/>
                  </a:lnTo>
                  <a:lnTo>
                    <a:pt x="172" y="888"/>
                  </a:lnTo>
                  <a:lnTo>
                    <a:pt x="177" y="886"/>
                  </a:lnTo>
                  <a:lnTo>
                    <a:pt x="183" y="884"/>
                  </a:lnTo>
                  <a:lnTo>
                    <a:pt x="230" y="884"/>
                  </a:lnTo>
                  <a:lnTo>
                    <a:pt x="266" y="724"/>
                  </a:lnTo>
                  <a:lnTo>
                    <a:pt x="266" y="724"/>
                  </a:lnTo>
                  <a:lnTo>
                    <a:pt x="269" y="717"/>
                  </a:lnTo>
                  <a:lnTo>
                    <a:pt x="273" y="712"/>
                  </a:lnTo>
                  <a:lnTo>
                    <a:pt x="278" y="709"/>
                  </a:lnTo>
                  <a:lnTo>
                    <a:pt x="286" y="707"/>
                  </a:lnTo>
                  <a:lnTo>
                    <a:pt x="286" y="707"/>
                  </a:lnTo>
                  <a:lnTo>
                    <a:pt x="293" y="709"/>
                  </a:lnTo>
                  <a:lnTo>
                    <a:pt x="299" y="714"/>
                  </a:lnTo>
                  <a:lnTo>
                    <a:pt x="304" y="720"/>
                  </a:lnTo>
                  <a:lnTo>
                    <a:pt x="306" y="727"/>
                  </a:lnTo>
                  <a:lnTo>
                    <a:pt x="306" y="727"/>
                  </a:lnTo>
                  <a:lnTo>
                    <a:pt x="306" y="884"/>
                  </a:lnTo>
                  <a:lnTo>
                    <a:pt x="377" y="884"/>
                  </a:lnTo>
                  <a:lnTo>
                    <a:pt x="377" y="884"/>
                  </a:lnTo>
                  <a:lnTo>
                    <a:pt x="390" y="886"/>
                  </a:lnTo>
                  <a:lnTo>
                    <a:pt x="402" y="888"/>
                  </a:lnTo>
                  <a:lnTo>
                    <a:pt x="415" y="891"/>
                  </a:lnTo>
                  <a:lnTo>
                    <a:pt x="427" y="894"/>
                  </a:lnTo>
                  <a:lnTo>
                    <a:pt x="437" y="901"/>
                  </a:lnTo>
                  <a:lnTo>
                    <a:pt x="448" y="907"/>
                  </a:lnTo>
                  <a:lnTo>
                    <a:pt x="458" y="914"/>
                  </a:lnTo>
                  <a:lnTo>
                    <a:pt x="466" y="922"/>
                  </a:lnTo>
                  <a:lnTo>
                    <a:pt x="475" y="931"/>
                  </a:lnTo>
                  <a:lnTo>
                    <a:pt x="483" y="941"/>
                  </a:lnTo>
                  <a:lnTo>
                    <a:pt x="490" y="952"/>
                  </a:lnTo>
                  <a:lnTo>
                    <a:pt x="495" y="964"/>
                  </a:lnTo>
                  <a:lnTo>
                    <a:pt x="498" y="975"/>
                  </a:lnTo>
                  <a:lnTo>
                    <a:pt x="501" y="987"/>
                  </a:lnTo>
                  <a:lnTo>
                    <a:pt x="503" y="1000"/>
                  </a:lnTo>
                  <a:lnTo>
                    <a:pt x="505" y="1012"/>
                  </a:lnTo>
                  <a:lnTo>
                    <a:pt x="505" y="1012"/>
                  </a:lnTo>
                  <a:lnTo>
                    <a:pt x="503" y="1028"/>
                  </a:lnTo>
                  <a:lnTo>
                    <a:pt x="501" y="1045"/>
                  </a:lnTo>
                  <a:lnTo>
                    <a:pt x="496" y="1058"/>
                  </a:lnTo>
                  <a:lnTo>
                    <a:pt x="490" y="1073"/>
                  </a:lnTo>
                  <a:lnTo>
                    <a:pt x="481" y="1086"/>
                  </a:lnTo>
                  <a:lnTo>
                    <a:pt x="471" y="1098"/>
                  </a:lnTo>
                  <a:lnTo>
                    <a:pt x="462" y="1108"/>
                  </a:lnTo>
                  <a:lnTo>
                    <a:pt x="450" y="1118"/>
                  </a:lnTo>
                  <a:lnTo>
                    <a:pt x="877" y="1118"/>
                  </a:lnTo>
                  <a:lnTo>
                    <a:pt x="897" y="568"/>
                  </a:lnTo>
                  <a:lnTo>
                    <a:pt x="1200" y="469"/>
                  </a:lnTo>
                  <a:lnTo>
                    <a:pt x="1200" y="469"/>
                  </a:lnTo>
                  <a:lnTo>
                    <a:pt x="1200" y="469"/>
                  </a:lnTo>
                  <a:lnTo>
                    <a:pt x="1200" y="469"/>
                  </a:lnTo>
                  <a:lnTo>
                    <a:pt x="1210" y="465"/>
                  </a:lnTo>
                  <a:lnTo>
                    <a:pt x="1220" y="460"/>
                  </a:lnTo>
                  <a:lnTo>
                    <a:pt x="1228" y="455"/>
                  </a:lnTo>
                  <a:lnTo>
                    <a:pt x="1237" y="449"/>
                  </a:lnTo>
                  <a:lnTo>
                    <a:pt x="1237" y="449"/>
                  </a:lnTo>
                  <a:lnTo>
                    <a:pt x="1536" y="174"/>
                  </a:lnTo>
                  <a:lnTo>
                    <a:pt x="1536" y="174"/>
                  </a:lnTo>
                  <a:lnTo>
                    <a:pt x="1543" y="167"/>
                  </a:lnTo>
                  <a:lnTo>
                    <a:pt x="1549" y="159"/>
                  </a:lnTo>
                  <a:lnTo>
                    <a:pt x="1559" y="143"/>
                  </a:lnTo>
                  <a:lnTo>
                    <a:pt x="1566" y="124"/>
                  </a:lnTo>
                  <a:lnTo>
                    <a:pt x="1569" y="106"/>
                  </a:lnTo>
                  <a:lnTo>
                    <a:pt x="1569" y="86"/>
                  </a:lnTo>
                  <a:lnTo>
                    <a:pt x="1564" y="68"/>
                  </a:lnTo>
                  <a:lnTo>
                    <a:pt x="1556" y="50"/>
                  </a:lnTo>
                  <a:lnTo>
                    <a:pt x="1551" y="42"/>
                  </a:lnTo>
                  <a:lnTo>
                    <a:pt x="1545" y="33"/>
                  </a:lnTo>
                  <a:lnTo>
                    <a:pt x="1545" y="33"/>
                  </a:lnTo>
                  <a:lnTo>
                    <a:pt x="1538" y="27"/>
                  </a:lnTo>
                  <a:lnTo>
                    <a:pt x="1530" y="20"/>
                  </a:lnTo>
                  <a:lnTo>
                    <a:pt x="1513" y="8"/>
                  </a:lnTo>
                  <a:lnTo>
                    <a:pt x="1495" y="2"/>
                  </a:lnTo>
                  <a:lnTo>
                    <a:pt x="1475" y="0"/>
                  </a:lnTo>
                  <a:lnTo>
                    <a:pt x="1457" y="0"/>
                  </a:lnTo>
                  <a:lnTo>
                    <a:pt x="1437" y="5"/>
                  </a:lnTo>
                  <a:lnTo>
                    <a:pt x="1420" y="13"/>
                  </a:lnTo>
                  <a:lnTo>
                    <a:pt x="1412" y="18"/>
                  </a:lnTo>
                  <a:lnTo>
                    <a:pt x="1404" y="25"/>
                  </a:lnTo>
                  <a:lnTo>
                    <a:pt x="1404" y="25"/>
                  </a:lnTo>
                  <a:lnTo>
                    <a:pt x="1117" y="285"/>
                  </a:lnTo>
                  <a:lnTo>
                    <a:pt x="867" y="363"/>
                  </a:lnTo>
                  <a:lnTo>
                    <a:pt x="236" y="497"/>
                  </a:lnTo>
                  <a:lnTo>
                    <a:pt x="236" y="497"/>
                  </a:lnTo>
                  <a:lnTo>
                    <a:pt x="221" y="500"/>
                  </a:lnTo>
                  <a:lnTo>
                    <a:pt x="207" y="505"/>
                  </a:lnTo>
                  <a:lnTo>
                    <a:pt x="192" y="510"/>
                  </a:lnTo>
                  <a:lnTo>
                    <a:pt x="177" y="517"/>
                  </a:lnTo>
                  <a:lnTo>
                    <a:pt x="163" y="525"/>
                  </a:lnTo>
                  <a:lnTo>
                    <a:pt x="152" y="533"/>
                  </a:lnTo>
                  <a:lnTo>
                    <a:pt x="140" y="543"/>
                  </a:lnTo>
                  <a:lnTo>
                    <a:pt x="129" y="555"/>
                  </a:lnTo>
                  <a:lnTo>
                    <a:pt x="119" y="565"/>
                  </a:lnTo>
                  <a:lnTo>
                    <a:pt x="109" y="578"/>
                  </a:lnTo>
                  <a:lnTo>
                    <a:pt x="101" y="591"/>
                  </a:lnTo>
                  <a:lnTo>
                    <a:pt x="92" y="604"/>
                  </a:lnTo>
                  <a:lnTo>
                    <a:pt x="86" y="618"/>
                  </a:lnTo>
                  <a:lnTo>
                    <a:pt x="81" y="633"/>
                  </a:lnTo>
                  <a:lnTo>
                    <a:pt x="77" y="648"/>
                  </a:lnTo>
                  <a:lnTo>
                    <a:pt x="74" y="664"/>
                  </a:lnTo>
                  <a:lnTo>
                    <a:pt x="74" y="664"/>
                  </a:lnTo>
                  <a:lnTo>
                    <a:pt x="36" y="836"/>
                  </a:lnTo>
                  <a:lnTo>
                    <a:pt x="11" y="956"/>
                  </a:lnTo>
                  <a:lnTo>
                    <a:pt x="0" y="1012"/>
                  </a:lnTo>
                  <a:lnTo>
                    <a:pt x="0" y="1012"/>
                  </a:lnTo>
                  <a:lnTo>
                    <a:pt x="0" y="1023"/>
                  </a:lnTo>
                  <a:lnTo>
                    <a:pt x="1" y="1033"/>
                  </a:lnTo>
                  <a:lnTo>
                    <a:pt x="8" y="1052"/>
                  </a:lnTo>
                  <a:lnTo>
                    <a:pt x="16" y="1068"/>
                  </a:lnTo>
                  <a:lnTo>
                    <a:pt x="29" y="1083"/>
                  </a:lnTo>
                  <a:lnTo>
                    <a:pt x="44" y="1096"/>
                  </a:lnTo>
                  <a:lnTo>
                    <a:pt x="61" y="1105"/>
                  </a:lnTo>
                  <a:lnTo>
                    <a:pt x="79" y="1111"/>
                  </a:lnTo>
                  <a:lnTo>
                    <a:pt x="89" y="1113"/>
                  </a:lnTo>
                  <a:lnTo>
                    <a:pt x="99" y="1113"/>
                  </a:lnTo>
                  <a:lnTo>
                    <a:pt x="99" y="1113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auto">
            <a:xfrm>
              <a:off x="6721475" y="2801938"/>
              <a:ext cx="468312" cy="115888"/>
            </a:xfrm>
            <a:custGeom>
              <a:avLst/>
              <a:gdLst>
                <a:gd name="T0" fmla="*/ 589 w 589"/>
                <a:gd name="T1" fmla="*/ 146 h 146"/>
                <a:gd name="T2" fmla="*/ 0 w 589"/>
                <a:gd name="T3" fmla="*/ 0 h 146"/>
                <a:gd name="T4" fmla="*/ 49 w 589"/>
                <a:gd name="T5" fmla="*/ 146 h 146"/>
                <a:gd name="T6" fmla="*/ 589 w 589"/>
                <a:gd name="T7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9" h="146">
                  <a:moveTo>
                    <a:pt x="589" y="146"/>
                  </a:moveTo>
                  <a:lnTo>
                    <a:pt x="0" y="0"/>
                  </a:lnTo>
                  <a:lnTo>
                    <a:pt x="49" y="146"/>
                  </a:lnTo>
                  <a:lnTo>
                    <a:pt x="589" y="146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50"/>
            <p:cNvSpPr>
              <a:spLocks/>
            </p:cNvSpPr>
            <p:nvPr/>
          </p:nvSpPr>
          <p:spPr bwMode="auto">
            <a:xfrm>
              <a:off x="6834188" y="2746375"/>
              <a:ext cx="303212" cy="136525"/>
            </a:xfrm>
            <a:custGeom>
              <a:avLst/>
              <a:gdLst>
                <a:gd name="T0" fmla="*/ 27 w 383"/>
                <a:gd name="T1" fmla="*/ 0 h 172"/>
                <a:gd name="T2" fmla="*/ 0 w 383"/>
                <a:gd name="T3" fmla="*/ 69 h 172"/>
                <a:gd name="T4" fmla="*/ 383 w 383"/>
                <a:gd name="T5" fmla="*/ 172 h 172"/>
                <a:gd name="T6" fmla="*/ 27 w 383"/>
                <a:gd name="T7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3" h="172">
                  <a:moveTo>
                    <a:pt x="27" y="0"/>
                  </a:moveTo>
                  <a:lnTo>
                    <a:pt x="0" y="69"/>
                  </a:lnTo>
                  <a:lnTo>
                    <a:pt x="383" y="17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51"/>
            <p:cNvSpPr>
              <a:spLocks/>
            </p:cNvSpPr>
            <p:nvPr/>
          </p:nvSpPr>
          <p:spPr bwMode="auto">
            <a:xfrm>
              <a:off x="5961063" y="4097338"/>
              <a:ext cx="33337" cy="449263"/>
            </a:xfrm>
            <a:custGeom>
              <a:avLst/>
              <a:gdLst>
                <a:gd name="T0" fmla="*/ 0 w 41"/>
                <a:gd name="T1" fmla="*/ 545 h 564"/>
                <a:gd name="T2" fmla="*/ 0 w 41"/>
                <a:gd name="T3" fmla="*/ 545 h 564"/>
                <a:gd name="T4" fmla="*/ 1 w 41"/>
                <a:gd name="T5" fmla="*/ 553 h 564"/>
                <a:gd name="T6" fmla="*/ 6 w 41"/>
                <a:gd name="T7" fmla="*/ 559 h 564"/>
                <a:gd name="T8" fmla="*/ 13 w 41"/>
                <a:gd name="T9" fmla="*/ 563 h 564"/>
                <a:gd name="T10" fmla="*/ 20 w 41"/>
                <a:gd name="T11" fmla="*/ 564 h 564"/>
                <a:gd name="T12" fmla="*/ 20 w 41"/>
                <a:gd name="T13" fmla="*/ 564 h 564"/>
                <a:gd name="T14" fmla="*/ 28 w 41"/>
                <a:gd name="T15" fmla="*/ 563 h 564"/>
                <a:gd name="T16" fmla="*/ 35 w 41"/>
                <a:gd name="T17" fmla="*/ 559 h 564"/>
                <a:gd name="T18" fmla="*/ 39 w 41"/>
                <a:gd name="T19" fmla="*/ 553 h 564"/>
                <a:gd name="T20" fmla="*/ 41 w 41"/>
                <a:gd name="T21" fmla="*/ 545 h 564"/>
                <a:gd name="T22" fmla="*/ 41 w 41"/>
                <a:gd name="T23" fmla="*/ 0 h 564"/>
                <a:gd name="T24" fmla="*/ 0 w 41"/>
                <a:gd name="T25" fmla="*/ 0 h 564"/>
                <a:gd name="T26" fmla="*/ 0 w 41"/>
                <a:gd name="T27" fmla="*/ 545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564">
                  <a:moveTo>
                    <a:pt x="0" y="545"/>
                  </a:moveTo>
                  <a:lnTo>
                    <a:pt x="0" y="545"/>
                  </a:lnTo>
                  <a:lnTo>
                    <a:pt x="1" y="553"/>
                  </a:lnTo>
                  <a:lnTo>
                    <a:pt x="6" y="559"/>
                  </a:lnTo>
                  <a:lnTo>
                    <a:pt x="13" y="563"/>
                  </a:lnTo>
                  <a:lnTo>
                    <a:pt x="20" y="564"/>
                  </a:lnTo>
                  <a:lnTo>
                    <a:pt x="20" y="564"/>
                  </a:lnTo>
                  <a:lnTo>
                    <a:pt x="28" y="563"/>
                  </a:lnTo>
                  <a:lnTo>
                    <a:pt x="35" y="559"/>
                  </a:lnTo>
                  <a:lnTo>
                    <a:pt x="39" y="553"/>
                  </a:lnTo>
                  <a:lnTo>
                    <a:pt x="41" y="545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545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52"/>
            <p:cNvSpPr>
              <a:spLocks/>
            </p:cNvSpPr>
            <p:nvPr/>
          </p:nvSpPr>
          <p:spPr bwMode="auto">
            <a:xfrm>
              <a:off x="6499225" y="4097338"/>
              <a:ext cx="33337" cy="449263"/>
            </a:xfrm>
            <a:custGeom>
              <a:avLst/>
              <a:gdLst>
                <a:gd name="T0" fmla="*/ 0 w 41"/>
                <a:gd name="T1" fmla="*/ 545 h 564"/>
                <a:gd name="T2" fmla="*/ 0 w 41"/>
                <a:gd name="T3" fmla="*/ 545 h 564"/>
                <a:gd name="T4" fmla="*/ 1 w 41"/>
                <a:gd name="T5" fmla="*/ 553 h 564"/>
                <a:gd name="T6" fmla="*/ 6 w 41"/>
                <a:gd name="T7" fmla="*/ 559 h 564"/>
                <a:gd name="T8" fmla="*/ 13 w 41"/>
                <a:gd name="T9" fmla="*/ 563 h 564"/>
                <a:gd name="T10" fmla="*/ 21 w 41"/>
                <a:gd name="T11" fmla="*/ 564 h 564"/>
                <a:gd name="T12" fmla="*/ 21 w 41"/>
                <a:gd name="T13" fmla="*/ 564 h 564"/>
                <a:gd name="T14" fmla="*/ 28 w 41"/>
                <a:gd name="T15" fmla="*/ 563 h 564"/>
                <a:gd name="T16" fmla="*/ 34 w 41"/>
                <a:gd name="T17" fmla="*/ 559 h 564"/>
                <a:gd name="T18" fmla="*/ 39 w 41"/>
                <a:gd name="T19" fmla="*/ 553 h 564"/>
                <a:gd name="T20" fmla="*/ 41 w 41"/>
                <a:gd name="T21" fmla="*/ 545 h 564"/>
                <a:gd name="T22" fmla="*/ 41 w 41"/>
                <a:gd name="T23" fmla="*/ 0 h 564"/>
                <a:gd name="T24" fmla="*/ 0 w 41"/>
                <a:gd name="T25" fmla="*/ 0 h 564"/>
                <a:gd name="T26" fmla="*/ 0 w 41"/>
                <a:gd name="T27" fmla="*/ 545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564">
                  <a:moveTo>
                    <a:pt x="0" y="545"/>
                  </a:moveTo>
                  <a:lnTo>
                    <a:pt x="0" y="545"/>
                  </a:lnTo>
                  <a:lnTo>
                    <a:pt x="1" y="553"/>
                  </a:lnTo>
                  <a:lnTo>
                    <a:pt x="6" y="559"/>
                  </a:lnTo>
                  <a:lnTo>
                    <a:pt x="13" y="563"/>
                  </a:lnTo>
                  <a:lnTo>
                    <a:pt x="21" y="564"/>
                  </a:lnTo>
                  <a:lnTo>
                    <a:pt x="21" y="564"/>
                  </a:lnTo>
                  <a:lnTo>
                    <a:pt x="28" y="563"/>
                  </a:lnTo>
                  <a:lnTo>
                    <a:pt x="34" y="559"/>
                  </a:lnTo>
                  <a:lnTo>
                    <a:pt x="39" y="553"/>
                  </a:lnTo>
                  <a:lnTo>
                    <a:pt x="41" y="545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545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53"/>
            <p:cNvSpPr>
              <a:spLocks/>
            </p:cNvSpPr>
            <p:nvPr/>
          </p:nvSpPr>
          <p:spPr bwMode="auto">
            <a:xfrm>
              <a:off x="6024563" y="3937000"/>
              <a:ext cx="446087" cy="609600"/>
            </a:xfrm>
            <a:custGeom>
              <a:avLst/>
              <a:gdLst>
                <a:gd name="T0" fmla="*/ 0 w 561"/>
                <a:gd name="T1" fmla="*/ 636 h 766"/>
                <a:gd name="T2" fmla="*/ 0 w 561"/>
                <a:gd name="T3" fmla="*/ 649 h 766"/>
                <a:gd name="T4" fmla="*/ 5 w 561"/>
                <a:gd name="T5" fmla="*/ 675 h 766"/>
                <a:gd name="T6" fmla="*/ 15 w 561"/>
                <a:gd name="T7" fmla="*/ 699 h 766"/>
                <a:gd name="T8" fmla="*/ 30 w 561"/>
                <a:gd name="T9" fmla="*/ 718 h 766"/>
                <a:gd name="T10" fmla="*/ 46 w 561"/>
                <a:gd name="T11" fmla="*/ 737 h 766"/>
                <a:gd name="T12" fmla="*/ 68 w 561"/>
                <a:gd name="T13" fmla="*/ 752 h 766"/>
                <a:gd name="T14" fmla="*/ 91 w 561"/>
                <a:gd name="T15" fmla="*/ 760 h 766"/>
                <a:gd name="T16" fmla="*/ 116 w 561"/>
                <a:gd name="T17" fmla="*/ 766 h 766"/>
                <a:gd name="T18" fmla="*/ 129 w 561"/>
                <a:gd name="T19" fmla="*/ 766 h 766"/>
                <a:gd name="T20" fmla="*/ 156 w 561"/>
                <a:gd name="T21" fmla="*/ 763 h 766"/>
                <a:gd name="T22" fmla="*/ 180 w 561"/>
                <a:gd name="T23" fmla="*/ 757 h 766"/>
                <a:gd name="T24" fmla="*/ 202 w 561"/>
                <a:gd name="T25" fmla="*/ 745 h 766"/>
                <a:gd name="T26" fmla="*/ 222 w 561"/>
                <a:gd name="T27" fmla="*/ 728 h 766"/>
                <a:gd name="T28" fmla="*/ 238 w 561"/>
                <a:gd name="T29" fmla="*/ 708 h 766"/>
                <a:gd name="T30" fmla="*/ 250 w 561"/>
                <a:gd name="T31" fmla="*/ 687 h 766"/>
                <a:gd name="T32" fmla="*/ 257 w 561"/>
                <a:gd name="T33" fmla="*/ 662 h 766"/>
                <a:gd name="T34" fmla="*/ 260 w 561"/>
                <a:gd name="T35" fmla="*/ 636 h 766"/>
                <a:gd name="T36" fmla="*/ 260 w 561"/>
                <a:gd name="T37" fmla="*/ 203 h 766"/>
                <a:gd name="T38" fmla="*/ 266 w 561"/>
                <a:gd name="T39" fmla="*/ 189 h 766"/>
                <a:gd name="T40" fmla="*/ 280 w 561"/>
                <a:gd name="T41" fmla="*/ 184 h 766"/>
                <a:gd name="T42" fmla="*/ 288 w 561"/>
                <a:gd name="T43" fmla="*/ 185 h 766"/>
                <a:gd name="T44" fmla="*/ 298 w 561"/>
                <a:gd name="T45" fmla="*/ 195 h 766"/>
                <a:gd name="T46" fmla="*/ 301 w 561"/>
                <a:gd name="T47" fmla="*/ 636 h 766"/>
                <a:gd name="T48" fmla="*/ 301 w 561"/>
                <a:gd name="T49" fmla="*/ 649 h 766"/>
                <a:gd name="T50" fmla="*/ 306 w 561"/>
                <a:gd name="T51" fmla="*/ 675 h 766"/>
                <a:gd name="T52" fmla="*/ 316 w 561"/>
                <a:gd name="T53" fmla="*/ 699 h 766"/>
                <a:gd name="T54" fmla="*/ 331 w 561"/>
                <a:gd name="T55" fmla="*/ 718 h 766"/>
                <a:gd name="T56" fmla="*/ 348 w 561"/>
                <a:gd name="T57" fmla="*/ 737 h 766"/>
                <a:gd name="T58" fmla="*/ 369 w 561"/>
                <a:gd name="T59" fmla="*/ 752 h 766"/>
                <a:gd name="T60" fmla="*/ 392 w 561"/>
                <a:gd name="T61" fmla="*/ 760 h 766"/>
                <a:gd name="T62" fmla="*/ 417 w 561"/>
                <a:gd name="T63" fmla="*/ 766 h 766"/>
                <a:gd name="T64" fmla="*/ 430 w 561"/>
                <a:gd name="T65" fmla="*/ 766 h 766"/>
                <a:gd name="T66" fmla="*/ 457 w 561"/>
                <a:gd name="T67" fmla="*/ 763 h 766"/>
                <a:gd name="T68" fmla="*/ 482 w 561"/>
                <a:gd name="T69" fmla="*/ 757 h 766"/>
                <a:gd name="T70" fmla="*/ 503 w 561"/>
                <a:gd name="T71" fmla="*/ 745 h 766"/>
                <a:gd name="T72" fmla="*/ 523 w 561"/>
                <a:gd name="T73" fmla="*/ 728 h 766"/>
                <a:gd name="T74" fmla="*/ 538 w 561"/>
                <a:gd name="T75" fmla="*/ 708 h 766"/>
                <a:gd name="T76" fmla="*/ 551 w 561"/>
                <a:gd name="T77" fmla="*/ 687 h 766"/>
                <a:gd name="T78" fmla="*/ 558 w 561"/>
                <a:gd name="T79" fmla="*/ 662 h 766"/>
                <a:gd name="T80" fmla="*/ 561 w 561"/>
                <a:gd name="T81" fmla="*/ 636 h 766"/>
                <a:gd name="T82" fmla="*/ 0 w 561"/>
                <a:gd name="T83" fmla="*/ 0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61" h="766">
                  <a:moveTo>
                    <a:pt x="0" y="0"/>
                  </a:moveTo>
                  <a:lnTo>
                    <a:pt x="0" y="636"/>
                  </a:lnTo>
                  <a:lnTo>
                    <a:pt x="0" y="636"/>
                  </a:lnTo>
                  <a:lnTo>
                    <a:pt x="0" y="649"/>
                  </a:lnTo>
                  <a:lnTo>
                    <a:pt x="2" y="662"/>
                  </a:lnTo>
                  <a:lnTo>
                    <a:pt x="5" y="675"/>
                  </a:lnTo>
                  <a:lnTo>
                    <a:pt x="10" y="687"/>
                  </a:lnTo>
                  <a:lnTo>
                    <a:pt x="15" y="699"/>
                  </a:lnTo>
                  <a:lnTo>
                    <a:pt x="21" y="708"/>
                  </a:lnTo>
                  <a:lnTo>
                    <a:pt x="30" y="718"/>
                  </a:lnTo>
                  <a:lnTo>
                    <a:pt x="38" y="728"/>
                  </a:lnTo>
                  <a:lnTo>
                    <a:pt x="46" y="737"/>
                  </a:lnTo>
                  <a:lnTo>
                    <a:pt x="56" y="745"/>
                  </a:lnTo>
                  <a:lnTo>
                    <a:pt x="68" y="752"/>
                  </a:lnTo>
                  <a:lnTo>
                    <a:pt x="79" y="757"/>
                  </a:lnTo>
                  <a:lnTo>
                    <a:pt x="91" y="760"/>
                  </a:lnTo>
                  <a:lnTo>
                    <a:pt x="104" y="763"/>
                  </a:lnTo>
                  <a:lnTo>
                    <a:pt x="116" y="766"/>
                  </a:lnTo>
                  <a:lnTo>
                    <a:pt x="129" y="766"/>
                  </a:lnTo>
                  <a:lnTo>
                    <a:pt x="129" y="766"/>
                  </a:lnTo>
                  <a:lnTo>
                    <a:pt x="142" y="766"/>
                  </a:lnTo>
                  <a:lnTo>
                    <a:pt x="156" y="763"/>
                  </a:lnTo>
                  <a:lnTo>
                    <a:pt x="169" y="760"/>
                  </a:lnTo>
                  <a:lnTo>
                    <a:pt x="180" y="757"/>
                  </a:lnTo>
                  <a:lnTo>
                    <a:pt x="192" y="752"/>
                  </a:lnTo>
                  <a:lnTo>
                    <a:pt x="202" y="745"/>
                  </a:lnTo>
                  <a:lnTo>
                    <a:pt x="212" y="737"/>
                  </a:lnTo>
                  <a:lnTo>
                    <a:pt x="222" y="728"/>
                  </a:lnTo>
                  <a:lnTo>
                    <a:pt x="230" y="718"/>
                  </a:lnTo>
                  <a:lnTo>
                    <a:pt x="238" y="708"/>
                  </a:lnTo>
                  <a:lnTo>
                    <a:pt x="243" y="699"/>
                  </a:lnTo>
                  <a:lnTo>
                    <a:pt x="250" y="687"/>
                  </a:lnTo>
                  <a:lnTo>
                    <a:pt x="253" y="675"/>
                  </a:lnTo>
                  <a:lnTo>
                    <a:pt x="257" y="662"/>
                  </a:lnTo>
                  <a:lnTo>
                    <a:pt x="260" y="649"/>
                  </a:lnTo>
                  <a:lnTo>
                    <a:pt x="260" y="636"/>
                  </a:lnTo>
                  <a:lnTo>
                    <a:pt x="260" y="203"/>
                  </a:lnTo>
                  <a:lnTo>
                    <a:pt x="260" y="203"/>
                  </a:lnTo>
                  <a:lnTo>
                    <a:pt x="262" y="195"/>
                  </a:lnTo>
                  <a:lnTo>
                    <a:pt x="266" y="189"/>
                  </a:lnTo>
                  <a:lnTo>
                    <a:pt x="271" y="185"/>
                  </a:lnTo>
                  <a:lnTo>
                    <a:pt x="280" y="184"/>
                  </a:lnTo>
                  <a:lnTo>
                    <a:pt x="280" y="184"/>
                  </a:lnTo>
                  <a:lnTo>
                    <a:pt x="288" y="185"/>
                  </a:lnTo>
                  <a:lnTo>
                    <a:pt x="295" y="189"/>
                  </a:lnTo>
                  <a:lnTo>
                    <a:pt x="298" y="195"/>
                  </a:lnTo>
                  <a:lnTo>
                    <a:pt x="300" y="203"/>
                  </a:lnTo>
                  <a:lnTo>
                    <a:pt x="301" y="636"/>
                  </a:lnTo>
                  <a:lnTo>
                    <a:pt x="301" y="636"/>
                  </a:lnTo>
                  <a:lnTo>
                    <a:pt x="301" y="649"/>
                  </a:lnTo>
                  <a:lnTo>
                    <a:pt x="303" y="662"/>
                  </a:lnTo>
                  <a:lnTo>
                    <a:pt x="306" y="675"/>
                  </a:lnTo>
                  <a:lnTo>
                    <a:pt x="311" y="687"/>
                  </a:lnTo>
                  <a:lnTo>
                    <a:pt x="316" y="699"/>
                  </a:lnTo>
                  <a:lnTo>
                    <a:pt x="323" y="708"/>
                  </a:lnTo>
                  <a:lnTo>
                    <a:pt x="331" y="718"/>
                  </a:lnTo>
                  <a:lnTo>
                    <a:pt x="339" y="728"/>
                  </a:lnTo>
                  <a:lnTo>
                    <a:pt x="348" y="737"/>
                  </a:lnTo>
                  <a:lnTo>
                    <a:pt x="358" y="745"/>
                  </a:lnTo>
                  <a:lnTo>
                    <a:pt x="369" y="752"/>
                  </a:lnTo>
                  <a:lnTo>
                    <a:pt x="381" y="757"/>
                  </a:lnTo>
                  <a:lnTo>
                    <a:pt x="392" y="760"/>
                  </a:lnTo>
                  <a:lnTo>
                    <a:pt x="404" y="763"/>
                  </a:lnTo>
                  <a:lnTo>
                    <a:pt x="417" y="766"/>
                  </a:lnTo>
                  <a:lnTo>
                    <a:pt x="430" y="766"/>
                  </a:lnTo>
                  <a:lnTo>
                    <a:pt x="430" y="766"/>
                  </a:lnTo>
                  <a:lnTo>
                    <a:pt x="444" y="766"/>
                  </a:lnTo>
                  <a:lnTo>
                    <a:pt x="457" y="763"/>
                  </a:lnTo>
                  <a:lnTo>
                    <a:pt x="470" y="760"/>
                  </a:lnTo>
                  <a:lnTo>
                    <a:pt x="482" y="757"/>
                  </a:lnTo>
                  <a:lnTo>
                    <a:pt x="493" y="752"/>
                  </a:lnTo>
                  <a:lnTo>
                    <a:pt x="503" y="745"/>
                  </a:lnTo>
                  <a:lnTo>
                    <a:pt x="513" y="737"/>
                  </a:lnTo>
                  <a:lnTo>
                    <a:pt x="523" y="728"/>
                  </a:lnTo>
                  <a:lnTo>
                    <a:pt x="531" y="718"/>
                  </a:lnTo>
                  <a:lnTo>
                    <a:pt x="538" y="708"/>
                  </a:lnTo>
                  <a:lnTo>
                    <a:pt x="545" y="699"/>
                  </a:lnTo>
                  <a:lnTo>
                    <a:pt x="551" y="687"/>
                  </a:lnTo>
                  <a:lnTo>
                    <a:pt x="555" y="675"/>
                  </a:lnTo>
                  <a:lnTo>
                    <a:pt x="558" y="662"/>
                  </a:lnTo>
                  <a:lnTo>
                    <a:pt x="560" y="649"/>
                  </a:lnTo>
                  <a:lnTo>
                    <a:pt x="561" y="636"/>
                  </a:lnTo>
                  <a:lnTo>
                    <a:pt x="5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Rectangle 54"/>
            <p:cNvSpPr>
              <a:spLocks noChangeArrowheads="1"/>
            </p:cNvSpPr>
            <p:nvPr/>
          </p:nvSpPr>
          <p:spPr bwMode="auto">
            <a:xfrm>
              <a:off x="5961063" y="3937000"/>
              <a:ext cx="33337" cy="42863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Rectangle 55"/>
            <p:cNvSpPr>
              <a:spLocks noChangeArrowheads="1"/>
            </p:cNvSpPr>
            <p:nvPr/>
          </p:nvSpPr>
          <p:spPr bwMode="auto">
            <a:xfrm>
              <a:off x="6499225" y="3937000"/>
              <a:ext cx="33337" cy="42863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56"/>
            <p:cNvSpPr>
              <a:spLocks/>
            </p:cNvSpPr>
            <p:nvPr/>
          </p:nvSpPr>
          <p:spPr bwMode="auto">
            <a:xfrm>
              <a:off x="6499225" y="4013200"/>
              <a:ext cx="77787" cy="52388"/>
            </a:xfrm>
            <a:custGeom>
              <a:avLst/>
              <a:gdLst>
                <a:gd name="T0" fmla="*/ 77 w 97"/>
                <a:gd name="T1" fmla="*/ 0 h 66"/>
                <a:gd name="T2" fmla="*/ 1 w 97"/>
                <a:gd name="T3" fmla="*/ 0 h 66"/>
                <a:gd name="T4" fmla="*/ 0 w 97"/>
                <a:gd name="T5" fmla="*/ 0 h 66"/>
                <a:gd name="T6" fmla="*/ 0 w 97"/>
                <a:gd name="T7" fmla="*/ 66 h 66"/>
                <a:gd name="T8" fmla="*/ 77 w 97"/>
                <a:gd name="T9" fmla="*/ 66 h 66"/>
                <a:gd name="T10" fmla="*/ 77 w 97"/>
                <a:gd name="T11" fmla="*/ 66 h 66"/>
                <a:gd name="T12" fmla="*/ 81 w 97"/>
                <a:gd name="T13" fmla="*/ 66 h 66"/>
                <a:gd name="T14" fmla="*/ 86 w 97"/>
                <a:gd name="T15" fmla="*/ 65 h 66"/>
                <a:gd name="T16" fmla="*/ 89 w 97"/>
                <a:gd name="T17" fmla="*/ 61 h 66"/>
                <a:gd name="T18" fmla="*/ 92 w 97"/>
                <a:gd name="T19" fmla="*/ 56 h 66"/>
                <a:gd name="T20" fmla="*/ 96 w 97"/>
                <a:gd name="T21" fmla="*/ 47 h 66"/>
                <a:gd name="T22" fmla="*/ 97 w 97"/>
                <a:gd name="T23" fmla="*/ 33 h 66"/>
                <a:gd name="T24" fmla="*/ 97 w 97"/>
                <a:gd name="T25" fmla="*/ 33 h 66"/>
                <a:gd name="T26" fmla="*/ 96 w 97"/>
                <a:gd name="T27" fmla="*/ 20 h 66"/>
                <a:gd name="T28" fmla="*/ 92 w 97"/>
                <a:gd name="T29" fmla="*/ 10 h 66"/>
                <a:gd name="T30" fmla="*/ 89 w 97"/>
                <a:gd name="T31" fmla="*/ 7 h 66"/>
                <a:gd name="T32" fmla="*/ 86 w 97"/>
                <a:gd name="T33" fmla="*/ 3 h 66"/>
                <a:gd name="T34" fmla="*/ 81 w 97"/>
                <a:gd name="T35" fmla="*/ 2 h 66"/>
                <a:gd name="T36" fmla="*/ 77 w 97"/>
                <a:gd name="T37" fmla="*/ 0 h 66"/>
                <a:gd name="T38" fmla="*/ 77 w 97"/>
                <a:gd name="T3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7" h="66">
                  <a:moveTo>
                    <a:pt x="77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66"/>
                  </a:lnTo>
                  <a:lnTo>
                    <a:pt x="77" y="66"/>
                  </a:lnTo>
                  <a:lnTo>
                    <a:pt x="77" y="66"/>
                  </a:lnTo>
                  <a:lnTo>
                    <a:pt x="81" y="66"/>
                  </a:lnTo>
                  <a:lnTo>
                    <a:pt x="86" y="65"/>
                  </a:lnTo>
                  <a:lnTo>
                    <a:pt x="89" y="61"/>
                  </a:lnTo>
                  <a:lnTo>
                    <a:pt x="92" y="56"/>
                  </a:lnTo>
                  <a:lnTo>
                    <a:pt x="96" y="47"/>
                  </a:lnTo>
                  <a:lnTo>
                    <a:pt x="97" y="33"/>
                  </a:lnTo>
                  <a:lnTo>
                    <a:pt x="97" y="33"/>
                  </a:lnTo>
                  <a:lnTo>
                    <a:pt x="96" y="20"/>
                  </a:lnTo>
                  <a:lnTo>
                    <a:pt x="92" y="10"/>
                  </a:lnTo>
                  <a:lnTo>
                    <a:pt x="89" y="7"/>
                  </a:lnTo>
                  <a:lnTo>
                    <a:pt x="86" y="3"/>
                  </a:lnTo>
                  <a:lnTo>
                    <a:pt x="81" y="2"/>
                  </a:lnTo>
                  <a:lnTo>
                    <a:pt x="77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57"/>
            <p:cNvSpPr>
              <a:spLocks/>
            </p:cNvSpPr>
            <p:nvPr/>
          </p:nvSpPr>
          <p:spPr bwMode="auto">
            <a:xfrm>
              <a:off x="5910263" y="4013200"/>
              <a:ext cx="84137" cy="52388"/>
            </a:xfrm>
            <a:custGeom>
              <a:avLst/>
              <a:gdLst>
                <a:gd name="T0" fmla="*/ 20 w 106"/>
                <a:gd name="T1" fmla="*/ 0 h 66"/>
                <a:gd name="T2" fmla="*/ 20 w 106"/>
                <a:gd name="T3" fmla="*/ 0 h 66"/>
                <a:gd name="T4" fmla="*/ 17 w 106"/>
                <a:gd name="T5" fmla="*/ 2 h 66"/>
                <a:gd name="T6" fmla="*/ 12 w 106"/>
                <a:gd name="T7" fmla="*/ 3 h 66"/>
                <a:gd name="T8" fmla="*/ 8 w 106"/>
                <a:gd name="T9" fmla="*/ 7 h 66"/>
                <a:gd name="T10" fmla="*/ 7 w 106"/>
                <a:gd name="T11" fmla="*/ 10 h 66"/>
                <a:gd name="T12" fmla="*/ 2 w 106"/>
                <a:gd name="T13" fmla="*/ 20 h 66"/>
                <a:gd name="T14" fmla="*/ 0 w 106"/>
                <a:gd name="T15" fmla="*/ 33 h 66"/>
                <a:gd name="T16" fmla="*/ 0 w 106"/>
                <a:gd name="T17" fmla="*/ 33 h 66"/>
                <a:gd name="T18" fmla="*/ 2 w 106"/>
                <a:gd name="T19" fmla="*/ 47 h 66"/>
                <a:gd name="T20" fmla="*/ 7 w 106"/>
                <a:gd name="T21" fmla="*/ 56 h 66"/>
                <a:gd name="T22" fmla="*/ 8 w 106"/>
                <a:gd name="T23" fmla="*/ 61 h 66"/>
                <a:gd name="T24" fmla="*/ 12 w 106"/>
                <a:gd name="T25" fmla="*/ 65 h 66"/>
                <a:gd name="T26" fmla="*/ 17 w 106"/>
                <a:gd name="T27" fmla="*/ 66 h 66"/>
                <a:gd name="T28" fmla="*/ 20 w 106"/>
                <a:gd name="T29" fmla="*/ 66 h 66"/>
                <a:gd name="T30" fmla="*/ 106 w 106"/>
                <a:gd name="T31" fmla="*/ 66 h 66"/>
                <a:gd name="T32" fmla="*/ 106 w 106"/>
                <a:gd name="T33" fmla="*/ 0 h 66"/>
                <a:gd name="T34" fmla="*/ 20 w 106"/>
                <a:gd name="T3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" h="66">
                  <a:moveTo>
                    <a:pt x="20" y="0"/>
                  </a:moveTo>
                  <a:lnTo>
                    <a:pt x="20" y="0"/>
                  </a:lnTo>
                  <a:lnTo>
                    <a:pt x="17" y="2"/>
                  </a:lnTo>
                  <a:lnTo>
                    <a:pt x="12" y="3"/>
                  </a:lnTo>
                  <a:lnTo>
                    <a:pt x="8" y="7"/>
                  </a:lnTo>
                  <a:lnTo>
                    <a:pt x="7" y="10"/>
                  </a:lnTo>
                  <a:lnTo>
                    <a:pt x="2" y="2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47"/>
                  </a:lnTo>
                  <a:lnTo>
                    <a:pt x="7" y="56"/>
                  </a:lnTo>
                  <a:lnTo>
                    <a:pt x="8" y="61"/>
                  </a:lnTo>
                  <a:lnTo>
                    <a:pt x="12" y="65"/>
                  </a:lnTo>
                  <a:lnTo>
                    <a:pt x="17" y="66"/>
                  </a:lnTo>
                  <a:lnTo>
                    <a:pt x="20" y="66"/>
                  </a:lnTo>
                  <a:lnTo>
                    <a:pt x="106" y="66"/>
                  </a:lnTo>
                  <a:lnTo>
                    <a:pt x="106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58"/>
            <p:cNvSpPr>
              <a:spLocks/>
            </p:cNvSpPr>
            <p:nvPr/>
          </p:nvSpPr>
          <p:spPr bwMode="auto">
            <a:xfrm>
              <a:off x="5451475" y="3852863"/>
              <a:ext cx="1600200" cy="52388"/>
            </a:xfrm>
            <a:custGeom>
              <a:avLst/>
              <a:gdLst>
                <a:gd name="T0" fmla="*/ 1984 w 2017"/>
                <a:gd name="T1" fmla="*/ 0 h 66"/>
                <a:gd name="T2" fmla="*/ 33 w 2017"/>
                <a:gd name="T3" fmla="*/ 0 h 66"/>
                <a:gd name="T4" fmla="*/ 33 w 2017"/>
                <a:gd name="T5" fmla="*/ 0 h 66"/>
                <a:gd name="T6" fmla="*/ 27 w 2017"/>
                <a:gd name="T7" fmla="*/ 2 h 66"/>
                <a:gd name="T8" fmla="*/ 20 w 2017"/>
                <a:gd name="T9" fmla="*/ 3 h 66"/>
                <a:gd name="T10" fmla="*/ 15 w 2017"/>
                <a:gd name="T11" fmla="*/ 7 h 66"/>
                <a:gd name="T12" fmla="*/ 10 w 2017"/>
                <a:gd name="T13" fmla="*/ 10 h 66"/>
                <a:gd name="T14" fmla="*/ 7 w 2017"/>
                <a:gd name="T15" fmla="*/ 15 h 66"/>
                <a:gd name="T16" fmla="*/ 4 w 2017"/>
                <a:gd name="T17" fmla="*/ 20 h 66"/>
                <a:gd name="T18" fmla="*/ 2 w 2017"/>
                <a:gd name="T19" fmla="*/ 27 h 66"/>
                <a:gd name="T20" fmla="*/ 0 w 2017"/>
                <a:gd name="T21" fmla="*/ 33 h 66"/>
                <a:gd name="T22" fmla="*/ 0 w 2017"/>
                <a:gd name="T23" fmla="*/ 33 h 66"/>
                <a:gd name="T24" fmla="*/ 2 w 2017"/>
                <a:gd name="T25" fmla="*/ 40 h 66"/>
                <a:gd name="T26" fmla="*/ 4 w 2017"/>
                <a:gd name="T27" fmla="*/ 47 h 66"/>
                <a:gd name="T28" fmla="*/ 7 w 2017"/>
                <a:gd name="T29" fmla="*/ 51 h 66"/>
                <a:gd name="T30" fmla="*/ 10 w 2017"/>
                <a:gd name="T31" fmla="*/ 56 h 66"/>
                <a:gd name="T32" fmla="*/ 15 w 2017"/>
                <a:gd name="T33" fmla="*/ 61 h 66"/>
                <a:gd name="T34" fmla="*/ 20 w 2017"/>
                <a:gd name="T35" fmla="*/ 63 h 66"/>
                <a:gd name="T36" fmla="*/ 27 w 2017"/>
                <a:gd name="T37" fmla="*/ 66 h 66"/>
                <a:gd name="T38" fmla="*/ 33 w 2017"/>
                <a:gd name="T39" fmla="*/ 66 h 66"/>
                <a:gd name="T40" fmla="*/ 1984 w 2017"/>
                <a:gd name="T41" fmla="*/ 66 h 66"/>
                <a:gd name="T42" fmla="*/ 1984 w 2017"/>
                <a:gd name="T43" fmla="*/ 66 h 66"/>
                <a:gd name="T44" fmla="*/ 1991 w 2017"/>
                <a:gd name="T45" fmla="*/ 66 h 66"/>
                <a:gd name="T46" fmla="*/ 1997 w 2017"/>
                <a:gd name="T47" fmla="*/ 63 h 66"/>
                <a:gd name="T48" fmla="*/ 2002 w 2017"/>
                <a:gd name="T49" fmla="*/ 61 h 66"/>
                <a:gd name="T50" fmla="*/ 2007 w 2017"/>
                <a:gd name="T51" fmla="*/ 56 h 66"/>
                <a:gd name="T52" fmla="*/ 2012 w 2017"/>
                <a:gd name="T53" fmla="*/ 51 h 66"/>
                <a:gd name="T54" fmla="*/ 2015 w 2017"/>
                <a:gd name="T55" fmla="*/ 47 h 66"/>
                <a:gd name="T56" fmla="*/ 2017 w 2017"/>
                <a:gd name="T57" fmla="*/ 40 h 66"/>
                <a:gd name="T58" fmla="*/ 2017 w 2017"/>
                <a:gd name="T59" fmla="*/ 33 h 66"/>
                <a:gd name="T60" fmla="*/ 2017 w 2017"/>
                <a:gd name="T61" fmla="*/ 33 h 66"/>
                <a:gd name="T62" fmla="*/ 2017 w 2017"/>
                <a:gd name="T63" fmla="*/ 27 h 66"/>
                <a:gd name="T64" fmla="*/ 2015 w 2017"/>
                <a:gd name="T65" fmla="*/ 20 h 66"/>
                <a:gd name="T66" fmla="*/ 2012 w 2017"/>
                <a:gd name="T67" fmla="*/ 15 h 66"/>
                <a:gd name="T68" fmla="*/ 2007 w 2017"/>
                <a:gd name="T69" fmla="*/ 10 h 66"/>
                <a:gd name="T70" fmla="*/ 2002 w 2017"/>
                <a:gd name="T71" fmla="*/ 7 h 66"/>
                <a:gd name="T72" fmla="*/ 1997 w 2017"/>
                <a:gd name="T73" fmla="*/ 3 h 66"/>
                <a:gd name="T74" fmla="*/ 1991 w 2017"/>
                <a:gd name="T75" fmla="*/ 2 h 66"/>
                <a:gd name="T76" fmla="*/ 1984 w 2017"/>
                <a:gd name="T77" fmla="*/ 0 h 66"/>
                <a:gd name="T78" fmla="*/ 1984 w 2017"/>
                <a:gd name="T7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17" h="66">
                  <a:moveTo>
                    <a:pt x="1984" y="0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27" y="2"/>
                  </a:lnTo>
                  <a:lnTo>
                    <a:pt x="20" y="3"/>
                  </a:lnTo>
                  <a:lnTo>
                    <a:pt x="15" y="7"/>
                  </a:lnTo>
                  <a:lnTo>
                    <a:pt x="10" y="10"/>
                  </a:lnTo>
                  <a:lnTo>
                    <a:pt x="7" y="15"/>
                  </a:lnTo>
                  <a:lnTo>
                    <a:pt x="4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40"/>
                  </a:lnTo>
                  <a:lnTo>
                    <a:pt x="4" y="47"/>
                  </a:lnTo>
                  <a:lnTo>
                    <a:pt x="7" y="51"/>
                  </a:lnTo>
                  <a:lnTo>
                    <a:pt x="10" y="56"/>
                  </a:lnTo>
                  <a:lnTo>
                    <a:pt x="15" y="61"/>
                  </a:lnTo>
                  <a:lnTo>
                    <a:pt x="20" y="63"/>
                  </a:lnTo>
                  <a:lnTo>
                    <a:pt x="27" y="66"/>
                  </a:lnTo>
                  <a:lnTo>
                    <a:pt x="33" y="66"/>
                  </a:lnTo>
                  <a:lnTo>
                    <a:pt x="1984" y="66"/>
                  </a:lnTo>
                  <a:lnTo>
                    <a:pt x="1984" y="66"/>
                  </a:lnTo>
                  <a:lnTo>
                    <a:pt x="1991" y="66"/>
                  </a:lnTo>
                  <a:lnTo>
                    <a:pt x="1997" y="63"/>
                  </a:lnTo>
                  <a:lnTo>
                    <a:pt x="2002" y="61"/>
                  </a:lnTo>
                  <a:lnTo>
                    <a:pt x="2007" y="56"/>
                  </a:lnTo>
                  <a:lnTo>
                    <a:pt x="2012" y="51"/>
                  </a:lnTo>
                  <a:lnTo>
                    <a:pt x="2015" y="47"/>
                  </a:lnTo>
                  <a:lnTo>
                    <a:pt x="2017" y="40"/>
                  </a:lnTo>
                  <a:lnTo>
                    <a:pt x="2017" y="33"/>
                  </a:lnTo>
                  <a:lnTo>
                    <a:pt x="2017" y="33"/>
                  </a:lnTo>
                  <a:lnTo>
                    <a:pt x="2017" y="27"/>
                  </a:lnTo>
                  <a:lnTo>
                    <a:pt x="2015" y="20"/>
                  </a:lnTo>
                  <a:lnTo>
                    <a:pt x="2012" y="15"/>
                  </a:lnTo>
                  <a:lnTo>
                    <a:pt x="2007" y="10"/>
                  </a:lnTo>
                  <a:lnTo>
                    <a:pt x="2002" y="7"/>
                  </a:lnTo>
                  <a:lnTo>
                    <a:pt x="1997" y="3"/>
                  </a:lnTo>
                  <a:lnTo>
                    <a:pt x="1991" y="2"/>
                  </a:lnTo>
                  <a:lnTo>
                    <a:pt x="1984" y="0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59"/>
            <p:cNvSpPr>
              <a:spLocks/>
            </p:cNvSpPr>
            <p:nvPr/>
          </p:nvSpPr>
          <p:spPr bwMode="auto">
            <a:xfrm>
              <a:off x="6886575" y="3938588"/>
              <a:ext cx="38100" cy="608013"/>
            </a:xfrm>
            <a:custGeom>
              <a:avLst/>
              <a:gdLst>
                <a:gd name="T0" fmla="*/ 0 w 48"/>
                <a:gd name="T1" fmla="*/ 741 h 765"/>
                <a:gd name="T2" fmla="*/ 0 w 48"/>
                <a:gd name="T3" fmla="*/ 741 h 765"/>
                <a:gd name="T4" fmla="*/ 0 w 48"/>
                <a:gd name="T5" fmla="*/ 746 h 765"/>
                <a:gd name="T6" fmla="*/ 1 w 48"/>
                <a:gd name="T7" fmla="*/ 751 h 765"/>
                <a:gd name="T8" fmla="*/ 6 w 48"/>
                <a:gd name="T9" fmla="*/ 759 h 765"/>
                <a:gd name="T10" fmla="*/ 14 w 48"/>
                <a:gd name="T11" fmla="*/ 764 h 765"/>
                <a:gd name="T12" fmla="*/ 19 w 48"/>
                <a:gd name="T13" fmla="*/ 765 h 765"/>
                <a:gd name="T14" fmla="*/ 24 w 48"/>
                <a:gd name="T15" fmla="*/ 765 h 765"/>
                <a:gd name="T16" fmla="*/ 24 w 48"/>
                <a:gd name="T17" fmla="*/ 765 h 765"/>
                <a:gd name="T18" fmla="*/ 29 w 48"/>
                <a:gd name="T19" fmla="*/ 765 h 765"/>
                <a:gd name="T20" fmla="*/ 33 w 48"/>
                <a:gd name="T21" fmla="*/ 764 h 765"/>
                <a:gd name="T22" fmla="*/ 41 w 48"/>
                <a:gd name="T23" fmla="*/ 759 h 765"/>
                <a:gd name="T24" fmla="*/ 46 w 48"/>
                <a:gd name="T25" fmla="*/ 751 h 765"/>
                <a:gd name="T26" fmla="*/ 48 w 48"/>
                <a:gd name="T27" fmla="*/ 746 h 765"/>
                <a:gd name="T28" fmla="*/ 48 w 48"/>
                <a:gd name="T29" fmla="*/ 741 h 765"/>
                <a:gd name="T30" fmla="*/ 48 w 48"/>
                <a:gd name="T31" fmla="*/ 741 h 765"/>
                <a:gd name="T32" fmla="*/ 48 w 48"/>
                <a:gd name="T33" fmla="*/ 0 h 765"/>
                <a:gd name="T34" fmla="*/ 0 w 48"/>
                <a:gd name="T35" fmla="*/ 0 h 765"/>
                <a:gd name="T36" fmla="*/ 0 w 48"/>
                <a:gd name="T37" fmla="*/ 0 h 765"/>
                <a:gd name="T38" fmla="*/ 0 w 48"/>
                <a:gd name="T39" fmla="*/ 741 h 765"/>
                <a:gd name="T40" fmla="*/ 0 w 48"/>
                <a:gd name="T41" fmla="*/ 741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765">
                  <a:moveTo>
                    <a:pt x="0" y="741"/>
                  </a:moveTo>
                  <a:lnTo>
                    <a:pt x="0" y="741"/>
                  </a:lnTo>
                  <a:lnTo>
                    <a:pt x="0" y="746"/>
                  </a:lnTo>
                  <a:lnTo>
                    <a:pt x="1" y="751"/>
                  </a:lnTo>
                  <a:lnTo>
                    <a:pt x="6" y="759"/>
                  </a:lnTo>
                  <a:lnTo>
                    <a:pt x="14" y="764"/>
                  </a:lnTo>
                  <a:lnTo>
                    <a:pt x="19" y="765"/>
                  </a:lnTo>
                  <a:lnTo>
                    <a:pt x="24" y="765"/>
                  </a:lnTo>
                  <a:lnTo>
                    <a:pt x="24" y="765"/>
                  </a:lnTo>
                  <a:lnTo>
                    <a:pt x="29" y="765"/>
                  </a:lnTo>
                  <a:lnTo>
                    <a:pt x="33" y="764"/>
                  </a:lnTo>
                  <a:lnTo>
                    <a:pt x="41" y="759"/>
                  </a:lnTo>
                  <a:lnTo>
                    <a:pt x="46" y="751"/>
                  </a:lnTo>
                  <a:lnTo>
                    <a:pt x="48" y="746"/>
                  </a:lnTo>
                  <a:lnTo>
                    <a:pt x="48" y="741"/>
                  </a:lnTo>
                  <a:lnTo>
                    <a:pt x="48" y="741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41"/>
                  </a:lnTo>
                  <a:lnTo>
                    <a:pt x="0" y="741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60"/>
            <p:cNvSpPr>
              <a:spLocks/>
            </p:cNvSpPr>
            <p:nvPr/>
          </p:nvSpPr>
          <p:spPr bwMode="auto">
            <a:xfrm>
              <a:off x="5578475" y="3938588"/>
              <a:ext cx="39687" cy="608013"/>
            </a:xfrm>
            <a:custGeom>
              <a:avLst/>
              <a:gdLst>
                <a:gd name="T0" fmla="*/ 0 w 50"/>
                <a:gd name="T1" fmla="*/ 741 h 765"/>
                <a:gd name="T2" fmla="*/ 0 w 50"/>
                <a:gd name="T3" fmla="*/ 741 h 765"/>
                <a:gd name="T4" fmla="*/ 0 w 50"/>
                <a:gd name="T5" fmla="*/ 746 h 765"/>
                <a:gd name="T6" fmla="*/ 2 w 50"/>
                <a:gd name="T7" fmla="*/ 751 h 765"/>
                <a:gd name="T8" fmla="*/ 8 w 50"/>
                <a:gd name="T9" fmla="*/ 759 h 765"/>
                <a:gd name="T10" fmla="*/ 15 w 50"/>
                <a:gd name="T11" fmla="*/ 764 h 765"/>
                <a:gd name="T12" fmla="*/ 20 w 50"/>
                <a:gd name="T13" fmla="*/ 765 h 765"/>
                <a:gd name="T14" fmla="*/ 25 w 50"/>
                <a:gd name="T15" fmla="*/ 765 h 765"/>
                <a:gd name="T16" fmla="*/ 25 w 50"/>
                <a:gd name="T17" fmla="*/ 765 h 765"/>
                <a:gd name="T18" fmla="*/ 30 w 50"/>
                <a:gd name="T19" fmla="*/ 765 h 765"/>
                <a:gd name="T20" fmla="*/ 35 w 50"/>
                <a:gd name="T21" fmla="*/ 764 h 765"/>
                <a:gd name="T22" fmla="*/ 41 w 50"/>
                <a:gd name="T23" fmla="*/ 759 h 765"/>
                <a:gd name="T24" fmla="*/ 48 w 50"/>
                <a:gd name="T25" fmla="*/ 751 h 765"/>
                <a:gd name="T26" fmla="*/ 48 w 50"/>
                <a:gd name="T27" fmla="*/ 746 h 765"/>
                <a:gd name="T28" fmla="*/ 50 w 50"/>
                <a:gd name="T29" fmla="*/ 741 h 765"/>
                <a:gd name="T30" fmla="*/ 50 w 50"/>
                <a:gd name="T31" fmla="*/ 741 h 765"/>
                <a:gd name="T32" fmla="*/ 50 w 50"/>
                <a:gd name="T33" fmla="*/ 0 h 765"/>
                <a:gd name="T34" fmla="*/ 0 w 50"/>
                <a:gd name="T35" fmla="*/ 0 h 765"/>
                <a:gd name="T36" fmla="*/ 0 w 50"/>
                <a:gd name="T37" fmla="*/ 0 h 765"/>
                <a:gd name="T38" fmla="*/ 0 w 50"/>
                <a:gd name="T39" fmla="*/ 741 h 765"/>
                <a:gd name="T40" fmla="*/ 0 w 50"/>
                <a:gd name="T41" fmla="*/ 741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65">
                  <a:moveTo>
                    <a:pt x="0" y="741"/>
                  </a:moveTo>
                  <a:lnTo>
                    <a:pt x="0" y="741"/>
                  </a:lnTo>
                  <a:lnTo>
                    <a:pt x="0" y="746"/>
                  </a:lnTo>
                  <a:lnTo>
                    <a:pt x="2" y="751"/>
                  </a:lnTo>
                  <a:lnTo>
                    <a:pt x="8" y="759"/>
                  </a:lnTo>
                  <a:lnTo>
                    <a:pt x="15" y="764"/>
                  </a:lnTo>
                  <a:lnTo>
                    <a:pt x="20" y="765"/>
                  </a:lnTo>
                  <a:lnTo>
                    <a:pt x="25" y="765"/>
                  </a:lnTo>
                  <a:lnTo>
                    <a:pt x="25" y="765"/>
                  </a:lnTo>
                  <a:lnTo>
                    <a:pt x="30" y="765"/>
                  </a:lnTo>
                  <a:lnTo>
                    <a:pt x="35" y="764"/>
                  </a:lnTo>
                  <a:lnTo>
                    <a:pt x="41" y="759"/>
                  </a:lnTo>
                  <a:lnTo>
                    <a:pt x="48" y="751"/>
                  </a:lnTo>
                  <a:lnTo>
                    <a:pt x="48" y="746"/>
                  </a:lnTo>
                  <a:lnTo>
                    <a:pt x="50" y="741"/>
                  </a:lnTo>
                  <a:lnTo>
                    <a:pt x="50" y="741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41"/>
                  </a:lnTo>
                  <a:lnTo>
                    <a:pt x="0" y="741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61"/>
            <p:cNvSpPr>
              <a:spLocks/>
            </p:cNvSpPr>
            <p:nvPr/>
          </p:nvSpPr>
          <p:spPr bwMode="auto">
            <a:xfrm>
              <a:off x="6502400" y="3714750"/>
              <a:ext cx="33337" cy="106363"/>
            </a:xfrm>
            <a:custGeom>
              <a:avLst/>
              <a:gdLst>
                <a:gd name="T0" fmla="*/ 0 w 41"/>
                <a:gd name="T1" fmla="*/ 132 h 132"/>
                <a:gd name="T2" fmla="*/ 41 w 41"/>
                <a:gd name="T3" fmla="*/ 132 h 132"/>
                <a:gd name="T4" fmla="*/ 41 w 41"/>
                <a:gd name="T5" fmla="*/ 0 h 132"/>
                <a:gd name="T6" fmla="*/ 0 w 41"/>
                <a:gd name="T7" fmla="*/ 15 h 132"/>
                <a:gd name="T8" fmla="*/ 0 w 41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32">
                  <a:moveTo>
                    <a:pt x="0" y="132"/>
                  </a:moveTo>
                  <a:lnTo>
                    <a:pt x="41" y="132"/>
                  </a:lnTo>
                  <a:lnTo>
                    <a:pt x="41" y="0"/>
                  </a:lnTo>
                  <a:lnTo>
                    <a:pt x="0" y="15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62"/>
            <p:cNvSpPr>
              <a:spLocks/>
            </p:cNvSpPr>
            <p:nvPr/>
          </p:nvSpPr>
          <p:spPr bwMode="auto">
            <a:xfrm>
              <a:off x="6508750" y="3444875"/>
              <a:ext cx="52387" cy="231775"/>
            </a:xfrm>
            <a:custGeom>
              <a:avLst/>
              <a:gdLst>
                <a:gd name="T0" fmla="*/ 66 w 66"/>
                <a:gd name="T1" fmla="*/ 205 h 291"/>
                <a:gd name="T2" fmla="*/ 66 w 66"/>
                <a:gd name="T3" fmla="*/ 84 h 291"/>
                <a:gd name="T4" fmla="*/ 66 w 66"/>
                <a:gd name="T5" fmla="*/ 84 h 291"/>
                <a:gd name="T6" fmla="*/ 66 w 66"/>
                <a:gd name="T7" fmla="*/ 69 h 291"/>
                <a:gd name="T8" fmla="*/ 63 w 66"/>
                <a:gd name="T9" fmla="*/ 56 h 291"/>
                <a:gd name="T10" fmla="*/ 58 w 66"/>
                <a:gd name="T11" fmla="*/ 43 h 291"/>
                <a:gd name="T12" fmla="*/ 52 w 66"/>
                <a:gd name="T13" fmla="*/ 33 h 291"/>
                <a:gd name="T14" fmla="*/ 42 w 66"/>
                <a:gd name="T15" fmla="*/ 21 h 291"/>
                <a:gd name="T16" fmla="*/ 32 w 66"/>
                <a:gd name="T17" fmla="*/ 13 h 291"/>
                <a:gd name="T18" fmla="*/ 22 w 66"/>
                <a:gd name="T19" fmla="*/ 6 h 291"/>
                <a:gd name="T20" fmla="*/ 9 w 66"/>
                <a:gd name="T21" fmla="*/ 0 h 291"/>
                <a:gd name="T22" fmla="*/ 0 w 66"/>
                <a:gd name="T23" fmla="*/ 291 h 291"/>
                <a:gd name="T24" fmla="*/ 0 w 66"/>
                <a:gd name="T25" fmla="*/ 291 h 291"/>
                <a:gd name="T26" fmla="*/ 15 w 66"/>
                <a:gd name="T27" fmla="*/ 286 h 291"/>
                <a:gd name="T28" fmla="*/ 27 w 66"/>
                <a:gd name="T29" fmla="*/ 280 h 291"/>
                <a:gd name="T30" fmla="*/ 38 w 66"/>
                <a:gd name="T31" fmla="*/ 271 h 291"/>
                <a:gd name="T32" fmla="*/ 48 w 66"/>
                <a:gd name="T33" fmla="*/ 261 h 291"/>
                <a:gd name="T34" fmla="*/ 57 w 66"/>
                <a:gd name="T35" fmla="*/ 248 h 291"/>
                <a:gd name="T36" fmla="*/ 62 w 66"/>
                <a:gd name="T37" fmla="*/ 235 h 291"/>
                <a:gd name="T38" fmla="*/ 66 w 66"/>
                <a:gd name="T39" fmla="*/ 220 h 291"/>
                <a:gd name="T40" fmla="*/ 66 w 66"/>
                <a:gd name="T41" fmla="*/ 205 h 291"/>
                <a:gd name="T42" fmla="*/ 66 w 66"/>
                <a:gd name="T43" fmla="*/ 20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6" h="291">
                  <a:moveTo>
                    <a:pt x="66" y="205"/>
                  </a:moveTo>
                  <a:lnTo>
                    <a:pt x="66" y="84"/>
                  </a:lnTo>
                  <a:lnTo>
                    <a:pt x="66" y="84"/>
                  </a:lnTo>
                  <a:lnTo>
                    <a:pt x="66" y="69"/>
                  </a:lnTo>
                  <a:lnTo>
                    <a:pt x="63" y="56"/>
                  </a:lnTo>
                  <a:lnTo>
                    <a:pt x="58" y="43"/>
                  </a:lnTo>
                  <a:lnTo>
                    <a:pt x="52" y="33"/>
                  </a:lnTo>
                  <a:lnTo>
                    <a:pt x="42" y="21"/>
                  </a:lnTo>
                  <a:lnTo>
                    <a:pt x="32" y="13"/>
                  </a:lnTo>
                  <a:lnTo>
                    <a:pt x="22" y="6"/>
                  </a:lnTo>
                  <a:lnTo>
                    <a:pt x="9" y="0"/>
                  </a:lnTo>
                  <a:lnTo>
                    <a:pt x="0" y="291"/>
                  </a:lnTo>
                  <a:lnTo>
                    <a:pt x="0" y="291"/>
                  </a:lnTo>
                  <a:lnTo>
                    <a:pt x="15" y="286"/>
                  </a:lnTo>
                  <a:lnTo>
                    <a:pt x="27" y="280"/>
                  </a:lnTo>
                  <a:lnTo>
                    <a:pt x="38" y="271"/>
                  </a:lnTo>
                  <a:lnTo>
                    <a:pt x="48" y="261"/>
                  </a:lnTo>
                  <a:lnTo>
                    <a:pt x="57" y="248"/>
                  </a:lnTo>
                  <a:lnTo>
                    <a:pt x="62" y="235"/>
                  </a:lnTo>
                  <a:lnTo>
                    <a:pt x="66" y="220"/>
                  </a:lnTo>
                  <a:lnTo>
                    <a:pt x="66" y="205"/>
                  </a:lnTo>
                  <a:lnTo>
                    <a:pt x="66" y="205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5" name="组合 234"/>
          <p:cNvGrpSpPr/>
          <p:nvPr userDrawn="1"/>
        </p:nvGrpSpPr>
        <p:grpSpPr>
          <a:xfrm>
            <a:off x="207314" y="5457711"/>
            <a:ext cx="964551" cy="1263762"/>
            <a:chOff x="3527425" y="2447925"/>
            <a:chExt cx="1601787" cy="2098676"/>
          </a:xfrm>
        </p:grpSpPr>
        <p:sp>
          <p:nvSpPr>
            <p:cNvPr id="36" name="Freeform 164"/>
            <p:cNvSpPr>
              <a:spLocks/>
            </p:cNvSpPr>
            <p:nvPr/>
          </p:nvSpPr>
          <p:spPr bwMode="auto">
            <a:xfrm>
              <a:off x="4106863" y="2959100"/>
              <a:ext cx="68262" cy="68263"/>
            </a:xfrm>
            <a:custGeom>
              <a:avLst/>
              <a:gdLst>
                <a:gd name="T0" fmla="*/ 10 w 84"/>
                <a:gd name="T1" fmla="*/ 15 h 84"/>
                <a:gd name="T2" fmla="*/ 10 w 84"/>
                <a:gd name="T3" fmla="*/ 15 h 84"/>
                <a:gd name="T4" fmla="*/ 5 w 84"/>
                <a:gd name="T5" fmla="*/ 23 h 84"/>
                <a:gd name="T6" fmla="*/ 2 w 84"/>
                <a:gd name="T7" fmla="*/ 30 h 84"/>
                <a:gd name="T8" fmla="*/ 0 w 84"/>
                <a:gd name="T9" fmla="*/ 38 h 84"/>
                <a:gd name="T10" fmla="*/ 0 w 84"/>
                <a:gd name="T11" fmla="*/ 46 h 84"/>
                <a:gd name="T12" fmla="*/ 2 w 84"/>
                <a:gd name="T13" fmla="*/ 55 h 84"/>
                <a:gd name="T14" fmla="*/ 5 w 84"/>
                <a:gd name="T15" fmla="*/ 63 h 84"/>
                <a:gd name="T16" fmla="*/ 8 w 84"/>
                <a:gd name="T17" fmla="*/ 69 h 84"/>
                <a:gd name="T18" fmla="*/ 15 w 84"/>
                <a:gd name="T19" fmla="*/ 76 h 84"/>
                <a:gd name="T20" fmla="*/ 15 w 84"/>
                <a:gd name="T21" fmla="*/ 76 h 84"/>
                <a:gd name="T22" fmla="*/ 21 w 84"/>
                <a:gd name="T23" fmla="*/ 79 h 84"/>
                <a:gd name="T24" fmla="*/ 30 w 84"/>
                <a:gd name="T25" fmla="*/ 83 h 84"/>
                <a:gd name="T26" fmla="*/ 38 w 84"/>
                <a:gd name="T27" fmla="*/ 84 h 84"/>
                <a:gd name="T28" fmla="*/ 46 w 84"/>
                <a:gd name="T29" fmla="*/ 84 h 84"/>
                <a:gd name="T30" fmla="*/ 55 w 84"/>
                <a:gd name="T31" fmla="*/ 83 h 84"/>
                <a:gd name="T32" fmla="*/ 61 w 84"/>
                <a:gd name="T33" fmla="*/ 81 h 84"/>
                <a:gd name="T34" fmla="*/ 68 w 84"/>
                <a:gd name="T35" fmla="*/ 76 h 84"/>
                <a:gd name="T36" fmla="*/ 74 w 84"/>
                <a:gd name="T37" fmla="*/ 69 h 84"/>
                <a:gd name="T38" fmla="*/ 74 w 84"/>
                <a:gd name="T39" fmla="*/ 69 h 84"/>
                <a:gd name="T40" fmla="*/ 79 w 84"/>
                <a:gd name="T41" fmla="*/ 63 h 84"/>
                <a:gd name="T42" fmla="*/ 83 w 84"/>
                <a:gd name="T43" fmla="*/ 55 h 84"/>
                <a:gd name="T44" fmla="*/ 84 w 84"/>
                <a:gd name="T45" fmla="*/ 46 h 84"/>
                <a:gd name="T46" fmla="*/ 84 w 84"/>
                <a:gd name="T47" fmla="*/ 38 h 84"/>
                <a:gd name="T48" fmla="*/ 83 w 84"/>
                <a:gd name="T49" fmla="*/ 31 h 84"/>
                <a:gd name="T50" fmla="*/ 79 w 84"/>
                <a:gd name="T51" fmla="*/ 23 h 84"/>
                <a:gd name="T52" fmla="*/ 76 w 84"/>
                <a:gd name="T53" fmla="*/ 16 h 84"/>
                <a:gd name="T54" fmla="*/ 69 w 84"/>
                <a:gd name="T55" fmla="*/ 10 h 84"/>
                <a:gd name="T56" fmla="*/ 69 w 84"/>
                <a:gd name="T57" fmla="*/ 10 h 84"/>
                <a:gd name="T58" fmla="*/ 63 w 84"/>
                <a:gd name="T59" fmla="*/ 5 h 84"/>
                <a:gd name="T60" fmla="*/ 55 w 84"/>
                <a:gd name="T61" fmla="*/ 2 h 84"/>
                <a:gd name="T62" fmla="*/ 46 w 84"/>
                <a:gd name="T63" fmla="*/ 0 h 84"/>
                <a:gd name="T64" fmla="*/ 38 w 84"/>
                <a:gd name="T65" fmla="*/ 0 h 84"/>
                <a:gd name="T66" fmla="*/ 30 w 84"/>
                <a:gd name="T67" fmla="*/ 2 h 84"/>
                <a:gd name="T68" fmla="*/ 23 w 84"/>
                <a:gd name="T69" fmla="*/ 5 h 84"/>
                <a:gd name="T70" fmla="*/ 15 w 84"/>
                <a:gd name="T71" fmla="*/ 10 h 84"/>
                <a:gd name="T72" fmla="*/ 10 w 84"/>
                <a:gd name="T73" fmla="*/ 15 h 84"/>
                <a:gd name="T74" fmla="*/ 10 w 84"/>
                <a:gd name="T75" fmla="*/ 1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84">
                  <a:moveTo>
                    <a:pt x="10" y="15"/>
                  </a:moveTo>
                  <a:lnTo>
                    <a:pt x="10" y="15"/>
                  </a:lnTo>
                  <a:lnTo>
                    <a:pt x="5" y="23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2" y="55"/>
                  </a:lnTo>
                  <a:lnTo>
                    <a:pt x="5" y="63"/>
                  </a:lnTo>
                  <a:lnTo>
                    <a:pt x="8" y="69"/>
                  </a:lnTo>
                  <a:lnTo>
                    <a:pt x="15" y="76"/>
                  </a:lnTo>
                  <a:lnTo>
                    <a:pt x="15" y="76"/>
                  </a:lnTo>
                  <a:lnTo>
                    <a:pt x="21" y="79"/>
                  </a:lnTo>
                  <a:lnTo>
                    <a:pt x="30" y="83"/>
                  </a:lnTo>
                  <a:lnTo>
                    <a:pt x="38" y="84"/>
                  </a:lnTo>
                  <a:lnTo>
                    <a:pt x="46" y="84"/>
                  </a:lnTo>
                  <a:lnTo>
                    <a:pt x="55" y="83"/>
                  </a:lnTo>
                  <a:lnTo>
                    <a:pt x="61" y="81"/>
                  </a:lnTo>
                  <a:lnTo>
                    <a:pt x="68" y="76"/>
                  </a:lnTo>
                  <a:lnTo>
                    <a:pt x="74" y="69"/>
                  </a:lnTo>
                  <a:lnTo>
                    <a:pt x="74" y="69"/>
                  </a:lnTo>
                  <a:lnTo>
                    <a:pt x="79" y="63"/>
                  </a:lnTo>
                  <a:lnTo>
                    <a:pt x="83" y="55"/>
                  </a:lnTo>
                  <a:lnTo>
                    <a:pt x="84" y="46"/>
                  </a:lnTo>
                  <a:lnTo>
                    <a:pt x="84" y="38"/>
                  </a:lnTo>
                  <a:lnTo>
                    <a:pt x="83" y="31"/>
                  </a:lnTo>
                  <a:lnTo>
                    <a:pt x="79" y="23"/>
                  </a:lnTo>
                  <a:lnTo>
                    <a:pt x="76" y="16"/>
                  </a:lnTo>
                  <a:lnTo>
                    <a:pt x="69" y="10"/>
                  </a:lnTo>
                  <a:lnTo>
                    <a:pt x="69" y="10"/>
                  </a:lnTo>
                  <a:lnTo>
                    <a:pt x="63" y="5"/>
                  </a:lnTo>
                  <a:lnTo>
                    <a:pt x="55" y="2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23" y="5"/>
                  </a:lnTo>
                  <a:lnTo>
                    <a:pt x="15" y="10"/>
                  </a:lnTo>
                  <a:lnTo>
                    <a:pt x="10" y="15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65"/>
            <p:cNvSpPr>
              <a:spLocks/>
            </p:cNvSpPr>
            <p:nvPr/>
          </p:nvSpPr>
          <p:spPr bwMode="auto">
            <a:xfrm>
              <a:off x="3946525" y="2890838"/>
              <a:ext cx="122237" cy="122238"/>
            </a:xfrm>
            <a:custGeom>
              <a:avLst/>
              <a:gdLst>
                <a:gd name="T0" fmla="*/ 138 w 156"/>
                <a:gd name="T1" fmla="*/ 128 h 156"/>
                <a:gd name="T2" fmla="*/ 138 w 156"/>
                <a:gd name="T3" fmla="*/ 128 h 156"/>
                <a:gd name="T4" fmla="*/ 146 w 156"/>
                <a:gd name="T5" fmla="*/ 114 h 156"/>
                <a:gd name="T6" fmla="*/ 153 w 156"/>
                <a:gd name="T7" fmla="*/ 101 h 156"/>
                <a:gd name="T8" fmla="*/ 156 w 156"/>
                <a:gd name="T9" fmla="*/ 86 h 156"/>
                <a:gd name="T10" fmla="*/ 156 w 156"/>
                <a:gd name="T11" fmla="*/ 71 h 156"/>
                <a:gd name="T12" fmla="*/ 153 w 156"/>
                <a:gd name="T13" fmla="*/ 56 h 156"/>
                <a:gd name="T14" fmla="*/ 148 w 156"/>
                <a:gd name="T15" fmla="*/ 42 h 156"/>
                <a:gd name="T16" fmla="*/ 139 w 156"/>
                <a:gd name="T17" fmla="*/ 30 h 156"/>
                <a:gd name="T18" fmla="*/ 128 w 156"/>
                <a:gd name="T19" fmla="*/ 18 h 156"/>
                <a:gd name="T20" fmla="*/ 128 w 156"/>
                <a:gd name="T21" fmla="*/ 18 h 156"/>
                <a:gd name="T22" fmla="*/ 114 w 156"/>
                <a:gd name="T23" fmla="*/ 8 h 156"/>
                <a:gd name="T24" fmla="*/ 101 w 156"/>
                <a:gd name="T25" fmla="*/ 3 h 156"/>
                <a:gd name="T26" fmla="*/ 86 w 156"/>
                <a:gd name="T27" fmla="*/ 0 h 156"/>
                <a:gd name="T28" fmla="*/ 71 w 156"/>
                <a:gd name="T29" fmla="*/ 0 h 156"/>
                <a:gd name="T30" fmla="*/ 56 w 156"/>
                <a:gd name="T31" fmla="*/ 3 h 156"/>
                <a:gd name="T32" fmla="*/ 42 w 156"/>
                <a:gd name="T33" fmla="*/ 8 h 156"/>
                <a:gd name="T34" fmla="*/ 28 w 156"/>
                <a:gd name="T35" fmla="*/ 17 h 156"/>
                <a:gd name="T36" fmla="*/ 18 w 156"/>
                <a:gd name="T37" fmla="*/ 28 h 156"/>
                <a:gd name="T38" fmla="*/ 18 w 156"/>
                <a:gd name="T39" fmla="*/ 28 h 156"/>
                <a:gd name="T40" fmla="*/ 8 w 156"/>
                <a:gd name="T41" fmla="*/ 42 h 156"/>
                <a:gd name="T42" fmla="*/ 4 w 156"/>
                <a:gd name="T43" fmla="*/ 55 h 156"/>
                <a:gd name="T44" fmla="*/ 0 w 156"/>
                <a:gd name="T45" fmla="*/ 70 h 156"/>
                <a:gd name="T46" fmla="*/ 0 w 156"/>
                <a:gd name="T47" fmla="*/ 85 h 156"/>
                <a:gd name="T48" fmla="*/ 2 w 156"/>
                <a:gd name="T49" fmla="*/ 99 h 156"/>
                <a:gd name="T50" fmla="*/ 8 w 156"/>
                <a:gd name="T51" fmla="*/ 114 h 156"/>
                <a:gd name="T52" fmla="*/ 17 w 156"/>
                <a:gd name="T53" fmla="*/ 126 h 156"/>
                <a:gd name="T54" fmla="*/ 28 w 156"/>
                <a:gd name="T55" fmla="*/ 138 h 156"/>
                <a:gd name="T56" fmla="*/ 28 w 156"/>
                <a:gd name="T57" fmla="*/ 138 h 156"/>
                <a:gd name="T58" fmla="*/ 40 w 156"/>
                <a:gd name="T59" fmla="*/ 147 h 156"/>
                <a:gd name="T60" fmla="*/ 55 w 156"/>
                <a:gd name="T61" fmla="*/ 152 h 156"/>
                <a:gd name="T62" fmla="*/ 70 w 156"/>
                <a:gd name="T63" fmla="*/ 156 h 156"/>
                <a:gd name="T64" fmla="*/ 85 w 156"/>
                <a:gd name="T65" fmla="*/ 156 h 156"/>
                <a:gd name="T66" fmla="*/ 100 w 156"/>
                <a:gd name="T67" fmla="*/ 152 h 156"/>
                <a:gd name="T68" fmla="*/ 113 w 156"/>
                <a:gd name="T69" fmla="*/ 147 h 156"/>
                <a:gd name="T70" fmla="*/ 126 w 156"/>
                <a:gd name="T71" fmla="*/ 139 h 156"/>
                <a:gd name="T72" fmla="*/ 138 w 156"/>
                <a:gd name="T73" fmla="*/ 128 h 156"/>
                <a:gd name="T74" fmla="*/ 138 w 156"/>
                <a:gd name="T75" fmla="*/ 12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6" h="156">
                  <a:moveTo>
                    <a:pt x="138" y="128"/>
                  </a:moveTo>
                  <a:lnTo>
                    <a:pt x="138" y="128"/>
                  </a:lnTo>
                  <a:lnTo>
                    <a:pt x="146" y="114"/>
                  </a:lnTo>
                  <a:lnTo>
                    <a:pt x="153" y="101"/>
                  </a:lnTo>
                  <a:lnTo>
                    <a:pt x="156" y="86"/>
                  </a:lnTo>
                  <a:lnTo>
                    <a:pt x="156" y="71"/>
                  </a:lnTo>
                  <a:lnTo>
                    <a:pt x="153" y="56"/>
                  </a:lnTo>
                  <a:lnTo>
                    <a:pt x="148" y="42"/>
                  </a:lnTo>
                  <a:lnTo>
                    <a:pt x="139" y="30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14" y="8"/>
                  </a:lnTo>
                  <a:lnTo>
                    <a:pt x="101" y="3"/>
                  </a:lnTo>
                  <a:lnTo>
                    <a:pt x="86" y="0"/>
                  </a:lnTo>
                  <a:lnTo>
                    <a:pt x="71" y="0"/>
                  </a:lnTo>
                  <a:lnTo>
                    <a:pt x="56" y="3"/>
                  </a:lnTo>
                  <a:lnTo>
                    <a:pt x="42" y="8"/>
                  </a:lnTo>
                  <a:lnTo>
                    <a:pt x="28" y="17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8" y="42"/>
                  </a:lnTo>
                  <a:lnTo>
                    <a:pt x="4" y="55"/>
                  </a:lnTo>
                  <a:lnTo>
                    <a:pt x="0" y="70"/>
                  </a:lnTo>
                  <a:lnTo>
                    <a:pt x="0" y="85"/>
                  </a:lnTo>
                  <a:lnTo>
                    <a:pt x="2" y="99"/>
                  </a:lnTo>
                  <a:lnTo>
                    <a:pt x="8" y="114"/>
                  </a:lnTo>
                  <a:lnTo>
                    <a:pt x="17" y="126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40" y="147"/>
                  </a:lnTo>
                  <a:lnTo>
                    <a:pt x="55" y="152"/>
                  </a:lnTo>
                  <a:lnTo>
                    <a:pt x="70" y="156"/>
                  </a:lnTo>
                  <a:lnTo>
                    <a:pt x="85" y="156"/>
                  </a:lnTo>
                  <a:lnTo>
                    <a:pt x="100" y="152"/>
                  </a:lnTo>
                  <a:lnTo>
                    <a:pt x="113" y="147"/>
                  </a:lnTo>
                  <a:lnTo>
                    <a:pt x="126" y="139"/>
                  </a:lnTo>
                  <a:lnTo>
                    <a:pt x="138" y="128"/>
                  </a:lnTo>
                  <a:lnTo>
                    <a:pt x="138" y="128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66"/>
            <p:cNvSpPr>
              <a:spLocks/>
            </p:cNvSpPr>
            <p:nvPr/>
          </p:nvSpPr>
          <p:spPr bwMode="auto">
            <a:xfrm>
              <a:off x="3659188" y="2447925"/>
              <a:ext cx="481012" cy="411163"/>
            </a:xfrm>
            <a:custGeom>
              <a:avLst/>
              <a:gdLst>
                <a:gd name="T0" fmla="*/ 300 w 606"/>
                <a:gd name="T1" fmla="*/ 518 h 518"/>
                <a:gd name="T2" fmla="*/ 361 w 606"/>
                <a:gd name="T3" fmla="*/ 515 h 518"/>
                <a:gd name="T4" fmla="*/ 417 w 606"/>
                <a:gd name="T5" fmla="*/ 500 h 518"/>
                <a:gd name="T6" fmla="*/ 469 w 606"/>
                <a:gd name="T7" fmla="*/ 477 h 518"/>
                <a:gd name="T8" fmla="*/ 515 w 606"/>
                <a:gd name="T9" fmla="*/ 447 h 518"/>
                <a:gd name="T10" fmla="*/ 553 w 606"/>
                <a:gd name="T11" fmla="*/ 409 h 518"/>
                <a:gd name="T12" fmla="*/ 581 w 606"/>
                <a:gd name="T13" fmla="*/ 364 h 518"/>
                <a:gd name="T14" fmla="*/ 600 w 606"/>
                <a:gd name="T15" fmla="*/ 316 h 518"/>
                <a:gd name="T16" fmla="*/ 606 w 606"/>
                <a:gd name="T17" fmla="*/ 265 h 518"/>
                <a:gd name="T18" fmla="*/ 606 w 606"/>
                <a:gd name="T19" fmla="*/ 239 h 518"/>
                <a:gd name="T20" fmla="*/ 595 w 606"/>
                <a:gd name="T21" fmla="*/ 187 h 518"/>
                <a:gd name="T22" fmla="*/ 573 w 606"/>
                <a:gd name="T23" fmla="*/ 141 h 518"/>
                <a:gd name="T24" fmla="*/ 540 w 606"/>
                <a:gd name="T25" fmla="*/ 99 h 518"/>
                <a:gd name="T26" fmla="*/ 500 w 606"/>
                <a:gd name="T27" fmla="*/ 63 h 518"/>
                <a:gd name="T28" fmla="*/ 452 w 606"/>
                <a:gd name="T29" fmla="*/ 35 h 518"/>
                <a:gd name="T30" fmla="*/ 398 w 606"/>
                <a:gd name="T31" fmla="*/ 13 h 518"/>
                <a:gd name="T32" fmla="*/ 340 w 606"/>
                <a:gd name="T33" fmla="*/ 2 h 518"/>
                <a:gd name="T34" fmla="*/ 308 w 606"/>
                <a:gd name="T35" fmla="*/ 0 h 518"/>
                <a:gd name="T36" fmla="*/ 247 w 606"/>
                <a:gd name="T37" fmla="*/ 5 h 518"/>
                <a:gd name="T38" fmla="*/ 189 w 606"/>
                <a:gd name="T39" fmla="*/ 18 h 518"/>
                <a:gd name="T40" fmla="*/ 138 w 606"/>
                <a:gd name="T41" fmla="*/ 42 h 518"/>
                <a:gd name="T42" fmla="*/ 93 w 606"/>
                <a:gd name="T43" fmla="*/ 73 h 518"/>
                <a:gd name="T44" fmla="*/ 55 w 606"/>
                <a:gd name="T45" fmla="*/ 111 h 518"/>
                <a:gd name="T46" fmla="*/ 25 w 606"/>
                <a:gd name="T47" fmla="*/ 154 h 518"/>
                <a:gd name="T48" fmla="*/ 7 w 606"/>
                <a:gd name="T49" fmla="*/ 202 h 518"/>
                <a:gd name="T50" fmla="*/ 0 w 606"/>
                <a:gd name="T51" fmla="*/ 255 h 518"/>
                <a:gd name="T52" fmla="*/ 2 w 606"/>
                <a:gd name="T53" fmla="*/ 282 h 518"/>
                <a:gd name="T54" fmla="*/ 12 w 606"/>
                <a:gd name="T55" fmla="*/ 331 h 518"/>
                <a:gd name="T56" fmla="*/ 35 w 606"/>
                <a:gd name="T57" fmla="*/ 379 h 518"/>
                <a:gd name="T58" fmla="*/ 66 w 606"/>
                <a:gd name="T59" fmla="*/ 421 h 518"/>
                <a:gd name="T60" fmla="*/ 108 w 606"/>
                <a:gd name="T61" fmla="*/ 457 h 518"/>
                <a:gd name="T62" fmla="*/ 156 w 606"/>
                <a:gd name="T63" fmla="*/ 485 h 518"/>
                <a:gd name="T64" fmla="*/ 209 w 606"/>
                <a:gd name="T65" fmla="*/ 505 h 518"/>
                <a:gd name="T66" fmla="*/ 268 w 606"/>
                <a:gd name="T67" fmla="*/ 517 h 518"/>
                <a:gd name="T68" fmla="*/ 300 w 606"/>
                <a:gd name="T69" fmla="*/ 518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6" h="518">
                  <a:moveTo>
                    <a:pt x="300" y="518"/>
                  </a:moveTo>
                  <a:lnTo>
                    <a:pt x="300" y="518"/>
                  </a:lnTo>
                  <a:lnTo>
                    <a:pt x="330" y="518"/>
                  </a:lnTo>
                  <a:lnTo>
                    <a:pt x="361" y="515"/>
                  </a:lnTo>
                  <a:lnTo>
                    <a:pt x="389" y="508"/>
                  </a:lnTo>
                  <a:lnTo>
                    <a:pt x="417" y="500"/>
                  </a:lnTo>
                  <a:lnTo>
                    <a:pt x="444" y="490"/>
                  </a:lnTo>
                  <a:lnTo>
                    <a:pt x="469" y="477"/>
                  </a:lnTo>
                  <a:lnTo>
                    <a:pt x="494" y="462"/>
                  </a:lnTo>
                  <a:lnTo>
                    <a:pt x="515" y="447"/>
                  </a:lnTo>
                  <a:lnTo>
                    <a:pt x="535" y="429"/>
                  </a:lnTo>
                  <a:lnTo>
                    <a:pt x="553" y="409"/>
                  </a:lnTo>
                  <a:lnTo>
                    <a:pt x="568" y="388"/>
                  </a:lnTo>
                  <a:lnTo>
                    <a:pt x="581" y="364"/>
                  </a:lnTo>
                  <a:lnTo>
                    <a:pt x="591" y="341"/>
                  </a:lnTo>
                  <a:lnTo>
                    <a:pt x="600" y="316"/>
                  </a:lnTo>
                  <a:lnTo>
                    <a:pt x="605" y="292"/>
                  </a:lnTo>
                  <a:lnTo>
                    <a:pt x="606" y="265"/>
                  </a:lnTo>
                  <a:lnTo>
                    <a:pt x="606" y="265"/>
                  </a:lnTo>
                  <a:lnTo>
                    <a:pt x="606" y="239"/>
                  </a:lnTo>
                  <a:lnTo>
                    <a:pt x="601" y="212"/>
                  </a:lnTo>
                  <a:lnTo>
                    <a:pt x="595" y="187"/>
                  </a:lnTo>
                  <a:lnTo>
                    <a:pt x="585" y="164"/>
                  </a:lnTo>
                  <a:lnTo>
                    <a:pt x="573" y="141"/>
                  </a:lnTo>
                  <a:lnTo>
                    <a:pt x="558" y="119"/>
                  </a:lnTo>
                  <a:lnTo>
                    <a:pt x="540" y="99"/>
                  </a:lnTo>
                  <a:lnTo>
                    <a:pt x="522" y="80"/>
                  </a:lnTo>
                  <a:lnTo>
                    <a:pt x="500" y="63"/>
                  </a:lnTo>
                  <a:lnTo>
                    <a:pt x="477" y="48"/>
                  </a:lnTo>
                  <a:lnTo>
                    <a:pt x="452" y="35"/>
                  </a:lnTo>
                  <a:lnTo>
                    <a:pt x="426" y="23"/>
                  </a:lnTo>
                  <a:lnTo>
                    <a:pt x="398" y="13"/>
                  </a:lnTo>
                  <a:lnTo>
                    <a:pt x="369" y="7"/>
                  </a:lnTo>
                  <a:lnTo>
                    <a:pt x="340" y="2"/>
                  </a:lnTo>
                  <a:lnTo>
                    <a:pt x="308" y="0"/>
                  </a:lnTo>
                  <a:lnTo>
                    <a:pt x="308" y="0"/>
                  </a:lnTo>
                  <a:lnTo>
                    <a:pt x="277" y="2"/>
                  </a:lnTo>
                  <a:lnTo>
                    <a:pt x="247" y="5"/>
                  </a:lnTo>
                  <a:lnTo>
                    <a:pt x="217" y="10"/>
                  </a:lnTo>
                  <a:lnTo>
                    <a:pt x="189" y="18"/>
                  </a:lnTo>
                  <a:lnTo>
                    <a:pt x="162" y="30"/>
                  </a:lnTo>
                  <a:lnTo>
                    <a:pt x="138" y="42"/>
                  </a:lnTo>
                  <a:lnTo>
                    <a:pt x="114" y="56"/>
                  </a:lnTo>
                  <a:lnTo>
                    <a:pt x="93" y="73"/>
                  </a:lnTo>
                  <a:lnTo>
                    <a:pt x="73" y="91"/>
                  </a:lnTo>
                  <a:lnTo>
                    <a:pt x="55" y="111"/>
                  </a:lnTo>
                  <a:lnTo>
                    <a:pt x="38" y="133"/>
                  </a:lnTo>
                  <a:lnTo>
                    <a:pt x="25" y="154"/>
                  </a:lnTo>
                  <a:lnTo>
                    <a:pt x="15" y="177"/>
                  </a:lnTo>
                  <a:lnTo>
                    <a:pt x="7" y="202"/>
                  </a:lnTo>
                  <a:lnTo>
                    <a:pt x="2" y="229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2" y="282"/>
                  </a:lnTo>
                  <a:lnTo>
                    <a:pt x="5" y="306"/>
                  </a:lnTo>
                  <a:lnTo>
                    <a:pt x="12" y="331"/>
                  </a:lnTo>
                  <a:lnTo>
                    <a:pt x="22" y="356"/>
                  </a:lnTo>
                  <a:lnTo>
                    <a:pt x="35" y="379"/>
                  </a:lnTo>
                  <a:lnTo>
                    <a:pt x="50" y="401"/>
                  </a:lnTo>
                  <a:lnTo>
                    <a:pt x="66" y="421"/>
                  </a:lnTo>
                  <a:lnTo>
                    <a:pt x="86" y="439"/>
                  </a:lnTo>
                  <a:lnTo>
                    <a:pt x="108" y="457"/>
                  </a:lnTo>
                  <a:lnTo>
                    <a:pt x="131" y="472"/>
                  </a:lnTo>
                  <a:lnTo>
                    <a:pt x="156" y="485"/>
                  </a:lnTo>
                  <a:lnTo>
                    <a:pt x="182" y="497"/>
                  </a:lnTo>
                  <a:lnTo>
                    <a:pt x="209" y="505"/>
                  </a:lnTo>
                  <a:lnTo>
                    <a:pt x="239" y="512"/>
                  </a:lnTo>
                  <a:lnTo>
                    <a:pt x="268" y="517"/>
                  </a:lnTo>
                  <a:lnTo>
                    <a:pt x="300" y="518"/>
                  </a:lnTo>
                  <a:lnTo>
                    <a:pt x="300" y="518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67"/>
            <p:cNvSpPr>
              <a:spLocks/>
            </p:cNvSpPr>
            <p:nvPr/>
          </p:nvSpPr>
          <p:spPr bwMode="auto">
            <a:xfrm>
              <a:off x="4191000" y="2916238"/>
              <a:ext cx="442912" cy="444500"/>
            </a:xfrm>
            <a:custGeom>
              <a:avLst/>
              <a:gdLst>
                <a:gd name="T0" fmla="*/ 278 w 558"/>
                <a:gd name="T1" fmla="*/ 560 h 560"/>
                <a:gd name="T2" fmla="*/ 334 w 558"/>
                <a:gd name="T3" fmla="*/ 555 h 560"/>
                <a:gd name="T4" fmla="*/ 387 w 558"/>
                <a:gd name="T5" fmla="*/ 538 h 560"/>
                <a:gd name="T6" fmla="*/ 435 w 558"/>
                <a:gd name="T7" fmla="*/ 512 h 560"/>
                <a:gd name="T8" fmla="*/ 477 w 558"/>
                <a:gd name="T9" fmla="*/ 479 h 560"/>
                <a:gd name="T10" fmla="*/ 510 w 558"/>
                <a:gd name="T11" fmla="*/ 437 h 560"/>
                <a:gd name="T12" fmla="*/ 536 w 558"/>
                <a:gd name="T13" fmla="*/ 389 h 560"/>
                <a:gd name="T14" fmla="*/ 553 w 558"/>
                <a:gd name="T15" fmla="*/ 336 h 560"/>
                <a:gd name="T16" fmla="*/ 558 w 558"/>
                <a:gd name="T17" fmla="*/ 280 h 560"/>
                <a:gd name="T18" fmla="*/ 556 w 558"/>
                <a:gd name="T19" fmla="*/ 252 h 560"/>
                <a:gd name="T20" fmla="*/ 546 w 558"/>
                <a:gd name="T21" fmla="*/ 197 h 560"/>
                <a:gd name="T22" fmla="*/ 525 w 558"/>
                <a:gd name="T23" fmla="*/ 148 h 560"/>
                <a:gd name="T24" fmla="*/ 495 w 558"/>
                <a:gd name="T25" fmla="*/ 103 h 560"/>
                <a:gd name="T26" fmla="*/ 457 w 558"/>
                <a:gd name="T27" fmla="*/ 65 h 560"/>
                <a:gd name="T28" fmla="*/ 412 w 558"/>
                <a:gd name="T29" fmla="*/ 35 h 560"/>
                <a:gd name="T30" fmla="*/ 362 w 558"/>
                <a:gd name="T31" fmla="*/ 13 h 560"/>
                <a:gd name="T32" fmla="*/ 308 w 558"/>
                <a:gd name="T33" fmla="*/ 2 h 560"/>
                <a:gd name="T34" fmla="*/ 278 w 558"/>
                <a:gd name="T35" fmla="*/ 0 h 560"/>
                <a:gd name="T36" fmla="*/ 222 w 558"/>
                <a:gd name="T37" fmla="*/ 7 h 560"/>
                <a:gd name="T38" fmla="*/ 170 w 558"/>
                <a:gd name="T39" fmla="*/ 23 h 560"/>
                <a:gd name="T40" fmla="*/ 122 w 558"/>
                <a:gd name="T41" fmla="*/ 48 h 560"/>
                <a:gd name="T42" fmla="*/ 81 w 558"/>
                <a:gd name="T43" fmla="*/ 83 h 560"/>
                <a:gd name="T44" fmla="*/ 46 w 558"/>
                <a:gd name="T45" fmla="*/ 124 h 560"/>
                <a:gd name="T46" fmla="*/ 21 w 558"/>
                <a:gd name="T47" fmla="*/ 171 h 560"/>
                <a:gd name="T48" fmla="*/ 5 w 558"/>
                <a:gd name="T49" fmla="*/ 224 h 560"/>
                <a:gd name="T50" fmla="*/ 0 w 558"/>
                <a:gd name="T51" fmla="*/ 280 h 560"/>
                <a:gd name="T52" fmla="*/ 0 w 558"/>
                <a:gd name="T53" fmla="*/ 308 h 560"/>
                <a:gd name="T54" fmla="*/ 11 w 558"/>
                <a:gd name="T55" fmla="*/ 363 h 560"/>
                <a:gd name="T56" fmla="*/ 33 w 558"/>
                <a:gd name="T57" fmla="*/ 414 h 560"/>
                <a:gd name="T58" fmla="*/ 63 w 558"/>
                <a:gd name="T59" fmla="*/ 459 h 560"/>
                <a:gd name="T60" fmla="*/ 101 w 558"/>
                <a:gd name="T61" fmla="*/ 497 h 560"/>
                <a:gd name="T62" fmla="*/ 146 w 558"/>
                <a:gd name="T63" fmla="*/ 527 h 560"/>
                <a:gd name="T64" fmla="*/ 195 w 558"/>
                <a:gd name="T65" fmla="*/ 547 h 560"/>
                <a:gd name="T66" fmla="*/ 250 w 558"/>
                <a:gd name="T67" fmla="*/ 558 h 560"/>
                <a:gd name="T68" fmla="*/ 278 w 558"/>
                <a:gd name="T69" fmla="*/ 56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58" h="560">
                  <a:moveTo>
                    <a:pt x="278" y="560"/>
                  </a:moveTo>
                  <a:lnTo>
                    <a:pt x="278" y="560"/>
                  </a:lnTo>
                  <a:lnTo>
                    <a:pt x="308" y="558"/>
                  </a:lnTo>
                  <a:lnTo>
                    <a:pt x="334" y="555"/>
                  </a:lnTo>
                  <a:lnTo>
                    <a:pt x="362" y="547"/>
                  </a:lnTo>
                  <a:lnTo>
                    <a:pt x="387" y="538"/>
                  </a:lnTo>
                  <a:lnTo>
                    <a:pt x="412" y="527"/>
                  </a:lnTo>
                  <a:lnTo>
                    <a:pt x="435" y="512"/>
                  </a:lnTo>
                  <a:lnTo>
                    <a:pt x="457" y="497"/>
                  </a:lnTo>
                  <a:lnTo>
                    <a:pt x="477" y="479"/>
                  </a:lnTo>
                  <a:lnTo>
                    <a:pt x="495" y="459"/>
                  </a:lnTo>
                  <a:lnTo>
                    <a:pt x="510" y="437"/>
                  </a:lnTo>
                  <a:lnTo>
                    <a:pt x="525" y="414"/>
                  </a:lnTo>
                  <a:lnTo>
                    <a:pt x="536" y="389"/>
                  </a:lnTo>
                  <a:lnTo>
                    <a:pt x="546" y="363"/>
                  </a:lnTo>
                  <a:lnTo>
                    <a:pt x="553" y="336"/>
                  </a:lnTo>
                  <a:lnTo>
                    <a:pt x="556" y="308"/>
                  </a:lnTo>
                  <a:lnTo>
                    <a:pt x="558" y="280"/>
                  </a:lnTo>
                  <a:lnTo>
                    <a:pt x="558" y="280"/>
                  </a:lnTo>
                  <a:lnTo>
                    <a:pt x="556" y="252"/>
                  </a:lnTo>
                  <a:lnTo>
                    <a:pt x="553" y="224"/>
                  </a:lnTo>
                  <a:lnTo>
                    <a:pt x="546" y="197"/>
                  </a:lnTo>
                  <a:lnTo>
                    <a:pt x="536" y="171"/>
                  </a:lnTo>
                  <a:lnTo>
                    <a:pt x="525" y="148"/>
                  </a:lnTo>
                  <a:lnTo>
                    <a:pt x="510" y="124"/>
                  </a:lnTo>
                  <a:lnTo>
                    <a:pt x="495" y="103"/>
                  </a:lnTo>
                  <a:lnTo>
                    <a:pt x="477" y="83"/>
                  </a:lnTo>
                  <a:lnTo>
                    <a:pt x="457" y="65"/>
                  </a:lnTo>
                  <a:lnTo>
                    <a:pt x="435" y="48"/>
                  </a:lnTo>
                  <a:lnTo>
                    <a:pt x="412" y="35"/>
                  </a:lnTo>
                  <a:lnTo>
                    <a:pt x="387" y="23"/>
                  </a:lnTo>
                  <a:lnTo>
                    <a:pt x="362" y="13"/>
                  </a:lnTo>
                  <a:lnTo>
                    <a:pt x="334" y="7"/>
                  </a:lnTo>
                  <a:lnTo>
                    <a:pt x="308" y="2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50" y="2"/>
                  </a:lnTo>
                  <a:lnTo>
                    <a:pt x="222" y="7"/>
                  </a:lnTo>
                  <a:lnTo>
                    <a:pt x="195" y="13"/>
                  </a:lnTo>
                  <a:lnTo>
                    <a:pt x="170" y="23"/>
                  </a:lnTo>
                  <a:lnTo>
                    <a:pt x="146" y="35"/>
                  </a:lnTo>
                  <a:lnTo>
                    <a:pt x="122" y="48"/>
                  </a:lnTo>
                  <a:lnTo>
                    <a:pt x="101" y="65"/>
                  </a:lnTo>
                  <a:lnTo>
                    <a:pt x="81" y="83"/>
                  </a:lnTo>
                  <a:lnTo>
                    <a:pt x="63" y="103"/>
                  </a:lnTo>
                  <a:lnTo>
                    <a:pt x="46" y="124"/>
                  </a:lnTo>
                  <a:lnTo>
                    <a:pt x="33" y="148"/>
                  </a:lnTo>
                  <a:lnTo>
                    <a:pt x="21" y="171"/>
                  </a:lnTo>
                  <a:lnTo>
                    <a:pt x="11" y="197"/>
                  </a:lnTo>
                  <a:lnTo>
                    <a:pt x="5" y="224"/>
                  </a:lnTo>
                  <a:lnTo>
                    <a:pt x="0" y="252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0" y="308"/>
                  </a:lnTo>
                  <a:lnTo>
                    <a:pt x="5" y="336"/>
                  </a:lnTo>
                  <a:lnTo>
                    <a:pt x="11" y="363"/>
                  </a:lnTo>
                  <a:lnTo>
                    <a:pt x="21" y="389"/>
                  </a:lnTo>
                  <a:lnTo>
                    <a:pt x="33" y="414"/>
                  </a:lnTo>
                  <a:lnTo>
                    <a:pt x="46" y="437"/>
                  </a:lnTo>
                  <a:lnTo>
                    <a:pt x="63" y="459"/>
                  </a:lnTo>
                  <a:lnTo>
                    <a:pt x="81" y="479"/>
                  </a:lnTo>
                  <a:lnTo>
                    <a:pt x="101" y="497"/>
                  </a:lnTo>
                  <a:lnTo>
                    <a:pt x="122" y="512"/>
                  </a:lnTo>
                  <a:lnTo>
                    <a:pt x="146" y="527"/>
                  </a:lnTo>
                  <a:lnTo>
                    <a:pt x="170" y="538"/>
                  </a:lnTo>
                  <a:lnTo>
                    <a:pt x="195" y="547"/>
                  </a:lnTo>
                  <a:lnTo>
                    <a:pt x="222" y="555"/>
                  </a:lnTo>
                  <a:lnTo>
                    <a:pt x="250" y="558"/>
                  </a:lnTo>
                  <a:lnTo>
                    <a:pt x="278" y="560"/>
                  </a:lnTo>
                  <a:lnTo>
                    <a:pt x="278" y="56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68"/>
            <p:cNvSpPr>
              <a:spLocks/>
            </p:cNvSpPr>
            <p:nvPr/>
          </p:nvSpPr>
          <p:spPr bwMode="auto">
            <a:xfrm>
              <a:off x="4381500" y="3328988"/>
              <a:ext cx="290512" cy="501650"/>
            </a:xfrm>
            <a:custGeom>
              <a:avLst/>
              <a:gdLst>
                <a:gd name="T0" fmla="*/ 232 w 368"/>
                <a:gd name="T1" fmla="*/ 0 h 631"/>
                <a:gd name="T2" fmla="*/ 186 w 368"/>
                <a:gd name="T3" fmla="*/ 32 h 631"/>
                <a:gd name="T4" fmla="*/ 134 w 368"/>
                <a:gd name="T5" fmla="*/ 53 h 631"/>
                <a:gd name="T6" fmla="*/ 148 w 368"/>
                <a:gd name="T7" fmla="*/ 58 h 631"/>
                <a:gd name="T8" fmla="*/ 171 w 368"/>
                <a:gd name="T9" fmla="*/ 70 h 631"/>
                <a:gd name="T10" fmla="*/ 192 w 368"/>
                <a:gd name="T11" fmla="*/ 88 h 631"/>
                <a:gd name="T12" fmla="*/ 209 w 368"/>
                <a:gd name="T13" fmla="*/ 111 h 631"/>
                <a:gd name="T14" fmla="*/ 336 w 368"/>
                <a:gd name="T15" fmla="*/ 396 h 631"/>
                <a:gd name="T16" fmla="*/ 338 w 368"/>
                <a:gd name="T17" fmla="*/ 401 h 631"/>
                <a:gd name="T18" fmla="*/ 338 w 368"/>
                <a:gd name="T19" fmla="*/ 411 h 631"/>
                <a:gd name="T20" fmla="*/ 335 w 368"/>
                <a:gd name="T21" fmla="*/ 421 h 631"/>
                <a:gd name="T22" fmla="*/ 327 w 368"/>
                <a:gd name="T23" fmla="*/ 429 h 631"/>
                <a:gd name="T24" fmla="*/ 322 w 368"/>
                <a:gd name="T25" fmla="*/ 432 h 631"/>
                <a:gd name="T26" fmla="*/ 192 w 368"/>
                <a:gd name="T27" fmla="*/ 136 h 631"/>
                <a:gd name="T28" fmla="*/ 192 w 368"/>
                <a:gd name="T29" fmla="*/ 136 h 631"/>
                <a:gd name="T30" fmla="*/ 192 w 368"/>
                <a:gd name="T31" fmla="*/ 136 h 631"/>
                <a:gd name="T32" fmla="*/ 182 w 368"/>
                <a:gd name="T33" fmla="*/ 118 h 631"/>
                <a:gd name="T34" fmla="*/ 154 w 368"/>
                <a:gd name="T35" fmla="*/ 91 h 631"/>
                <a:gd name="T36" fmla="*/ 120 w 368"/>
                <a:gd name="T37" fmla="*/ 76 h 631"/>
                <a:gd name="T38" fmla="*/ 80 w 368"/>
                <a:gd name="T39" fmla="*/ 78 h 631"/>
                <a:gd name="T40" fmla="*/ 60 w 368"/>
                <a:gd name="T41" fmla="*/ 83 h 631"/>
                <a:gd name="T42" fmla="*/ 52 w 368"/>
                <a:gd name="T43" fmla="*/ 88 h 631"/>
                <a:gd name="T44" fmla="*/ 28 w 368"/>
                <a:gd name="T45" fmla="*/ 106 h 631"/>
                <a:gd name="T46" fmla="*/ 7 w 368"/>
                <a:gd name="T47" fmla="*/ 139 h 631"/>
                <a:gd name="T48" fmla="*/ 0 w 368"/>
                <a:gd name="T49" fmla="*/ 176 h 631"/>
                <a:gd name="T50" fmla="*/ 5 w 368"/>
                <a:gd name="T51" fmla="*/ 205 h 631"/>
                <a:gd name="T52" fmla="*/ 164 w 368"/>
                <a:gd name="T53" fmla="*/ 571 h 631"/>
                <a:gd name="T54" fmla="*/ 164 w 368"/>
                <a:gd name="T55" fmla="*/ 571 h 631"/>
                <a:gd name="T56" fmla="*/ 171 w 368"/>
                <a:gd name="T57" fmla="*/ 585 h 631"/>
                <a:gd name="T58" fmla="*/ 191 w 368"/>
                <a:gd name="T59" fmla="*/ 608 h 631"/>
                <a:gd name="T60" fmla="*/ 214 w 368"/>
                <a:gd name="T61" fmla="*/ 623 h 631"/>
                <a:gd name="T62" fmla="*/ 242 w 368"/>
                <a:gd name="T63" fmla="*/ 631 h 631"/>
                <a:gd name="T64" fmla="*/ 257 w 368"/>
                <a:gd name="T65" fmla="*/ 631 h 631"/>
                <a:gd name="T66" fmla="*/ 275 w 368"/>
                <a:gd name="T67" fmla="*/ 631 h 631"/>
                <a:gd name="T68" fmla="*/ 303 w 368"/>
                <a:gd name="T69" fmla="*/ 626 h 631"/>
                <a:gd name="T70" fmla="*/ 323 w 368"/>
                <a:gd name="T71" fmla="*/ 619 h 631"/>
                <a:gd name="T72" fmla="*/ 327 w 368"/>
                <a:gd name="T73" fmla="*/ 618 h 631"/>
                <a:gd name="T74" fmla="*/ 343 w 368"/>
                <a:gd name="T75" fmla="*/ 603 h 631"/>
                <a:gd name="T76" fmla="*/ 356 w 368"/>
                <a:gd name="T77" fmla="*/ 583 h 631"/>
                <a:gd name="T78" fmla="*/ 365 w 368"/>
                <a:gd name="T79" fmla="*/ 561 h 631"/>
                <a:gd name="T80" fmla="*/ 368 w 368"/>
                <a:gd name="T81" fmla="*/ 538 h 631"/>
                <a:gd name="T82" fmla="*/ 366 w 368"/>
                <a:gd name="T83" fmla="*/ 538 h 631"/>
                <a:gd name="T84" fmla="*/ 368 w 368"/>
                <a:gd name="T85" fmla="*/ 538 h 631"/>
                <a:gd name="T86" fmla="*/ 366 w 368"/>
                <a:gd name="T87" fmla="*/ 202 h 631"/>
                <a:gd name="T88" fmla="*/ 366 w 368"/>
                <a:gd name="T89" fmla="*/ 169 h 631"/>
                <a:gd name="T90" fmla="*/ 360 w 368"/>
                <a:gd name="T91" fmla="*/ 138 h 631"/>
                <a:gd name="T92" fmla="*/ 348 w 368"/>
                <a:gd name="T93" fmla="*/ 108 h 631"/>
                <a:gd name="T94" fmla="*/ 333 w 368"/>
                <a:gd name="T95" fmla="*/ 80 h 631"/>
                <a:gd name="T96" fmla="*/ 313 w 368"/>
                <a:gd name="T97" fmla="*/ 53 h 631"/>
                <a:gd name="T98" fmla="*/ 290 w 368"/>
                <a:gd name="T99" fmla="*/ 32 h 631"/>
                <a:gd name="T100" fmla="*/ 262 w 368"/>
                <a:gd name="T101" fmla="*/ 13 h 631"/>
                <a:gd name="T102" fmla="*/ 232 w 368"/>
                <a:gd name="T103" fmla="*/ 0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8" h="631">
                  <a:moveTo>
                    <a:pt x="232" y="0"/>
                  </a:moveTo>
                  <a:lnTo>
                    <a:pt x="232" y="0"/>
                  </a:lnTo>
                  <a:lnTo>
                    <a:pt x="209" y="17"/>
                  </a:lnTo>
                  <a:lnTo>
                    <a:pt x="186" y="32"/>
                  </a:lnTo>
                  <a:lnTo>
                    <a:pt x="161" y="43"/>
                  </a:lnTo>
                  <a:lnTo>
                    <a:pt x="134" y="53"/>
                  </a:lnTo>
                  <a:lnTo>
                    <a:pt x="134" y="53"/>
                  </a:lnTo>
                  <a:lnTo>
                    <a:pt x="148" y="58"/>
                  </a:lnTo>
                  <a:lnTo>
                    <a:pt x="159" y="63"/>
                  </a:lnTo>
                  <a:lnTo>
                    <a:pt x="171" y="70"/>
                  </a:lnTo>
                  <a:lnTo>
                    <a:pt x="182" y="78"/>
                  </a:lnTo>
                  <a:lnTo>
                    <a:pt x="192" y="88"/>
                  </a:lnTo>
                  <a:lnTo>
                    <a:pt x="202" y="100"/>
                  </a:lnTo>
                  <a:lnTo>
                    <a:pt x="209" y="111"/>
                  </a:lnTo>
                  <a:lnTo>
                    <a:pt x="217" y="123"/>
                  </a:lnTo>
                  <a:lnTo>
                    <a:pt x="336" y="396"/>
                  </a:lnTo>
                  <a:lnTo>
                    <a:pt x="336" y="396"/>
                  </a:lnTo>
                  <a:lnTo>
                    <a:pt x="338" y="401"/>
                  </a:lnTo>
                  <a:lnTo>
                    <a:pt x="338" y="406"/>
                  </a:lnTo>
                  <a:lnTo>
                    <a:pt x="338" y="411"/>
                  </a:lnTo>
                  <a:lnTo>
                    <a:pt x="336" y="416"/>
                  </a:lnTo>
                  <a:lnTo>
                    <a:pt x="335" y="421"/>
                  </a:lnTo>
                  <a:lnTo>
                    <a:pt x="331" y="426"/>
                  </a:lnTo>
                  <a:lnTo>
                    <a:pt x="327" y="429"/>
                  </a:lnTo>
                  <a:lnTo>
                    <a:pt x="322" y="432"/>
                  </a:lnTo>
                  <a:lnTo>
                    <a:pt x="322" y="432"/>
                  </a:lnTo>
                  <a:lnTo>
                    <a:pt x="322" y="432"/>
                  </a:lnTo>
                  <a:lnTo>
                    <a:pt x="192" y="136"/>
                  </a:lnTo>
                  <a:lnTo>
                    <a:pt x="192" y="136"/>
                  </a:lnTo>
                  <a:lnTo>
                    <a:pt x="192" y="136"/>
                  </a:lnTo>
                  <a:lnTo>
                    <a:pt x="192" y="136"/>
                  </a:lnTo>
                  <a:lnTo>
                    <a:pt x="192" y="136"/>
                  </a:lnTo>
                  <a:lnTo>
                    <a:pt x="187" y="126"/>
                  </a:lnTo>
                  <a:lnTo>
                    <a:pt x="182" y="118"/>
                  </a:lnTo>
                  <a:lnTo>
                    <a:pt x="169" y="103"/>
                  </a:lnTo>
                  <a:lnTo>
                    <a:pt x="154" y="91"/>
                  </a:lnTo>
                  <a:lnTo>
                    <a:pt x="138" y="81"/>
                  </a:lnTo>
                  <a:lnTo>
                    <a:pt x="120" y="76"/>
                  </a:lnTo>
                  <a:lnTo>
                    <a:pt x="100" y="75"/>
                  </a:lnTo>
                  <a:lnTo>
                    <a:pt x="80" y="78"/>
                  </a:lnTo>
                  <a:lnTo>
                    <a:pt x="70" y="80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52" y="88"/>
                  </a:lnTo>
                  <a:lnTo>
                    <a:pt x="43" y="93"/>
                  </a:lnTo>
                  <a:lnTo>
                    <a:pt x="28" y="106"/>
                  </a:lnTo>
                  <a:lnTo>
                    <a:pt x="17" y="121"/>
                  </a:lnTo>
                  <a:lnTo>
                    <a:pt x="7" y="139"/>
                  </a:lnTo>
                  <a:lnTo>
                    <a:pt x="2" y="157"/>
                  </a:lnTo>
                  <a:lnTo>
                    <a:pt x="0" y="176"/>
                  </a:lnTo>
                  <a:lnTo>
                    <a:pt x="2" y="196"/>
                  </a:lnTo>
                  <a:lnTo>
                    <a:pt x="5" y="205"/>
                  </a:lnTo>
                  <a:lnTo>
                    <a:pt x="9" y="215"/>
                  </a:lnTo>
                  <a:lnTo>
                    <a:pt x="164" y="571"/>
                  </a:lnTo>
                  <a:lnTo>
                    <a:pt x="164" y="571"/>
                  </a:lnTo>
                  <a:lnTo>
                    <a:pt x="164" y="571"/>
                  </a:lnTo>
                  <a:lnTo>
                    <a:pt x="164" y="571"/>
                  </a:lnTo>
                  <a:lnTo>
                    <a:pt x="171" y="585"/>
                  </a:lnTo>
                  <a:lnTo>
                    <a:pt x="179" y="596"/>
                  </a:lnTo>
                  <a:lnTo>
                    <a:pt x="191" y="608"/>
                  </a:lnTo>
                  <a:lnTo>
                    <a:pt x="202" y="616"/>
                  </a:lnTo>
                  <a:lnTo>
                    <a:pt x="214" y="623"/>
                  </a:lnTo>
                  <a:lnTo>
                    <a:pt x="229" y="628"/>
                  </a:lnTo>
                  <a:lnTo>
                    <a:pt x="242" y="631"/>
                  </a:lnTo>
                  <a:lnTo>
                    <a:pt x="257" y="631"/>
                  </a:lnTo>
                  <a:lnTo>
                    <a:pt x="257" y="631"/>
                  </a:lnTo>
                  <a:lnTo>
                    <a:pt x="257" y="631"/>
                  </a:lnTo>
                  <a:lnTo>
                    <a:pt x="275" y="631"/>
                  </a:lnTo>
                  <a:lnTo>
                    <a:pt x="290" y="629"/>
                  </a:lnTo>
                  <a:lnTo>
                    <a:pt x="303" y="626"/>
                  </a:lnTo>
                  <a:lnTo>
                    <a:pt x="312" y="624"/>
                  </a:lnTo>
                  <a:lnTo>
                    <a:pt x="323" y="619"/>
                  </a:lnTo>
                  <a:lnTo>
                    <a:pt x="327" y="618"/>
                  </a:lnTo>
                  <a:lnTo>
                    <a:pt x="327" y="618"/>
                  </a:lnTo>
                  <a:lnTo>
                    <a:pt x="336" y="609"/>
                  </a:lnTo>
                  <a:lnTo>
                    <a:pt x="343" y="603"/>
                  </a:lnTo>
                  <a:lnTo>
                    <a:pt x="350" y="593"/>
                  </a:lnTo>
                  <a:lnTo>
                    <a:pt x="356" y="583"/>
                  </a:lnTo>
                  <a:lnTo>
                    <a:pt x="361" y="573"/>
                  </a:lnTo>
                  <a:lnTo>
                    <a:pt x="365" y="561"/>
                  </a:lnTo>
                  <a:lnTo>
                    <a:pt x="366" y="550"/>
                  </a:lnTo>
                  <a:lnTo>
                    <a:pt x="368" y="538"/>
                  </a:lnTo>
                  <a:lnTo>
                    <a:pt x="368" y="538"/>
                  </a:lnTo>
                  <a:lnTo>
                    <a:pt x="366" y="538"/>
                  </a:lnTo>
                  <a:lnTo>
                    <a:pt x="368" y="538"/>
                  </a:lnTo>
                  <a:lnTo>
                    <a:pt x="368" y="538"/>
                  </a:lnTo>
                  <a:lnTo>
                    <a:pt x="366" y="202"/>
                  </a:lnTo>
                  <a:lnTo>
                    <a:pt x="366" y="202"/>
                  </a:lnTo>
                  <a:lnTo>
                    <a:pt x="366" y="186"/>
                  </a:lnTo>
                  <a:lnTo>
                    <a:pt x="366" y="169"/>
                  </a:lnTo>
                  <a:lnTo>
                    <a:pt x="363" y="154"/>
                  </a:lnTo>
                  <a:lnTo>
                    <a:pt x="360" y="138"/>
                  </a:lnTo>
                  <a:lnTo>
                    <a:pt x="355" y="123"/>
                  </a:lnTo>
                  <a:lnTo>
                    <a:pt x="348" y="108"/>
                  </a:lnTo>
                  <a:lnTo>
                    <a:pt x="341" y="93"/>
                  </a:lnTo>
                  <a:lnTo>
                    <a:pt x="333" y="80"/>
                  </a:lnTo>
                  <a:lnTo>
                    <a:pt x="323" y="66"/>
                  </a:lnTo>
                  <a:lnTo>
                    <a:pt x="313" y="53"/>
                  </a:lnTo>
                  <a:lnTo>
                    <a:pt x="302" y="43"/>
                  </a:lnTo>
                  <a:lnTo>
                    <a:pt x="290" y="32"/>
                  </a:lnTo>
                  <a:lnTo>
                    <a:pt x="277" y="23"/>
                  </a:lnTo>
                  <a:lnTo>
                    <a:pt x="262" y="13"/>
                  </a:lnTo>
                  <a:lnTo>
                    <a:pt x="247" y="7"/>
                  </a:lnTo>
                  <a:lnTo>
                    <a:pt x="232" y="0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69"/>
            <p:cNvSpPr>
              <a:spLocks/>
            </p:cNvSpPr>
            <p:nvPr/>
          </p:nvSpPr>
          <p:spPr bwMode="auto">
            <a:xfrm>
              <a:off x="3889375" y="3324225"/>
              <a:ext cx="622300" cy="496888"/>
            </a:xfrm>
            <a:custGeom>
              <a:avLst/>
              <a:gdLst>
                <a:gd name="T0" fmla="*/ 265 w 783"/>
                <a:gd name="T1" fmla="*/ 225 h 625"/>
                <a:gd name="T2" fmla="*/ 376 w 783"/>
                <a:gd name="T3" fmla="*/ 397 h 625"/>
                <a:gd name="T4" fmla="*/ 402 w 783"/>
                <a:gd name="T5" fmla="*/ 400 h 625"/>
                <a:gd name="T6" fmla="*/ 437 w 783"/>
                <a:gd name="T7" fmla="*/ 412 h 625"/>
                <a:gd name="T8" fmla="*/ 467 w 783"/>
                <a:gd name="T9" fmla="*/ 435 h 625"/>
                <a:gd name="T10" fmla="*/ 488 w 783"/>
                <a:gd name="T11" fmla="*/ 463 h 625"/>
                <a:gd name="T12" fmla="*/ 502 w 783"/>
                <a:gd name="T13" fmla="*/ 500 h 625"/>
                <a:gd name="T14" fmla="*/ 505 w 783"/>
                <a:gd name="T15" fmla="*/ 524 h 625"/>
                <a:gd name="T16" fmla="*/ 497 w 783"/>
                <a:gd name="T17" fmla="*/ 567 h 625"/>
                <a:gd name="T18" fmla="*/ 477 w 783"/>
                <a:gd name="T19" fmla="*/ 604 h 625"/>
                <a:gd name="T20" fmla="*/ 783 w 783"/>
                <a:gd name="T21" fmla="*/ 624 h 625"/>
                <a:gd name="T22" fmla="*/ 765 w 783"/>
                <a:gd name="T23" fmla="*/ 597 h 625"/>
                <a:gd name="T24" fmla="*/ 601 w 783"/>
                <a:gd name="T25" fmla="*/ 233 h 625"/>
                <a:gd name="T26" fmla="*/ 593 w 783"/>
                <a:gd name="T27" fmla="*/ 200 h 625"/>
                <a:gd name="T28" fmla="*/ 591 w 783"/>
                <a:gd name="T29" fmla="*/ 165 h 625"/>
                <a:gd name="T30" fmla="*/ 606 w 783"/>
                <a:gd name="T31" fmla="*/ 124 h 625"/>
                <a:gd name="T32" fmla="*/ 633 w 783"/>
                <a:gd name="T33" fmla="*/ 87 h 625"/>
                <a:gd name="T34" fmla="*/ 651 w 783"/>
                <a:gd name="T35" fmla="*/ 74 h 625"/>
                <a:gd name="T36" fmla="*/ 573 w 783"/>
                <a:gd name="T37" fmla="*/ 61 h 625"/>
                <a:gd name="T38" fmla="*/ 502 w 783"/>
                <a:gd name="T39" fmla="*/ 29 h 625"/>
                <a:gd name="T40" fmla="*/ 460 w 783"/>
                <a:gd name="T41" fmla="*/ 0 h 625"/>
                <a:gd name="T42" fmla="*/ 237 w 783"/>
                <a:gd name="T43" fmla="*/ 8 h 625"/>
                <a:gd name="T44" fmla="*/ 189 w 783"/>
                <a:gd name="T45" fmla="*/ 23 h 625"/>
                <a:gd name="T46" fmla="*/ 146 w 783"/>
                <a:gd name="T47" fmla="*/ 48 h 625"/>
                <a:gd name="T48" fmla="*/ 111 w 783"/>
                <a:gd name="T49" fmla="*/ 82 h 625"/>
                <a:gd name="T50" fmla="*/ 86 w 783"/>
                <a:gd name="T51" fmla="*/ 125 h 625"/>
                <a:gd name="T52" fmla="*/ 71 w 783"/>
                <a:gd name="T53" fmla="*/ 175 h 625"/>
                <a:gd name="T54" fmla="*/ 2 w 783"/>
                <a:gd name="T55" fmla="*/ 503 h 625"/>
                <a:gd name="T56" fmla="*/ 0 w 783"/>
                <a:gd name="T57" fmla="*/ 523 h 625"/>
                <a:gd name="T58" fmla="*/ 13 w 783"/>
                <a:gd name="T59" fmla="*/ 576 h 625"/>
                <a:gd name="T60" fmla="*/ 55 w 783"/>
                <a:gd name="T61" fmla="*/ 614 h 625"/>
                <a:gd name="T62" fmla="*/ 89 w 783"/>
                <a:gd name="T63" fmla="*/ 624 h 625"/>
                <a:gd name="T64" fmla="*/ 376 w 783"/>
                <a:gd name="T65" fmla="*/ 625 h 625"/>
                <a:gd name="T66" fmla="*/ 396 w 783"/>
                <a:gd name="T67" fmla="*/ 622 h 625"/>
                <a:gd name="T68" fmla="*/ 447 w 783"/>
                <a:gd name="T69" fmla="*/ 596 h 625"/>
                <a:gd name="T70" fmla="*/ 474 w 783"/>
                <a:gd name="T71" fmla="*/ 544 h 625"/>
                <a:gd name="T72" fmla="*/ 477 w 783"/>
                <a:gd name="T73" fmla="*/ 524 h 625"/>
                <a:gd name="T74" fmla="*/ 469 w 783"/>
                <a:gd name="T75" fmla="*/ 486 h 625"/>
                <a:gd name="T76" fmla="*/ 432 w 783"/>
                <a:gd name="T77" fmla="*/ 442 h 625"/>
                <a:gd name="T78" fmla="*/ 386 w 783"/>
                <a:gd name="T79" fmla="*/ 425 h 625"/>
                <a:gd name="T80" fmla="*/ 156 w 783"/>
                <a:gd name="T81" fmla="*/ 425 h 625"/>
                <a:gd name="T82" fmla="*/ 157 w 783"/>
                <a:gd name="T83" fmla="*/ 413 h 625"/>
                <a:gd name="T84" fmla="*/ 167 w 783"/>
                <a:gd name="T85" fmla="*/ 402 h 625"/>
                <a:gd name="T86" fmla="*/ 184 w 783"/>
                <a:gd name="T87" fmla="*/ 397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83" h="625">
                  <a:moveTo>
                    <a:pt x="184" y="397"/>
                  </a:moveTo>
                  <a:lnTo>
                    <a:pt x="229" y="397"/>
                  </a:lnTo>
                  <a:lnTo>
                    <a:pt x="265" y="225"/>
                  </a:lnTo>
                  <a:lnTo>
                    <a:pt x="268" y="223"/>
                  </a:lnTo>
                  <a:lnTo>
                    <a:pt x="268" y="397"/>
                  </a:lnTo>
                  <a:lnTo>
                    <a:pt x="376" y="397"/>
                  </a:lnTo>
                  <a:lnTo>
                    <a:pt x="376" y="397"/>
                  </a:lnTo>
                  <a:lnTo>
                    <a:pt x="389" y="397"/>
                  </a:lnTo>
                  <a:lnTo>
                    <a:pt x="402" y="400"/>
                  </a:lnTo>
                  <a:lnTo>
                    <a:pt x="414" y="402"/>
                  </a:lnTo>
                  <a:lnTo>
                    <a:pt x="426" y="407"/>
                  </a:lnTo>
                  <a:lnTo>
                    <a:pt x="437" y="412"/>
                  </a:lnTo>
                  <a:lnTo>
                    <a:pt x="447" y="418"/>
                  </a:lnTo>
                  <a:lnTo>
                    <a:pt x="457" y="427"/>
                  </a:lnTo>
                  <a:lnTo>
                    <a:pt x="467" y="435"/>
                  </a:lnTo>
                  <a:lnTo>
                    <a:pt x="475" y="443"/>
                  </a:lnTo>
                  <a:lnTo>
                    <a:pt x="482" y="453"/>
                  </a:lnTo>
                  <a:lnTo>
                    <a:pt x="488" y="463"/>
                  </a:lnTo>
                  <a:lnTo>
                    <a:pt x="493" y="475"/>
                  </a:lnTo>
                  <a:lnTo>
                    <a:pt x="498" y="486"/>
                  </a:lnTo>
                  <a:lnTo>
                    <a:pt x="502" y="500"/>
                  </a:lnTo>
                  <a:lnTo>
                    <a:pt x="503" y="511"/>
                  </a:lnTo>
                  <a:lnTo>
                    <a:pt x="505" y="524"/>
                  </a:lnTo>
                  <a:lnTo>
                    <a:pt x="505" y="524"/>
                  </a:lnTo>
                  <a:lnTo>
                    <a:pt x="503" y="539"/>
                  </a:lnTo>
                  <a:lnTo>
                    <a:pt x="502" y="554"/>
                  </a:lnTo>
                  <a:lnTo>
                    <a:pt x="497" y="567"/>
                  </a:lnTo>
                  <a:lnTo>
                    <a:pt x="492" y="581"/>
                  </a:lnTo>
                  <a:lnTo>
                    <a:pt x="484" y="592"/>
                  </a:lnTo>
                  <a:lnTo>
                    <a:pt x="477" y="604"/>
                  </a:lnTo>
                  <a:lnTo>
                    <a:pt x="467" y="614"/>
                  </a:lnTo>
                  <a:lnTo>
                    <a:pt x="457" y="624"/>
                  </a:lnTo>
                  <a:lnTo>
                    <a:pt x="783" y="624"/>
                  </a:lnTo>
                  <a:lnTo>
                    <a:pt x="783" y="624"/>
                  </a:lnTo>
                  <a:lnTo>
                    <a:pt x="770" y="607"/>
                  </a:lnTo>
                  <a:lnTo>
                    <a:pt x="765" y="597"/>
                  </a:lnTo>
                  <a:lnTo>
                    <a:pt x="760" y="589"/>
                  </a:lnTo>
                  <a:lnTo>
                    <a:pt x="601" y="233"/>
                  </a:lnTo>
                  <a:lnTo>
                    <a:pt x="601" y="233"/>
                  </a:lnTo>
                  <a:lnTo>
                    <a:pt x="598" y="223"/>
                  </a:lnTo>
                  <a:lnTo>
                    <a:pt x="594" y="211"/>
                  </a:lnTo>
                  <a:lnTo>
                    <a:pt x="593" y="200"/>
                  </a:lnTo>
                  <a:lnTo>
                    <a:pt x="591" y="188"/>
                  </a:lnTo>
                  <a:lnTo>
                    <a:pt x="591" y="177"/>
                  </a:lnTo>
                  <a:lnTo>
                    <a:pt x="591" y="165"/>
                  </a:lnTo>
                  <a:lnTo>
                    <a:pt x="594" y="155"/>
                  </a:lnTo>
                  <a:lnTo>
                    <a:pt x="596" y="144"/>
                  </a:lnTo>
                  <a:lnTo>
                    <a:pt x="606" y="124"/>
                  </a:lnTo>
                  <a:lnTo>
                    <a:pt x="618" y="104"/>
                  </a:lnTo>
                  <a:lnTo>
                    <a:pt x="624" y="96"/>
                  </a:lnTo>
                  <a:lnTo>
                    <a:pt x="633" y="87"/>
                  </a:lnTo>
                  <a:lnTo>
                    <a:pt x="642" y="81"/>
                  </a:lnTo>
                  <a:lnTo>
                    <a:pt x="651" y="74"/>
                  </a:lnTo>
                  <a:lnTo>
                    <a:pt x="651" y="74"/>
                  </a:lnTo>
                  <a:lnTo>
                    <a:pt x="624" y="71"/>
                  </a:lnTo>
                  <a:lnTo>
                    <a:pt x="598" y="67"/>
                  </a:lnTo>
                  <a:lnTo>
                    <a:pt x="573" y="61"/>
                  </a:lnTo>
                  <a:lnTo>
                    <a:pt x="548" y="53"/>
                  </a:lnTo>
                  <a:lnTo>
                    <a:pt x="525" y="43"/>
                  </a:lnTo>
                  <a:lnTo>
                    <a:pt x="502" y="29"/>
                  </a:lnTo>
                  <a:lnTo>
                    <a:pt x="480" y="16"/>
                  </a:lnTo>
                  <a:lnTo>
                    <a:pt x="460" y="0"/>
                  </a:lnTo>
                  <a:lnTo>
                    <a:pt x="460" y="0"/>
                  </a:lnTo>
                  <a:lnTo>
                    <a:pt x="255" y="6"/>
                  </a:lnTo>
                  <a:lnTo>
                    <a:pt x="255" y="6"/>
                  </a:lnTo>
                  <a:lnTo>
                    <a:pt x="237" y="8"/>
                  </a:lnTo>
                  <a:lnTo>
                    <a:pt x="220" y="11"/>
                  </a:lnTo>
                  <a:lnTo>
                    <a:pt x="204" y="16"/>
                  </a:lnTo>
                  <a:lnTo>
                    <a:pt x="189" y="23"/>
                  </a:lnTo>
                  <a:lnTo>
                    <a:pt x="174" y="29"/>
                  </a:lnTo>
                  <a:lnTo>
                    <a:pt x="159" y="38"/>
                  </a:lnTo>
                  <a:lnTo>
                    <a:pt x="146" y="48"/>
                  </a:lnTo>
                  <a:lnTo>
                    <a:pt x="132" y="59"/>
                  </a:lnTo>
                  <a:lnTo>
                    <a:pt x="121" y="71"/>
                  </a:lnTo>
                  <a:lnTo>
                    <a:pt x="111" y="82"/>
                  </a:lnTo>
                  <a:lnTo>
                    <a:pt x="101" y="97"/>
                  </a:lnTo>
                  <a:lnTo>
                    <a:pt x="93" y="110"/>
                  </a:lnTo>
                  <a:lnTo>
                    <a:pt x="86" y="125"/>
                  </a:lnTo>
                  <a:lnTo>
                    <a:pt x="79" y="142"/>
                  </a:lnTo>
                  <a:lnTo>
                    <a:pt x="75" y="158"/>
                  </a:lnTo>
                  <a:lnTo>
                    <a:pt x="71" y="175"/>
                  </a:lnTo>
                  <a:lnTo>
                    <a:pt x="71" y="175"/>
                  </a:lnTo>
                  <a:lnTo>
                    <a:pt x="2" y="503"/>
                  </a:lnTo>
                  <a:lnTo>
                    <a:pt x="2" y="503"/>
                  </a:lnTo>
                  <a:lnTo>
                    <a:pt x="2" y="503"/>
                  </a:lnTo>
                  <a:lnTo>
                    <a:pt x="2" y="503"/>
                  </a:lnTo>
                  <a:lnTo>
                    <a:pt x="0" y="523"/>
                  </a:lnTo>
                  <a:lnTo>
                    <a:pt x="0" y="541"/>
                  </a:lnTo>
                  <a:lnTo>
                    <a:pt x="5" y="559"/>
                  </a:lnTo>
                  <a:lnTo>
                    <a:pt x="13" y="576"/>
                  </a:lnTo>
                  <a:lnTo>
                    <a:pt x="25" y="591"/>
                  </a:lnTo>
                  <a:lnTo>
                    <a:pt x="38" y="604"/>
                  </a:lnTo>
                  <a:lnTo>
                    <a:pt x="55" y="614"/>
                  </a:lnTo>
                  <a:lnTo>
                    <a:pt x="73" y="620"/>
                  </a:lnTo>
                  <a:lnTo>
                    <a:pt x="73" y="620"/>
                  </a:lnTo>
                  <a:lnTo>
                    <a:pt x="89" y="624"/>
                  </a:lnTo>
                  <a:lnTo>
                    <a:pt x="99" y="625"/>
                  </a:lnTo>
                  <a:lnTo>
                    <a:pt x="376" y="625"/>
                  </a:lnTo>
                  <a:lnTo>
                    <a:pt x="376" y="625"/>
                  </a:lnTo>
                  <a:lnTo>
                    <a:pt x="376" y="625"/>
                  </a:lnTo>
                  <a:lnTo>
                    <a:pt x="386" y="624"/>
                  </a:lnTo>
                  <a:lnTo>
                    <a:pt x="396" y="622"/>
                  </a:lnTo>
                  <a:lnTo>
                    <a:pt x="416" y="617"/>
                  </a:lnTo>
                  <a:lnTo>
                    <a:pt x="432" y="607"/>
                  </a:lnTo>
                  <a:lnTo>
                    <a:pt x="447" y="596"/>
                  </a:lnTo>
                  <a:lnTo>
                    <a:pt x="459" y="581"/>
                  </a:lnTo>
                  <a:lnTo>
                    <a:pt x="469" y="564"/>
                  </a:lnTo>
                  <a:lnTo>
                    <a:pt x="474" y="544"/>
                  </a:lnTo>
                  <a:lnTo>
                    <a:pt x="475" y="534"/>
                  </a:lnTo>
                  <a:lnTo>
                    <a:pt x="477" y="524"/>
                  </a:lnTo>
                  <a:lnTo>
                    <a:pt x="477" y="524"/>
                  </a:lnTo>
                  <a:lnTo>
                    <a:pt x="475" y="514"/>
                  </a:lnTo>
                  <a:lnTo>
                    <a:pt x="474" y="505"/>
                  </a:lnTo>
                  <a:lnTo>
                    <a:pt x="469" y="486"/>
                  </a:lnTo>
                  <a:lnTo>
                    <a:pt x="459" y="468"/>
                  </a:lnTo>
                  <a:lnTo>
                    <a:pt x="447" y="453"/>
                  </a:lnTo>
                  <a:lnTo>
                    <a:pt x="432" y="442"/>
                  </a:lnTo>
                  <a:lnTo>
                    <a:pt x="416" y="432"/>
                  </a:lnTo>
                  <a:lnTo>
                    <a:pt x="396" y="427"/>
                  </a:lnTo>
                  <a:lnTo>
                    <a:pt x="386" y="425"/>
                  </a:lnTo>
                  <a:lnTo>
                    <a:pt x="376" y="425"/>
                  </a:lnTo>
                  <a:lnTo>
                    <a:pt x="376" y="425"/>
                  </a:lnTo>
                  <a:lnTo>
                    <a:pt x="156" y="425"/>
                  </a:lnTo>
                  <a:lnTo>
                    <a:pt x="156" y="425"/>
                  </a:lnTo>
                  <a:lnTo>
                    <a:pt x="156" y="418"/>
                  </a:lnTo>
                  <a:lnTo>
                    <a:pt x="157" y="413"/>
                  </a:lnTo>
                  <a:lnTo>
                    <a:pt x="161" y="409"/>
                  </a:lnTo>
                  <a:lnTo>
                    <a:pt x="164" y="405"/>
                  </a:lnTo>
                  <a:lnTo>
                    <a:pt x="167" y="402"/>
                  </a:lnTo>
                  <a:lnTo>
                    <a:pt x="172" y="399"/>
                  </a:lnTo>
                  <a:lnTo>
                    <a:pt x="177" y="397"/>
                  </a:lnTo>
                  <a:lnTo>
                    <a:pt x="184" y="397"/>
                  </a:lnTo>
                  <a:lnTo>
                    <a:pt x="184" y="397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70"/>
            <p:cNvSpPr>
              <a:spLocks/>
            </p:cNvSpPr>
            <p:nvPr/>
          </p:nvSpPr>
          <p:spPr bwMode="auto">
            <a:xfrm>
              <a:off x="4578350" y="4097338"/>
              <a:ext cx="31750" cy="449263"/>
            </a:xfrm>
            <a:custGeom>
              <a:avLst/>
              <a:gdLst>
                <a:gd name="T0" fmla="*/ 0 w 39"/>
                <a:gd name="T1" fmla="*/ 545 h 564"/>
                <a:gd name="T2" fmla="*/ 0 w 39"/>
                <a:gd name="T3" fmla="*/ 545 h 564"/>
                <a:gd name="T4" fmla="*/ 0 w 39"/>
                <a:gd name="T5" fmla="*/ 553 h 564"/>
                <a:gd name="T6" fmla="*/ 5 w 39"/>
                <a:gd name="T7" fmla="*/ 559 h 564"/>
                <a:gd name="T8" fmla="*/ 11 w 39"/>
                <a:gd name="T9" fmla="*/ 563 h 564"/>
                <a:gd name="T10" fmla="*/ 20 w 39"/>
                <a:gd name="T11" fmla="*/ 564 h 564"/>
                <a:gd name="T12" fmla="*/ 20 w 39"/>
                <a:gd name="T13" fmla="*/ 564 h 564"/>
                <a:gd name="T14" fmla="*/ 28 w 39"/>
                <a:gd name="T15" fmla="*/ 563 h 564"/>
                <a:gd name="T16" fmla="*/ 33 w 39"/>
                <a:gd name="T17" fmla="*/ 559 h 564"/>
                <a:gd name="T18" fmla="*/ 38 w 39"/>
                <a:gd name="T19" fmla="*/ 553 h 564"/>
                <a:gd name="T20" fmla="*/ 39 w 39"/>
                <a:gd name="T21" fmla="*/ 545 h 564"/>
                <a:gd name="T22" fmla="*/ 39 w 39"/>
                <a:gd name="T23" fmla="*/ 0 h 564"/>
                <a:gd name="T24" fmla="*/ 0 w 39"/>
                <a:gd name="T25" fmla="*/ 0 h 564"/>
                <a:gd name="T26" fmla="*/ 0 w 39"/>
                <a:gd name="T27" fmla="*/ 545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564">
                  <a:moveTo>
                    <a:pt x="0" y="545"/>
                  </a:moveTo>
                  <a:lnTo>
                    <a:pt x="0" y="545"/>
                  </a:lnTo>
                  <a:lnTo>
                    <a:pt x="0" y="553"/>
                  </a:lnTo>
                  <a:lnTo>
                    <a:pt x="5" y="559"/>
                  </a:lnTo>
                  <a:lnTo>
                    <a:pt x="11" y="563"/>
                  </a:lnTo>
                  <a:lnTo>
                    <a:pt x="20" y="564"/>
                  </a:lnTo>
                  <a:lnTo>
                    <a:pt x="20" y="564"/>
                  </a:lnTo>
                  <a:lnTo>
                    <a:pt x="28" y="563"/>
                  </a:lnTo>
                  <a:lnTo>
                    <a:pt x="33" y="559"/>
                  </a:lnTo>
                  <a:lnTo>
                    <a:pt x="38" y="553"/>
                  </a:lnTo>
                  <a:lnTo>
                    <a:pt x="39" y="545"/>
                  </a:lnTo>
                  <a:lnTo>
                    <a:pt x="39" y="0"/>
                  </a:lnTo>
                  <a:lnTo>
                    <a:pt x="0" y="0"/>
                  </a:lnTo>
                  <a:lnTo>
                    <a:pt x="0" y="545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171"/>
            <p:cNvSpPr>
              <a:spLocks/>
            </p:cNvSpPr>
            <p:nvPr/>
          </p:nvSpPr>
          <p:spPr bwMode="auto">
            <a:xfrm>
              <a:off x="3973513" y="3937000"/>
              <a:ext cx="574675" cy="609600"/>
            </a:xfrm>
            <a:custGeom>
              <a:avLst/>
              <a:gdLst>
                <a:gd name="T0" fmla="*/ 162 w 724"/>
                <a:gd name="T1" fmla="*/ 114 h 766"/>
                <a:gd name="T2" fmla="*/ 7 w 724"/>
                <a:gd name="T3" fmla="*/ 598 h 766"/>
                <a:gd name="T4" fmla="*/ 3 w 724"/>
                <a:gd name="T5" fmla="*/ 609 h 766"/>
                <a:gd name="T6" fmla="*/ 0 w 724"/>
                <a:gd name="T7" fmla="*/ 636 h 766"/>
                <a:gd name="T8" fmla="*/ 2 w 724"/>
                <a:gd name="T9" fmla="*/ 660 h 766"/>
                <a:gd name="T10" fmla="*/ 10 w 724"/>
                <a:gd name="T11" fmla="*/ 685 h 766"/>
                <a:gd name="T12" fmla="*/ 20 w 724"/>
                <a:gd name="T13" fmla="*/ 707 h 766"/>
                <a:gd name="T14" fmla="*/ 36 w 724"/>
                <a:gd name="T15" fmla="*/ 727 h 766"/>
                <a:gd name="T16" fmla="*/ 55 w 724"/>
                <a:gd name="T17" fmla="*/ 743 h 766"/>
                <a:gd name="T18" fmla="*/ 78 w 724"/>
                <a:gd name="T19" fmla="*/ 757 h 766"/>
                <a:gd name="T20" fmla="*/ 91 w 724"/>
                <a:gd name="T21" fmla="*/ 760 h 766"/>
                <a:gd name="T22" fmla="*/ 116 w 724"/>
                <a:gd name="T23" fmla="*/ 766 h 766"/>
                <a:gd name="T24" fmla="*/ 142 w 724"/>
                <a:gd name="T25" fmla="*/ 766 h 766"/>
                <a:gd name="T26" fmla="*/ 167 w 724"/>
                <a:gd name="T27" fmla="*/ 761 h 766"/>
                <a:gd name="T28" fmla="*/ 190 w 724"/>
                <a:gd name="T29" fmla="*/ 753 h 766"/>
                <a:gd name="T30" fmla="*/ 210 w 724"/>
                <a:gd name="T31" fmla="*/ 738 h 766"/>
                <a:gd name="T32" fmla="*/ 228 w 724"/>
                <a:gd name="T33" fmla="*/ 722 h 766"/>
                <a:gd name="T34" fmla="*/ 243 w 724"/>
                <a:gd name="T35" fmla="*/ 700 h 766"/>
                <a:gd name="T36" fmla="*/ 253 w 724"/>
                <a:gd name="T37" fmla="*/ 677 h 766"/>
                <a:gd name="T38" fmla="*/ 426 w 724"/>
                <a:gd name="T39" fmla="*/ 165 h 766"/>
                <a:gd name="T40" fmla="*/ 429 w 724"/>
                <a:gd name="T41" fmla="*/ 160 h 766"/>
                <a:gd name="T42" fmla="*/ 437 w 724"/>
                <a:gd name="T43" fmla="*/ 155 h 766"/>
                <a:gd name="T44" fmla="*/ 442 w 724"/>
                <a:gd name="T45" fmla="*/ 155 h 766"/>
                <a:gd name="T46" fmla="*/ 457 w 724"/>
                <a:gd name="T47" fmla="*/ 160 h 766"/>
                <a:gd name="T48" fmla="*/ 462 w 724"/>
                <a:gd name="T49" fmla="*/ 175 h 766"/>
                <a:gd name="T50" fmla="*/ 464 w 724"/>
                <a:gd name="T51" fmla="*/ 636 h 766"/>
                <a:gd name="T52" fmla="*/ 465 w 724"/>
                <a:gd name="T53" fmla="*/ 662 h 766"/>
                <a:gd name="T54" fmla="*/ 474 w 724"/>
                <a:gd name="T55" fmla="*/ 687 h 766"/>
                <a:gd name="T56" fmla="*/ 485 w 724"/>
                <a:gd name="T57" fmla="*/ 708 h 766"/>
                <a:gd name="T58" fmla="*/ 502 w 724"/>
                <a:gd name="T59" fmla="*/ 728 h 766"/>
                <a:gd name="T60" fmla="*/ 520 w 724"/>
                <a:gd name="T61" fmla="*/ 745 h 766"/>
                <a:gd name="T62" fmla="*/ 543 w 724"/>
                <a:gd name="T63" fmla="*/ 757 h 766"/>
                <a:gd name="T64" fmla="*/ 568 w 724"/>
                <a:gd name="T65" fmla="*/ 763 h 766"/>
                <a:gd name="T66" fmla="*/ 593 w 724"/>
                <a:gd name="T67" fmla="*/ 766 h 766"/>
                <a:gd name="T68" fmla="*/ 606 w 724"/>
                <a:gd name="T69" fmla="*/ 766 h 766"/>
                <a:gd name="T70" fmla="*/ 633 w 724"/>
                <a:gd name="T71" fmla="*/ 760 h 766"/>
                <a:gd name="T72" fmla="*/ 656 w 724"/>
                <a:gd name="T73" fmla="*/ 750 h 766"/>
                <a:gd name="T74" fmla="*/ 676 w 724"/>
                <a:gd name="T75" fmla="*/ 737 h 766"/>
                <a:gd name="T76" fmla="*/ 694 w 724"/>
                <a:gd name="T77" fmla="*/ 718 h 766"/>
                <a:gd name="T78" fmla="*/ 709 w 724"/>
                <a:gd name="T79" fmla="*/ 699 h 766"/>
                <a:gd name="T80" fmla="*/ 717 w 724"/>
                <a:gd name="T81" fmla="*/ 675 h 766"/>
                <a:gd name="T82" fmla="*/ 724 w 724"/>
                <a:gd name="T83" fmla="*/ 649 h 766"/>
                <a:gd name="T84" fmla="*/ 722 w 724"/>
                <a:gd name="T85" fmla="*/ 0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24" h="766">
                  <a:moveTo>
                    <a:pt x="162" y="0"/>
                  </a:moveTo>
                  <a:lnTo>
                    <a:pt x="162" y="114"/>
                  </a:lnTo>
                  <a:lnTo>
                    <a:pt x="162" y="114"/>
                  </a:lnTo>
                  <a:lnTo>
                    <a:pt x="7" y="598"/>
                  </a:lnTo>
                  <a:lnTo>
                    <a:pt x="7" y="598"/>
                  </a:lnTo>
                  <a:lnTo>
                    <a:pt x="3" y="609"/>
                  </a:lnTo>
                  <a:lnTo>
                    <a:pt x="0" y="622"/>
                  </a:lnTo>
                  <a:lnTo>
                    <a:pt x="0" y="636"/>
                  </a:lnTo>
                  <a:lnTo>
                    <a:pt x="0" y="649"/>
                  </a:lnTo>
                  <a:lnTo>
                    <a:pt x="2" y="660"/>
                  </a:lnTo>
                  <a:lnTo>
                    <a:pt x="5" y="674"/>
                  </a:lnTo>
                  <a:lnTo>
                    <a:pt x="10" y="685"/>
                  </a:lnTo>
                  <a:lnTo>
                    <a:pt x="15" y="697"/>
                  </a:lnTo>
                  <a:lnTo>
                    <a:pt x="20" y="707"/>
                  </a:lnTo>
                  <a:lnTo>
                    <a:pt x="28" y="717"/>
                  </a:lnTo>
                  <a:lnTo>
                    <a:pt x="36" y="727"/>
                  </a:lnTo>
                  <a:lnTo>
                    <a:pt x="45" y="735"/>
                  </a:lnTo>
                  <a:lnTo>
                    <a:pt x="55" y="743"/>
                  </a:lnTo>
                  <a:lnTo>
                    <a:pt x="66" y="750"/>
                  </a:lnTo>
                  <a:lnTo>
                    <a:pt x="78" y="757"/>
                  </a:lnTo>
                  <a:lnTo>
                    <a:pt x="91" y="760"/>
                  </a:lnTo>
                  <a:lnTo>
                    <a:pt x="91" y="760"/>
                  </a:lnTo>
                  <a:lnTo>
                    <a:pt x="103" y="765"/>
                  </a:lnTo>
                  <a:lnTo>
                    <a:pt x="116" y="766"/>
                  </a:lnTo>
                  <a:lnTo>
                    <a:pt x="129" y="766"/>
                  </a:lnTo>
                  <a:lnTo>
                    <a:pt x="142" y="766"/>
                  </a:lnTo>
                  <a:lnTo>
                    <a:pt x="154" y="765"/>
                  </a:lnTo>
                  <a:lnTo>
                    <a:pt x="167" y="761"/>
                  </a:lnTo>
                  <a:lnTo>
                    <a:pt x="179" y="758"/>
                  </a:lnTo>
                  <a:lnTo>
                    <a:pt x="190" y="753"/>
                  </a:lnTo>
                  <a:lnTo>
                    <a:pt x="200" y="747"/>
                  </a:lnTo>
                  <a:lnTo>
                    <a:pt x="210" y="738"/>
                  </a:lnTo>
                  <a:lnTo>
                    <a:pt x="220" y="730"/>
                  </a:lnTo>
                  <a:lnTo>
                    <a:pt x="228" y="722"/>
                  </a:lnTo>
                  <a:lnTo>
                    <a:pt x="237" y="712"/>
                  </a:lnTo>
                  <a:lnTo>
                    <a:pt x="243" y="700"/>
                  </a:lnTo>
                  <a:lnTo>
                    <a:pt x="250" y="689"/>
                  </a:lnTo>
                  <a:lnTo>
                    <a:pt x="253" y="677"/>
                  </a:lnTo>
                  <a:lnTo>
                    <a:pt x="253" y="677"/>
                  </a:lnTo>
                  <a:lnTo>
                    <a:pt x="426" y="165"/>
                  </a:lnTo>
                  <a:lnTo>
                    <a:pt x="426" y="165"/>
                  </a:lnTo>
                  <a:lnTo>
                    <a:pt x="429" y="160"/>
                  </a:lnTo>
                  <a:lnTo>
                    <a:pt x="432" y="159"/>
                  </a:lnTo>
                  <a:lnTo>
                    <a:pt x="437" y="155"/>
                  </a:lnTo>
                  <a:lnTo>
                    <a:pt x="442" y="155"/>
                  </a:lnTo>
                  <a:lnTo>
                    <a:pt x="442" y="155"/>
                  </a:lnTo>
                  <a:lnTo>
                    <a:pt x="450" y="157"/>
                  </a:lnTo>
                  <a:lnTo>
                    <a:pt x="457" y="160"/>
                  </a:lnTo>
                  <a:lnTo>
                    <a:pt x="460" y="167"/>
                  </a:lnTo>
                  <a:lnTo>
                    <a:pt x="462" y="175"/>
                  </a:lnTo>
                  <a:lnTo>
                    <a:pt x="464" y="636"/>
                  </a:lnTo>
                  <a:lnTo>
                    <a:pt x="464" y="636"/>
                  </a:lnTo>
                  <a:lnTo>
                    <a:pt x="464" y="649"/>
                  </a:lnTo>
                  <a:lnTo>
                    <a:pt x="465" y="662"/>
                  </a:lnTo>
                  <a:lnTo>
                    <a:pt x="469" y="675"/>
                  </a:lnTo>
                  <a:lnTo>
                    <a:pt x="474" y="687"/>
                  </a:lnTo>
                  <a:lnTo>
                    <a:pt x="479" y="699"/>
                  </a:lnTo>
                  <a:lnTo>
                    <a:pt x="485" y="708"/>
                  </a:lnTo>
                  <a:lnTo>
                    <a:pt x="493" y="718"/>
                  </a:lnTo>
                  <a:lnTo>
                    <a:pt x="502" y="728"/>
                  </a:lnTo>
                  <a:lnTo>
                    <a:pt x="510" y="737"/>
                  </a:lnTo>
                  <a:lnTo>
                    <a:pt x="520" y="745"/>
                  </a:lnTo>
                  <a:lnTo>
                    <a:pt x="532" y="750"/>
                  </a:lnTo>
                  <a:lnTo>
                    <a:pt x="543" y="757"/>
                  </a:lnTo>
                  <a:lnTo>
                    <a:pt x="555" y="760"/>
                  </a:lnTo>
                  <a:lnTo>
                    <a:pt x="568" y="763"/>
                  </a:lnTo>
                  <a:lnTo>
                    <a:pt x="580" y="766"/>
                  </a:lnTo>
                  <a:lnTo>
                    <a:pt x="593" y="766"/>
                  </a:lnTo>
                  <a:lnTo>
                    <a:pt x="593" y="766"/>
                  </a:lnTo>
                  <a:lnTo>
                    <a:pt x="606" y="766"/>
                  </a:lnTo>
                  <a:lnTo>
                    <a:pt x="619" y="763"/>
                  </a:lnTo>
                  <a:lnTo>
                    <a:pt x="633" y="760"/>
                  </a:lnTo>
                  <a:lnTo>
                    <a:pt x="644" y="757"/>
                  </a:lnTo>
                  <a:lnTo>
                    <a:pt x="656" y="750"/>
                  </a:lnTo>
                  <a:lnTo>
                    <a:pt x="666" y="745"/>
                  </a:lnTo>
                  <a:lnTo>
                    <a:pt x="676" y="737"/>
                  </a:lnTo>
                  <a:lnTo>
                    <a:pt x="686" y="728"/>
                  </a:lnTo>
                  <a:lnTo>
                    <a:pt x="694" y="718"/>
                  </a:lnTo>
                  <a:lnTo>
                    <a:pt x="702" y="708"/>
                  </a:lnTo>
                  <a:lnTo>
                    <a:pt x="709" y="699"/>
                  </a:lnTo>
                  <a:lnTo>
                    <a:pt x="714" y="687"/>
                  </a:lnTo>
                  <a:lnTo>
                    <a:pt x="717" y="675"/>
                  </a:lnTo>
                  <a:lnTo>
                    <a:pt x="720" y="662"/>
                  </a:lnTo>
                  <a:lnTo>
                    <a:pt x="724" y="649"/>
                  </a:lnTo>
                  <a:lnTo>
                    <a:pt x="724" y="636"/>
                  </a:lnTo>
                  <a:lnTo>
                    <a:pt x="722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Rectangle 172"/>
            <p:cNvSpPr>
              <a:spLocks noChangeArrowheads="1"/>
            </p:cNvSpPr>
            <p:nvPr/>
          </p:nvSpPr>
          <p:spPr bwMode="auto">
            <a:xfrm>
              <a:off x="4038600" y="3937000"/>
              <a:ext cx="31750" cy="42863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Rectangle 173"/>
            <p:cNvSpPr>
              <a:spLocks noChangeArrowheads="1"/>
            </p:cNvSpPr>
            <p:nvPr/>
          </p:nvSpPr>
          <p:spPr bwMode="auto">
            <a:xfrm>
              <a:off x="4578350" y="3937000"/>
              <a:ext cx="31750" cy="42863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74"/>
            <p:cNvSpPr>
              <a:spLocks/>
            </p:cNvSpPr>
            <p:nvPr/>
          </p:nvSpPr>
          <p:spPr bwMode="auto">
            <a:xfrm>
              <a:off x="4578350" y="4013200"/>
              <a:ext cx="76200" cy="52388"/>
            </a:xfrm>
            <a:custGeom>
              <a:avLst/>
              <a:gdLst>
                <a:gd name="T0" fmla="*/ 76 w 96"/>
                <a:gd name="T1" fmla="*/ 0 h 66"/>
                <a:gd name="T2" fmla="*/ 0 w 96"/>
                <a:gd name="T3" fmla="*/ 0 h 66"/>
                <a:gd name="T4" fmla="*/ 0 w 96"/>
                <a:gd name="T5" fmla="*/ 0 h 66"/>
                <a:gd name="T6" fmla="*/ 0 w 96"/>
                <a:gd name="T7" fmla="*/ 66 h 66"/>
                <a:gd name="T8" fmla="*/ 0 w 96"/>
                <a:gd name="T9" fmla="*/ 66 h 66"/>
                <a:gd name="T10" fmla="*/ 76 w 96"/>
                <a:gd name="T11" fmla="*/ 66 h 66"/>
                <a:gd name="T12" fmla="*/ 76 w 96"/>
                <a:gd name="T13" fmla="*/ 66 h 66"/>
                <a:gd name="T14" fmla="*/ 81 w 96"/>
                <a:gd name="T15" fmla="*/ 66 h 66"/>
                <a:gd name="T16" fmla="*/ 84 w 96"/>
                <a:gd name="T17" fmla="*/ 63 h 66"/>
                <a:gd name="T18" fmla="*/ 87 w 96"/>
                <a:gd name="T19" fmla="*/ 61 h 66"/>
                <a:gd name="T20" fmla="*/ 91 w 96"/>
                <a:gd name="T21" fmla="*/ 56 h 66"/>
                <a:gd name="T22" fmla="*/ 94 w 96"/>
                <a:gd name="T23" fmla="*/ 47 h 66"/>
                <a:gd name="T24" fmla="*/ 96 w 96"/>
                <a:gd name="T25" fmla="*/ 33 h 66"/>
                <a:gd name="T26" fmla="*/ 96 w 96"/>
                <a:gd name="T27" fmla="*/ 33 h 66"/>
                <a:gd name="T28" fmla="*/ 94 w 96"/>
                <a:gd name="T29" fmla="*/ 20 h 66"/>
                <a:gd name="T30" fmla="*/ 91 w 96"/>
                <a:gd name="T31" fmla="*/ 10 h 66"/>
                <a:gd name="T32" fmla="*/ 87 w 96"/>
                <a:gd name="T33" fmla="*/ 7 h 66"/>
                <a:gd name="T34" fmla="*/ 84 w 96"/>
                <a:gd name="T35" fmla="*/ 3 h 66"/>
                <a:gd name="T36" fmla="*/ 81 w 96"/>
                <a:gd name="T37" fmla="*/ 2 h 66"/>
                <a:gd name="T38" fmla="*/ 76 w 96"/>
                <a:gd name="T39" fmla="*/ 0 h 66"/>
                <a:gd name="T40" fmla="*/ 76 w 96"/>
                <a:gd name="T4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66">
                  <a:moveTo>
                    <a:pt x="7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81" y="66"/>
                  </a:lnTo>
                  <a:lnTo>
                    <a:pt x="84" y="63"/>
                  </a:lnTo>
                  <a:lnTo>
                    <a:pt x="87" y="61"/>
                  </a:lnTo>
                  <a:lnTo>
                    <a:pt x="91" y="56"/>
                  </a:lnTo>
                  <a:lnTo>
                    <a:pt x="94" y="47"/>
                  </a:lnTo>
                  <a:lnTo>
                    <a:pt x="96" y="33"/>
                  </a:lnTo>
                  <a:lnTo>
                    <a:pt x="96" y="33"/>
                  </a:lnTo>
                  <a:lnTo>
                    <a:pt x="94" y="20"/>
                  </a:lnTo>
                  <a:lnTo>
                    <a:pt x="91" y="10"/>
                  </a:lnTo>
                  <a:lnTo>
                    <a:pt x="87" y="7"/>
                  </a:lnTo>
                  <a:lnTo>
                    <a:pt x="84" y="3"/>
                  </a:lnTo>
                  <a:lnTo>
                    <a:pt x="81" y="2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75"/>
            <p:cNvSpPr>
              <a:spLocks/>
            </p:cNvSpPr>
            <p:nvPr/>
          </p:nvSpPr>
          <p:spPr bwMode="auto">
            <a:xfrm>
              <a:off x="3527425" y="3852863"/>
              <a:ext cx="1601787" cy="52388"/>
            </a:xfrm>
            <a:custGeom>
              <a:avLst/>
              <a:gdLst>
                <a:gd name="T0" fmla="*/ 1983 w 2017"/>
                <a:gd name="T1" fmla="*/ 0 h 66"/>
                <a:gd name="T2" fmla="*/ 33 w 2017"/>
                <a:gd name="T3" fmla="*/ 0 h 66"/>
                <a:gd name="T4" fmla="*/ 33 w 2017"/>
                <a:gd name="T5" fmla="*/ 0 h 66"/>
                <a:gd name="T6" fmla="*/ 26 w 2017"/>
                <a:gd name="T7" fmla="*/ 2 h 66"/>
                <a:gd name="T8" fmla="*/ 21 w 2017"/>
                <a:gd name="T9" fmla="*/ 3 h 66"/>
                <a:gd name="T10" fmla="*/ 15 w 2017"/>
                <a:gd name="T11" fmla="*/ 7 h 66"/>
                <a:gd name="T12" fmla="*/ 10 w 2017"/>
                <a:gd name="T13" fmla="*/ 10 h 66"/>
                <a:gd name="T14" fmla="*/ 6 w 2017"/>
                <a:gd name="T15" fmla="*/ 15 h 66"/>
                <a:gd name="T16" fmla="*/ 3 w 2017"/>
                <a:gd name="T17" fmla="*/ 20 h 66"/>
                <a:gd name="T18" fmla="*/ 1 w 2017"/>
                <a:gd name="T19" fmla="*/ 27 h 66"/>
                <a:gd name="T20" fmla="*/ 0 w 2017"/>
                <a:gd name="T21" fmla="*/ 33 h 66"/>
                <a:gd name="T22" fmla="*/ 0 w 2017"/>
                <a:gd name="T23" fmla="*/ 33 h 66"/>
                <a:gd name="T24" fmla="*/ 1 w 2017"/>
                <a:gd name="T25" fmla="*/ 40 h 66"/>
                <a:gd name="T26" fmla="*/ 3 w 2017"/>
                <a:gd name="T27" fmla="*/ 47 h 66"/>
                <a:gd name="T28" fmla="*/ 6 w 2017"/>
                <a:gd name="T29" fmla="*/ 51 h 66"/>
                <a:gd name="T30" fmla="*/ 10 w 2017"/>
                <a:gd name="T31" fmla="*/ 56 h 66"/>
                <a:gd name="T32" fmla="*/ 15 w 2017"/>
                <a:gd name="T33" fmla="*/ 61 h 66"/>
                <a:gd name="T34" fmla="*/ 21 w 2017"/>
                <a:gd name="T35" fmla="*/ 63 h 66"/>
                <a:gd name="T36" fmla="*/ 26 w 2017"/>
                <a:gd name="T37" fmla="*/ 66 h 66"/>
                <a:gd name="T38" fmla="*/ 33 w 2017"/>
                <a:gd name="T39" fmla="*/ 66 h 66"/>
                <a:gd name="T40" fmla="*/ 1983 w 2017"/>
                <a:gd name="T41" fmla="*/ 66 h 66"/>
                <a:gd name="T42" fmla="*/ 1983 w 2017"/>
                <a:gd name="T43" fmla="*/ 66 h 66"/>
                <a:gd name="T44" fmla="*/ 1990 w 2017"/>
                <a:gd name="T45" fmla="*/ 66 h 66"/>
                <a:gd name="T46" fmla="*/ 1997 w 2017"/>
                <a:gd name="T47" fmla="*/ 63 h 66"/>
                <a:gd name="T48" fmla="*/ 2003 w 2017"/>
                <a:gd name="T49" fmla="*/ 61 h 66"/>
                <a:gd name="T50" fmla="*/ 2008 w 2017"/>
                <a:gd name="T51" fmla="*/ 56 h 66"/>
                <a:gd name="T52" fmla="*/ 2012 w 2017"/>
                <a:gd name="T53" fmla="*/ 51 h 66"/>
                <a:gd name="T54" fmla="*/ 2015 w 2017"/>
                <a:gd name="T55" fmla="*/ 47 h 66"/>
                <a:gd name="T56" fmla="*/ 2017 w 2017"/>
                <a:gd name="T57" fmla="*/ 40 h 66"/>
                <a:gd name="T58" fmla="*/ 2017 w 2017"/>
                <a:gd name="T59" fmla="*/ 33 h 66"/>
                <a:gd name="T60" fmla="*/ 2017 w 2017"/>
                <a:gd name="T61" fmla="*/ 33 h 66"/>
                <a:gd name="T62" fmla="*/ 2017 w 2017"/>
                <a:gd name="T63" fmla="*/ 27 h 66"/>
                <a:gd name="T64" fmla="*/ 2015 w 2017"/>
                <a:gd name="T65" fmla="*/ 20 h 66"/>
                <a:gd name="T66" fmla="*/ 2012 w 2017"/>
                <a:gd name="T67" fmla="*/ 15 h 66"/>
                <a:gd name="T68" fmla="*/ 2008 w 2017"/>
                <a:gd name="T69" fmla="*/ 10 h 66"/>
                <a:gd name="T70" fmla="*/ 2003 w 2017"/>
                <a:gd name="T71" fmla="*/ 7 h 66"/>
                <a:gd name="T72" fmla="*/ 1997 w 2017"/>
                <a:gd name="T73" fmla="*/ 3 h 66"/>
                <a:gd name="T74" fmla="*/ 1990 w 2017"/>
                <a:gd name="T75" fmla="*/ 2 h 66"/>
                <a:gd name="T76" fmla="*/ 1983 w 2017"/>
                <a:gd name="T77" fmla="*/ 0 h 66"/>
                <a:gd name="T78" fmla="*/ 1983 w 2017"/>
                <a:gd name="T7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17" h="66">
                  <a:moveTo>
                    <a:pt x="1983" y="0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26" y="2"/>
                  </a:lnTo>
                  <a:lnTo>
                    <a:pt x="21" y="3"/>
                  </a:lnTo>
                  <a:lnTo>
                    <a:pt x="15" y="7"/>
                  </a:lnTo>
                  <a:lnTo>
                    <a:pt x="10" y="10"/>
                  </a:lnTo>
                  <a:lnTo>
                    <a:pt x="6" y="15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40"/>
                  </a:lnTo>
                  <a:lnTo>
                    <a:pt x="3" y="47"/>
                  </a:lnTo>
                  <a:lnTo>
                    <a:pt x="6" y="51"/>
                  </a:lnTo>
                  <a:lnTo>
                    <a:pt x="10" y="56"/>
                  </a:lnTo>
                  <a:lnTo>
                    <a:pt x="15" y="61"/>
                  </a:lnTo>
                  <a:lnTo>
                    <a:pt x="21" y="63"/>
                  </a:lnTo>
                  <a:lnTo>
                    <a:pt x="26" y="66"/>
                  </a:lnTo>
                  <a:lnTo>
                    <a:pt x="33" y="66"/>
                  </a:lnTo>
                  <a:lnTo>
                    <a:pt x="1983" y="66"/>
                  </a:lnTo>
                  <a:lnTo>
                    <a:pt x="1983" y="66"/>
                  </a:lnTo>
                  <a:lnTo>
                    <a:pt x="1990" y="66"/>
                  </a:lnTo>
                  <a:lnTo>
                    <a:pt x="1997" y="63"/>
                  </a:lnTo>
                  <a:lnTo>
                    <a:pt x="2003" y="61"/>
                  </a:lnTo>
                  <a:lnTo>
                    <a:pt x="2008" y="56"/>
                  </a:lnTo>
                  <a:lnTo>
                    <a:pt x="2012" y="51"/>
                  </a:lnTo>
                  <a:lnTo>
                    <a:pt x="2015" y="47"/>
                  </a:lnTo>
                  <a:lnTo>
                    <a:pt x="2017" y="40"/>
                  </a:lnTo>
                  <a:lnTo>
                    <a:pt x="2017" y="33"/>
                  </a:lnTo>
                  <a:lnTo>
                    <a:pt x="2017" y="33"/>
                  </a:lnTo>
                  <a:lnTo>
                    <a:pt x="2017" y="27"/>
                  </a:lnTo>
                  <a:lnTo>
                    <a:pt x="2015" y="20"/>
                  </a:lnTo>
                  <a:lnTo>
                    <a:pt x="2012" y="15"/>
                  </a:lnTo>
                  <a:lnTo>
                    <a:pt x="2008" y="10"/>
                  </a:lnTo>
                  <a:lnTo>
                    <a:pt x="2003" y="7"/>
                  </a:lnTo>
                  <a:lnTo>
                    <a:pt x="1997" y="3"/>
                  </a:lnTo>
                  <a:lnTo>
                    <a:pt x="1990" y="2"/>
                  </a:lnTo>
                  <a:lnTo>
                    <a:pt x="1983" y="0"/>
                  </a:lnTo>
                  <a:lnTo>
                    <a:pt x="1983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76"/>
            <p:cNvSpPr>
              <a:spLocks/>
            </p:cNvSpPr>
            <p:nvPr/>
          </p:nvSpPr>
          <p:spPr bwMode="auto">
            <a:xfrm>
              <a:off x="4962525" y="3938588"/>
              <a:ext cx="39687" cy="608013"/>
            </a:xfrm>
            <a:custGeom>
              <a:avLst/>
              <a:gdLst>
                <a:gd name="T0" fmla="*/ 0 w 50"/>
                <a:gd name="T1" fmla="*/ 741 h 765"/>
                <a:gd name="T2" fmla="*/ 0 w 50"/>
                <a:gd name="T3" fmla="*/ 741 h 765"/>
                <a:gd name="T4" fmla="*/ 0 w 50"/>
                <a:gd name="T5" fmla="*/ 746 h 765"/>
                <a:gd name="T6" fmla="*/ 2 w 50"/>
                <a:gd name="T7" fmla="*/ 751 h 765"/>
                <a:gd name="T8" fmla="*/ 7 w 50"/>
                <a:gd name="T9" fmla="*/ 759 h 765"/>
                <a:gd name="T10" fmla="*/ 15 w 50"/>
                <a:gd name="T11" fmla="*/ 764 h 765"/>
                <a:gd name="T12" fmla="*/ 20 w 50"/>
                <a:gd name="T13" fmla="*/ 765 h 765"/>
                <a:gd name="T14" fmla="*/ 25 w 50"/>
                <a:gd name="T15" fmla="*/ 765 h 765"/>
                <a:gd name="T16" fmla="*/ 25 w 50"/>
                <a:gd name="T17" fmla="*/ 765 h 765"/>
                <a:gd name="T18" fmla="*/ 30 w 50"/>
                <a:gd name="T19" fmla="*/ 765 h 765"/>
                <a:gd name="T20" fmla="*/ 35 w 50"/>
                <a:gd name="T21" fmla="*/ 764 h 765"/>
                <a:gd name="T22" fmla="*/ 41 w 50"/>
                <a:gd name="T23" fmla="*/ 759 h 765"/>
                <a:gd name="T24" fmla="*/ 46 w 50"/>
                <a:gd name="T25" fmla="*/ 751 h 765"/>
                <a:gd name="T26" fmla="*/ 48 w 50"/>
                <a:gd name="T27" fmla="*/ 746 h 765"/>
                <a:gd name="T28" fmla="*/ 50 w 50"/>
                <a:gd name="T29" fmla="*/ 741 h 765"/>
                <a:gd name="T30" fmla="*/ 50 w 50"/>
                <a:gd name="T31" fmla="*/ 741 h 765"/>
                <a:gd name="T32" fmla="*/ 50 w 50"/>
                <a:gd name="T33" fmla="*/ 0 h 765"/>
                <a:gd name="T34" fmla="*/ 0 w 50"/>
                <a:gd name="T35" fmla="*/ 0 h 765"/>
                <a:gd name="T36" fmla="*/ 0 w 50"/>
                <a:gd name="T37" fmla="*/ 0 h 765"/>
                <a:gd name="T38" fmla="*/ 0 w 50"/>
                <a:gd name="T39" fmla="*/ 741 h 765"/>
                <a:gd name="T40" fmla="*/ 0 w 50"/>
                <a:gd name="T41" fmla="*/ 741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65">
                  <a:moveTo>
                    <a:pt x="0" y="741"/>
                  </a:moveTo>
                  <a:lnTo>
                    <a:pt x="0" y="741"/>
                  </a:lnTo>
                  <a:lnTo>
                    <a:pt x="0" y="746"/>
                  </a:lnTo>
                  <a:lnTo>
                    <a:pt x="2" y="751"/>
                  </a:lnTo>
                  <a:lnTo>
                    <a:pt x="7" y="759"/>
                  </a:lnTo>
                  <a:lnTo>
                    <a:pt x="15" y="764"/>
                  </a:lnTo>
                  <a:lnTo>
                    <a:pt x="20" y="765"/>
                  </a:lnTo>
                  <a:lnTo>
                    <a:pt x="25" y="765"/>
                  </a:lnTo>
                  <a:lnTo>
                    <a:pt x="25" y="765"/>
                  </a:lnTo>
                  <a:lnTo>
                    <a:pt x="30" y="765"/>
                  </a:lnTo>
                  <a:lnTo>
                    <a:pt x="35" y="764"/>
                  </a:lnTo>
                  <a:lnTo>
                    <a:pt x="41" y="759"/>
                  </a:lnTo>
                  <a:lnTo>
                    <a:pt x="46" y="751"/>
                  </a:lnTo>
                  <a:lnTo>
                    <a:pt x="48" y="746"/>
                  </a:lnTo>
                  <a:lnTo>
                    <a:pt x="50" y="741"/>
                  </a:lnTo>
                  <a:lnTo>
                    <a:pt x="50" y="741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41"/>
                  </a:lnTo>
                  <a:lnTo>
                    <a:pt x="0" y="741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177"/>
            <p:cNvSpPr>
              <a:spLocks/>
            </p:cNvSpPr>
            <p:nvPr/>
          </p:nvSpPr>
          <p:spPr bwMode="auto">
            <a:xfrm>
              <a:off x="3656013" y="3938588"/>
              <a:ext cx="38100" cy="608013"/>
            </a:xfrm>
            <a:custGeom>
              <a:avLst/>
              <a:gdLst>
                <a:gd name="T0" fmla="*/ 0 w 50"/>
                <a:gd name="T1" fmla="*/ 741 h 765"/>
                <a:gd name="T2" fmla="*/ 0 w 50"/>
                <a:gd name="T3" fmla="*/ 741 h 765"/>
                <a:gd name="T4" fmla="*/ 2 w 50"/>
                <a:gd name="T5" fmla="*/ 746 h 765"/>
                <a:gd name="T6" fmla="*/ 2 w 50"/>
                <a:gd name="T7" fmla="*/ 751 h 765"/>
                <a:gd name="T8" fmla="*/ 9 w 50"/>
                <a:gd name="T9" fmla="*/ 759 h 765"/>
                <a:gd name="T10" fmla="*/ 15 w 50"/>
                <a:gd name="T11" fmla="*/ 764 h 765"/>
                <a:gd name="T12" fmla="*/ 20 w 50"/>
                <a:gd name="T13" fmla="*/ 765 h 765"/>
                <a:gd name="T14" fmla="*/ 25 w 50"/>
                <a:gd name="T15" fmla="*/ 765 h 765"/>
                <a:gd name="T16" fmla="*/ 25 w 50"/>
                <a:gd name="T17" fmla="*/ 765 h 765"/>
                <a:gd name="T18" fmla="*/ 30 w 50"/>
                <a:gd name="T19" fmla="*/ 765 h 765"/>
                <a:gd name="T20" fmla="*/ 35 w 50"/>
                <a:gd name="T21" fmla="*/ 764 h 765"/>
                <a:gd name="T22" fmla="*/ 42 w 50"/>
                <a:gd name="T23" fmla="*/ 759 h 765"/>
                <a:gd name="T24" fmla="*/ 48 w 50"/>
                <a:gd name="T25" fmla="*/ 751 h 765"/>
                <a:gd name="T26" fmla="*/ 50 w 50"/>
                <a:gd name="T27" fmla="*/ 746 h 765"/>
                <a:gd name="T28" fmla="*/ 50 w 50"/>
                <a:gd name="T29" fmla="*/ 741 h 765"/>
                <a:gd name="T30" fmla="*/ 50 w 50"/>
                <a:gd name="T31" fmla="*/ 741 h 765"/>
                <a:gd name="T32" fmla="*/ 50 w 50"/>
                <a:gd name="T33" fmla="*/ 0 h 765"/>
                <a:gd name="T34" fmla="*/ 0 w 50"/>
                <a:gd name="T35" fmla="*/ 0 h 765"/>
                <a:gd name="T36" fmla="*/ 0 w 50"/>
                <a:gd name="T37" fmla="*/ 0 h 765"/>
                <a:gd name="T38" fmla="*/ 0 w 50"/>
                <a:gd name="T39" fmla="*/ 741 h 765"/>
                <a:gd name="T40" fmla="*/ 0 w 50"/>
                <a:gd name="T41" fmla="*/ 741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65">
                  <a:moveTo>
                    <a:pt x="0" y="741"/>
                  </a:moveTo>
                  <a:lnTo>
                    <a:pt x="0" y="741"/>
                  </a:lnTo>
                  <a:lnTo>
                    <a:pt x="2" y="746"/>
                  </a:lnTo>
                  <a:lnTo>
                    <a:pt x="2" y="751"/>
                  </a:lnTo>
                  <a:lnTo>
                    <a:pt x="9" y="759"/>
                  </a:lnTo>
                  <a:lnTo>
                    <a:pt x="15" y="764"/>
                  </a:lnTo>
                  <a:lnTo>
                    <a:pt x="20" y="765"/>
                  </a:lnTo>
                  <a:lnTo>
                    <a:pt x="25" y="765"/>
                  </a:lnTo>
                  <a:lnTo>
                    <a:pt x="25" y="765"/>
                  </a:lnTo>
                  <a:lnTo>
                    <a:pt x="30" y="765"/>
                  </a:lnTo>
                  <a:lnTo>
                    <a:pt x="35" y="764"/>
                  </a:lnTo>
                  <a:lnTo>
                    <a:pt x="42" y="759"/>
                  </a:lnTo>
                  <a:lnTo>
                    <a:pt x="48" y="751"/>
                  </a:lnTo>
                  <a:lnTo>
                    <a:pt x="50" y="746"/>
                  </a:lnTo>
                  <a:lnTo>
                    <a:pt x="50" y="741"/>
                  </a:lnTo>
                  <a:lnTo>
                    <a:pt x="50" y="741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41"/>
                  </a:lnTo>
                  <a:lnTo>
                    <a:pt x="0" y="741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178"/>
            <p:cNvSpPr>
              <a:spLocks/>
            </p:cNvSpPr>
            <p:nvPr/>
          </p:nvSpPr>
          <p:spPr bwMode="auto">
            <a:xfrm>
              <a:off x="4038600" y="4097338"/>
              <a:ext cx="17462" cy="55563"/>
            </a:xfrm>
            <a:custGeom>
              <a:avLst/>
              <a:gdLst>
                <a:gd name="T0" fmla="*/ 23 w 23"/>
                <a:gd name="T1" fmla="*/ 0 h 69"/>
                <a:gd name="T2" fmla="*/ 0 w 23"/>
                <a:gd name="T3" fmla="*/ 0 h 69"/>
                <a:gd name="T4" fmla="*/ 0 w 23"/>
                <a:gd name="T5" fmla="*/ 69 h 69"/>
                <a:gd name="T6" fmla="*/ 23 w 23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69">
                  <a:moveTo>
                    <a:pt x="23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179"/>
            <p:cNvSpPr>
              <a:spLocks/>
            </p:cNvSpPr>
            <p:nvPr/>
          </p:nvSpPr>
          <p:spPr bwMode="auto">
            <a:xfrm>
              <a:off x="3978275" y="4013200"/>
              <a:ext cx="92075" cy="52388"/>
            </a:xfrm>
            <a:custGeom>
              <a:avLst/>
              <a:gdLst>
                <a:gd name="T0" fmla="*/ 0 w 116"/>
                <a:gd name="T1" fmla="*/ 33 h 66"/>
                <a:gd name="T2" fmla="*/ 0 w 116"/>
                <a:gd name="T3" fmla="*/ 33 h 66"/>
                <a:gd name="T4" fmla="*/ 1 w 116"/>
                <a:gd name="T5" fmla="*/ 47 h 66"/>
                <a:gd name="T6" fmla="*/ 6 w 116"/>
                <a:gd name="T7" fmla="*/ 56 h 66"/>
                <a:gd name="T8" fmla="*/ 8 w 116"/>
                <a:gd name="T9" fmla="*/ 61 h 66"/>
                <a:gd name="T10" fmla="*/ 13 w 116"/>
                <a:gd name="T11" fmla="*/ 63 h 66"/>
                <a:gd name="T12" fmla="*/ 16 w 116"/>
                <a:gd name="T13" fmla="*/ 66 h 66"/>
                <a:gd name="T14" fmla="*/ 19 w 116"/>
                <a:gd name="T15" fmla="*/ 66 h 66"/>
                <a:gd name="T16" fmla="*/ 111 w 116"/>
                <a:gd name="T17" fmla="*/ 66 h 66"/>
                <a:gd name="T18" fmla="*/ 116 w 116"/>
                <a:gd name="T19" fmla="*/ 50 h 66"/>
                <a:gd name="T20" fmla="*/ 116 w 116"/>
                <a:gd name="T21" fmla="*/ 0 h 66"/>
                <a:gd name="T22" fmla="*/ 19 w 116"/>
                <a:gd name="T23" fmla="*/ 0 h 66"/>
                <a:gd name="T24" fmla="*/ 19 w 116"/>
                <a:gd name="T25" fmla="*/ 0 h 66"/>
                <a:gd name="T26" fmla="*/ 16 w 116"/>
                <a:gd name="T27" fmla="*/ 2 h 66"/>
                <a:gd name="T28" fmla="*/ 13 w 116"/>
                <a:gd name="T29" fmla="*/ 3 h 66"/>
                <a:gd name="T30" fmla="*/ 8 w 116"/>
                <a:gd name="T31" fmla="*/ 7 h 66"/>
                <a:gd name="T32" fmla="*/ 6 w 116"/>
                <a:gd name="T33" fmla="*/ 10 h 66"/>
                <a:gd name="T34" fmla="*/ 1 w 116"/>
                <a:gd name="T35" fmla="*/ 20 h 66"/>
                <a:gd name="T36" fmla="*/ 0 w 116"/>
                <a:gd name="T37" fmla="*/ 33 h 66"/>
                <a:gd name="T38" fmla="*/ 0 w 116"/>
                <a:gd name="T39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6" h="66">
                  <a:moveTo>
                    <a:pt x="0" y="33"/>
                  </a:moveTo>
                  <a:lnTo>
                    <a:pt x="0" y="33"/>
                  </a:lnTo>
                  <a:lnTo>
                    <a:pt x="1" y="47"/>
                  </a:lnTo>
                  <a:lnTo>
                    <a:pt x="6" y="56"/>
                  </a:lnTo>
                  <a:lnTo>
                    <a:pt x="8" y="61"/>
                  </a:lnTo>
                  <a:lnTo>
                    <a:pt x="13" y="63"/>
                  </a:lnTo>
                  <a:lnTo>
                    <a:pt x="16" y="66"/>
                  </a:lnTo>
                  <a:lnTo>
                    <a:pt x="19" y="66"/>
                  </a:lnTo>
                  <a:lnTo>
                    <a:pt x="111" y="66"/>
                  </a:lnTo>
                  <a:lnTo>
                    <a:pt x="116" y="50"/>
                  </a:lnTo>
                  <a:lnTo>
                    <a:pt x="116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6" y="2"/>
                  </a:lnTo>
                  <a:lnTo>
                    <a:pt x="13" y="3"/>
                  </a:lnTo>
                  <a:lnTo>
                    <a:pt x="8" y="7"/>
                  </a:lnTo>
                  <a:lnTo>
                    <a:pt x="6" y="10"/>
                  </a:lnTo>
                  <a:lnTo>
                    <a:pt x="1" y="20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4854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22A7-F769-4AFF-B2CC-DAFAA6BFAAE7}" type="datetimeFigureOut">
              <a:rPr lang="zh-TW" altLang="en-US" smtClean="0"/>
              <a:t>2024/11/7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8" y="5867133"/>
            <a:ext cx="551167" cy="365125"/>
          </a:xfrm>
          <a:prstGeom prst="rect">
            <a:avLst/>
          </a:prstGeom>
        </p:spPr>
        <p:txBody>
          <a:bodyPr/>
          <a:lstStyle/>
          <a:p>
            <a:fld id="{5384CC41-8AEA-436C-8AD5-56EE5061ADC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0801341" y="5092588"/>
            <a:ext cx="551167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84CC41-8AEA-436C-8AD5-56EE5061ADC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0801339" y="0"/>
            <a:ext cx="1390663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0801339" y="417624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多元入學</a:t>
            </a:r>
            <a:endParaRPr lang="en-US" altLang="zh-TW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管道</a:t>
            </a:r>
            <a:endParaRPr lang="zh-TW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10801339" y="1971333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個人申請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0801339" y="2748187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考試入學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10801339" y="3531959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警大、警專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10801339" y="4309259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科技校院日間四年制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0801339" y="5087471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特殊選才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10801339" y="5876803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其他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10801339" y="1204905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繁星推薦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484313" y="685801"/>
            <a:ext cx="9308852" cy="1191986"/>
          </a:xfrm>
        </p:spPr>
        <p:txBody>
          <a:bodyPr/>
          <a:lstStyle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484311" y="2098223"/>
            <a:ext cx="9308853" cy="3692979"/>
          </a:xfrm>
        </p:spPr>
        <p:txBody>
          <a:bodyPr anchor="t"/>
          <a:lstStyle>
            <a:lvl1pPr>
              <a:defRPr sz="2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</p:txBody>
      </p:sp>
    </p:spTree>
    <p:extLst>
      <p:ext uri="{BB962C8B-B14F-4D97-AF65-F5344CB8AC3E}">
        <p14:creationId xmlns:p14="http://schemas.microsoft.com/office/powerpoint/2010/main" val="2252108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632325" y="3837487"/>
            <a:ext cx="1413867" cy="142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614674" y="2321881"/>
            <a:ext cx="1413231" cy="142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176289" y="3834570"/>
            <a:ext cx="1413233" cy="142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193054" y="2321881"/>
            <a:ext cx="1413231" cy="1422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015224" y="2758569"/>
            <a:ext cx="929005" cy="295275"/>
          </a:xfrm>
          <a:custGeom>
            <a:avLst/>
            <a:gdLst/>
            <a:ahLst/>
            <a:cxnLst/>
            <a:rect l="l" t="t" r="r" b="b"/>
            <a:pathLst>
              <a:path w="929004" h="295275">
                <a:moveTo>
                  <a:pt x="207337" y="115188"/>
                </a:moveTo>
                <a:lnTo>
                  <a:pt x="189610" y="115188"/>
                </a:lnTo>
                <a:lnTo>
                  <a:pt x="193903" y="142861"/>
                </a:lnTo>
                <a:lnTo>
                  <a:pt x="200136" y="168735"/>
                </a:lnTo>
                <a:lnTo>
                  <a:pt x="208345" y="192823"/>
                </a:lnTo>
                <a:lnTo>
                  <a:pt x="218567" y="215137"/>
                </a:lnTo>
                <a:lnTo>
                  <a:pt x="205345" y="231830"/>
                </a:lnTo>
                <a:lnTo>
                  <a:pt x="190211" y="247634"/>
                </a:lnTo>
                <a:lnTo>
                  <a:pt x="173186" y="262501"/>
                </a:lnTo>
                <a:lnTo>
                  <a:pt x="154177" y="276479"/>
                </a:lnTo>
                <a:lnTo>
                  <a:pt x="159639" y="283210"/>
                </a:lnTo>
                <a:lnTo>
                  <a:pt x="164337" y="289433"/>
                </a:lnTo>
                <a:lnTo>
                  <a:pt x="168528" y="295275"/>
                </a:lnTo>
                <a:lnTo>
                  <a:pt x="186485" y="281699"/>
                </a:lnTo>
                <a:lnTo>
                  <a:pt x="202834" y="267255"/>
                </a:lnTo>
                <a:lnTo>
                  <a:pt x="217588" y="251930"/>
                </a:lnTo>
                <a:lnTo>
                  <a:pt x="230758" y="235712"/>
                </a:lnTo>
                <a:lnTo>
                  <a:pt x="258950" y="235712"/>
                </a:lnTo>
                <a:lnTo>
                  <a:pt x="255438" y="232005"/>
                </a:lnTo>
                <a:lnTo>
                  <a:pt x="243458" y="216027"/>
                </a:lnTo>
                <a:lnTo>
                  <a:pt x="253528" y="194056"/>
                </a:lnTo>
                <a:lnTo>
                  <a:pt x="231012" y="194056"/>
                </a:lnTo>
                <a:lnTo>
                  <a:pt x="220797" y="169840"/>
                </a:lnTo>
                <a:lnTo>
                  <a:pt x="212820" y="143113"/>
                </a:lnTo>
                <a:lnTo>
                  <a:pt x="207337" y="115188"/>
                </a:lnTo>
                <a:close/>
              </a:path>
              <a:path w="929004" h="295275">
                <a:moveTo>
                  <a:pt x="56260" y="220853"/>
                </a:moveTo>
                <a:lnTo>
                  <a:pt x="36068" y="220853"/>
                </a:lnTo>
                <a:lnTo>
                  <a:pt x="32511" y="226187"/>
                </a:lnTo>
                <a:lnTo>
                  <a:pt x="28701" y="231521"/>
                </a:lnTo>
                <a:lnTo>
                  <a:pt x="24765" y="236855"/>
                </a:lnTo>
                <a:lnTo>
                  <a:pt x="51450" y="247634"/>
                </a:lnTo>
                <a:lnTo>
                  <a:pt x="77470" y="258318"/>
                </a:lnTo>
                <a:lnTo>
                  <a:pt x="60705" y="264195"/>
                </a:lnTo>
                <a:lnTo>
                  <a:pt x="42608" y="269049"/>
                </a:lnTo>
                <a:lnTo>
                  <a:pt x="23177" y="272855"/>
                </a:lnTo>
                <a:lnTo>
                  <a:pt x="2412" y="275590"/>
                </a:lnTo>
                <a:lnTo>
                  <a:pt x="6730" y="282194"/>
                </a:lnTo>
                <a:lnTo>
                  <a:pt x="9905" y="288163"/>
                </a:lnTo>
                <a:lnTo>
                  <a:pt x="11937" y="293750"/>
                </a:lnTo>
                <a:lnTo>
                  <a:pt x="36133" y="288295"/>
                </a:lnTo>
                <a:lnTo>
                  <a:pt x="58435" y="282019"/>
                </a:lnTo>
                <a:lnTo>
                  <a:pt x="78857" y="274909"/>
                </a:lnTo>
                <a:lnTo>
                  <a:pt x="97408" y="266954"/>
                </a:lnTo>
                <a:lnTo>
                  <a:pt x="144188" y="266954"/>
                </a:lnTo>
                <a:lnTo>
                  <a:pt x="127192" y="260000"/>
                </a:lnTo>
                <a:lnTo>
                  <a:pt x="117855" y="256286"/>
                </a:lnTo>
                <a:lnTo>
                  <a:pt x="129041" y="248793"/>
                </a:lnTo>
                <a:lnTo>
                  <a:pt x="98298" y="248793"/>
                </a:lnTo>
                <a:lnTo>
                  <a:pt x="95214" y="247618"/>
                </a:lnTo>
                <a:lnTo>
                  <a:pt x="49783" y="230632"/>
                </a:lnTo>
                <a:lnTo>
                  <a:pt x="56260" y="220853"/>
                </a:lnTo>
                <a:close/>
              </a:path>
              <a:path w="929004" h="295275">
                <a:moveTo>
                  <a:pt x="258950" y="235712"/>
                </a:moveTo>
                <a:lnTo>
                  <a:pt x="230758" y="235712"/>
                </a:lnTo>
                <a:lnTo>
                  <a:pt x="242593" y="251475"/>
                </a:lnTo>
                <a:lnTo>
                  <a:pt x="255809" y="266001"/>
                </a:lnTo>
                <a:lnTo>
                  <a:pt x="270406" y="279288"/>
                </a:lnTo>
                <a:lnTo>
                  <a:pt x="286384" y="291338"/>
                </a:lnTo>
                <a:lnTo>
                  <a:pt x="289603" y="286101"/>
                </a:lnTo>
                <a:lnTo>
                  <a:pt x="292989" y="280685"/>
                </a:lnTo>
                <a:lnTo>
                  <a:pt x="296564" y="275103"/>
                </a:lnTo>
                <a:lnTo>
                  <a:pt x="300354" y="269367"/>
                </a:lnTo>
                <a:lnTo>
                  <a:pt x="283874" y="258675"/>
                </a:lnTo>
                <a:lnTo>
                  <a:pt x="268906" y="246221"/>
                </a:lnTo>
                <a:lnTo>
                  <a:pt x="258950" y="235712"/>
                </a:lnTo>
                <a:close/>
              </a:path>
              <a:path w="929004" h="295275">
                <a:moveTo>
                  <a:pt x="144188" y="266954"/>
                </a:moveTo>
                <a:lnTo>
                  <a:pt x="97408" y="266954"/>
                </a:lnTo>
                <a:lnTo>
                  <a:pt x="120523" y="277685"/>
                </a:lnTo>
                <a:lnTo>
                  <a:pt x="142875" y="288417"/>
                </a:lnTo>
                <a:lnTo>
                  <a:pt x="154177" y="271145"/>
                </a:lnTo>
                <a:lnTo>
                  <a:pt x="144188" y="266954"/>
                </a:lnTo>
                <a:close/>
              </a:path>
              <a:path w="929004" h="295275">
                <a:moveTo>
                  <a:pt x="157479" y="206502"/>
                </a:moveTo>
                <a:lnTo>
                  <a:pt x="4445" y="206502"/>
                </a:lnTo>
                <a:lnTo>
                  <a:pt x="4445" y="220853"/>
                </a:lnTo>
                <a:lnTo>
                  <a:pt x="135127" y="220853"/>
                </a:lnTo>
                <a:lnTo>
                  <a:pt x="127033" y="228736"/>
                </a:lnTo>
                <a:lnTo>
                  <a:pt x="118189" y="236013"/>
                </a:lnTo>
                <a:lnTo>
                  <a:pt x="108606" y="242695"/>
                </a:lnTo>
                <a:lnTo>
                  <a:pt x="98298" y="248793"/>
                </a:lnTo>
                <a:lnTo>
                  <a:pt x="129041" y="248793"/>
                </a:lnTo>
                <a:lnTo>
                  <a:pt x="129619" y="248406"/>
                </a:lnTo>
                <a:lnTo>
                  <a:pt x="140144" y="240014"/>
                </a:lnTo>
                <a:lnTo>
                  <a:pt x="149431" y="231122"/>
                </a:lnTo>
                <a:lnTo>
                  <a:pt x="157479" y="221742"/>
                </a:lnTo>
                <a:lnTo>
                  <a:pt x="157479" y="206502"/>
                </a:lnTo>
                <a:close/>
              </a:path>
              <a:path w="929004" h="295275">
                <a:moveTo>
                  <a:pt x="80136" y="183642"/>
                </a:moveTo>
                <a:lnTo>
                  <a:pt x="58927" y="183642"/>
                </a:lnTo>
                <a:lnTo>
                  <a:pt x="55786" y="189428"/>
                </a:lnTo>
                <a:lnTo>
                  <a:pt x="52466" y="195167"/>
                </a:lnTo>
                <a:lnTo>
                  <a:pt x="48980" y="200858"/>
                </a:lnTo>
                <a:lnTo>
                  <a:pt x="45339" y="206502"/>
                </a:lnTo>
                <a:lnTo>
                  <a:pt x="65531" y="206502"/>
                </a:lnTo>
                <a:lnTo>
                  <a:pt x="69367" y="200715"/>
                </a:lnTo>
                <a:lnTo>
                  <a:pt x="73072" y="194976"/>
                </a:lnTo>
                <a:lnTo>
                  <a:pt x="76658" y="189285"/>
                </a:lnTo>
                <a:lnTo>
                  <a:pt x="80136" y="183642"/>
                </a:lnTo>
                <a:close/>
              </a:path>
              <a:path w="929004" h="295275">
                <a:moveTo>
                  <a:pt x="278383" y="75565"/>
                </a:moveTo>
                <a:lnTo>
                  <a:pt x="257809" y="75565"/>
                </a:lnTo>
                <a:lnTo>
                  <a:pt x="254355" y="110759"/>
                </a:lnTo>
                <a:lnTo>
                  <a:pt x="248745" y="142240"/>
                </a:lnTo>
                <a:lnTo>
                  <a:pt x="240968" y="170005"/>
                </a:lnTo>
                <a:lnTo>
                  <a:pt x="231012" y="194056"/>
                </a:lnTo>
                <a:lnTo>
                  <a:pt x="253528" y="194056"/>
                </a:lnTo>
                <a:lnTo>
                  <a:pt x="255710" y="189285"/>
                </a:lnTo>
                <a:lnTo>
                  <a:pt x="265588" y="156987"/>
                </a:lnTo>
                <a:lnTo>
                  <a:pt x="273141" y="119068"/>
                </a:lnTo>
                <a:lnTo>
                  <a:pt x="278383" y="75565"/>
                </a:lnTo>
                <a:close/>
              </a:path>
              <a:path w="929004" h="295275">
                <a:moveTo>
                  <a:pt x="163449" y="130048"/>
                </a:moveTo>
                <a:lnTo>
                  <a:pt x="13461" y="130048"/>
                </a:lnTo>
                <a:lnTo>
                  <a:pt x="13461" y="188975"/>
                </a:lnTo>
                <a:lnTo>
                  <a:pt x="33654" y="188975"/>
                </a:lnTo>
                <a:lnTo>
                  <a:pt x="33654" y="183642"/>
                </a:lnTo>
                <a:lnTo>
                  <a:pt x="163449" y="183642"/>
                </a:lnTo>
                <a:lnTo>
                  <a:pt x="163449" y="169925"/>
                </a:lnTo>
                <a:lnTo>
                  <a:pt x="33654" y="169925"/>
                </a:lnTo>
                <a:lnTo>
                  <a:pt x="33654" y="143763"/>
                </a:lnTo>
                <a:lnTo>
                  <a:pt x="163449" y="143763"/>
                </a:lnTo>
                <a:lnTo>
                  <a:pt x="163449" y="130048"/>
                </a:lnTo>
                <a:close/>
              </a:path>
              <a:path w="929004" h="295275">
                <a:moveTo>
                  <a:pt x="163449" y="183642"/>
                </a:moveTo>
                <a:lnTo>
                  <a:pt x="143255" y="183642"/>
                </a:lnTo>
                <a:lnTo>
                  <a:pt x="143255" y="188975"/>
                </a:lnTo>
                <a:lnTo>
                  <a:pt x="163449" y="188975"/>
                </a:lnTo>
                <a:lnTo>
                  <a:pt x="163449" y="183642"/>
                </a:lnTo>
                <a:close/>
              </a:path>
              <a:path w="929004" h="295275">
                <a:moveTo>
                  <a:pt x="99186" y="143763"/>
                </a:moveTo>
                <a:lnTo>
                  <a:pt x="77724" y="143763"/>
                </a:lnTo>
                <a:lnTo>
                  <a:pt x="77724" y="169925"/>
                </a:lnTo>
                <a:lnTo>
                  <a:pt x="99186" y="169925"/>
                </a:lnTo>
                <a:lnTo>
                  <a:pt x="99186" y="143763"/>
                </a:lnTo>
                <a:close/>
              </a:path>
              <a:path w="929004" h="295275">
                <a:moveTo>
                  <a:pt x="163449" y="143763"/>
                </a:moveTo>
                <a:lnTo>
                  <a:pt x="143255" y="143763"/>
                </a:lnTo>
                <a:lnTo>
                  <a:pt x="143255" y="169925"/>
                </a:lnTo>
                <a:lnTo>
                  <a:pt x="163449" y="169925"/>
                </a:lnTo>
                <a:lnTo>
                  <a:pt x="163449" y="143763"/>
                </a:lnTo>
                <a:close/>
              </a:path>
              <a:path w="929004" h="295275">
                <a:moveTo>
                  <a:pt x="205740" y="0"/>
                </a:moveTo>
                <a:lnTo>
                  <a:pt x="199235" y="32619"/>
                </a:lnTo>
                <a:lnTo>
                  <a:pt x="190182" y="63595"/>
                </a:lnTo>
                <a:lnTo>
                  <a:pt x="178558" y="92904"/>
                </a:lnTo>
                <a:lnTo>
                  <a:pt x="164337" y="120523"/>
                </a:lnTo>
                <a:lnTo>
                  <a:pt x="169545" y="125730"/>
                </a:lnTo>
                <a:lnTo>
                  <a:pt x="174117" y="131063"/>
                </a:lnTo>
                <a:lnTo>
                  <a:pt x="178053" y="136906"/>
                </a:lnTo>
                <a:lnTo>
                  <a:pt x="182060" y="130048"/>
                </a:lnTo>
                <a:lnTo>
                  <a:pt x="185927" y="122936"/>
                </a:lnTo>
                <a:lnTo>
                  <a:pt x="189610" y="115188"/>
                </a:lnTo>
                <a:lnTo>
                  <a:pt x="207337" y="115188"/>
                </a:lnTo>
                <a:lnTo>
                  <a:pt x="207081" y="113885"/>
                </a:lnTo>
                <a:lnTo>
                  <a:pt x="203580" y="82169"/>
                </a:lnTo>
                <a:lnTo>
                  <a:pt x="204470" y="79883"/>
                </a:lnTo>
                <a:lnTo>
                  <a:pt x="205994" y="75565"/>
                </a:lnTo>
                <a:lnTo>
                  <a:pt x="295909" y="75565"/>
                </a:lnTo>
                <a:lnTo>
                  <a:pt x="295909" y="56515"/>
                </a:lnTo>
                <a:lnTo>
                  <a:pt x="212217" y="56515"/>
                </a:lnTo>
                <a:lnTo>
                  <a:pt x="216003" y="43779"/>
                </a:lnTo>
                <a:lnTo>
                  <a:pt x="219551" y="30543"/>
                </a:lnTo>
                <a:lnTo>
                  <a:pt x="222861" y="16831"/>
                </a:lnTo>
                <a:lnTo>
                  <a:pt x="225932" y="2667"/>
                </a:lnTo>
                <a:lnTo>
                  <a:pt x="205740" y="0"/>
                </a:lnTo>
                <a:close/>
              </a:path>
              <a:path w="929004" h="295275">
                <a:moveTo>
                  <a:pt x="99186" y="107696"/>
                </a:moveTo>
                <a:lnTo>
                  <a:pt x="77724" y="107696"/>
                </a:lnTo>
                <a:lnTo>
                  <a:pt x="77724" y="130048"/>
                </a:lnTo>
                <a:lnTo>
                  <a:pt x="99186" y="130048"/>
                </a:lnTo>
                <a:lnTo>
                  <a:pt x="99186" y="107696"/>
                </a:lnTo>
                <a:close/>
              </a:path>
              <a:path w="929004" h="295275">
                <a:moveTo>
                  <a:pt x="33654" y="72009"/>
                </a:moveTo>
                <a:lnTo>
                  <a:pt x="13970" y="72009"/>
                </a:lnTo>
                <a:lnTo>
                  <a:pt x="13970" y="115697"/>
                </a:lnTo>
                <a:lnTo>
                  <a:pt x="33654" y="115697"/>
                </a:lnTo>
                <a:lnTo>
                  <a:pt x="33654" y="107696"/>
                </a:lnTo>
                <a:lnTo>
                  <a:pt x="162814" y="107696"/>
                </a:lnTo>
                <a:lnTo>
                  <a:pt x="162814" y="94615"/>
                </a:lnTo>
                <a:lnTo>
                  <a:pt x="33654" y="94615"/>
                </a:lnTo>
                <a:lnTo>
                  <a:pt x="33654" y="72009"/>
                </a:lnTo>
                <a:close/>
              </a:path>
              <a:path w="929004" h="295275">
                <a:moveTo>
                  <a:pt x="162814" y="107696"/>
                </a:moveTo>
                <a:lnTo>
                  <a:pt x="143255" y="107696"/>
                </a:lnTo>
                <a:lnTo>
                  <a:pt x="143255" y="115697"/>
                </a:lnTo>
                <a:lnTo>
                  <a:pt x="162814" y="115697"/>
                </a:lnTo>
                <a:lnTo>
                  <a:pt x="162814" y="107696"/>
                </a:lnTo>
                <a:close/>
              </a:path>
              <a:path w="929004" h="295275">
                <a:moveTo>
                  <a:pt x="99186" y="72009"/>
                </a:moveTo>
                <a:lnTo>
                  <a:pt x="77724" y="72009"/>
                </a:lnTo>
                <a:lnTo>
                  <a:pt x="77724" y="94615"/>
                </a:lnTo>
                <a:lnTo>
                  <a:pt x="99186" y="94615"/>
                </a:lnTo>
                <a:lnTo>
                  <a:pt x="99186" y="72009"/>
                </a:lnTo>
                <a:close/>
              </a:path>
              <a:path w="929004" h="295275">
                <a:moveTo>
                  <a:pt x="162814" y="72009"/>
                </a:moveTo>
                <a:lnTo>
                  <a:pt x="143255" y="72009"/>
                </a:lnTo>
                <a:lnTo>
                  <a:pt x="143255" y="94615"/>
                </a:lnTo>
                <a:lnTo>
                  <a:pt x="162814" y="94615"/>
                </a:lnTo>
                <a:lnTo>
                  <a:pt x="162814" y="72009"/>
                </a:lnTo>
                <a:close/>
              </a:path>
              <a:path w="929004" h="295275">
                <a:moveTo>
                  <a:pt x="177673" y="58293"/>
                </a:moveTo>
                <a:lnTo>
                  <a:pt x="0" y="58293"/>
                </a:lnTo>
                <a:lnTo>
                  <a:pt x="0" y="72009"/>
                </a:lnTo>
                <a:lnTo>
                  <a:pt x="177673" y="72009"/>
                </a:lnTo>
                <a:lnTo>
                  <a:pt x="177673" y="58293"/>
                </a:lnTo>
                <a:close/>
              </a:path>
              <a:path w="929004" h="295275">
                <a:moveTo>
                  <a:pt x="162814" y="22606"/>
                </a:moveTo>
                <a:lnTo>
                  <a:pt x="13970" y="22606"/>
                </a:lnTo>
                <a:lnTo>
                  <a:pt x="13970" y="58293"/>
                </a:lnTo>
                <a:lnTo>
                  <a:pt x="33654" y="58293"/>
                </a:lnTo>
                <a:lnTo>
                  <a:pt x="33654" y="35687"/>
                </a:lnTo>
                <a:lnTo>
                  <a:pt x="162814" y="35687"/>
                </a:lnTo>
                <a:lnTo>
                  <a:pt x="162814" y="22606"/>
                </a:lnTo>
                <a:close/>
              </a:path>
              <a:path w="929004" h="295275">
                <a:moveTo>
                  <a:pt x="99186" y="35687"/>
                </a:moveTo>
                <a:lnTo>
                  <a:pt x="77724" y="35687"/>
                </a:lnTo>
                <a:lnTo>
                  <a:pt x="77724" y="58293"/>
                </a:lnTo>
                <a:lnTo>
                  <a:pt x="99186" y="58293"/>
                </a:lnTo>
                <a:lnTo>
                  <a:pt x="99186" y="35687"/>
                </a:lnTo>
                <a:close/>
              </a:path>
              <a:path w="929004" h="295275">
                <a:moveTo>
                  <a:pt x="162814" y="35687"/>
                </a:moveTo>
                <a:lnTo>
                  <a:pt x="143255" y="35687"/>
                </a:lnTo>
                <a:lnTo>
                  <a:pt x="143255" y="58293"/>
                </a:lnTo>
                <a:lnTo>
                  <a:pt x="162814" y="58293"/>
                </a:lnTo>
                <a:lnTo>
                  <a:pt x="162814" y="35687"/>
                </a:lnTo>
                <a:close/>
              </a:path>
              <a:path w="929004" h="295275">
                <a:moveTo>
                  <a:pt x="99186" y="888"/>
                </a:moveTo>
                <a:lnTo>
                  <a:pt x="77724" y="888"/>
                </a:lnTo>
                <a:lnTo>
                  <a:pt x="77724" y="22606"/>
                </a:lnTo>
                <a:lnTo>
                  <a:pt x="99186" y="22606"/>
                </a:lnTo>
                <a:lnTo>
                  <a:pt x="99186" y="888"/>
                </a:lnTo>
                <a:close/>
              </a:path>
              <a:path w="929004" h="295275">
                <a:moveTo>
                  <a:pt x="407543" y="263398"/>
                </a:moveTo>
                <a:lnTo>
                  <a:pt x="409575" y="273304"/>
                </a:lnTo>
                <a:lnTo>
                  <a:pt x="410718" y="281559"/>
                </a:lnTo>
                <a:lnTo>
                  <a:pt x="411099" y="288036"/>
                </a:lnTo>
                <a:lnTo>
                  <a:pt x="436403" y="288544"/>
                </a:lnTo>
                <a:lnTo>
                  <a:pt x="475825" y="286529"/>
                </a:lnTo>
                <a:lnTo>
                  <a:pt x="493118" y="266319"/>
                </a:lnTo>
                <a:lnTo>
                  <a:pt x="455422" y="266319"/>
                </a:lnTo>
                <a:lnTo>
                  <a:pt x="443208" y="266148"/>
                </a:lnTo>
                <a:lnTo>
                  <a:pt x="431149" y="265620"/>
                </a:lnTo>
                <a:lnTo>
                  <a:pt x="419256" y="264711"/>
                </a:lnTo>
                <a:lnTo>
                  <a:pt x="407543" y="263398"/>
                </a:lnTo>
                <a:close/>
              </a:path>
              <a:path w="929004" h="295275">
                <a:moveTo>
                  <a:pt x="494792" y="233680"/>
                </a:moveTo>
                <a:lnTo>
                  <a:pt x="472185" y="233680"/>
                </a:lnTo>
                <a:lnTo>
                  <a:pt x="472185" y="260604"/>
                </a:lnTo>
                <a:lnTo>
                  <a:pt x="466598" y="266319"/>
                </a:lnTo>
                <a:lnTo>
                  <a:pt x="493118" y="266319"/>
                </a:lnTo>
                <a:lnTo>
                  <a:pt x="494792" y="254508"/>
                </a:lnTo>
                <a:lnTo>
                  <a:pt x="494792" y="233680"/>
                </a:lnTo>
                <a:close/>
              </a:path>
              <a:path w="929004" h="295275">
                <a:moveTo>
                  <a:pt x="626872" y="213995"/>
                </a:moveTo>
                <a:lnTo>
                  <a:pt x="332485" y="213995"/>
                </a:lnTo>
                <a:lnTo>
                  <a:pt x="332485" y="233680"/>
                </a:lnTo>
                <a:lnTo>
                  <a:pt x="626872" y="233680"/>
                </a:lnTo>
                <a:lnTo>
                  <a:pt x="626872" y="213995"/>
                </a:lnTo>
                <a:close/>
              </a:path>
              <a:path w="929004" h="295275">
                <a:moveTo>
                  <a:pt x="560831" y="160400"/>
                </a:moveTo>
                <a:lnTo>
                  <a:pt x="392937" y="160400"/>
                </a:lnTo>
                <a:lnTo>
                  <a:pt x="392937" y="179450"/>
                </a:lnTo>
                <a:lnTo>
                  <a:pt x="520953" y="179450"/>
                </a:lnTo>
                <a:lnTo>
                  <a:pt x="472185" y="202946"/>
                </a:lnTo>
                <a:lnTo>
                  <a:pt x="472185" y="213995"/>
                </a:lnTo>
                <a:lnTo>
                  <a:pt x="494792" y="213995"/>
                </a:lnTo>
                <a:lnTo>
                  <a:pt x="494792" y="211836"/>
                </a:lnTo>
                <a:lnTo>
                  <a:pt x="560831" y="180975"/>
                </a:lnTo>
                <a:lnTo>
                  <a:pt x="560831" y="160400"/>
                </a:lnTo>
                <a:close/>
              </a:path>
              <a:path w="929004" h="295275">
                <a:moveTo>
                  <a:pt x="617981" y="118745"/>
                </a:moveTo>
                <a:lnTo>
                  <a:pt x="341502" y="118745"/>
                </a:lnTo>
                <a:lnTo>
                  <a:pt x="341502" y="176149"/>
                </a:lnTo>
                <a:lnTo>
                  <a:pt x="364108" y="176149"/>
                </a:lnTo>
                <a:lnTo>
                  <a:pt x="364108" y="137795"/>
                </a:lnTo>
                <a:lnTo>
                  <a:pt x="617981" y="137795"/>
                </a:lnTo>
                <a:lnTo>
                  <a:pt x="617981" y="118745"/>
                </a:lnTo>
                <a:close/>
              </a:path>
              <a:path w="929004" h="295275">
                <a:moveTo>
                  <a:pt x="617981" y="137795"/>
                </a:moveTo>
                <a:lnTo>
                  <a:pt x="595376" y="137795"/>
                </a:lnTo>
                <a:lnTo>
                  <a:pt x="595376" y="176149"/>
                </a:lnTo>
                <a:lnTo>
                  <a:pt x="617981" y="176149"/>
                </a:lnTo>
                <a:lnTo>
                  <a:pt x="617981" y="137795"/>
                </a:lnTo>
                <a:close/>
              </a:path>
              <a:path w="929004" h="295275">
                <a:moveTo>
                  <a:pt x="422148" y="1778"/>
                </a:moveTo>
                <a:lnTo>
                  <a:pt x="406814" y="6760"/>
                </a:lnTo>
                <a:lnTo>
                  <a:pt x="392064" y="10683"/>
                </a:lnTo>
                <a:lnTo>
                  <a:pt x="377910" y="13583"/>
                </a:lnTo>
                <a:lnTo>
                  <a:pt x="364362" y="15494"/>
                </a:lnTo>
                <a:lnTo>
                  <a:pt x="364362" y="118745"/>
                </a:lnTo>
                <a:lnTo>
                  <a:pt x="385825" y="118745"/>
                </a:lnTo>
                <a:lnTo>
                  <a:pt x="385825" y="99949"/>
                </a:lnTo>
                <a:lnTo>
                  <a:pt x="432561" y="99949"/>
                </a:lnTo>
                <a:lnTo>
                  <a:pt x="432561" y="82423"/>
                </a:lnTo>
                <a:lnTo>
                  <a:pt x="385825" y="82423"/>
                </a:lnTo>
                <a:lnTo>
                  <a:pt x="385825" y="63627"/>
                </a:lnTo>
                <a:lnTo>
                  <a:pt x="431926" y="63627"/>
                </a:lnTo>
                <a:lnTo>
                  <a:pt x="431926" y="46355"/>
                </a:lnTo>
                <a:lnTo>
                  <a:pt x="385825" y="46355"/>
                </a:lnTo>
                <a:lnTo>
                  <a:pt x="385825" y="30607"/>
                </a:lnTo>
                <a:lnTo>
                  <a:pt x="396212" y="28775"/>
                </a:lnTo>
                <a:lnTo>
                  <a:pt x="407384" y="26527"/>
                </a:lnTo>
                <a:lnTo>
                  <a:pt x="419365" y="23874"/>
                </a:lnTo>
                <a:lnTo>
                  <a:pt x="432180" y="20828"/>
                </a:lnTo>
                <a:lnTo>
                  <a:pt x="422148" y="1778"/>
                </a:lnTo>
                <a:close/>
              </a:path>
              <a:path w="929004" h="295275">
                <a:moveTo>
                  <a:pt x="451866" y="58547"/>
                </a:moveTo>
                <a:lnTo>
                  <a:pt x="441705" y="70231"/>
                </a:lnTo>
                <a:lnTo>
                  <a:pt x="447682" y="74423"/>
                </a:lnTo>
                <a:lnTo>
                  <a:pt x="459493" y="82857"/>
                </a:lnTo>
                <a:lnTo>
                  <a:pt x="432561" y="105663"/>
                </a:lnTo>
                <a:lnTo>
                  <a:pt x="435736" y="109347"/>
                </a:lnTo>
                <a:lnTo>
                  <a:pt x="438854" y="113909"/>
                </a:lnTo>
                <a:lnTo>
                  <a:pt x="441705" y="118745"/>
                </a:lnTo>
                <a:lnTo>
                  <a:pt x="446277" y="118745"/>
                </a:lnTo>
                <a:lnTo>
                  <a:pt x="454473" y="113909"/>
                </a:lnTo>
                <a:lnTo>
                  <a:pt x="462692" y="108727"/>
                </a:lnTo>
                <a:lnTo>
                  <a:pt x="470959" y="103189"/>
                </a:lnTo>
                <a:lnTo>
                  <a:pt x="479298" y="97282"/>
                </a:lnTo>
                <a:lnTo>
                  <a:pt x="508547" y="97282"/>
                </a:lnTo>
                <a:lnTo>
                  <a:pt x="493268" y="86613"/>
                </a:lnTo>
                <a:lnTo>
                  <a:pt x="498316" y="82373"/>
                </a:lnTo>
                <a:lnTo>
                  <a:pt x="503364" y="78025"/>
                </a:lnTo>
                <a:lnTo>
                  <a:pt x="504423" y="77088"/>
                </a:lnTo>
                <a:lnTo>
                  <a:pt x="478917" y="77088"/>
                </a:lnTo>
                <a:lnTo>
                  <a:pt x="459128" y="63551"/>
                </a:lnTo>
                <a:lnTo>
                  <a:pt x="451866" y="58547"/>
                </a:lnTo>
                <a:close/>
              </a:path>
              <a:path w="929004" h="295275">
                <a:moveTo>
                  <a:pt x="508547" y="97282"/>
                </a:moveTo>
                <a:lnTo>
                  <a:pt x="479298" y="97282"/>
                </a:lnTo>
                <a:lnTo>
                  <a:pt x="486417" y="102635"/>
                </a:lnTo>
                <a:lnTo>
                  <a:pt x="507492" y="118745"/>
                </a:lnTo>
                <a:lnTo>
                  <a:pt x="508380" y="118745"/>
                </a:lnTo>
                <a:lnTo>
                  <a:pt x="519175" y="104775"/>
                </a:lnTo>
                <a:lnTo>
                  <a:pt x="508547" y="97282"/>
                </a:lnTo>
                <a:close/>
              </a:path>
              <a:path w="929004" h="295275">
                <a:moveTo>
                  <a:pt x="595629" y="10033"/>
                </a:moveTo>
                <a:lnTo>
                  <a:pt x="526287" y="10033"/>
                </a:lnTo>
                <a:lnTo>
                  <a:pt x="526287" y="27686"/>
                </a:lnTo>
                <a:lnTo>
                  <a:pt x="574167" y="27686"/>
                </a:lnTo>
                <a:lnTo>
                  <a:pt x="574167" y="46736"/>
                </a:lnTo>
                <a:lnTo>
                  <a:pt x="529590" y="46736"/>
                </a:lnTo>
                <a:lnTo>
                  <a:pt x="529590" y="63627"/>
                </a:lnTo>
                <a:lnTo>
                  <a:pt x="574167" y="63627"/>
                </a:lnTo>
                <a:lnTo>
                  <a:pt x="574167" y="82423"/>
                </a:lnTo>
                <a:lnTo>
                  <a:pt x="527176" y="82423"/>
                </a:lnTo>
                <a:lnTo>
                  <a:pt x="527176" y="99949"/>
                </a:lnTo>
                <a:lnTo>
                  <a:pt x="574167" y="99949"/>
                </a:lnTo>
                <a:lnTo>
                  <a:pt x="574167" y="118745"/>
                </a:lnTo>
                <a:lnTo>
                  <a:pt x="595629" y="118745"/>
                </a:lnTo>
                <a:lnTo>
                  <a:pt x="595629" y="10033"/>
                </a:lnTo>
                <a:close/>
              </a:path>
              <a:path w="929004" h="295275">
                <a:moveTo>
                  <a:pt x="501015" y="57658"/>
                </a:moveTo>
                <a:lnTo>
                  <a:pt x="495490" y="62801"/>
                </a:lnTo>
                <a:lnTo>
                  <a:pt x="489965" y="67754"/>
                </a:lnTo>
                <a:lnTo>
                  <a:pt x="484441" y="72517"/>
                </a:lnTo>
                <a:lnTo>
                  <a:pt x="478917" y="77088"/>
                </a:lnTo>
                <a:lnTo>
                  <a:pt x="504423" y="77088"/>
                </a:lnTo>
                <a:lnTo>
                  <a:pt x="508412" y="73558"/>
                </a:lnTo>
                <a:lnTo>
                  <a:pt x="513460" y="68961"/>
                </a:lnTo>
                <a:lnTo>
                  <a:pt x="501015" y="57658"/>
                </a:lnTo>
                <a:close/>
              </a:path>
              <a:path w="929004" h="295275">
                <a:moveTo>
                  <a:pt x="513902" y="39243"/>
                </a:moveTo>
                <a:lnTo>
                  <a:pt x="481710" y="39243"/>
                </a:lnTo>
                <a:lnTo>
                  <a:pt x="490452" y="44626"/>
                </a:lnTo>
                <a:lnTo>
                  <a:pt x="497300" y="48910"/>
                </a:lnTo>
                <a:lnTo>
                  <a:pt x="513842" y="59436"/>
                </a:lnTo>
                <a:lnTo>
                  <a:pt x="524255" y="45212"/>
                </a:lnTo>
                <a:lnTo>
                  <a:pt x="513902" y="39243"/>
                </a:lnTo>
                <a:close/>
              </a:path>
              <a:path w="929004" h="295275">
                <a:moveTo>
                  <a:pt x="448055" y="2667"/>
                </a:moveTo>
                <a:lnTo>
                  <a:pt x="438784" y="14859"/>
                </a:lnTo>
                <a:lnTo>
                  <a:pt x="445168" y="18216"/>
                </a:lnTo>
                <a:lnTo>
                  <a:pt x="451754" y="21812"/>
                </a:lnTo>
                <a:lnTo>
                  <a:pt x="458555" y="25646"/>
                </a:lnTo>
                <a:lnTo>
                  <a:pt x="465581" y="29718"/>
                </a:lnTo>
                <a:lnTo>
                  <a:pt x="457561" y="34004"/>
                </a:lnTo>
                <a:lnTo>
                  <a:pt x="449516" y="37909"/>
                </a:lnTo>
                <a:lnTo>
                  <a:pt x="441471" y="41433"/>
                </a:lnTo>
                <a:lnTo>
                  <a:pt x="433450" y="44577"/>
                </a:lnTo>
                <a:lnTo>
                  <a:pt x="436752" y="49149"/>
                </a:lnTo>
                <a:lnTo>
                  <a:pt x="440521" y="54084"/>
                </a:lnTo>
                <a:lnTo>
                  <a:pt x="444500" y="59182"/>
                </a:lnTo>
                <a:lnTo>
                  <a:pt x="453957" y="54584"/>
                </a:lnTo>
                <a:lnTo>
                  <a:pt x="463296" y="49736"/>
                </a:lnTo>
                <a:lnTo>
                  <a:pt x="472623" y="44577"/>
                </a:lnTo>
                <a:lnTo>
                  <a:pt x="481710" y="39243"/>
                </a:lnTo>
                <a:lnTo>
                  <a:pt x="513902" y="39243"/>
                </a:lnTo>
                <a:lnTo>
                  <a:pt x="503253" y="33103"/>
                </a:lnTo>
                <a:lnTo>
                  <a:pt x="496824" y="29463"/>
                </a:lnTo>
                <a:lnTo>
                  <a:pt x="502781" y="25487"/>
                </a:lnTo>
                <a:lnTo>
                  <a:pt x="508666" y="21367"/>
                </a:lnTo>
                <a:lnTo>
                  <a:pt x="509927" y="20447"/>
                </a:lnTo>
                <a:lnTo>
                  <a:pt x="481075" y="20447"/>
                </a:lnTo>
                <a:lnTo>
                  <a:pt x="462708" y="10366"/>
                </a:lnTo>
                <a:lnTo>
                  <a:pt x="454912" y="6213"/>
                </a:lnTo>
                <a:lnTo>
                  <a:pt x="448055" y="2667"/>
                </a:lnTo>
                <a:close/>
              </a:path>
              <a:path w="929004" h="295275">
                <a:moveTo>
                  <a:pt x="508126" y="1397"/>
                </a:moveTo>
                <a:lnTo>
                  <a:pt x="501435" y="6516"/>
                </a:lnTo>
                <a:lnTo>
                  <a:pt x="494696" y="11398"/>
                </a:lnTo>
                <a:lnTo>
                  <a:pt x="487910" y="16041"/>
                </a:lnTo>
                <a:lnTo>
                  <a:pt x="481075" y="20447"/>
                </a:lnTo>
                <a:lnTo>
                  <a:pt x="509927" y="20447"/>
                </a:lnTo>
                <a:lnTo>
                  <a:pt x="514504" y="17105"/>
                </a:lnTo>
                <a:lnTo>
                  <a:pt x="520319" y="12700"/>
                </a:lnTo>
                <a:lnTo>
                  <a:pt x="508126" y="1397"/>
                </a:lnTo>
                <a:close/>
              </a:path>
              <a:path w="929004" h="295275">
                <a:moveTo>
                  <a:pt x="822198" y="191388"/>
                </a:moveTo>
                <a:lnTo>
                  <a:pt x="798956" y="191388"/>
                </a:lnTo>
                <a:lnTo>
                  <a:pt x="798956" y="291973"/>
                </a:lnTo>
                <a:lnTo>
                  <a:pt x="822198" y="291973"/>
                </a:lnTo>
                <a:lnTo>
                  <a:pt x="822198" y="191388"/>
                </a:lnTo>
                <a:close/>
              </a:path>
              <a:path w="929004" h="295275">
                <a:moveTo>
                  <a:pt x="928751" y="16383"/>
                </a:moveTo>
                <a:lnTo>
                  <a:pt x="692403" y="16383"/>
                </a:lnTo>
                <a:lnTo>
                  <a:pt x="692403" y="209169"/>
                </a:lnTo>
                <a:lnTo>
                  <a:pt x="715645" y="209169"/>
                </a:lnTo>
                <a:lnTo>
                  <a:pt x="715645" y="191388"/>
                </a:lnTo>
                <a:lnTo>
                  <a:pt x="928751" y="191388"/>
                </a:lnTo>
                <a:lnTo>
                  <a:pt x="928751" y="169925"/>
                </a:lnTo>
                <a:lnTo>
                  <a:pt x="715645" y="169925"/>
                </a:lnTo>
                <a:lnTo>
                  <a:pt x="715645" y="112775"/>
                </a:lnTo>
                <a:lnTo>
                  <a:pt x="928751" y="112775"/>
                </a:lnTo>
                <a:lnTo>
                  <a:pt x="928751" y="91312"/>
                </a:lnTo>
                <a:lnTo>
                  <a:pt x="715645" y="91312"/>
                </a:lnTo>
                <a:lnTo>
                  <a:pt x="715645" y="37719"/>
                </a:lnTo>
                <a:lnTo>
                  <a:pt x="928751" y="37719"/>
                </a:lnTo>
                <a:lnTo>
                  <a:pt x="928751" y="16383"/>
                </a:lnTo>
                <a:close/>
              </a:path>
              <a:path w="929004" h="295275">
                <a:moveTo>
                  <a:pt x="928751" y="191388"/>
                </a:moveTo>
                <a:lnTo>
                  <a:pt x="905509" y="191388"/>
                </a:lnTo>
                <a:lnTo>
                  <a:pt x="905509" y="209169"/>
                </a:lnTo>
                <a:lnTo>
                  <a:pt x="928751" y="209169"/>
                </a:lnTo>
                <a:lnTo>
                  <a:pt x="928751" y="191388"/>
                </a:lnTo>
                <a:close/>
              </a:path>
              <a:path w="929004" h="295275">
                <a:moveTo>
                  <a:pt x="822198" y="112775"/>
                </a:moveTo>
                <a:lnTo>
                  <a:pt x="798956" y="112775"/>
                </a:lnTo>
                <a:lnTo>
                  <a:pt x="798956" y="169925"/>
                </a:lnTo>
                <a:lnTo>
                  <a:pt x="822198" y="169925"/>
                </a:lnTo>
                <a:lnTo>
                  <a:pt x="822198" y="112775"/>
                </a:lnTo>
                <a:close/>
              </a:path>
              <a:path w="929004" h="295275">
                <a:moveTo>
                  <a:pt x="928751" y="112775"/>
                </a:moveTo>
                <a:lnTo>
                  <a:pt x="905509" y="112775"/>
                </a:lnTo>
                <a:lnTo>
                  <a:pt x="905509" y="169925"/>
                </a:lnTo>
                <a:lnTo>
                  <a:pt x="928751" y="169925"/>
                </a:lnTo>
                <a:lnTo>
                  <a:pt x="928751" y="112775"/>
                </a:lnTo>
                <a:close/>
              </a:path>
              <a:path w="929004" h="295275">
                <a:moveTo>
                  <a:pt x="822198" y="37719"/>
                </a:moveTo>
                <a:lnTo>
                  <a:pt x="798956" y="37719"/>
                </a:lnTo>
                <a:lnTo>
                  <a:pt x="798956" y="91312"/>
                </a:lnTo>
                <a:lnTo>
                  <a:pt x="822198" y="91312"/>
                </a:lnTo>
                <a:lnTo>
                  <a:pt x="822198" y="37719"/>
                </a:lnTo>
                <a:close/>
              </a:path>
              <a:path w="929004" h="295275">
                <a:moveTo>
                  <a:pt x="928751" y="37719"/>
                </a:moveTo>
                <a:lnTo>
                  <a:pt x="905509" y="37719"/>
                </a:lnTo>
                <a:lnTo>
                  <a:pt x="905509" y="91312"/>
                </a:lnTo>
                <a:lnTo>
                  <a:pt x="928751" y="91312"/>
                </a:lnTo>
                <a:lnTo>
                  <a:pt x="928751" y="377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024494" y="2979803"/>
            <a:ext cx="73151" cy="685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338437" y="2756407"/>
            <a:ext cx="631191" cy="294640"/>
          </a:xfrm>
          <a:custGeom>
            <a:avLst/>
            <a:gdLst/>
            <a:ahLst/>
            <a:cxnLst/>
            <a:rect l="l" t="t" r="r" b="b"/>
            <a:pathLst>
              <a:path w="631190" h="294639">
                <a:moveTo>
                  <a:pt x="83058" y="184150"/>
                </a:moveTo>
                <a:lnTo>
                  <a:pt x="60706" y="184150"/>
                </a:lnTo>
                <a:lnTo>
                  <a:pt x="60706" y="294131"/>
                </a:lnTo>
                <a:lnTo>
                  <a:pt x="83058" y="294131"/>
                </a:lnTo>
                <a:lnTo>
                  <a:pt x="83058" y="184150"/>
                </a:lnTo>
                <a:close/>
              </a:path>
              <a:path w="631190" h="294639">
                <a:moveTo>
                  <a:pt x="242189" y="71754"/>
                </a:moveTo>
                <a:lnTo>
                  <a:pt x="220091" y="71754"/>
                </a:lnTo>
                <a:lnTo>
                  <a:pt x="216906" y="103469"/>
                </a:lnTo>
                <a:lnTo>
                  <a:pt x="212114" y="132206"/>
                </a:lnTo>
                <a:lnTo>
                  <a:pt x="197993" y="180086"/>
                </a:lnTo>
                <a:lnTo>
                  <a:pt x="167973" y="228076"/>
                </a:lnTo>
                <a:lnTo>
                  <a:pt x="120904" y="270255"/>
                </a:lnTo>
                <a:lnTo>
                  <a:pt x="126619" y="276225"/>
                </a:lnTo>
                <a:lnTo>
                  <a:pt x="131699" y="282320"/>
                </a:lnTo>
                <a:lnTo>
                  <a:pt x="136017" y="288416"/>
                </a:lnTo>
                <a:lnTo>
                  <a:pt x="162518" y="267202"/>
                </a:lnTo>
                <a:lnTo>
                  <a:pt x="203043" y="218676"/>
                </a:lnTo>
                <a:lnTo>
                  <a:pt x="225115" y="167552"/>
                </a:lnTo>
                <a:lnTo>
                  <a:pt x="237688" y="107735"/>
                </a:lnTo>
                <a:lnTo>
                  <a:pt x="242189" y="71754"/>
                </a:lnTo>
                <a:close/>
              </a:path>
              <a:path w="631190" h="294639">
                <a:moveTo>
                  <a:pt x="187833" y="257809"/>
                </a:moveTo>
                <a:lnTo>
                  <a:pt x="189095" y="264741"/>
                </a:lnTo>
                <a:lnTo>
                  <a:pt x="190264" y="271573"/>
                </a:lnTo>
                <a:lnTo>
                  <a:pt x="191190" y="277366"/>
                </a:lnTo>
                <a:lnTo>
                  <a:pt x="192024" y="283082"/>
                </a:lnTo>
                <a:lnTo>
                  <a:pt x="202977" y="283489"/>
                </a:lnTo>
                <a:lnTo>
                  <a:pt x="213169" y="283765"/>
                </a:lnTo>
                <a:lnTo>
                  <a:pt x="222599" y="283922"/>
                </a:lnTo>
                <a:lnTo>
                  <a:pt x="231267" y="283971"/>
                </a:lnTo>
                <a:lnTo>
                  <a:pt x="250888" y="280874"/>
                </a:lnTo>
                <a:lnTo>
                  <a:pt x="265366" y="271573"/>
                </a:lnTo>
                <a:lnTo>
                  <a:pt x="271889" y="260730"/>
                </a:lnTo>
                <a:lnTo>
                  <a:pt x="228981" y="260730"/>
                </a:lnTo>
                <a:lnTo>
                  <a:pt x="220694" y="260560"/>
                </a:lnTo>
                <a:lnTo>
                  <a:pt x="211074" y="260032"/>
                </a:lnTo>
                <a:lnTo>
                  <a:pt x="200120" y="259123"/>
                </a:lnTo>
                <a:lnTo>
                  <a:pt x="187833" y="257809"/>
                </a:lnTo>
                <a:close/>
              </a:path>
              <a:path w="631190" h="294639">
                <a:moveTo>
                  <a:pt x="287718" y="71754"/>
                </a:moveTo>
                <a:lnTo>
                  <a:pt x="264922" y="71754"/>
                </a:lnTo>
                <a:lnTo>
                  <a:pt x="262755" y="118929"/>
                </a:lnTo>
                <a:lnTo>
                  <a:pt x="260445" y="161591"/>
                </a:lnTo>
                <a:lnTo>
                  <a:pt x="257928" y="200586"/>
                </a:lnTo>
                <a:lnTo>
                  <a:pt x="252876" y="245407"/>
                </a:lnTo>
                <a:lnTo>
                  <a:pt x="228981" y="260730"/>
                </a:lnTo>
                <a:lnTo>
                  <a:pt x="271889" y="260730"/>
                </a:lnTo>
                <a:lnTo>
                  <a:pt x="274701" y="256057"/>
                </a:lnTo>
                <a:lnTo>
                  <a:pt x="278892" y="234314"/>
                </a:lnTo>
                <a:lnTo>
                  <a:pt x="281001" y="198758"/>
                </a:lnTo>
                <a:lnTo>
                  <a:pt x="286120" y="102981"/>
                </a:lnTo>
                <a:lnTo>
                  <a:pt x="287718" y="71754"/>
                </a:lnTo>
                <a:close/>
              </a:path>
              <a:path w="631190" h="294639">
                <a:moveTo>
                  <a:pt x="193675" y="71754"/>
                </a:moveTo>
                <a:lnTo>
                  <a:pt x="171831" y="71754"/>
                </a:lnTo>
                <a:lnTo>
                  <a:pt x="168517" y="95162"/>
                </a:lnTo>
                <a:lnTo>
                  <a:pt x="163866" y="116707"/>
                </a:lnTo>
                <a:lnTo>
                  <a:pt x="150622" y="153669"/>
                </a:lnTo>
                <a:lnTo>
                  <a:pt x="116189" y="200586"/>
                </a:lnTo>
                <a:lnTo>
                  <a:pt x="100330" y="215518"/>
                </a:lnTo>
                <a:lnTo>
                  <a:pt x="105664" y="220852"/>
                </a:lnTo>
                <a:lnTo>
                  <a:pt x="110871" y="226694"/>
                </a:lnTo>
                <a:lnTo>
                  <a:pt x="115824" y="233044"/>
                </a:lnTo>
                <a:lnTo>
                  <a:pt x="132042" y="217094"/>
                </a:lnTo>
                <a:lnTo>
                  <a:pt x="158954" y="182145"/>
                </a:lnTo>
                <a:lnTo>
                  <a:pt x="177172" y="144496"/>
                </a:lnTo>
                <a:lnTo>
                  <a:pt x="189174" y="98811"/>
                </a:lnTo>
                <a:lnTo>
                  <a:pt x="193675" y="71754"/>
                </a:lnTo>
                <a:close/>
              </a:path>
              <a:path w="631190" h="294639">
                <a:moveTo>
                  <a:pt x="83058" y="89280"/>
                </a:moveTo>
                <a:lnTo>
                  <a:pt x="60706" y="89280"/>
                </a:lnTo>
                <a:lnTo>
                  <a:pt x="60706" y="159638"/>
                </a:lnTo>
                <a:lnTo>
                  <a:pt x="3937" y="178942"/>
                </a:lnTo>
                <a:lnTo>
                  <a:pt x="8382" y="204215"/>
                </a:lnTo>
                <a:lnTo>
                  <a:pt x="60706" y="184150"/>
                </a:lnTo>
                <a:lnTo>
                  <a:pt x="83058" y="184150"/>
                </a:lnTo>
                <a:lnTo>
                  <a:pt x="83058" y="175640"/>
                </a:lnTo>
                <a:lnTo>
                  <a:pt x="116078" y="163449"/>
                </a:lnTo>
                <a:lnTo>
                  <a:pt x="114935" y="157099"/>
                </a:lnTo>
                <a:lnTo>
                  <a:pt x="114101" y="151637"/>
                </a:lnTo>
                <a:lnTo>
                  <a:pt x="83058" y="151637"/>
                </a:lnTo>
                <a:lnTo>
                  <a:pt x="83058" y="89280"/>
                </a:lnTo>
                <a:close/>
              </a:path>
              <a:path w="631190" h="294639">
                <a:moveTo>
                  <a:pt x="112776" y="140842"/>
                </a:moveTo>
                <a:lnTo>
                  <a:pt x="83058" y="151637"/>
                </a:lnTo>
                <a:lnTo>
                  <a:pt x="114101" y="151637"/>
                </a:lnTo>
                <a:lnTo>
                  <a:pt x="113792" y="149605"/>
                </a:lnTo>
                <a:lnTo>
                  <a:pt x="112776" y="140842"/>
                </a:lnTo>
                <a:close/>
              </a:path>
              <a:path w="631190" h="294639">
                <a:moveTo>
                  <a:pt x="21209" y="30099"/>
                </a:moveTo>
                <a:lnTo>
                  <a:pt x="18180" y="57650"/>
                </a:lnTo>
                <a:lnTo>
                  <a:pt x="13652" y="83153"/>
                </a:lnTo>
                <a:lnTo>
                  <a:pt x="7600" y="106608"/>
                </a:lnTo>
                <a:lnTo>
                  <a:pt x="0" y="128015"/>
                </a:lnTo>
                <a:lnTo>
                  <a:pt x="6604" y="132206"/>
                </a:lnTo>
                <a:lnTo>
                  <a:pt x="13081" y="136525"/>
                </a:lnTo>
                <a:lnTo>
                  <a:pt x="19431" y="141096"/>
                </a:lnTo>
                <a:lnTo>
                  <a:pt x="23477" y="129071"/>
                </a:lnTo>
                <a:lnTo>
                  <a:pt x="27225" y="116427"/>
                </a:lnTo>
                <a:lnTo>
                  <a:pt x="30705" y="102981"/>
                </a:lnTo>
                <a:lnTo>
                  <a:pt x="33782" y="89280"/>
                </a:lnTo>
                <a:lnTo>
                  <a:pt x="112522" y="89280"/>
                </a:lnTo>
                <a:lnTo>
                  <a:pt x="112522" y="69341"/>
                </a:lnTo>
                <a:lnTo>
                  <a:pt x="37465" y="69341"/>
                </a:lnTo>
                <a:lnTo>
                  <a:pt x="38919" y="60747"/>
                </a:lnTo>
                <a:lnTo>
                  <a:pt x="40243" y="51927"/>
                </a:lnTo>
                <a:lnTo>
                  <a:pt x="41447" y="42892"/>
                </a:lnTo>
                <a:lnTo>
                  <a:pt x="42545" y="33654"/>
                </a:lnTo>
                <a:lnTo>
                  <a:pt x="21209" y="30099"/>
                </a:lnTo>
                <a:close/>
              </a:path>
              <a:path w="631190" h="294639">
                <a:moveTo>
                  <a:pt x="154813" y="0"/>
                </a:moveTo>
                <a:lnTo>
                  <a:pt x="142291" y="34649"/>
                </a:lnTo>
                <a:lnTo>
                  <a:pt x="129127" y="65833"/>
                </a:lnTo>
                <a:lnTo>
                  <a:pt x="115343" y="93565"/>
                </a:lnTo>
                <a:lnTo>
                  <a:pt x="100965" y="117855"/>
                </a:lnTo>
                <a:lnTo>
                  <a:pt x="108712" y="122046"/>
                </a:lnTo>
                <a:lnTo>
                  <a:pt x="115062" y="125856"/>
                </a:lnTo>
                <a:lnTo>
                  <a:pt x="120015" y="129158"/>
                </a:lnTo>
                <a:lnTo>
                  <a:pt x="127716" y="116427"/>
                </a:lnTo>
                <a:lnTo>
                  <a:pt x="135143" y="102981"/>
                </a:lnTo>
                <a:lnTo>
                  <a:pt x="142749" y="87993"/>
                </a:lnTo>
                <a:lnTo>
                  <a:pt x="150368" y="71754"/>
                </a:lnTo>
                <a:lnTo>
                  <a:pt x="287718" y="71754"/>
                </a:lnTo>
                <a:lnTo>
                  <a:pt x="288798" y="50672"/>
                </a:lnTo>
                <a:lnTo>
                  <a:pt x="159512" y="50672"/>
                </a:lnTo>
                <a:lnTo>
                  <a:pt x="163778" y="40268"/>
                </a:lnTo>
                <a:lnTo>
                  <a:pt x="168021" y="29448"/>
                </a:lnTo>
                <a:lnTo>
                  <a:pt x="172263" y="18222"/>
                </a:lnTo>
                <a:lnTo>
                  <a:pt x="176530" y="6603"/>
                </a:lnTo>
                <a:lnTo>
                  <a:pt x="154813" y="0"/>
                </a:lnTo>
                <a:close/>
              </a:path>
              <a:path w="631190" h="294639">
                <a:moveTo>
                  <a:pt x="83058" y="2412"/>
                </a:moveTo>
                <a:lnTo>
                  <a:pt x="60706" y="2412"/>
                </a:lnTo>
                <a:lnTo>
                  <a:pt x="60706" y="69341"/>
                </a:lnTo>
                <a:lnTo>
                  <a:pt x="83058" y="69341"/>
                </a:lnTo>
                <a:lnTo>
                  <a:pt x="83058" y="2412"/>
                </a:lnTo>
                <a:close/>
              </a:path>
              <a:path w="631190" h="294639">
                <a:moveTo>
                  <a:pt x="631063" y="262254"/>
                </a:moveTo>
                <a:lnTo>
                  <a:pt x="426847" y="262254"/>
                </a:lnTo>
                <a:lnTo>
                  <a:pt x="426847" y="283082"/>
                </a:lnTo>
                <a:lnTo>
                  <a:pt x="631063" y="283082"/>
                </a:lnTo>
                <a:lnTo>
                  <a:pt x="631063" y="262254"/>
                </a:lnTo>
                <a:close/>
              </a:path>
              <a:path w="631190" h="294639">
                <a:moveTo>
                  <a:pt x="398653" y="143509"/>
                </a:moveTo>
                <a:lnTo>
                  <a:pt x="376555" y="143509"/>
                </a:lnTo>
                <a:lnTo>
                  <a:pt x="376555" y="233679"/>
                </a:lnTo>
                <a:lnTo>
                  <a:pt x="332232" y="244728"/>
                </a:lnTo>
                <a:lnTo>
                  <a:pt x="340233" y="268858"/>
                </a:lnTo>
                <a:lnTo>
                  <a:pt x="364757" y="261334"/>
                </a:lnTo>
                <a:lnTo>
                  <a:pt x="389556" y="254000"/>
                </a:lnTo>
                <a:lnTo>
                  <a:pt x="414617" y="246856"/>
                </a:lnTo>
                <a:lnTo>
                  <a:pt x="439928" y="239902"/>
                </a:lnTo>
                <a:lnTo>
                  <a:pt x="438785" y="233425"/>
                </a:lnTo>
                <a:lnTo>
                  <a:pt x="437941" y="227711"/>
                </a:lnTo>
                <a:lnTo>
                  <a:pt x="398653" y="227711"/>
                </a:lnTo>
                <a:lnTo>
                  <a:pt x="398653" y="143509"/>
                </a:lnTo>
                <a:close/>
              </a:path>
              <a:path w="631190" h="294639">
                <a:moveTo>
                  <a:pt x="542036" y="219455"/>
                </a:moveTo>
                <a:lnTo>
                  <a:pt x="520065" y="219455"/>
                </a:lnTo>
                <a:lnTo>
                  <a:pt x="520065" y="262254"/>
                </a:lnTo>
                <a:lnTo>
                  <a:pt x="542036" y="262254"/>
                </a:lnTo>
                <a:lnTo>
                  <a:pt x="542036" y="219455"/>
                </a:lnTo>
                <a:close/>
              </a:path>
              <a:path w="631190" h="294639">
                <a:moveTo>
                  <a:pt x="436753" y="216788"/>
                </a:moveTo>
                <a:lnTo>
                  <a:pt x="398653" y="227711"/>
                </a:lnTo>
                <a:lnTo>
                  <a:pt x="437941" y="227711"/>
                </a:lnTo>
                <a:lnTo>
                  <a:pt x="437642" y="225678"/>
                </a:lnTo>
                <a:lnTo>
                  <a:pt x="436753" y="216788"/>
                </a:lnTo>
                <a:close/>
              </a:path>
              <a:path w="631190" h="294639">
                <a:moveTo>
                  <a:pt x="617982" y="198627"/>
                </a:moveTo>
                <a:lnTo>
                  <a:pt x="444119" y="198627"/>
                </a:lnTo>
                <a:lnTo>
                  <a:pt x="444119" y="219455"/>
                </a:lnTo>
                <a:lnTo>
                  <a:pt x="617982" y="219455"/>
                </a:lnTo>
                <a:lnTo>
                  <a:pt x="617982" y="198627"/>
                </a:lnTo>
                <a:close/>
              </a:path>
              <a:path w="631190" h="294639">
                <a:moveTo>
                  <a:pt x="542036" y="159257"/>
                </a:moveTo>
                <a:lnTo>
                  <a:pt x="520065" y="159257"/>
                </a:lnTo>
                <a:lnTo>
                  <a:pt x="520065" y="198627"/>
                </a:lnTo>
                <a:lnTo>
                  <a:pt x="542036" y="198627"/>
                </a:lnTo>
                <a:lnTo>
                  <a:pt x="542036" y="159257"/>
                </a:lnTo>
                <a:close/>
              </a:path>
              <a:path w="631190" h="294639">
                <a:moveTo>
                  <a:pt x="611759" y="16763"/>
                </a:moveTo>
                <a:lnTo>
                  <a:pt x="450342" y="16763"/>
                </a:lnTo>
                <a:lnTo>
                  <a:pt x="450342" y="170306"/>
                </a:lnTo>
                <a:lnTo>
                  <a:pt x="472440" y="170306"/>
                </a:lnTo>
                <a:lnTo>
                  <a:pt x="472440" y="159257"/>
                </a:lnTo>
                <a:lnTo>
                  <a:pt x="611759" y="159257"/>
                </a:lnTo>
                <a:lnTo>
                  <a:pt x="611759" y="139064"/>
                </a:lnTo>
                <a:lnTo>
                  <a:pt x="472440" y="139064"/>
                </a:lnTo>
                <a:lnTo>
                  <a:pt x="472440" y="97662"/>
                </a:lnTo>
                <a:lnTo>
                  <a:pt x="611759" y="97662"/>
                </a:lnTo>
                <a:lnTo>
                  <a:pt x="611759" y="77977"/>
                </a:lnTo>
                <a:lnTo>
                  <a:pt x="472440" y="77977"/>
                </a:lnTo>
                <a:lnTo>
                  <a:pt x="472440" y="36956"/>
                </a:lnTo>
                <a:lnTo>
                  <a:pt x="611759" y="36956"/>
                </a:lnTo>
                <a:lnTo>
                  <a:pt x="611759" y="16763"/>
                </a:lnTo>
                <a:close/>
              </a:path>
              <a:path w="631190" h="294639">
                <a:moveTo>
                  <a:pt x="611759" y="159257"/>
                </a:moveTo>
                <a:lnTo>
                  <a:pt x="589661" y="159257"/>
                </a:lnTo>
                <a:lnTo>
                  <a:pt x="589661" y="170306"/>
                </a:lnTo>
                <a:lnTo>
                  <a:pt x="611759" y="170306"/>
                </a:lnTo>
                <a:lnTo>
                  <a:pt x="611759" y="159257"/>
                </a:lnTo>
                <a:close/>
              </a:path>
              <a:path w="631190" h="294639">
                <a:moveTo>
                  <a:pt x="436372" y="122681"/>
                </a:moveTo>
                <a:lnTo>
                  <a:pt x="339344" y="122681"/>
                </a:lnTo>
                <a:lnTo>
                  <a:pt x="339344" y="143509"/>
                </a:lnTo>
                <a:lnTo>
                  <a:pt x="436372" y="143509"/>
                </a:lnTo>
                <a:lnTo>
                  <a:pt x="436372" y="122681"/>
                </a:lnTo>
                <a:close/>
              </a:path>
              <a:path w="631190" h="294639">
                <a:moveTo>
                  <a:pt x="542036" y="97662"/>
                </a:moveTo>
                <a:lnTo>
                  <a:pt x="520065" y="97662"/>
                </a:lnTo>
                <a:lnTo>
                  <a:pt x="520065" y="139064"/>
                </a:lnTo>
                <a:lnTo>
                  <a:pt x="542036" y="139064"/>
                </a:lnTo>
                <a:lnTo>
                  <a:pt x="542036" y="97662"/>
                </a:lnTo>
                <a:close/>
              </a:path>
              <a:path w="631190" h="294639">
                <a:moveTo>
                  <a:pt x="611759" y="97662"/>
                </a:moveTo>
                <a:lnTo>
                  <a:pt x="589661" y="97662"/>
                </a:lnTo>
                <a:lnTo>
                  <a:pt x="589661" y="139064"/>
                </a:lnTo>
                <a:lnTo>
                  <a:pt x="611759" y="139064"/>
                </a:lnTo>
                <a:lnTo>
                  <a:pt x="611759" y="97662"/>
                </a:lnTo>
                <a:close/>
              </a:path>
              <a:path w="631190" h="294639">
                <a:moveTo>
                  <a:pt x="398653" y="48259"/>
                </a:moveTo>
                <a:lnTo>
                  <a:pt x="376555" y="48259"/>
                </a:lnTo>
                <a:lnTo>
                  <a:pt x="376555" y="122681"/>
                </a:lnTo>
                <a:lnTo>
                  <a:pt x="398653" y="122681"/>
                </a:lnTo>
                <a:lnTo>
                  <a:pt x="398653" y="48259"/>
                </a:lnTo>
                <a:close/>
              </a:path>
              <a:path w="631190" h="294639">
                <a:moveTo>
                  <a:pt x="542036" y="36956"/>
                </a:moveTo>
                <a:lnTo>
                  <a:pt x="520065" y="36956"/>
                </a:lnTo>
                <a:lnTo>
                  <a:pt x="520065" y="77977"/>
                </a:lnTo>
                <a:lnTo>
                  <a:pt x="542036" y="77977"/>
                </a:lnTo>
                <a:lnTo>
                  <a:pt x="542036" y="36956"/>
                </a:lnTo>
                <a:close/>
              </a:path>
              <a:path w="631190" h="294639">
                <a:moveTo>
                  <a:pt x="611759" y="36956"/>
                </a:moveTo>
                <a:lnTo>
                  <a:pt x="589661" y="36956"/>
                </a:lnTo>
                <a:lnTo>
                  <a:pt x="589661" y="77977"/>
                </a:lnTo>
                <a:lnTo>
                  <a:pt x="611759" y="77977"/>
                </a:lnTo>
                <a:lnTo>
                  <a:pt x="611759" y="36956"/>
                </a:lnTo>
                <a:close/>
              </a:path>
              <a:path w="631190" h="294639">
                <a:moveTo>
                  <a:pt x="438785" y="27431"/>
                </a:moveTo>
                <a:lnTo>
                  <a:pt x="336423" y="27431"/>
                </a:lnTo>
                <a:lnTo>
                  <a:pt x="336423" y="48259"/>
                </a:lnTo>
                <a:lnTo>
                  <a:pt x="438785" y="48259"/>
                </a:lnTo>
                <a:lnTo>
                  <a:pt x="438785" y="27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018142" y="2979803"/>
            <a:ext cx="73151" cy="685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335642" y="2758822"/>
            <a:ext cx="628015" cy="290195"/>
          </a:xfrm>
          <a:custGeom>
            <a:avLst/>
            <a:gdLst/>
            <a:ahLst/>
            <a:cxnLst/>
            <a:rect l="l" t="t" r="r" b="b"/>
            <a:pathLst>
              <a:path w="628015" h="290194">
                <a:moveTo>
                  <a:pt x="71500" y="121792"/>
                </a:moveTo>
                <a:lnTo>
                  <a:pt x="46481" y="121792"/>
                </a:lnTo>
                <a:lnTo>
                  <a:pt x="46481" y="289940"/>
                </a:lnTo>
                <a:lnTo>
                  <a:pt x="71500" y="289940"/>
                </a:lnTo>
                <a:lnTo>
                  <a:pt x="71500" y="121792"/>
                </a:lnTo>
                <a:close/>
              </a:path>
              <a:path w="628015" h="290194">
                <a:moveTo>
                  <a:pt x="182244" y="170814"/>
                </a:moveTo>
                <a:lnTo>
                  <a:pt x="156590" y="170814"/>
                </a:lnTo>
                <a:lnTo>
                  <a:pt x="156590" y="240537"/>
                </a:lnTo>
                <a:lnTo>
                  <a:pt x="159117" y="257966"/>
                </a:lnTo>
                <a:lnTo>
                  <a:pt x="166703" y="270430"/>
                </a:lnTo>
                <a:lnTo>
                  <a:pt x="179361" y="277917"/>
                </a:lnTo>
                <a:lnTo>
                  <a:pt x="197103" y="280415"/>
                </a:lnTo>
                <a:lnTo>
                  <a:pt x="247395" y="280415"/>
                </a:lnTo>
                <a:lnTo>
                  <a:pt x="264013" y="278272"/>
                </a:lnTo>
                <a:lnTo>
                  <a:pt x="276701" y="271843"/>
                </a:lnTo>
                <a:lnTo>
                  <a:pt x="285436" y="261127"/>
                </a:lnTo>
                <a:lnTo>
                  <a:pt x="286488" y="257809"/>
                </a:lnTo>
                <a:lnTo>
                  <a:pt x="203580" y="257809"/>
                </a:lnTo>
                <a:lnTo>
                  <a:pt x="194246" y="256545"/>
                </a:lnTo>
                <a:lnTo>
                  <a:pt x="187578" y="252745"/>
                </a:lnTo>
                <a:lnTo>
                  <a:pt x="183578" y="246397"/>
                </a:lnTo>
                <a:lnTo>
                  <a:pt x="182244" y="237489"/>
                </a:lnTo>
                <a:lnTo>
                  <a:pt x="182244" y="170814"/>
                </a:lnTo>
                <a:close/>
              </a:path>
              <a:path w="628015" h="290194">
                <a:moveTo>
                  <a:pt x="270255" y="191642"/>
                </a:moveTo>
                <a:lnTo>
                  <a:pt x="264922" y="238378"/>
                </a:lnTo>
                <a:lnTo>
                  <a:pt x="241426" y="257809"/>
                </a:lnTo>
                <a:lnTo>
                  <a:pt x="286488" y="257809"/>
                </a:lnTo>
                <a:lnTo>
                  <a:pt x="295231" y="212568"/>
                </a:lnTo>
                <a:lnTo>
                  <a:pt x="296544" y="200278"/>
                </a:lnTo>
                <a:lnTo>
                  <a:pt x="289758" y="198304"/>
                </a:lnTo>
                <a:lnTo>
                  <a:pt x="283114" y="196199"/>
                </a:lnTo>
                <a:lnTo>
                  <a:pt x="276613" y="193974"/>
                </a:lnTo>
                <a:lnTo>
                  <a:pt x="270255" y="191642"/>
                </a:lnTo>
                <a:close/>
              </a:path>
              <a:path w="628015" h="290194">
                <a:moveTo>
                  <a:pt x="182244" y="4444"/>
                </a:moveTo>
                <a:lnTo>
                  <a:pt x="156590" y="4444"/>
                </a:lnTo>
                <a:lnTo>
                  <a:pt x="156590" y="140969"/>
                </a:lnTo>
                <a:lnTo>
                  <a:pt x="139324" y="152445"/>
                </a:lnTo>
                <a:lnTo>
                  <a:pt x="121427" y="163242"/>
                </a:lnTo>
                <a:lnTo>
                  <a:pt x="102887" y="173349"/>
                </a:lnTo>
                <a:lnTo>
                  <a:pt x="83692" y="182752"/>
                </a:lnTo>
                <a:lnTo>
                  <a:pt x="89026" y="190118"/>
                </a:lnTo>
                <a:lnTo>
                  <a:pt x="93852" y="197103"/>
                </a:lnTo>
                <a:lnTo>
                  <a:pt x="97916" y="203580"/>
                </a:lnTo>
                <a:lnTo>
                  <a:pt x="113156" y="195961"/>
                </a:lnTo>
                <a:lnTo>
                  <a:pt x="128015" y="187960"/>
                </a:lnTo>
                <a:lnTo>
                  <a:pt x="142493" y="179577"/>
                </a:lnTo>
                <a:lnTo>
                  <a:pt x="156590" y="170814"/>
                </a:lnTo>
                <a:lnTo>
                  <a:pt x="182244" y="170814"/>
                </a:lnTo>
                <a:lnTo>
                  <a:pt x="182244" y="153415"/>
                </a:lnTo>
                <a:lnTo>
                  <a:pt x="210887" y="130964"/>
                </a:lnTo>
                <a:lnTo>
                  <a:pt x="220958" y="121792"/>
                </a:lnTo>
                <a:lnTo>
                  <a:pt x="182244" y="121792"/>
                </a:lnTo>
                <a:lnTo>
                  <a:pt x="182244" y="4444"/>
                </a:lnTo>
                <a:close/>
              </a:path>
              <a:path w="628015" h="290194">
                <a:moveTo>
                  <a:pt x="76200" y="0"/>
                </a:moveTo>
                <a:lnTo>
                  <a:pt x="62293" y="38145"/>
                </a:lnTo>
                <a:lnTo>
                  <a:pt x="44957" y="75231"/>
                </a:lnTo>
                <a:lnTo>
                  <a:pt x="24193" y="111246"/>
                </a:lnTo>
                <a:lnTo>
                  <a:pt x="0" y="146176"/>
                </a:lnTo>
                <a:lnTo>
                  <a:pt x="3069" y="152725"/>
                </a:lnTo>
                <a:lnTo>
                  <a:pt x="5984" y="159226"/>
                </a:lnTo>
                <a:lnTo>
                  <a:pt x="8733" y="165679"/>
                </a:lnTo>
                <a:lnTo>
                  <a:pt x="11302" y="172084"/>
                </a:lnTo>
                <a:lnTo>
                  <a:pt x="20496" y="160083"/>
                </a:lnTo>
                <a:lnTo>
                  <a:pt x="29416" y="147700"/>
                </a:lnTo>
                <a:lnTo>
                  <a:pt x="38074" y="134937"/>
                </a:lnTo>
                <a:lnTo>
                  <a:pt x="46481" y="121792"/>
                </a:lnTo>
                <a:lnTo>
                  <a:pt x="71500" y="121792"/>
                </a:lnTo>
                <a:lnTo>
                  <a:pt x="71500" y="76962"/>
                </a:lnTo>
                <a:lnTo>
                  <a:pt x="79680" y="60267"/>
                </a:lnTo>
                <a:lnTo>
                  <a:pt x="87423" y="43275"/>
                </a:lnTo>
                <a:lnTo>
                  <a:pt x="94914" y="25634"/>
                </a:lnTo>
                <a:lnTo>
                  <a:pt x="102107" y="7492"/>
                </a:lnTo>
                <a:lnTo>
                  <a:pt x="76200" y="0"/>
                </a:lnTo>
                <a:close/>
              </a:path>
              <a:path w="628015" h="290194">
                <a:moveTo>
                  <a:pt x="263143" y="36956"/>
                </a:moveTo>
                <a:lnTo>
                  <a:pt x="244694" y="60392"/>
                </a:lnTo>
                <a:lnTo>
                  <a:pt x="225218" y="82184"/>
                </a:lnTo>
                <a:lnTo>
                  <a:pt x="204368" y="102697"/>
                </a:lnTo>
                <a:lnTo>
                  <a:pt x="182244" y="121792"/>
                </a:lnTo>
                <a:lnTo>
                  <a:pt x="220958" y="121792"/>
                </a:lnTo>
                <a:lnTo>
                  <a:pt x="237553" y="106679"/>
                </a:lnTo>
                <a:lnTo>
                  <a:pt x="262219" y="80585"/>
                </a:lnTo>
                <a:lnTo>
                  <a:pt x="284860" y="52704"/>
                </a:lnTo>
                <a:lnTo>
                  <a:pt x="263143" y="36956"/>
                </a:lnTo>
                <a:close/>
              </a:path>
              <a:path w="628015" h="290194">
                <a:moveTo>
                  <a:pt x="408177" y="263143"/>
                </a:moveTo>
                <a:lnTo>
                  <a:pt x="410209" y="273050"/>
                </a:lnTo>
                <a:lnTo>
                  <a:pt x="411352" y="281304"/>
                </a:lnTo>
                <a:lnTo>
                  <a:pt x="411733" y="287781"/>
                </a:lnTo>
                <a:lnTo>
                  <a:pt x="437038" y="288289"/>
                </a:lnTo>
                <a:lnTo>
                  <a:pt x="476460" y="286275"/>
                </a:lnTo>
                <a:lnTo>
                  <a:pt x="493753" y="266064"/>
                </a:lnTo>
                <a:lnTo>
                  <a:pt x="456056" y="266064"/>
                </a:lnTo>
                <a:lnTo>
                  <a:pt x="443843" y="265894"/>
                </a:lnTo>
                <a:lnTo>
                  <a:pt x="431784" y="265366"/>
                </a:lnTo>
                <a:lnTo>
                  <a:pt x="419891" y="264457"/>
                </a:lnTo>
                <a:lnTo>
                  <a:pt x="408177" y="263143"/>
                </a:lnTo>
                <a:close/>
              </a:path>
              <a:path w="628015" h="290194">
                <a:moveTo>
                  <a:pt x="495426" y="233425"/>
                </a:moveTo>
                <a:lnTo>
                  <a:pt x="472820" y="233425"/>
                </a:lnTo>
                <a:lnTo>
                  <a:pt x="472820" y="260350"/>
                </a:lnTo>
                <a:lnTo>
                  <a:pt x="467232" y="266064"/>
                </a:lnTo>
                <a:lnTo>
                  <a:pt x="493753" y="266064"/>
                </a:lnTo>
                <a:lnTo>
                  <a:pt x="495426" y="254253"/>
                </a:lnTo>
                <a:lnTo>
                  <a:pt x="495426" y="233425"/>
                </a:lnTo>
                <a:close/>
              </a:path>
              <a:path w="628015" h="290194">
                <a:moveTo>
                  <a:pt x="627506" y="213740"/>
                </a:moveTo>
                <a:lnTo>
                  <a:pt x="333120" y="213740"/>
                </a:lnTo>
                <a:lnTo>
                  <a:pt x="333120" y="233425"/>
                </a:lnTo>
                <a:lnTo>
                  <a:pt x="627506" y="233425"/>
                </a:lnTo>
                <a:lnTo>
                  <a:pt x="627506" y="213740"/>
                </a:lnTo>
                <a:close/>
              </a:path>
              <a:path w="628015" h="290194">
                <a:moveTo>
                  <a:pt x="561466" y="160146"/>
                </a:moveTo>
                <a:lnTo>
                  <a:pt x="393573" y="160146"/>
                </a:lnTo>
                <a:lnTo>
                  <a:pt x="393573" y="179196"/>
                </a:lnTo>
                <a:lnTo>
                  <a:pt x="521588" y="179196"/>
                </a:lnTo>
                <a:lnTo>
                  <a:pt x="472820" y="202691"/>
                </a:lnTo>
                <a:lnTo>
                  <a:pt x="472820" y="213740"/>
                </a:lnTo>
                <a:lnTo>
                  <a:pt x="495426" y="213740"/>
                </a:lnTo>
                <a:lnTo>
                  <a:pt x="495426" y="211581"/>
                </a:lnTo>
                <a:lnTo>
                  <a:pt x="561466" y="180720"/>
                </a:lnTo>
                <a:lnTo>
                  <a:pt x="561466" y="160146"/>
                </a:lnTo>
                <a:close/>
              </a:path>
              <a:path w="628015" h="290194">
                <a:moveTo>
                  <a:pt x="618616" y="118490"/>
                </a:moveTo>
                <a:lnTo>
                  <a:pt x="342137" y="118490"/>
                </a:lnTo>
                <a:lnTo>
                  <a:pt x="342137" y="175894"/>
                </a:lnTo>
                <a:lnTo>
                  <a:pt x="364743" y="175894"/>
                </a:lnTo>
                <a:lnTo>
                  <a:pt x="364743" y="137540"/>
                </a:lnTo>
                <a:lnTo>
                  <a:pt x="618616" y="137540"/>
                </a:lnTo>
                <a:lnTo>
                  <a:pt x="618616" y="118490"/>
                </a:lnTo>
                <a:close/>
              </a:path>
              <a:path w="628015" h="290194">
                <a:moveTo>
                  <a:pt x="618616" y="137540"/>
                </a:moveTo>
                <a:lnTo>
                  <a:pt x="596010" y="137540"/>
                </a:lnTo>
                <a:lnTo>
                  <a:pt x="596010" y="175894"/>
                </a:lnTo>
                <a:lnTo>
                  <a:pt x="618616" y="175894"/>
                </a:lnTo>
                <a:lnTo>
                  <a:pt x="618616" y="137540"/>
                </a:lnTo>
                <a:close/>
              </a:path>
              <a:path w="628015" h="290194">
                <a:moveTo>
                  <a:pt x="422782" y="1524"/>
                </a:moveTo>
                <a:lnTo>
                  <a:pt x="407449" y="6506"/>
                </a:lnTo>
                <a:lnTo>
                  <a:pt x="392699" y="10429"/>
                </a:lnTo>
                <a:lnTo>
                  <a:pt x="378545" y="13329"/>
                </a:lnTo>
                <a:lnTo>
                  <a:pt x="364998" y="15239"/>
                </a:lnTo>
                <a:lnTo>
                  <a:pt x="364998" y="118490"/>
                </a:lnTo>
                <a:lnTo>
                  <a:pt x="386460" y="118490"/>
                </a:lnTo>
                <a:lnTo>
                  <a:pt x="386460" y="99694"/>
                </a:lnTo>
                <a:lnTo>
                  <a:pt x="433197" y="99694"/>
                </a:lnTo>
                <a:lnTo>
                  <a:pt x="433197" y="82168"/>
                </a:lnTo>
                <a:lnTo>
                  <a:pt x="386460" y="82168"/>
                </a:lnTo>
                <a:lnTo>
                  <a:pt x="386460" y="63373"/>
                </a:lnTo>
                <a:lnTo>
                  <a:pt x="432561" y="63373"/>
                </a:lnTo>
                <a:lnTo>
                  <a:pt x="432561" y="46100"/>
                </a:lnTo>
                <a:lnTo>
                  <a:pt x="386460" y="46100"/>
                </a:lnTo>
                <a:lnTo>
                  <a:pt x="386460" y="30352"/>
                </a:lnTo>
                <a:lnTo>
                  <a:pt x="396847" y="28521"/>
                </a:lnTo>
                <a:lnTo>
                  <a:pt x="408019" y="26273"/>
                </a:lnTo>
                <a:lnTo>
                  <a:pt x="420000" y="23620"/>
                </a:lnTo>
                <a:lnTo>
                  <a:pt x="432815" y="20574"/>
                </a:lnTo>
                <a:lnTo>
                  <a:pt x="422782" y="1524"/>
                </a:lnTo>
                <a:close/>
              </a:path>
              <a:path w="628015" h="290194">
                <a:moveTo>
                  <a:pt x="452500" y="58292"/>
                </a:moveTo>
                <a:lnTo>
                  <a:pt x="442340" y="69976"/>
                </a:lnTo>
                <a:lnTo>
                  <a:pt x="448317" y="74169"/>
                </a:lnTo>
                <a:lnTo>
                  <a:pt x="460128" y="82603"/>
                </a:lnTo>
                <a:lnTo>
                  <a:pt x="433197" y="105409"/>
                </a:lnTo>
                <a:lnTo>
                  <a:pt x="436372" y="109092"/>
                </a:lnTo>
                <a:lnTo>
                  <a:pt x="439489" y="113655"/>
                </a:lnTo>
                <a:lnTo>
                  <a:pt x="442340" y="118490"/>
                </a:lnTo>
                <a:lnTo>
                  <a:pt x="446912" y="118490"/>
                </a:lnTo>
                <a:lnTo>
                  <a:pt x="455108" y="113655"/>
                </a:lnTo>
                <a:lnTo>
                  <a:pt x="463327" y="108473"/>
                </a:lnTo>
                <a:lnTo>
                  <a:pt x="471594" y="102935"/>
                </a:lnTo>
                <a:lnTo>
                  <a:pt x="479932" y="97027"/>
                </a:lnTo>
                <a:lnTo>
                  <a:pt x="509182" y="97027"/>
                </a:lnTo>
                <a:lnTo>
                  <a:pt x="493902" y="86359"/>
                </a:lnTo>
                <a:lnTo>
                  <a:pt x="498951" y="82119"/>
                </a:lnTo>
                <a:lnTo>
                  <a:pt x="503999" y="77771"/>
                </a:lnTo>
                <a:lnTo>
                  <a:pt x="505058" y="76834"/>
                </a:lnTo>
                <a:lnTo>
                  <a:pt x="479551" y="76834"/>
                </a:lnTo>
                <a:lnTo>
                  <a:pt x="459763" y="63297"/>
                </a:lnTo>
                <a:lnTo>
                  <a:pt x="452500" y="58292"/>
                </a:lnTo>
                <a:close/>
              </a:path>
              <a:path w="628015" h="290194">
                <a:moveTo>
                  <a:pt x="509182" y="97027"/>
                </a:moveTo>
                <a:lnTo>
                  <a:pt x="479932" y="97027"/>
                </a:lnTo>
                <a:lnTo>
                  <a:pt x="487052" y="102381"/>
                </a:lnTo>
                <a:lnTo>
                  <a:pt x="508126" y="118490"/>
                </a:lnTo>
                <a:lnTo>
                  <a:pt x="509015" y="118490"/>
                </a:lnTo>
                <a:lnTo>
                  <a:pt x="519810" y="104520"/>
                </a:lnTo>
                <a:lnTo>
                  <a:pt x="509182" y="97027"/>
                </a:lnTo>
                <a:close/>
              </a:path>
              <a:path w="628015" h="290194">
                <a:moveTo>
                  <a:pt x="596264" y="9778"/>
                </a:moveTo>
                <a:lnTo>
                  <a:pt x="526923" y="9778"/>
                </a:lnTo>
                <a:lnTo>
                  <a:pt x="526923" y="27431"/>
                </a:lnTo>
                <a:lnTo>
                  <a:pt x="574801" y="27431"/>
                </a:lnTo>
                <a:lnTo>
                  <a:pt x="574801" y="46481"/>
                </a:lnTo>
                <a:lnTo>
                  <a:pt x="530225" y="46481"/>
                </a:lnTo>
                <a:lnTo>
                  <a:pt x="530225" y="63373"/>
                </a:lnTo>
                <a:lnTo>
                  <a:pt x="574801" y="63373"/>
                </a:lnTo>
                <a:lnTo>
                  <a:pt x="574801" y="82168"/>
                </a:lnTo>
                <a:lnTo>
                  <a:pt x="527811" y="82168"/>
                </a:lnTo>
                <a:lnTo>
                  <a:pt x="527811" y="99694"/>
                </a:lnTo>
                <a:lnTo>
                  <a:pt x="574801" y="99694"/>
                </a:lnTo>
                <a:lnTo>
                  <a:pt x="574801" y="118490"/>
                </a:lnTo>
                <a:lnTo>
                  <a:pt x="596264" y="118490"/>
                </a:lnTo>
                <a:lnTo>
                  <a:pt x="596264" y="9778"/>
                </a:lnTo>
                <a:close/>
              </a:path>
              <a:path w="628015" h="290194">
                <a:moveTo>
                  <a:pt x="501650" y="57403"/>
                </a:moveTo>
                <a:lnTo>
                  <a:pt x="496125" y="62547"/>
                </a:lnTo>
                <a:lnTo>
                  <a:pt x="490600" y="67500"/>
                </a:lnTo>
                <a:lnTo>
                  <a:pt x="485076" y="72262"/>
                </a:lnTo>
                <a:lnTo>
                  <a:pt x="479551" y="76834"/>
                </a:lnTo>
                <a:lnTo>
                  <a:pt x="505058" y="76834"/>
                </a:lnTo>
                <a:lnTo>
                  <a:pt x="509047" y="73304"/>
                </a:lnTo>
                <a:lnTo>
                  <a:pt x="514095" y="68706"/>
                </a:lnTo>
                <a:lnTo>
                  <a:pt x="501650" y="57403"/>
                </a:lnTo>
                <a:close/>
              </a:path>
              <a:path w="628015" h="290194">
                <a:moveTo>
                  <a:pt x="514537" y="38988"/>
                </a:moveTo>
                <a:lnTo>
                  <a:pt x="482345" y="38988"/>
                </a:lnTo>
                <a:lnTo>
                  <a:pt x="491087" y="44372"/>
                </a:lnTo>
                <a:lnTo>
                  <a:pt x="497935" y="48656"/>
                </a:lnTo>
                <a:lnTo>
                  <a:pt x="514476" y="59181"/>
                </a:lnTo>
                <a:lnTo>
                  <a:pt x="524890" y="44957"/>
                </a:lnTo>
                <a:lnTo>
                  <a:pt x="514537" y="38988"/>
                </a:lnTo>
                <a:close/>
              </a:path>
              <a:path w="628015" h="290194">
                <a:moveTo>
                  <a:pt x="448690" y="2412"/>
                </a:moveTo>
                <a:lnTo>
                  <a:pt x="439419" y="14604"/>
                </a:lnTo>
                <a:lnTo>
                  <a:pt x="445803" y="17962"/>
                </a:lnTo>
                <a:lnTo>
                  <a:pt x="452389" y="21558"/>
                </a:lnTo>
                <a:lnTo>
                  <a:pt x="459190" y="25392"/>
                </a:lnTo>
                <a:lnTo>
                  <a:pt x="466216" y="29463"/>
                </a:lnTo>
                <a:lnTo>
                  <a:pt x="458196" y="33750"/>
                </a:lnTo>
                <a:lnTo>
                  <a:pt x="450151" y="37655"/>
                </a:lnTo>
                <a:lnTo>
                  <a:pt x="442106" y="41179"/>
                </a:lnTo>
                <a:lnTo>
                  <a:pt x="434085" y="44323"/>
                </a:lnTo>
                <a:lnTo>
                  <a:pt x="437387" y="48894"/>
                </a:lnTo>
                <a:lnTo>
                  <a:pt x="441156" y="53830"/>
                </a:lnTo>
                <a:lnTo>
                  <a:pt x="445134" y="58927"/>
                </a:lnTo>
                <a:lnTo>
                  <a:pt x="454592" y="54330"/>
                </a:lnTo>
                <a:lnTo>
                  <a:pt x="463930" y="49482"/>
                </a:lnTo>
                <a:lnTo>
                  <a:pt x="473258" y="44323"/>
                </a:lnTo>
                <a:lnTo>
                  <a:pt x="482345" y="38988"/>
                </a:lnTo>
                <a:lnTo>
                  <a:pt x="514537" y="38988"/>
                </a:lnTo>
                <a:lnTo>
                  <a:pt x="503888" y="32849"/>
                </a:lnTo>
                <a:lnTo>
                  <a:pt x="497458" y="29209"/>
                </a:lnTo>
                <a:lnTo>
                  <a:pt x="503416" y="25233"/>
                </a:lnTo>
                <a:lnTo>
                  <a:pt x="509301" y="21113"/>
                </a:lnTo>
                <a:lnTo>
                  <a:pt x="510562" y="20192"/>
                </a:lnTo>
                <a:lnTo>
                  <a:pt x="481710" y="20192"/>
                </a:lnTo>
                <a:lnTo>
                  <a:pt x="463343" y="10112"/>
                </a:lnTo>
                <a:lnTo>
                  <a:pt x="455547" y="5959"/>
                </a:lnTo>
                <a:lnTo>
                  <a:pt x="448690" y="2412"/>
                </a:lnTo>
                <a:close/>
              </a:path>
              <a:path w="628015" h="290194">
                <a:moveTo>
                  <a:pt x="508761" y="1142"/>
                </a:moveTo>
                <a:lnTo>
                  <a:pt x="502070" y="6262"/>
                </a:lnTo>
                <a:lnTo>
                  <a:pt x="495331" y="11144"/>
                </a:lnTo>
                <a:lnTo>
                  <a:pt x="488545" y="15787"/>
                </a:lnTo>
                <a:lnTo>
                  <a:pt x="481710" y="20192"/>
                </a:lnTo>
                <a:lnTo>
                  <a:pt x="510562" y="20192"/>
                </a:lnTo>
                <a:lnTo>
                  <a:pt x="515139" y="16851"/>
                </a:lnTo>
                <a:lnTo>
                  <a:pt x="520953" y="12445"/>
                </a:lnTo>
                <a:lnTo>
                  <a:pt x="508761" y="11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1013314" y="2979803"/>
            <a:ext cx="73151" cy="685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1329034" y="2756409"/>
            <a:ext cx="295911" cy="276225"/>
          </a:xfrm>
          <a:custGeom>
            <a:avLst/>
            <a:gdLst/>
            <a:ahLst/>
            <a:cxnLst/>
            <a:rect l="l" t="t" r="r" b="b"/>
            <a:pathLst>
              <a:path w="295909" h="276225">
                <a:moveTo>
                  <a:pt x="295529" y="253618"/>
                </a:moveTo>
                <a:lnTo>
                  <a:pt x="2032" y="253618"/>
                </a:lnTo>
                <a:lnTo>
                  <a:pt x="2032" y="275970"/>
                </a:lnTo>
                <a:lnTo>
                  <a:pt x="295529" y="275970"/>
                </a:lnTo>
                <a:lnTo>
                  <a:pt x="295529" y="253618"/>
                </a:lnTo>
                <a:close/>
              </a:path>
              <a:path w="295909" h="276225">
                <a:moveTo>
                  <a:pt x="165735" y="177672"/>
                </a:moveTo>
                <a:lnTo>
                  <a:pt x="140208" y="177672"/>
                </a:lnTo>
                <a:lnTo>
                  <a:pt x="140208" y="253618"/>
                </a:lnTo>
                <a:lnTo>
                  <a:pt x="165735" y="253618"/>
                </a:lnTo>
                <a:lnTo>
                  <a:pt x="165735" y="177672"/>
                </a:lnTo>
                <a:close/>
              </a:path>
              <a:path w="295909" h="276225">
                <a:moveTo>
                  <a:pt x="271145" y="154812"/>
                </a:moveTo>
                <a:lnTo>
                  <a:pt x="34798" y="154812"/>
                </a:lnTo>
                <a:lnTo>
                  <a:pt x="34798" y="177672"/>
                </a:lnTo>
                <a:lnTo>
                  <a:pt x="271145" y="177672"/>
                </a:lnTo>
                <a:lnTo>
                  <a:pt x="271145" y="154812"/>
                </a:lnTo>
                <a:close/>
              </a:path>
              <a:path w="295909" h="276225">
                <a:moveTo>
                  <a:pt x="165735" y="86105"/>
                </a:moveTo>
                <a:lnTo>
                  <a:pt x="140208" y="86105"/>
                </a:lnTo>
                <a:lnTo>
                  <a:pt x="140208" y="154812"/>
                </a:lnTo>
                <a:lnTo>
                  <a:pt x="165735" y="154812"/>
                </a:lnTo>
                <a:lnTo>
                  <a:pt x="165735" y="86105"/>
                </a:lnTo>
                <a:close/>
              </a:path>
              <a:path w="295909" h="276225">
                <a:moveTo>
                  <a:pt x="66421" y="14858"/>
                </a:moveTo>
                <a:lnTo>
                  <a:pt x="53060" y="47533"/>
                </a:lnTo>
                <a:lnTo>
                  <a:pt x="37544" y="77565"/>
                </a:lnTo>
                <a:lnTo>
                  <a:pt x="19861" y="104977"/>
                </a:lnTo>
                <a:lnTo>
                  <a:pt x="0" y="129793"/>
                </a:lnTo>
                <a:lnTo>
                  <a:pt x="4716" y="135245"/>
                </a:lnTo>
                <a:lnTo>
                  <a:pt x="8969" y="140541"/>
                </a:lnTo>
                <a:lnTo>
                  <a:pt x="12769" y="145670"/>
                </a:lnTo>
                <a:lnTo>
                  <a:pt x="16129" y="150621"/>
                </a:lnTo>
                <a:lnTo>
                  <a:pt x="28608" y="135790"/>
                </a:lnTo>
                <a:lnTo>
                  <a:pt x="40338" y="120078"/>
                </a:lnTo>
                <a:lnTo>
                  <a:pt x="51329" y="103508"/>
                </a:lnTo>
                <a:lnTo>
                  <a:pt x="61595" y="86105"/>
                </a:lnTo>
                <a:lnTo>
                  <a:pt x="279526" y="86105"/>
                </a:lnTo>
                <a:lnTo>
                  <a:pt x="279526" y="63118"/>
                </a:lnTo>
                <a:lnTo>
                  <a:pt x="73406" y="63118"/>
                </a:lnTo>
                <a:lnTo>
                  <a:pt x="78053" y="53020"/>
                </a:lnTo>
                <a:lnTo>
                  <a:pt x="82486" y="42719"/>
                </a:lnTo>
                <a:lnTo>
                  <a:pt x="86729" y="32204"/>
                </a:lnTo>
                <a:lnTo>
                  <a:pt x="90805" y="21462"/>
                </a:lnTo>
                <a:lnTo>
                  <a:pt x="66421" y="14858"/>
                </a:lnTo>
                <a:close/>
              </a:path>
              <a:path w="295909" h="276225">
                <a:moveTo>
                  <a:pt x="165735" y="0"/>
                </a:moveTo>
                <a:lnTo>
                  <a:pt x="140208" y="0"/>
                </a:lnTo>
                <a:lnTo>
                  <a:pt x="140208" y="63118"/>
                </a:lnTo>
                <a:lnTo>
                  <a:pt x="165735" y="63118"/>
                </a:lnTo>
                <a:lnTo>
                  <a:pt x="1657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8012556" y="3122167"/>
            <a:ext cx="288925" cy="294640"/>
          </a:xfrm>
          <a:custGeom>
            <a:avLst/>
            <a:gdLst/>
            <a:ahLst/>
            <a:cxnLst/>
            <a:rect l="l" t="t" r="r" b="b"/>
            <a:pathLst>
              <a:path w="288925" h="294639">
                <a:moveTo>
                  <a:pt x="83058" y="184150"/>
                </a:moveTo>
                <a:lnTo>
                  <a:pt x="60706" y="184150"/>
                </a:lnTo>
                <a:lnTo>
                  <a:pt x="60706" y="294132"/>
                </a:lnTo>
                <a:lnTo>
                  <a:pt x="83058" y="294132"/>
                </a:lnTo>
                <a:lnTo>
                  <a:pt x="83058" y="184150"/>
                </a:lnTo>
                <a:close/>
              </a:path>
              <a:path w="288925" h="294639">
                <a:moveTo>
                  <a:pt x="242189" y="71755"/>
                </a:moveTo>
                <a:lnTo>
                  <a:pt x="220091" y="71755"/>
                </a:lnTo>
                <a:lnTo>
                  <a:pt x="216906" y="103469"/>
                </a:lnTo>
                <a:lnTo>
                  <a:pt x="212114" y="132207"/>
                </a:lnTo>
                <a:lnTo>
                  <a:pt x="197993" y="180086"/>
                </a:lnTo>
                <a:lnTo>
                  <a:pt x="167973" y="228076"/>
                </a:lnTo>
                <a:lnTo>
                  <a:pt x="120903" y="270256"/>
                </a:lnTo>
                <a:lnTo>
                  <a:pt x="126619" y="276225"/>
                </a:lnTo>
                <a:lnTo>
                  <a:pt x="131699" y="282321"/>
                </a:lnTo>
                <a:lnTo>
                  <a:pt x="136017" y="288417"/>
                </a:lnTo>
                <a:lnTo>
                  <a:pt x="162518" y="267202"/>
                </a:lnTo>
                <a:lnTo>
                  <a:pt x="203043" y="218676"/>
                </a:lnTo>
                <a:lnTo>
                  <a:pt x="225115" y="167552"/>
                </a:lnTo>
                <a:lnTo>
                  <a:pt x="237688" y="107735"/>
                </a:lnTo>
                <a:lnTo>
                  <a:pt x="242189" y="71755"/>
                </a:lnTo>
                <a:close/>
              </a:path>
              <a:path w="288925" h="294639">
                <a:moveTo>
                  <a:pt x="187833" y="257810"/>
                </a:moveTo>
                <a:lnTo>
                  <a:pt x="189095" y="264741"/>
                </a:lnTo>
                <a:lnTo>
                  <a:pt x="190264" y="271573"/>
                </a:lnTo>
                <a:lnTo>
                  <a:pt x="191190" y="277366"/>
                </a:lnTo>
                <a:lnTo>
                  <a:pt x="192024" y="283083"/>
                </a:lnTo>
                <a:lnTo>
                  <a:pt x="202977" y="283489"/>
                </a:lnTo>
                <a:lnTo>
                  <a:pt x="213169" y="283765"/>
                </a:lnTo>
                <a:lnTo>
                  <a:pt x="222599" y="283922"/>
                </a:lnTo>
                <a:lnTo>
                  <a:pt x="231267" y="283972"/>
                </a:lnTo>
                <a:lnTo>
                  <a:pt x="250888" y="280874"/>
                </a:lnTo>
                <a:lnTo>
                  <a:pt x="265366" y="271573"/>
                </a:lnTo>
                <a:lnTo>
                  <a:pt x="271889" y="260731"/>
                </a:lnTo>
                <a:lnTo>
                  <a:pt x="228981" y="260731"/>
                </a:lnTo>
                <a:lnTo>
                  <a:pt x="220694" y="260560"/>
                </a:lnTo>
                <a:lnTo>
                  <a:pt x="211074" y="260032"/>
                </a:lnTo>
                <a:lnTo>
                  <a:pt x="200120" y="259123"/>
                </a:lnTo>
                <a:lnTo>
                  <a:pt x="187833" y="257810"/>
                </a:lnTo>
                <a:close/>
              </a:path>
              <a:path w="288925" h="294639">
                <a:moveTo>
                  <a:pt x="287718" y="71755"/>
                </a:moveTo>
                <a:lnTo>
                  <a:pt x="264922" y="71755"/>
                </a:lnTo>
                <a:lnTo>
                  <a:pt x="262755" y="118929"/>
                </a:lnTo>
                <a:lnTo>
                  <a:pt x="260445" y="161591"/>
                </a:lnTo>
                <a:lnTo>
                  <a:pt x="257928" y="200586"/>
                </a:lnTo>
                <a:lnTo>
                  <a:pt x="252876" y="245407"/>
                </a:lnTo>
                <a:lnTo>
                  <a:pt x="228981" y="260731"/>
                </a:lnTo>
                <a:lnTo>
                  <a:pt x="271889" y="260731"/>
                </a:lnTo>
                <a:lnTo>
                  <a:pt x="274701" y="256057"/>
                </a:lnTo>
                <a:lnTo>
                  <a:pt x="278892" y="234315"/>
                </a:lnTo>
                <a:lnTo>
                  <a:pt x="281001" y="198758"/>
                </a:lnTo>
                <a:lnTo>
                  <a:pt x="286120" y="102981"/>
                </a:lnTo>
                <a:lnTo>
                  <a:pt x="287718" y="71755"/>
                </a:lnTo>
                <a:close/>
              </a:path>
              <a:path w="288925" h="294639">
                <a:moveTo>
                  <a:pt x="193675" y="71755"/>
                </a:moveTo>
                <a:lnTo>
                  <a:pt x="171831" y="71755"/>
                </a:lnTo>
                <a:lnTo>
                  <a:pt x="168517" y="95162"/>
                </a:lnTo>
                <a:lnTo>
                  <a:pt x="163866" y="116707"/>
                </a:lnTo>
                <a:lnTo>
                  <a:pt x="150622" y="153670"/>
                </a:lnTo>
                <a:lnTo>
                  <a:pt x="116189" y="200586"/>
                </a:lnTo>
                <a:lnTo>
                  <a:pt x="100329" y="215519"/>
                </a:lnTo>
                <a:lnTo>
                  <a:pt x="105664" y="220853"/>
                </a:lnTo>
                <a:lnTo>
                  <a:pt x="110871" y="226695"/>
                </a:lnTo>
                <a:lnTo>
                  <a:pt x="115824" y="233045"/>
                </a:lnTo>
                <a:lnTo>
                  <a:pt x="132042" y="217094"/>
                </a:lnTo>
                <a:lnTo>
                  <a:pt x="158954" y="182145"/>
                </a:lnTo>
                <a:lnTo>
                  <a:pt x="177172" y="144496"/>
                </a:lnTo>
                <a:lnTo>
                  <a:pt x="189174" y="98811"/>
                </a:lnTo>
                <a:lnTo>
                  <a:pt x="193675" y="71755"/>
                </a:lnTo>
                <a:close/>
              </a:path>
              <a:path w="288925" h="294639">
                <a:moveTo>
                  <a:pt x="83058" y="89281"/>
                </a:moveTo>
                <a:lnTo>
                  <a:pt x="60706" y="89281"/>
                </a:lnTo>
                <a:lnTo>
                  <a:pt x="60706" y="159639"/>
                </a:lnTo>
                <a:lnTo>
                  <a:pt x="3937" y="178943"/>
                </a:lnTo>
                <a:lnTo>
                  <a:pt x="8382" y="204216"/>
                </a:lnTo>
                <a:lnTo>
                  <a:pt x="60706" y="184150"/>
                </a:lnTo>
                <a:lnTo>
                  <a:pt x="83058" y="184150"/>
                </a:lnTo>
                <a:lnTo>
                  <a:pt x="83058" y="175641"/>
                </a:lnTo>
                <a:lnTo>
                  <a:pt x="116077" y="163449"/>
                </a:lnTo>
                <a:lnTo>
                  <a:pt x="114935" y="157099"/>
                </a:lnTo>
                <a:lnTo>
                  <a:pt x="114101" y="151637"/>
                </a:lnTo>
                <a:lnTo>
                  <a:pt x="83058" y="151637"/>
                </a:lnTo>
                <a:lnTo>
                  <a:pt x="83058" y="89281"/>
                </a:lnTo>
                <a:close/>
              </a:path>
              <a:path w="288925" h="294639">
                <a:moveTo>
                  <a:pt x="112775" y="140843"/>
                </a:moveTo>
                <a:lnTo>
                  <a:pt x="83058" y="151637"/>
                </a:lnTo>
                <a:lnTo>
                  <a:pt x="114101" y="151637"/>
                </a:lnTo>
                <a:lnTo>
                  <a:pt x="113792" y="149606"/>
                </a:lnTo>
                <a:lnTo>
                  <a:pt x="112775" y="140843"/>
                </a:lnTo>
                <a:close/>
              </a:path>
              <a:path w="288925" h="294639">
                <a:moveTo>
                  <a:pt x="21209" y="30099"/>
                </a:moveTo>
                <a:lnTo>
                  <a:pt x="18180" y="57650"/>
                </a:lnTo>
                <a:lnTo>
                  <a:pt x="13652" y="83153"/>
                </a:lnTo>
                <a:lnTo>
                  <a:pt x="7600" y="106608"/>
                </a:lnTo>
                <a:lnTo>
                  <a:pt x="0" y="128016"/>
                </a:lnTo>
                <a:lnTo>
                  <a:pt x="6603" y="132207"/>
                </a:lnTo>
                <a:lnTo>
                  <a:pt x="13081" y="136525"/>
                </a:lnTo>
                <a:lnTo>
                  <a:pt x="19431" y="141097"/>
                </a:lnTo>
                <a:lnTo>
                  <a:pt x="23477" y="129071"/>
                </a:lnTo>
                <a:lnTo>
                  <a:pt x="27225" y="116427"/>
                </a:lnTo>
                <a:lnTo>
                  <a:pt x="30705" y="102981"/>
                </a:lnTo>
                <a:lnTo>
                  <a:pt x="33782" y="89281"/>
                </a:lnTo>
                <a:lnTo>
                  <a:pt x="112522" y="89281"/>
                </a:lnTo>
                <a:lnTo>
                  <a:pt x="112522" y="69342"/>
                </a:lnTo>
                <a:lnTo>
                  <a:pt x="37465" y="69342"/>
                </a:lnTo>
                <a:lnTo>
                  <a:pt x="38919" y="60747"/>
                </a:lnTo>
                <a:lnTo>
                  <a:pt x="40243" y="51927"/>
                </a:lnTo>
                <a:lnTo>
                  <a:pt x="41447" y="42892"/>
                </a:lnTo>
                <a:lnTo>
                  <a:pt x="42545" y="33655"/>
                </a:lnTo>
                <a:lnTo>
                  <a:pt x="21209" y="30099"/>
                </a:lnTo>
                <a:close/>
              </a:path>
              <a:path w="288925" h="294639">
                <a:moveTo>
                  <a:pt x="154813" y="0"/>
                </a:moveTo>
                <a:lnTo>
                  <a:pt x="142291" y="34649"/>
                </a:lnTo>
                <a:lnTo>
                  <a:pt x="129127" y="65833"/>
                </a:lnTo>
                <a:lnTo>
                  <a:pt x="115343" y="93565"/>
                </a:lnTo>
                <a:lnTo>
                  <a:pt x="100965" y="117856"/>
                </a:lnTo>
                <a:lnTo>
                  <a:pt x="108712" y="122047"/>
                </a:lnTo>
                <a:lnTo>
                  <a:pt x="115062" y="125857"/>
                </a:lnTo>
                <a:lnTo>
                  <a:pt x="120015" y="129159"/>
                </a:lnTo>
                <a:lnTo>
                  <a:pt x="127716" y="116427"/>
                </a:lnTo>
                <a:lnTo>
                  <a:pt x="135143" y="102981"/>
                </a:lnTo>
                <a:lnTo>
                  <a:pt x="142749" y="87993"/>
                </a:lnTo>
                <a:lnTo>
                  <a:pt x="150368" y="71755"/>
                </a:lnTo>
                <a:lnTo>
                  <a:pt x="287718" y="71755"/>
                </a:lnTo>
                <a:lnTo>
                  <a:pt x="288798" y="50673"/>
                </a:lnTo>
                <a:lnTo>
                  <a:pt x="159512" y="50673"/>
                </a:lnTo>
                <a:lnTo>
                  <a:pt x="163778" y="40268"/>
                </a:lnTo>
                <a:lnTo>
                  <a:pt x="168021" y="29448"/>
                </a:lnTo>
                <a:lnTo>
                  <a:pt x="172263" y="18222"/>
                </a:lnTo>
                <a:lnTo>
                  <a:pt x="176529" y="6604"/>
                </a:lnTo>
                <a:lnTo>
                  <a:pt x="154813" y="0"/>
                </a:lnTo>
                <a:close/>
              </a:path>
              <a:path w="288925" h="294639">
                <a:moveTo>
                  <a:pt x="83058" y="2412"/>
                </a:moveTo>
                <a:lnTo>
                  <a:pt x="60706" y="2412"/>
                </a:lnTo>
                <a:lnTo>
                  <a:pt x="60706" y="69342"/>
                </a:lnTo>
                <a:lnTo>
                  <a:pt x="83058" y="69342"/>
                </a:lnTo>
                <a:lnTo>
                  <a:pt x="83058" y="24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8361554" y="3345562"/>
            <a:ext cx="73151" cy="685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8675497" y="3123945"/>
            <a:ext cx="631191" cy="281940"/>
          </a:xfrm>
          <a:custGeom>
            <a:avLst/>
            <a:gdLst/>
            <a:ahLst/>
            <a:cxnLst/>
            <a:rect l="l" t="t" r="r" b="b"/>
            <a:pathLst>
              <a:path w="631190" h="281939">
                <a:moveTo>
                  <a:pt x="142239" y="127762"/>
                </a:moveTo>
                <a:lnTo>
                  <a:pt x="118999" y="127762"/>
                </a:lnTo>
                <a:lnTo>
                  <a:pt x="118999" y="239649"/>
                </a:lnTo>
                <a:lnTo>
                  <a:pt x="121687" y="258004"/>
                </a:lnTo>
                <a:lnTo>
                  <a:pt x="129746" y="271145"/>
                </a:lnTo>
                <a:lnTo>
                  <a:pt x="143162" y="279046"/>
                </a:lnTo>
                <a:lnTo>
                  <a:pt x="161925" y="281686"/>
                </a:lnTo>
                <a:lnTo>
                  <a:pt x="246760" y="281686"/>
                </a:lnTo>
                <a:lnTo>
                  <a:pt x="264529" y="279546"/>
                </a:lnTo>
                <a:lnTo>
                  <a:pt x="278225" y="273145"/>
                </a:lnTo>
                <a:lnTo>
                  <a:pt x="287873" y="262505"/>
                </a:lnTo>
                <a:lnTo>
                  <a:pt x="289217" y="258952"/>
                </a:lnTo>
                <a:lnTo>
                  <a:pt x="167512" y="258952"/>
                </a:lnTo>
                <a:lnTo>
                  <a:pt x="156491" y="257502"/>
                </a:lnTo>
                <a:lnTo>
                  <a:pt x="148590" y="253158"/>
                </a:lnTo>
                <a:lnTo>
                  <a:pt x="143831" y="245933"/>
                </a:lnTo>
                <a:lnTo>
                  <a:pt x="142239" y="235838"/>
                </a:lnTo>
                <a:lnTo>
                  <a:pt x="142239" y="127762"/>
                </a:lnTo>
                <a:close/>
              </a:path>
              <a:path w="631190" h="281939">
                <a:moveTo>
                  <a:pt x="64897" y="105409"/>
                </a:moveTo>
                <a:lnTo>
                  <a:pt x="42799" y="105409"/>
                </a:lnTo>
                <a:lnTo>
                  <a:pt x="42799" y="224154"/>
                </a:lnTo>
                <a:lnTo>
                  <a:pt x="0" y="238125"/>
                </a:lnTo>
                <a:lnTo>
                  <a:pt x="8381" y="261112"/>
                </a:lnTo>
                <a:lnTo>
                  <a:pt x="70067" y="238103"/>
                </a:lnTo>
                <a:lnTo>
                  <a:pt x="105028" y="225425"/>
                </a:lnTo>
                <a:lnTo>
                  <a:pt x="104012" y="219075"/>
                </a:lnTo>
                <a:lnTo>
                  <a:pt x="103815" y="216788"/>
                </a:lnTo>
                <a:lnTo>
                  <a:pt x="64897" y="216788"/>
                </a:lnTo>
                <a:lnTo>
                  <a:pt x="64897" y="105409"/>
                </a:lnTo>
                <a:close/>
              </a:path>
              <a:path w="631190" h="281939">
                <a:moveTo>
                  <a:pt x="276859" y="192658"/>
                </a:moveTo>
                <a:lnTo>
                  <a:pt x="270891" y="236981"/>
                </a:lnTo>
                <a:lnTo>
                  <a:pt x="240537" y="258952"/>
                </a:lnTo>
                <a:lnTo>
                  <a:pt x="289217" y="258952"/>
                </a:lnTo>
                <a:lnTo>
                  <a:pt x="299426" y="214913"/>
                </a:lnTo>
                <a:lnTo>
                  <a:pt x="301498" y="201294"/>
                </a:lnTo>
                <a:lnTo>
                  <a:pt x="295165" y="199266"/>
                </a:lnTo>
                <a:lnTo>
                  <a:pt x="288940" y="197167"/>
                </a:lnTo>
                <a:lnTo>
                  <a:pt x="282834" y="194972"/>
                </a:lnTo>
                <a:lnTo>
                  <a:pt x="276859" y="192658"/>
                </a:lnTo>
                <a:close/>
              </a:path>
              <a:path w="631190" h="281939">
                <a:moveTo>
                  <a:pt x="210438" y="106425"/>
                </a:moveTo>
                <a:lnTo>
                  <a:pt x="187198" y="106425"/>
                </a:lnTo>
                <a:lnTo>
                  <a:pt x="187198" y="228345"/>
                </a:lnTo>
                <a:lnTo>
                  <a:pt x="210438" y="228345"/>
                </a:lnTo>
                <a:lnTo>
                  <a:pt x="210438" y="106425"/>
                </a:lnTo>
                <a:close/>
              </a:path>
              <a:path w="631190" h="281939">
                <a:moveTo>
                  <a:pt x="102997" y="203326"/>
                </a:moveTo>
                <a:lnTo>
                  <a:pt x="64897" y="216788"/>
                </a:lnTo>
                <a:lnTo>
                  <a:pt x="103815" y="216788"/>
                </a:lnTo>
                <a:lnTo>
                  <a:pt x="103377" y="211708"/>
                </a:lnTo>
                <a:lnTo>
                  <a:pt x="102997" y="203326"/>
                </a:lnTo>
                <a:close/>
              </a:path>
              <a:path w="631190" h="281939">
                <a:moveTo>
                  <a:pt x="215773" y="166750"/>
                </a:moveTo>
                <a:lnTo>
                  <a:pt x="217550" y="175894"/>
                </a:lnTo>
                <a:lnTo>
                  <a:pt x="219075" y="184150"/>
                </a:lnTo>
                <a:lnTo>
                  <a:pt x="220218" y="191388"/>
                </a:lnTo>
                <a:lnTo>
                  <a:pt x="226816" y="191531"/>
                </a:lnTo>
                <a:lnTo>
                  <a:pt x="233473" y="191579"/>
                </a:lnTo>
                <a:lnTo>
                  <a:pt x="240202" y="191531"/>
                </a:lnTo>
                <a:lnTo>
                  <a:pt x="247014" y="191388"/>
                </a:lnTo>
                <a:lnTo>
                  <a:pt x="260447" y="188793"/>
                </a:lnTo>
                <a:lnTo>
                  <a:pt x="270271" y="181197"/>
                </a:lnTo>
                <a:lnTo>
                  <a:pt x="276500" y="168600"/>
                </a:lnTo>
                <a:lnTo>
                  <a:pt x="233552" y="168528"/>
                </a:lnTo>
                <a:lnTo>
                  <a:pt x="225298" y="167893"/>
                </a:lnTo>
                <a:lnTo>
                  <a:pt x="215773" y="166750"/>
                </a:lnTo>
                <a:close/>
              </a:path>
              <a:path w="631190" h="281939">
                <a:moveTo>
                  <a:pt x="281800" y="84327"/>
                </a:moveTo>
                <a:lnTo>
                  <a:pt x="258699" y="84327"/>
                </a:lnTo>
                <a:lnTo>
                  <a:pt x="258461" y="99313"/>
                </a:lnTo>
                <a:lnTo>
                  <a:pt x="258000" y="116982"/>
                </a:lnTo>
                <a:lnTo>
                  <a:pt x="255325" y="155902"/>
                </a:lnTo>
                <a:lnTo>
                  <a:pt x="240537" y="168528"/>
                </a:lnTo>
                <a:lnTo>
                  <a:pt x="276511" y="168528"/>
                </a:lnTo>
                <a:lnTo>
                  <a:pt x="279146" y="151002"/>
                </a:lnTo>
                <a:lnTo>
                  <a:pt x="280076" y="131020"/>
                </a:lnTo>
                <a:lnTo>
                  <a:pt x="280971" y="108394"/>
                </a:lnTo>
                <a:lnTo>
                  <a:pt x="281800" y="84327"/>
                </a:lnTo>
                <a:close/>
              </a:path>
              <a:path w="631190" h="281939">
                <a:moveTo>
                  <a:pt x="142239" y="35178"/>
                </a:moveTo>
                <a:lnTo>
                  <a:pt x="118999" y="35178"/>
                </a:lnTo>
                <a:lnTo>
                  <a:pt x="118999" y="104648"/>
                </a:lnTo>
                <a:lnTo>
                  <a:pt x="92836" y="112521"/>
                </a:lnTo>
                <a:lnTo>
                  <a:pt x="96774" y="134619"/>
                </a:lnTo>
                <a:lnTo>
                  <a:pt x="118999" y="127762"/>
                </a:lnTo>
                <a:lnTo>
                  <a:pt x="142239" y="127762"/>
                </a:lnTo>
                <a:lnTo>
                  <a:pt x="142239" y="120395"/>
                </a:lnTo>
                <a:lnTo>
                  <a:pt x="187198" y="106425"/>
                </a:lnTo>
                <a:lnTo>
                  <a:pt x="210438" y="106425"/>
                </a:lnTo>
                <a:lnTo>
                  <a:pt x="210438" y="99313"/>
                </a:lnTo>
                <a:lnTo>
                  <a:pt x="215755" y="97662"/>
                </a:lnTo>
                <a:lnTo>
                  <a:pt x="142239" y="97662"/>
                </a:lnTo>
                <a:lnTo>
                  <a:pt x="142239" y="35178"/>
                </a:lnTo>
                <a:close/>
              </a:path>
              <a:path w="631190" h="281939">
                <a:moveTo>
                  <a:pt x="99441" y="84581"/>
                </a:moveTo>
                <a:lnTo>
                  <a:pt x="4445" y="84581"/>
                </a:lnTo>
                <a:lnTo>
                  <a:pt x="4445" y="105409"/>
                </a:lnTo>
                <a:lnTo>
                  <a:pt x="99441" y="105409"/>
                </a:lnTo>
                <a:lnTo>
                  <a:pt x="99441" y="84581"/>
                </a:lnTo>
                <a:close/>
              </a:path>
              <a:path w="631190" h="281939">
                <a:moveTo>
                  <a:pt x="210438" y="0"/>
                </a:moveTo>
                <a:lnTo>
                  <a:pt x="187198" y="0"/>
                </a:lnTo>
                <a:lnTo>
                  <a:pt x="187198" y="84074"/>
                </a:lnTo>
                <a:lnTo>
                  <a:pt x="142239" y="97662"/>
                </a:lnTo>
                <a:lnTo>
                  <a:pt x="215755" y="97662"/>
                </a:lnTo>
                <a:lnTo>
                  <a:pt x="258699" y="84327"/>
                </a:lnTo>
                <a:lnTo>
                  <a:pt x="281800" y="84327"/>
                </a:lnTo>
                <a:lnTo>
                  <a:pt x="282031" y="76962"/>
                </a:lnTo>
                <a:lnTo>
                  <a:pt x="210438" y="76962"/>
                </a:lnTo>
                <a:lnTo>
                  <a:pt x="210438" y="0"/>
                </a:lnTo>
                <a:close/>
              </a:path>
              <a:path w="631190" h="281939">
                <a:moveTo>
                  <a:pt x="64897" y="1524"/>
                </a:moveTo>
                <a:lnTo>
                  <a:pt x="42799" y="1524"/>
                </a:lnTo>
                <a:lnTo>
                  <a:pt x="42799" y="84581"/>
                </a:lnTo>
                <a:lnTo>
                  <a:pt x="64897" y="84581"/>
                </a:lnTo>
                <a:lnTo>
                  <a:pt x="64897" y="1524"/>
                </a:lnTo>
                <a:close/>
              </a:path>
              <a:path w="631190" h="281939">
                <a:moveTo>
                  <a:pt x="282701" y="55117"/>
                </a:moveTo>
                <a:lnTo>
                  <a:pt x="210438" y="76962"/>
                </a:lnTo>
                <a:lnTo>
                  <a:pt x="282031" y="76962"/>
                </a:lnTo>
                <a:lnTo>
                  <a:pt x="282701" y="55117"/>
                </a:lnTo>
                <a:close/>
              </a:path>
              <a:path w="631190" h="281939">
                <a:moveTo>
                  <a:pt x="631062" y="260476"/>
                </a:moveTo>
                <a:lnTo>
                  <a:pt x="426847" y="260476"/>
                </a:lnTo>
                <a:lnTo>
                  <a:pt x="426847" y="281304"/>
                </a:lnTo>
                <a:lnTo>
                  <a:pt x="631062" y="281304"/>
                </a:lnTo>
                <a:lnTo>
                  <a:pt x="631062" y="260476"/>
                </a:lnTo>
                <a:close/>
              </a:path>
              <a:path w="631190" h="281939">
                <a:moveTo>
                  <a:pt x="398652" y="141731"/>
                </a:moveTo>
                <a:lnTo>
                  <a:pt x="376554" y="141731"/>
                </a:lnTo>
                <a:lnTo>
                  <a:pt x="376554" y="231901"/>
                </a:lnTo>
                <a:lnTo>
                  <a:pt x="332231" y="242950"/>
                </a:lnTo>
                <a:lnTo>
                  <a:pt x="340232" y="267080"/>
                </a:lnTo>
                <a:lnTo>
                  <a:pt x="364757" y="259556"/>
                </a:lnTo>
                <a:lnTo>
                  <a:pt x="389556" y="252221"/>
                </a:lnTo>
                <a:lnTo>
                  <a:pt x="414617" y="245078"/>
                </a:lnTo>
                <a:lnTo>
                  <a:pt x="439927" y="238125"/>
                </a:lnTo>
                <a:lnTo>
                  <a:pt x="438784" y="231648"/>
                </a:lnTo>
                <a:lnTo>
                  <a:pt x="437941" y="225932"/>
                </a:lnTo>
                <a:lnTo>
                  <a:pt x="398652" y="225932"/>
                </a:lnTo>
                <a:lnTo>
                  <a:pt x="398652" y="141731"/>
                </a:lnTo>
                <a:close/>
              </a:path>
              <a:path w="631190" h="281939">
                <a:moveTo>
                  <a:pt x="542035" y="217677"/>
                </a:moveTo>
                <a:lnTo>
                  <a:pt x="520064" y="217677"/>
                </a:lnTo>
                <a:lnTo>
                  <a:pt x="520064" y="260476"/>
                </a:lnTo>
                <a:lnTo>
                  <a:pt x="542035" y="260476"/>
                </a:lnTo>
                <a:lnTo>
                  <a:pt x="542035" y="217677"/>
                </a:lnTo>
                <a:close/>
              </a:path>
              <a:path w="631190" h="281939">
                <a:moveTo>
                  <a:pt x="436752" y="215011"/>
                </a:moveTo>
                <a:lnTo>
                  <a:pt x="398652" y="225932"/>
                </a:lnTo>
                <a:lnTo>
                  <a:pt x="437941" y="225932"/>
                </a:lnTo>
                <a:lnTo>
                  <a:pt x="437642" y="223900"/>
                </a:lnTo>
                <a:lnTo>
                  <a:pt x="436752" y="215011"/>
                </a:lnTo>
                <a:close/>
              </a:path>
              <a:path w="631190" h="281939">
                <a:moveTo>
                  <a:pt x="617981" y="196850"/>
                </a:moveTo>
                <a:lnTo>
                  <a:pt x="444119" y="196850"/>
                </a:lnTo>
                <a:lnTo>
                  <a:pt x="444119" y="217677"/>
                </a:lnTo>
                <a:lnTo>
                  <a:pt x="617981" y="217677"/>
                </a:lnTo>
                <a:lnTo>
                  <a:pt x="617981" y="196850"/>
                </a:lnTo>
                <a:close/>
              </a:path>
              <a:path w="631190" h="281939">
                <a:moveTo>
                  <a:pt x="542035" y="157479"/>
                </a:moveTo>
                <a:lnTo>
                  <a:pt x="520064" y="157479"/>
                </a:lnTo>
                <a:lnTo>
                  <a:pt x="520064" y="196850"/>
                </a:lnTo>
                <a:lnTo>
                  <a:pt x="542035" y="196850"/>
                </a:lnTo>
                <a:lnTo>
                  <a:pt x="542035" y="157479"/>
                </a:lnTo>
                <a:close/>
              </a:path>
              <a:path w="631190" h="281939">
                <a:moveTo>
                  <a:pt x="611758" y="14986"/>
                </a:moveTo>
                <a:lnTo>
                  <a:pt x="450342" y="14986"/>
                </a:lnTo>
                <a:lnTo>
                  <a:pt x="450342" y="168528"/>
                </a:lnTo>
                <a:lnTo>
                  <a:pt x="472439" y="168528"/>
                </a:lnTo>
                <a:lnTo>
                  <a:pt x="472439" y="157479"/>
                </a:lnTo>
                <a:lnTo>
                  <a:pt x="611758" y="157479"/>
                </a:lnTo>
                <a:lnTo>
                  <a:pt x="611758" y="137287"/>
                </a:lnTo>
                <a:lnTo>
                  <a:pt x="472439" y="137287"/>
                </a:lnTo>
                <a:lnTo>
                  <a:pt x="472439" y="95884"/>
                </a:lnTo>
                <a:lnTo>
                  <a:pt x="611758" y="95884"/>
                </a:lnTo>
                <a:lnTo>
                  <a:pt x="611758" y="76200"/>
                </a:lnTo>
                <a:lnTo>
                  <a:pt x="472439" y="76200"/>
                </a:lnTo>
                <a:lnTo>
                  <a:pt x="472439" y="35178"/>
                </a:lnTo>
                <a:lnTo>
                  <a:pt x="611758" y="35178"/>
                </a:lnTo>
                <a:lnTo>
                  <a:pt x="611758" y="14986"/>
                </a:lnTo>
                <a:close/>
              </a:path>
              <a:path w="631190" h="281939">
                <a:moveTo>
                  <a:pt x="611758" y="157479"/>
                </a:moveTo>
                <a:lnTo>
                  <a:pt x="589660" y="157479"/>
                </a:lnTo>
                <a:lnTo>
                  <a:pt x="589660" y="168528"/>
                </a:lnTo>
                <a:lnTo>
                  <a:pt x="611758" y="168528"/>
                </a:lnTo>
                <a:lnTo>
                  <a:pt x="611758" y="157479"/>
                </a:lnTo>
                <a:close/>
              </a:path>
              <a:path w="631190" h="281939">
                <a:moveTo>
                  <a:pt x="436372" y="120903"/>
                </a:moveTo>
                <a:lnTo>
                  <a:pt x="339344" y="120903"/>
                </a:lnTo>
                <a:lnTo>
                  <a:pt x="339344" y="141731"/>
                </a:lnTo>
                <a:lnTo>
                  <a:pt x="436372" y="141731"/>
                </a:lnTo>
                <a:lnTo>
                  <a:pt x="436372" y="120903"/>
                </a:lnTo>
                <a:close/>
              </a:path>
              <a:path w="631190" h="281939">
                <a:moveTo>
                  <a:pt x="542035" y="95884"/>
                </a:moveTo>
                <a:lnTo>
                  <a:pt x="520064" y="95884"/>
                </a:lnTo>
                <a:lnTo>
                  <a:pt x="520064" y="137287"/>
                </a:lnTo>
                <a:lnTo>
                  <a:pt x="542035" y="137287"/>
                </a:lnTo>
                <a:lnTo>
                  <a:pt x="542035" y="95884"/>
                </a:lnTo>
                <a:close/>
              </a:path>
              <a:path w="631190" h="281939">
                <a:moveTo>
                  <a:pt x="611758" y="95884"/>
                </a:moveTo>
                <a:lnTo>
                  <a:pt x="589660" y="95884"/>
                </a:lnTo>
                <a:lnTo>
                  <a:pt x="589660" y="137287"/>
                </a:lnTo>
                <a:lnTo>
                  <a:pt x="611758" y="137287"/>
                </a:lnTo>
                <a:lnTo>
                  <a:pt x="611758" y="95884"/>
                </a:lnTo>
                <a:close/>
              </a:path>
              <a:path w="631190" h="281939">
                <a:moveTo>
                  <a:pt x="398652" y="46481"/>
                </a:moveTo>
                <a:lnTo>
                  <a:pt x="376554" y="46481"/>
                </a:lnTo>
                <a:lnTo>
                  <a:pt x="376554" y="120903"/>
                </a:lnTo>
                <a:lnTo>
                  <a:pt x="398652" y="120903"/>
                </a:lnTo>
                <a:lnTo>
                  <a:pt x="398652" y="46481"/>
                </a:lnTo>
                <a:close/>
              </a:path>
              <a:path w="631190" h="281939">
                <a:moveTo>
                  <a:pt x="542035" y="35178"/>
                </a:moveTo>
                <a:lnTo>
                  <a:pt x="520064" y="35178"/>
                </a:lnTo>
                <a:lnTo>
                  <a:pt x="520064" y="76200"/>
                </a:lnTo>
                <a:lnTo>
                  <a:pt x="542035" y="76200"/>
                </a:lnTo>
                <a:lnTo>
                  <a:pt x="542035" y="35178"/>
                </a:lnTo>
                <a:close/>
              </a:path>
              <a:path w="631190" h="281939">
                <a:moveTo>
                  <a:pt x="611758" y="35178"/>
                </a:moveTo>
                <a:lnTo>
                  <a:pt x="589660" y="35178"/>
                </a:lnTo>
                <a:lnTo>
                  <a:pt x="589660" y="76200"/>
                </a:lnTo>
                <a:lnTo>
                  <a:pt x="611758" y="76200"/>
                </a:lnTo>
                <a:lnTo>
                  <a:pt x="611758" y="35178"/>
                </a:lnTo>
                <a:close/>
              </a:path>
              <a:path w="631190" h="281939">
                <a:moveTo>
                  <a:pt x="438784" y="25653"/>
                </a:moveTo>
                <a:lnTo>
                  <a:pt x="336423" y="25653"/>
                </a:lnTo>
                <a:lnTo>
                  <a:pt x="336423" y="46481"/>
                </a:lnTo>
                <a:lnTo>
                  <a:pt x="438784" y="46481"/>
                </a:lnTo>
                <a:lnTo>
                  <a:pt x="438784" y="256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9356726" y="3345562"/>
            <a:ext cx="73151" cy="685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9673337" y="3124582"/>
            <a:ext cx="626745" cy="294005"/>
          </a:xfrm>
          <a:custGeom>
            <a:avLst/>
            <a:gdLst/>
            <a:ahLst/>
            <a:cxnLst/>
            <a:rect l="l" t="t" r="r" b="b"/>
            <a:pathLst>
              <a:path w="626745" h="294004">
                <a:moveTo>
                  <a:pt x="291465" y="15240"/>
                </a:moveTo>
                <a:lnTo>
                  <a:pt x="30988" y="15240"/>
                </a:lnTo>
                <a:lnTo>
                  <a:pt x="30959" y="129540"/>
                </a:lnTo>
                <a:lnTo>
                  <a:pt x="29039" y="172960"/>
                </a:lnTo>
                <a:lnTo>
                  <a:pt x="23209" y="211407"/>
                </a:lnTo>
                <a:lnTo>
                  <a:pt x="13521" y="244258"/>
                </a:lnTo>
                <a:lnTo>
                  <a:pt x="0" y="271526"/>
                </a:lnTo>
                <a:lnTo>
                  <a:pt x="2996" y="275070"/>
                </a:lnTo>
                <a:lnTo>
                  <a:pt x="6635" y="279590"/>
                </a:lnTo>
                <a:lnTo>
                  <a:pt x="10894" y="285063"/>
                </a:lnTo>
                <a:lnTo>
                  <a:pt x="15748" y="291465"/>
                </a:lnTo>
                <a:lnTo>
                  <a:pt x="29442" y="265793"/>
                </a:lnTo>
                <a:lnTo>
                  <a:pt x="39862" y="236204"/>
                </a:lnTo>
                <a:lnTo>
                  <a:pt x="47019" y="202686"/>
                </a:lnTo>
                <a:lnTo>
                  <a:pt x="50927" y="165227"/>
                </a:lnTo>
                <a:lnTo>
                  <a:pt x="81547" y="165227"/>
                </a:lnTo>
                <a:lnTo>
                  <a:pt x="82396" y="164338"/>
                </a:lnTo>
                <a:lnTo>
                  <a:pt x="50927" y="164338"/>
                </a:lnTo>
                <a:lnTo>
                  <a:pt x="51537" y="154193"/>
                </a:lnTo>
                <a:lnTo>
                  <a:pt x="52016" y="141851"/>
                </a:lnTo>
                <a:lnTo>
                  <a:pt x="52254" y="129540"/>
                </a:lnTo>
                <a:lnTo>
                  <a:pt x="52324" y="33020"/>
                </a:lnTo>
                <a:lnTo>
                  <a:pt x="291465" y="33020"/>
                </a:lnTo>
                <a:lnTo>
                  <a:pt x="291465" y="15240"/>
                </a:lnTo>
                <a:close/>
              </a:path>
              <a:path w="626745" h="294004">
                <a:moveTo>
                  <a:pt x="291084" y="258699"/>
                </a:moveTo>
                <a:lnTo>
                  <a:pt x="45212" y="258699"/>
                </a:lnTo>
                <a:lnTo>
                  <a:pt x="45212" y="277749"/>
                </a:lnTo>
                <a:lnTo>
                  <a:pt x="291084" y="277749"/>
                </a:lnTo>
                <a:lnTo>
                  <a:pt x="291084" y="258699"/>
                </a:lnTo>
                <a:close/>
              </a:path>
              <a:path w="626745" h="294004">
                <a:moveTo>
                  <a:pt x="115189" y="188976"/>
                </a:moveTo>
                <a:lnTo>
                  <a:pt x="93725" y="188976"/>
                </a:lnTo>
                <a:lnTo>
                  <a:pt x="93725" y="258699"/>
                </a:lnTo>
                <a:lnTo>
                  <a:pt x="115189" y="258699"/>
                </a:lnTo>
                <a:lnTo>
                  <a:pt x="115189" y="188976"/>
                </a:lnTo>
                <a:close/>
              </a:path>
              <a:path w="626745" h="294004">
                <a:moveTo>
                  <a:pt x="186690" y="172339"/>
                </a:moveTo>
                <a:lnTo>
                  <a:pt x="165227" y="172339"/>
                </a:lnTo>
                <a:lnTo>
                  <a:pt x="165227" y="258699"/>
                </a:lnTo>
                <a:lnTo>
                  <a:pt x="186690" y="258699"/>
                </a:lnTo>
                <a:lnTo>
                  <a:pt x="186690" y="221996"/>
                </a:lnTo>
                <a:lnTo>
                  <a:pt x="265557" y="221996"/>
                </a:lnTo>
                <a:lnTo>
                  <a:pt x="265557" y="203581"/>
                </a:lnTo>
                <a:lnTo>
                  <a:pt x="186690" y="203581"/>
                </a:lnTo>
                <a:lnTo>
                  <a:pt x="186690" y="172339"/>
                </a:lnTo>
                <a:close/>
              </a:path>
              <a:path w="626745" h="294004">
                <a:moveTo>
                  <a:pt x="81547" y="165227"/>
                </a:moveTo>
                <a:lnTo>
                  <a:pt x="50927" y="165227"/>
                </a:lnTo>
                <a:lnTo>
                  <a:pt x="56261" y="170180"/>
                </a:lnTo>
                <a:lnTo>
                  <a:pt x="61087" y="175260"/>
                </a:lnTo>
                <a:lnTo>
                  <a:pt x="65532" y="180340"/>
                </a:lnTo>
                <a:lnTo>
                  <a:pt x="77581" y="169384"/>
                </a:lnTo>
                <a:lnTo>
                  <a:pt x="81547" y="165227"/>
                </a:lnTo>
                <a:close/>
              </a:path>
              <a:path w="626745" h="294004">
                <a:moveTo>
                  <a:pt x="152370" y="131826"/>
                </a:moveTo>
                <a:lnTo>
                  <a:pt x="108585" y="131826"/>
                </a:lnTo>
                <a:lnTo>
                  <a:pt x="108585" y="180086"/>
                </a:lnTo>
                <a:lnTo>
                  <a:pt x="127635" y="180086"/>
                </a:lnTo>
                <a:lnTo>
                  <a:pt x="127635" y="137541"/>
                </a:lnTo>
                <a:lnTo>
                  <a:pt x="163375" y="137541"/>
                </a:lnTo>
                <a:lnTo>
                  <a:pt x="160974" y="136237"/>
                </a:lnTo>
                <a:lnTo>
                  <a:pt x="152370" y="131826"/>
                </a:lnTo>
                <a:close/>
              </a:path>
              <a:path w="626745" h="294004">
                <a:moveTo>
                  <a:pt x="242316" y="129540"/>
                </a:moveTo>
                <a:lnTo>
                  <a:pt x="223266" y="129540"/>
                </a:lnTo>
                <a:lnTo>
                  <a:pt x="223266" y="180086"/>
                </a:lnTo>
                <a:lnTo>
                  <a:pt x="242316" y="180086"/>
                </a:lnTo>
                <a:lnTo>
                  <a:pt x="242316" y="129540"/>
                </a:lnTo>
                <a:close/>
              </a:path>
              <a:path w="626745" h="294004">
                <a:moveTo>
                  <a:pt x="260504" y="129540"/>
                </a:moveTo>
                <a:lnTo>
                  <a:pt x="242316" y="129540"/>
                </a:lnTo>
                <a:lnTo>
                  <a:pt x="250768" y="142319"/>
                </a:lnTo>
                <a:lnTo>
                  <a:pt x="260397" y="154193"/>
                </a:lnTo>
                <a:lnTo>
                  <a:pt x="271408" y="165419"/>
                </a:lnTo>
                <a:lnTo>
                  <a:pt x="283718" y="175895"/>
                </a:lnTo>
                <a:lnTo>
                  <a:pt x="287274" y="168148"/>
                </a:lnTo>
                <a:lnTo>
                  <a:pt x="291465" y="161671"/>
                </a:lnTo>
                <a:lnTo>
                  <a:pt x="296164" y="156210"/>
                </a:lnTo>
                <a:lnTo>
                  <a:pt x="281324" y="147496"/>
                </a:lnTo>
                <a:lnTo>
                  <a:pt x="268398" y="137541"/>
                </a:lnTo>
                <a:lnTo>
                  <a:pt x="260504" y="129540"/>
                </a:lnTo>
                <a:close/>
              </a:path>
              <a:path w="626745" h="294004">
                <a:moveTo>
                  <a:pt x="248285" y="114046"/>
                </a:moveTo>
                <a:lnTo>
                  <a:pt x="217297" y="114046"/>
                </a:lnTo>
                <a:lnTo>
                  <a:pt x="206204" y="125450"/>
                </a:lnTo>
                <a:lnTo>
                  <a:pt x="193706" y="136794"/>
                </a:lnTo>
                <a:lnTo>
                  <a:pt x="179828" y="148068"/>
                </a:lnTo>
                <a:lnTo>
                  <a:pt x="164592" y="159258"/>
                </a:lnTo>
                <a:lnTo>
                  <a:pt x="169164" y="163576"/>
                </a:lnTo>
                <a:lnTo>
                  <a:pt x="173467" y="168148"/>
                </a:lnTo>
                <a:lnTo>
                  <a:pt x="177165" y="172339"/>
                </a:lnTo>
                <a:lnTo>
                  <a:pt x="182753" y="172339"/>
                </a:lnTo>
                <a:lnTo>
                  <a:pt x="194208" y="162079"/>
                </a:lnTo>
                <a:lnTo>
                  <a:pt x="204771" y="151511"/>
                </a:lnTo>
                <a:lnTo>
                  <a:pt x="214481" y="140620"/>
                </a:lnTo>
                <a:lnTo>
                  <a:pt x="223266" y="129540"/>
                </a:lnTo>
                <a:lnTo>
                  <a:pt x="260504" y="129540"/>
                </a:lnTo>
                <a:lnTo>
                  <a:pt x="257409" y="126402"/>
                </a:lnTo>
                <a:lnTo>
                  <a:pt x="248285" y="114046"/>
                </a:lnTo>
                <a:close/>
              </a:path>
              <a:path w="626745" h="294004">
                <a:moveTo>
                  <a:pt x="127635" y="114046"/>
                </a:moveTo>
                <a:lnTo>
                  <a:pt x="104140" y="114046"/>
                </a:lnTo>
                <a:lnTo>
                  <a:pt x="93110" y="127690"/>
                </a:lnTo>
                <a:lnTo>
                  <a:pt x="80540" y="140656"/>
                </a:lnTo>
                <a:lnTo>
                  <a:pt x="66528" y="152836"/>
                </a:lnTo>
                <a:lnTo>
                  <a:pt x="50927" y="164338"/>
                </a:lnTo>
                <a:lnTo>
                  <a:pt x="82396" y="164338"/>
                </a:lnTo>
                <a:lnTo>
                  <a:pt x="88773" y="157654"/>
                </a:lnTo>
                <a:lnTo>
                  <a:pt x="99107" y="145139"/>
                </a:lnTo>
                <a:lnTo>
                  <a:pt x="108585" y="131826"/>
                </a:lnTo>
                <a:lnTo>
                  <a:pt x="152370" y="131826"/>
                </a:lnTo>
                <a:lnTo>
                  <a:pt x="151353" y="131318"/>
                </a:lnTo>
                <a:lnTo>
                  <a:pt x="127635" y="131318"/>
                </a:lnTo>
                <a:lnTo>
                  <a:pt x="127635" y="114046"/>
                </a:lnTo>
                <a:close/>
              </a:path>
              <a:path w="626745" h="294004">
                <a:moveTo>
                  <a:pt x="163375" y="137541"/>
                </a:moveTo>
                <a:lnTo>
                  <a:pt x="127635" y="137541"/>
                </a:lnTo>
                <a:lnTo>
                  <a:pt x="136233" y="141851"/>
                </a:lnTo>
                <a:lnTo>
                  <a:pt x="144700" y="146399"/>
                </a:lnTo>
                <a:lnTo>
                  <a:pt x="153048" y="151185"/>
                </a:lnTo>
                <a:lnTo>
                  <a:pt x="161290" y="156210"/>
                </a:lnTo>
                <a:lnTo>
                  <a:pt x="169925" y="141097"/>
                </a:lnTo>
                <a:lnTo>
                  <a:pt x="163375" y="137541"/>
                </a:lnTo>
                <a:close/>
              </a:path>
              <a:path w="626745" h="294004">
                <a:moveTo>
                  <a:pt x="133096" y="122682"/>
                </a:moveTo>
                <a:lnTo>
                  <a:pt x="127635" y="131318"/>
                </a:lnTo>
                <a:lnTo>
                  <a:pt x="151353" y="131318"/>
                </a:lnTo>
                <a:lnTo>
                  <a:pt x="142547" y="127041"/>
                </a:lnTo>
                <a:lnTo>
                  <a:pt x="133096" y="122682"/>
                </a:lnTo>
                <a:close/>
              </a:path>
              <a:path w="626745" h="294004">
                <a:moveTo>
                  <a:pt x="165735" y="95504"/>
                </a:moveTo>
                <a:lnTo>
                  <a:pt x="57404" y="95504"/>
                </a:lnTo>
                <a:lnTo>
                  <a:pt x="57404" y="114046"/>
                </a:lnTo>
                <a:lnTo>
                  <a:pt x="165735" y="114046"/>
                </a:lnTo>
                <a:lnTo>
                  <a:pt x="165735" y="95504"/>
                </a:lnTo>
                <a:close/>
              </a:path>
              <a:path w="626745" h="294004">
                <a:moveTo>
                  <a:pt x="289306" y="95504"/>
                </a:moveTo>
                <a:lnTo>
                  <a:pt x="174371" y="95504"/>
                </a:lnTo>
                <a:lnTo>
                  <a:pt x="174371" y="114046"/>
                </a:lnTo>
                <a:lnTo>
                  <a:pt x="289306" y="114046"/>
                </a:lnTo>
                <a:lnTo>
                  <a:pt x="289306" y="95504"/>
                </a:lnTo>
                <a:close/>
              </a:path>
              <a:path w="626745" h="294004">
                <a:moveTo>
                  <a:pt x="127635" y="68707"/>
                </a:moveTo>
                <a:lnTo>
                  <a:pt x="108585" y="68707"/>
                </a:lnTo>
                <a:lnTo>
                  <a:pt x="108585" y="95504"/>
                </a:lnTo>
                <a:lnTo>
                  <a:pt x="127635" y="95504"/>
                </a:lnTo>
                <a:lnTo>
                  <a:pt x="127635" y="68707"/>
                </a:lnTo>
                <a:close/>
              </a:path>
              <a:path w="626745" h="294004">
                <a:moveTo>
                  <a:pt x="242316" y="68707"/>
                </a:moveTo>
                <a:lnTo>
                  <a:pt x="223266" y="68707"/>
                </a:lnTo>
                <a:lnTo>
                  <a:pt x="223266" y="95504"/>
                </a:lnTo>
                <a:lnTo>
                  <a:pt x="242316" y="95504"/>
                </a:lnTo>
                <a:lnTo>
                  <a:pt x="242316" y="68707"/>
                </a:lnTo>
                <a:close/>
              </a:path>
              <a:path w="626745" h="294004">
                <a:moveTo>
                  <a:pt x="161671" y="43180"/>
                </a:moveTo>
                <a:lnTo>
                  <a:pt x="137358" y="46561"/>
                </a:lnTo>
                <a:lnTo>
                  <a:pt x="112617" y="49276"/>
                </a:lnTo>
                <a:lnTo>
                  <a:pt x="87447" y="51323"/>
                </a:lnTo>
                <a:lnTo>
                  <a:pt x="61849" y="52705"/>
                </a:lnTo>
                <a:lnTo>
                  <a:pt x="63246" y="59182"/>
                </a:lnTo>
                <a:lnTo>
                  <a:pt x="64574" y="66026"/>
                </a:lnTo>
                <a:lnTo>
                  <a:pt x="65532" y="72009"/>
                </a:lnTo>
                <a:lnTo>
                  <a:pt x="108585" y="68707"/>
                </a:lnTo>
                <a:lnTo>
                  <a:pt x="127635" y="68707"/>
                </a:lnTo>
                <a:lnTo>
                  <a:pt x="127635" y="66929"/>
                </a:lnTo>
                <a:lnTo>
                  <a:pt x="146288" y="65039"/>
                </a:lnTo>
                <a:lnTo>
                  <a:pt x="165227" y="62865"/>
                </a:lnTo>
                <a:lnTo>
                  <a:pt x="161671" y="43180"/>
                </a:lnTo>
                <a:close/>
              </a:path>
              <a:path w="626745" h="294004">
                <a:moveTo>
                  <a:pt x="279527" y="43180"/>
                </a:moveTo>
                <a:lnTo>
                  <a:pt x="255307" y="46418"/>
                </a:lnTo>
                <a:lnTo>
                  <a:pt x="230076" y="49085"/>
                </a:lnTo>
                <a:lnTo>
                  <a:pt x="203821" y="51181"/>
                </a:lnTo>
                <a:lnTo>
                  <a:pt x="176530" y="52705"/>
                </a:lnTo>
                <a:lnTo>
                  <a:pt x="177927" y="59182"/>
                </a:lnTo>
                <a:lnTo>
                  <a:pt x="179128" y="66026"/>
                </a:lnTo>
                <a:lnTo>
                  <a:pt x="180086" y="72009"/>
                </a:lnTo>
                <a:lnTo>
                  <a:pt x="212715" y="69615"/>
                </a:lnTo>
                <a:lnTo>
                  <a:pt x="223266" y="68707"/>
                </a:lnTo>
                <a:lnTo>
                  <a:pt x="242316" y="68707"/>
                </a:lnTo>
                <a:lnTo>
                  <a:pt x="242316" y="66929"/>
                </a:lnTo>
                <a:lnTo>
                  <a:pt x="263080" y="65039"/>
                </a:lnTo>
                <a:lnTo>
                  <a:pt x="283083" y="62865"/>
                </a:lnTo>
                <a:lnTo>
                  <a:pt x="279527" y="43180"/>
                </a:lnTo>
                <a:close/>
              </a:path>
              <a:path w="626745" h="294004">
                <a:moveTo>
                  <a:pt x="389382" y="159004"/>
                </a:moveTo>
                <a:lnTo>
                  <a:pt x="370840" y="171196"/>
                </a:lnTo>
                <a:lnTo>
                  <a:pt x="383315" y="189579"/>
                </a:lnTo>
                <a:lnTo>
                  <a:pt x="397303" y="206248"/>
                </a:lnTo>
                <a:lnTo>
                  <a:pt x="412791" y="221202"/>
                </a:lnTo>
                <a:lnTo>
                  <a:pt x="429768" y="234442"/>
                </a:lnTo>
                <a:lnTo>
                  <a:pt x="411603" y="247134"/>
                </a:lnTo>
                <a:lnTo>
                  <a:pt x="389128" y="257587"/>
                </a:lnTo>
                <a:lnTo>
                  <a:pt x="362366" y="265803"/>
                </a:lnTo>
                <a:lnTo>
                  <a:pt x="331343" y="271780"/>
                </a:lnTo>
                <a:lnTo>
                  <a:pt x="336677" y="280035"/>
                </a:lnTo>
                <a:lnTo>
                  <a:pt x="340741" y="287401"/>
                </a:lnTo>
                <a:lnTo>
                  <a:pt x="343535" y="293497"/>
                </a:lnTo>
                <a:lnTo>
                  <a:pt x="377281" y="286404"/>
                </a:lnTo>
                <a:lnTo>
                  <a:pt x="406527" y="276383"/>
                </a:lnTo>
                <a:lnTo>
                  <a:pt x="431295" y="263457"/>
                </a:lnTo>
                <a:lnTo>
                  <a:pt x="451612" y="247650"/>
                </a:lnTo>
                <a:lnTo>
                  <a:pt x="522676" y="247650"/>
                </a:lnTo>
                <a:lnTo>
                  <a:pt x="500030" y="241548"/>
                </a:lnTo>
                <a:lnTo>
                  <a:pt x="467360" y="228473"/>
                </a:lnTo>
                <a:lnTo>
                  <a:pt x="474126" y="216281"/>
                </a:lnTo>
                <a:lnTo>
                  <a:pt x="445897" y="216281"/>
                </a:lnTo>
                <a:lnTo>
                  <a:pt x="429726" y="204420"/>
                </a:lnTo>
                <a:lnTo>
                  <a:pt x="414924" y="190928"/>
                </a:lnTo>
                <a:lnTo>
                  <a:pt x="401480" y="175793"/>
                </a:lnTo>
                <a:lnTo>
                  <a:pt x="389382" y="159004"/>
                </a:lnTo>
                <a:close/>
              </a:path>
              <a:path w="626745" h="294004">
                <a:moveTo>
                  <a:pt x="522676" y="247650"/>
                </a:moveTo>
                <a:lnTo>
                  <a:pt x="451612" y="247650"/>
                </a:lnTo>
                <a:lnTo>
                  <a:pt x="484901" y="262056"/>
                </a:lnTo>
                <a:lnTo>
                  <a:pt x="523430" y="273462"/>
                </a:lnTo>
                <a:lnTo>
                  <a:pt x="567197" y="281868"/>
                </a:lnTo>
                <a:lnTo>
                  <a:pt x="616204" y="287274"/>
                </a:lnTo>
                <a:lnTo>
                  <a:pt x="618849" y="280392"/>
                </a:lnTo>
                <a:lnTo>
                  <a:pt x="621458" y="274034"/>
                </a:lnTo>
                <a:lnTo>
                  <a:pt x="624044" y="268200"/>
                </a:lnTo>
                <a:lnTo>
                  <a:pt x="626618" y="262890"/>
                </a:lnTo>
                <a:lnTo>
                  <a:pt x="579659" y="258744"/>
                </a:lnTo>
                <a:lnTo>
                  <a:pt x="537464" y="251634"/>
                </a:lnTo>
                <a:lnTo>
                  <a:pt x="522676" y="247650"/>
                </a:lnTo>
                <a:close/>
              </a:path>
              <a:path w="626745" h="294004">
                <a:moveTo>
                  <a:pt x="490728" y="154432"/>
                </a:moveTo>
                <a:lnTo>
                  <a:pt x="466598" y="154432"/>
                </a:lnTo>
                <a:lnTo>
                  <a:pt x="464024" y="172079"/>
                </a:lnTo>
                <a:lnTo>
                  <a:pt x="459724" y="188261"/>
                </a:lnTo>
                <a:lnTo>
                  <a:pt x="453685" y="202991"/>
                </a:lnTo>
                <a:lnTo>
                  <a:pt x="445897" y="216281"/>
                </a:lnTo>
                <a:lnTo>
                  <a:pt x="474126" y="216281"/>
                </a:lnTo>
                <a:lnTo>
                  <a:pt x="476386" y="212207"/>
                </a:lnTo>
                <a:lnTo>
                  <a:pt x="483282" y="194452"/>
                </a:lnTo>
                <a:lnTo>
                  <a:pt x="488059" y="175198"/>
                </a:lnTo>
                <a:lnTo>
                  <a:pt x="490728" y="154432"/>
                </a:lnTo>
                <a:close/>
              </a:path>
              <a:path w="626745" h="294004">
                <a:moveTo>
                  <a:pt x="598043" y="38989"/>
                </a:moveTo>
                <a:lnTo>
                  <a:pt x="360425" y="38989"/>
                </a:lnTo>
                <a:lnTo>
                  <a:pt x="360425" y="154432"/>
                </a:lnTo>
                <a:lnTo>
                  <a:pt x="574802" y="154432"/>
                </a:lnTo>
                <a:lnTo>
                  <a:pt x="574802" y="169926"/>
                </a:lnTo>
                <a:lnTo>
                  <a:pt x="598043" y="169926"/>
                </a:lnTo>
                <a:lnTo>
                  <a:pt x="598043" y="133096"/>
                </a:lnTo>
                <a:lnTo>
                  <a:pt x="383667" y="133096"/>
                </a:lnTo>
                <a:lnTo>
                  <a:pt x="383667" y="60452"/>
                </a:lnTo>
                <a:lnTo>
                  <a:pt x="598043" y="60452"/>
                </a:lnTo>
                <a:lnTo>
                  <a:pt x="598043" y="38989"/>
                </a:lnTo>
                <a:close/>
              </a:path>
              <a:path w="626745" h="294004">
                <a:moveTo>
                  <a:pt x="491109" y="60452"/>
                </a:moveTo>
                <a:lnTo>
                  <a:pt x="467360" y="60452"/>
                </a:lnTo>
                <a:lnTo>
                  <a:pt x="467360" y="133096"/>
                </a:lnTo>
                <a:lnTo>
                  <a:pt x="491109" y="133096"/>
                </a:lnTo>
                <a:lnTo>
                  <a:pt x="491109" y="60452"/>
                </a:lnTo>
                <a:close/>
              </a:path>
              <a:path w="626745" h="294004">
                <a:moveTo>
                  <a:pt x="598043" y="60452"/>
                </a:moveTo>
                <a:lnTo>
                  <a:pt x="574802" y="60452"/>
                </a:lnTo>
                <a:lnTo>
                  <a:pt x="574802" y="133096"/>
                </a:lnTo>
                <a:lnTo>
                  <a:pt x="598043" y="133096"/>
                </a:lnTo>
                <a:lnTo>
                  <a:pt x="598043" y="60452"/>
                </a:lnTo>
                <a:close/>
              </a:path>
              <a:path w="626745" h="294004">
                <a:moveTo>
                  <a:pt x="491109" y="0"/>
                </a:moveTo>
                <a:lnTo>
                  <a:pt x="467360" y="0"/>
                </a:lnTo>
                <a:lnTo>
                  <a:pt x="467360" y="38989"/>
                </a:lnTo>
                <a:lnTo>
                  <a:pt x="491109" y="38989"/>
                </a:lnTo>
                <a:lnTo>
                  <a:pt x="4911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0350374" y="3345562"/>
            <a:ext cx="73151" cy="685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0667366" y="3127884"/>
            <a:ext cx="954405" cy="290195"/>
          </a:xfrm>
          <a:custGeom>
            <a:avLst/>
            <a:gdLst/>
            <a:ahLst/>
            <a:cxnLst/>
            <a:rect l="l" t="t" r="r" b="b"/>
            <a:pathLst>
              <a:path w="954404" h="290195">
                <a:moveTo>
                  <a:pt x="257086" y="260603"/>
                </a:moveTo>
                <a:lnTo>
                  <a:pt x="225678" y="260603"/>
                </a:lnTo>
                <a:lnTo>
                  <a:pt x="230350" y="267888"/>
                </a:lnTo>
                <a:lnTo>
                  <a:pt x="234854" y="275066"/>
                </a:lnTo>
                <a:lnTo>
                  <a:pt x="239216" y="282124"/>
                </a:lnTo>
                <a:lnTo>
                  <a:pt x="243458" y="289051"/>
                </a:lnTo>
                <a:lnTo>
                  <a:pt x="266064" y="274065"/>
                </a:lnTo>
                <a:lnTo>
                  <a:pt x="257086" y="260603"/>
                </a:lnTo>
                <a:close/>
              </a:path>
              <a:path w="954404" h="290195">
                <a:moveTo>
                  <a:pt x="125856" y="114807"/>
                </a:moveTo>
                <a:lnTo>
                  <a:pt x="105852" y="151741"/>
                </a:lnTo>
                <a:lnTo>
                  <a:pt x="68081" y="211177"/>
                </a:lnTo>
                <a:lnTo>
                  <a:pt x="38385" y="243204"/>
                </a:lnTo>
                <a:lnTo>
                  <a:pt x="25526" y="250062"/>
                </a:lnTo>
                <a:lnTo>
                  <a:pt x="38607" y="275336"/>
                </a:lnTo>
                <a:lnTo>
                  <a:pt x="136715" y="265382"/>
                </a:lnTo>
                <a:lnTo>
                  <a:pt x="225678" y="260603"/>
                </a:lnTo>
                <a:lnTo>
                  <a:pt x="257086" y="260603"/>
                </a:lnTo>
                <a:lnTo>
                  <a:pt x="250467" y="250680"/>
                </a:lnTo>
                <a:lnTo>
                  <a:pt x="246475" y="244982"/>
                </a:lnTo>
                <a:lnTo>
                  <a:pt x="72516" y="244982"/>
                </a:lnTo>
                <a:lnTo>
                  <a:pt x="93235" y="216931"/>
                </a:lnTo>
                <a:lnTo>
                  <a:pt x="113299" y="187832"/>
                </a:lnTo>
                <a:lnTo>
                  <a:pt x="132720" y="157686"/>
                </a:lnTo>
                <a:lnTo>
                  <a:pt x="151510" y="126491"/>
                </a:lnTo>
                <a:lnTo>
                  <a:pt x="125856" y="114807"/>
                </a:lnTo>
                <a:close/>
              </a:path>
              <a:path w="954404" h="290195">
                <a:moveTo>
                  <a:pt x="193675" y="172974"/>
                </a:moveTo>
                <a:lnTo>
                  <a:pt x="174370" y="185165"/>
                </a:lnTo>
                <a:lnTo>
                  <a:pt x="184348" y="199264"/>
                </a:lnTo>
                <a:lnTo>
                  <a:pt x="193897" y="212994"/>
                </a:lnTo>
                <a:lnTo>
                  <a:pt x="203017" y="226367"/>
                </a:lnTo>
                <a:lnTo>
                  <a:pt x="211708" y="239394"/>
                </a:lnTo>
                <a:lnTo>
                  <a:pt x="72516" y="244982"/>
                </a:lnTo>
                <a:lnTo>
                  <a:pt x="246475" y="244982"/>
                </a:lnTo>
                <a:lnTo>
                  <a:pt x="233203" y="226044"/>
                </a:lnTo>
                <a:lnTo>
                  <a:pt x="214272" y="200146"/>
                </a:lnTo>
                <a:lnTo>
                  <a:pt x="193675" y="172974"/>
                </a:lnTo>
                <a:close/>
              </a:path>
              <a:path w="954404" h="290195">
                <a:moveTo>
                  <a:pt x="99059" y="8254"/>
                </a:moveTo>
                <a:lnTo>
                  <a:pt x="80581" y="43826"/>
                </a:lnTo>
                <a:lnTo>
                  <a:pt x="57911" y="76993"/>
                </a:lnTo>
                <a:lnTo>
                  <a:pt x="31051" y="107731"/>
                </a:lnTo>
                <a:lnTo>
                  <a:pt x="0" y="136016"/>
                </a:lnTo>
                <a:lnTo>
                  <a:pt x="5405" y="140636"/>
                </a:lnTo>
                <a:lnTo>
                  <a:pt x="10382" y="145351"/>
                </a:lnTo>
                <a:lnTo>
                  <a:pt x="14930" y="150161"/>
                </a:lnTo>
                <a:lnTo>
                  <a:pt x="19050" y="155066"/>
                </a:lnTo>
                <a:lnTo>
                  <a:pt x="49260" y="126491"/>
                </a:lnTo>
                <a:lnTo>
                  <a:pt x="76565" y="94186"/>
                </a:lnTo>
                <a:lnTo>
                  <a:pt x="101006" y="58072"/>
                </a:lnTo>
                <a:lnTo>
                  <a:pt x="122554" y="18161"/>
                </a:lnTo>
                <a:lnTo>
                  <a:pt x="99059" y="8254"/>
                </a:lnTo>
                <a:close/>
              </a:path>
              <a:path w="954404" h="290195">
                <a:moveTo>
                  <a:pt x="190118" y="4190"/>
                </a:moveTo>
                <a:lnTo>
                  <a:pt x="168148" y="12826"/>
                </a:lnTo>
                <a:lnTo>
                  <a:pt x="185884" y="51877"/>
                </a:lnTo>
                <a:lnTo>
                  <a:pt x="210311" y="87868"/>
                </a:lnTo>
                <a:lnTo>
                  <a:pt x="241407" y="120786"/>
                </a:lnTo>
                <a:lnTo>
                  <a:pt x="279145" y="150621"/>
                </a:lnTo>
                <a:lnTo>
                  <a:pt x="284220" y="143597"/>
                </a:lnTo>
                <a:lnTo>
                  <a:pt x="288972" y="137382"/>
                </a:lnTo>
                <a:lnTo>
                  <a:pt x="293415" y="131976"/>
                </a:lnTo>
                <a:lnTo>
                  <a:pt x="297560" y="127380"/>
                </a:lnTo>
                <a:lnTo>
                  <a:pt x="261413" y="102596"/>
                </a:lnTo>
                <a:lnTo>
                  <a:pt x="231457" y="73787"/>
                </a:lnTo>
                <a:lnTo>
                  <a:pt x="207692" y="40977"/>
                </a:lnTo>
                <a:lnTo>
                  <a:pt x="190118" y="4190"/>
                </a:lnTo>
                <a:close/>
              </a:path>
              <a:path w="954404" h="290195">
                <a:moveTo>
                  <a:pt x="600075" y="7746"/>
                </a:moveTo>
                <a:lnTo>
                  <a:pt x="361568" y="7746"/>
                </a:lnTo>
                <a:lnTo>
                  <a:pt x="361568" y="258317"/>
                </a:lnTo>
                <a:lnTo>
                  <a:pt x="358775" y="263905"/>
                </a:lnTo>
                <a:lnTo>
                  <a:pt x="353313" y="267842"/>
                </a:lnTo>
                <a:lnTo>
                  <a:pt x="366394" y="289940"/>
                </a:lnTo>
                <a:lnTo>
                  <a:pt x="371348" y="287274"/>
                </a:lnTo>
                <a:lnTo>
                  <a:pt x="375030" y="285368"/>
                </a:lnTo>
                <a:lnTo>
                  <a:pt x="413353" y="270525"/>
                </a:lnTo>
                <a:lnTo>
                  <a:pt x="454881" y="255904"/>
                </a:lnTo>
                <a:lnTo>
                  <a:pt x="384809" y="255904"/>
                </a:lnTo>
                <a:lnTo>
                  <a:pt x="384809" y="178307"/>
                </a:lnTo>
                <a:lnTo>
                  <a:pt x="623315" y="178307"/>
                </a:lnTo>
                <a:lnTo>
                  <a:pt x="623315" y="156844"/>
                </a:lnTo>
                <a:lnTo>
                  <a:pt x="384809" y="156844"/>
                </a:lnTo>
                <a:lnTo>
                  <a:pt x="384809" y="103250"/>
                </a:lnTo>
                <a:lnTo>
                  <a:pt x="600075" y="103250"/>
                </a:lnTo>
                <a:lnTo>
                  <a:pt x="600075" y="81787"/>
                </a:lnTo>
                <a:lnTo>
                  <a:pt x="384809" y="81787"/>
                </a:lnTo>
                <a:lnTo>
                  <a:pt x="384809" y="29082"/>
                </a:lnTo>
                <a:lnTo>
                  <a:pt x="600075" y="29082"/>
                </a:lnTo>
                <a:lnTo>
                  <a:pt x="600075" y="7746"/>
                </a:lnTo>
                <a:close/>
              </a:path>
              <a:path w="954404" h="290195">
                <a:moveTo>
                  <a:pt x="522604" y="178307"/>
                </a:moveTo>
                <a:lnTo>
                  <a:pt x="498475" y="178307"/>
                </a:lnTo>
                <a:lnTo>
                  <a:pt x="507857" y="208311"/>
                </a:lnTo>
                <a:lnTo>
                  <a:pt x="532622" y="254603"/>
                </a:lnTo>
                <a:lnTo>
                  <a:pt x="565340" y="282209"/>
                </a:lnTo>
                <a:lnTo>
                  <a:pt x="583056" y="286003"/>
                </a:lnTo>
                <a:lnTo>
                  <a:pt x="592268" y="284430"/>
                </a:lnTo>
                <a:lnTo>
                  <a:pt x="600265" y="279701"/>
                </a:lnTo>
                <a:lnTo>
                  <a:pt x="607024" y="271805"/>
                </a:lnTo>
                <a:lnTo>
                  <a:pt x="612520" y="260730"/>
                </a:lnTo>
                <a:lnTo>
                  <a:pt x="612864" y="259699"/>
                </a:lnTo>
                <a:lnTo>
                  <a:pt x="581167" y="259699"/>
                </a:lnTo>
                <a:lnTo>
                  <a:pt x="574966" y="259046"/>
                </a:lnTo>
                <a:lnTo>
                  <a:pt x="567943" y="254762"/>
                </a:lnTo>
                <a:lnTo>
                  <a:pt x="553823" y="240833"/>
                </a:lnTo>
                <a:lnTo>
                  <a:pt x="541559" y="223440"/>
                </a:lnTo>
                <a:lnTo>
                  <a:pt x="531153" y="202594"/>
                </a:lnTo>
                <a:lnTo>
                  <a:pt x="522604" y="178307"/>
                </a:lnTo>
                <a:close/>
              </a:path>
              <a:path w="954404" h="290195">
                <a:moveTo>
                  <a:pt x="601852" y="199389"/>
                </a:moveTo>
                <a:lnTo>
                  <a:pt x="594441" y="241395"/>
                </a:lnTo>
                <a:lnTo>
                  <a:pt x="581167" y="259699"/>
                </a:lnTo>
                <a:lnTo>
                  <a:pt x="612864" y="259699"/>
                </a:lnTo>
                <a:lnTo>
                  <a:pt x="615997" y="250299"/>
                </a:lnTo>
                <a:lnTo>
                  <a:pt x="619188" y="238045"/>
                </a:lnTo>
                <a:lnTo>
                  <a:pt x="622093" y="223958"/>
                </a:lnTo>
                <a:lnTo>
                  <a:pt x="624712" y="208025"/>
                </a:lnTo>
                <a:lnTo>
                  <a:pt x="618616" y="206247"/>
                </a:lnTo>
                <a:lnTo>
                  <a:pt x="610996" y="203326"/>
                </a:lnTo>
                <a:lnTo>
                  <a:pt x="601852" y="199389"/>
                </a:lnTo>
                <a:close/>
              </a:path>
              <a:path w="954404" h="290195">
                <a:moveTo>
                  <a:pt x="457707" y="228853"/>
                </a:moveTo>
                <a:lnTo>
                  <a:pt x="438656" y="236688"/>
                </a:lnTo>
                <a:lnTo>
                  <a:pt x="420163" y="243808"/>
                </a:lnTo>
                <a:lnTo>
                  <a:pt x="402218" y="250213"/>
                </a:lnTo>
                <a:lnTo>
                  <a:pt x="384809" y="255904"/>
                </a:lnTo>
                <a:lnTo>
                  <a:pt x="454881" y="255904"/>
                </a:lnTo>
                <a:lnTo>
                  <a:pt x="457453" y="255015"/>
                </a:lnTo>
                <a:lnTo>
                  <a:pt x="457118" y="248731"/>
                </a:lnTo>
                <a:lnTo>
                  <a:pt x="457225" y="236688"/>
                </a:lnTo>
                <a:lnTo>
                  <a:pt x="457257" y="235638"/>
                </a:lnTo>
                <a:lnTo>
                  <a:pt x="457707" y="228853"/>
                </a:lnTo>
                <a:close/>
              </a:path>
              <a:path w="954404" h="290195">
                <a:moveTo>
                  <a:pt x="509650" y="103250"/>
                </a:moveTo>
                <a:lnTo>
                  <a:pt x="485901" y="103250"/>
                </a:lnTo>
                <a:lnTo>
                  <a:pt x="487490" y="117607"/>
                </a:lnTo>
                <a:lnTo>
                  <a:pt x="489345" y="131333"/>
                </a:lnTo>
                <a:lnTo>
                  <a:pt x="491447" y="144416"/>
                </a:lnTo>
                <a:lnTo>
                  <a:pt x="493775" y="156844"/>
                </a:lnTo>
                <a:lnTo>
                  <a:pt x="517270" y="156844"/>
                </a:lnTo>
                <a:lnTo>
                  <a:pt x="514915" y="144273"/>
                </a:lnTo>
                <a:lnTo>
                  <a:pt x="512865" y="131143"/>
                </a:lnTo>
                <a:lnTo>
                  <a:pt x="511112" y="117465"/>
                </a:lnTo>
                <a:lnTo>
                  <a:pt x="509650" y="103250"/>
                </a:lnTo>
                <a:close/>
              </a:path>
              <a:path w="954404" h="290195">
                <a:moveTo>
                  <a:pt x="600075" y="103250"/>
                </a:moveTo>
                <a:lnTo>
                  <a:pt x="576579" y="103250"/>
                </a:lnTo>
                <a:lnTo>
                  <a:pt x="576579" y="116331"/>
                </a:lnTo>
                <a:lnTo>
                  <a:pt x="600075" y="116331"/>
                </a:lnTo>
                <a:lnTo>
                  <a:pt x="600075" y="103250"/>
                </a:lnTo>
                <a:close/>
              </a:path>
              <a:path w="954404" h="290195">
                <a:moveTo>
                  <a:pt x="600075" y="29082"/>
                </a:moveTo>
                <a:lnTo>
                  <a:pt x="576579" y="29082"/>
                </a:lnTo>
                <a:lnTo>
                  <a:pt x="576579" y="81787"/>
                </a:lnTo>
                <a:lnTo>
                  <a:pt x="600075" y="81787"/>
                </a:lnTo>
                <a:lnTo>
                  <a:pt x="600075" y="29082"/>
                </a:lnTo>
                <a:close/>
              </a:path>
              <a:path w="954404" h="290195">
                <a:moveTo>
                  <a:pt x="954277" y="189864"/>
                </a:moveTo>
                <a:lnTo>
                  <a:pt x="667257" y="189864"/>
                </a:lnTo>
                <a:lnTo>
                  <a:pt x="667257" y="210057"/>
                </a:lnTo>
                <a:lnTo>
                  <a:pt x="954277" y="210057"/>
                </a:lnTo>
                <a:lnTo>
                  <a:pt x="954277" y="189864"/>
                </a:lnTo>
                <a:close/>
              </a:path>
              <a:path w="954404" h="290195">
                <a:moveTo>
                  <a:pt x="754252" y="5079"/>
                </a:moveTo>
                <a:lnTo>
                  <a:pt x="736486" y="10769"/>
                </a:lnTo>
                <a:lnTo>
                  <a:pt x="719566" y="15636"/>
                </a:lnTo>
                <a:lnTo>
                  <a:pt x="703478" y="19671"/>
                </a:lnTo>
                <a:lnTo>
                  <a:pt x="688212" y="22859"/>
                </a:lnTo>
                <a:lnTo>
                  <a:pt x="688212" y="189864"/>
                </a:lnTo>
                <a:lnTo>
                  <a:pt x="709040" y="189864"/>
                </a:lnTo>
                <a:lnTo>
                  <a:pt x="709040" y="150621"/>
                </a:lnTo>
                <a:lnTo>
                  <a:pt x="763142" y="150621"/>
                </a:lnTo>
                <a:lnTo>
                  <a:pt x="763142" y="132079"/>
                </a:lnTo>
                <a:lnTo>
                  <a:pt x="709040" y="132079"/>
                </a:lnTo>
                <a:lnTo>
                  <a:pt x="709040" y="92582"/>
                </a:lnTo>
                <a:lnTo>
                  <a:pt x="763142" y="92582"/>
                </a:lnTo>
                <a:lnTo>
                  <a:pt x="763142" y="74040"/>
                </a:lnTo>
                <a:lnTo>
                  <a:pt x="709040" y="74040"/>
                </a:lnTo>
                <a:lnTo>
                  <a:pt x="709040" y="39624"/>
                </a:lnTo>
                <a:lnTo>
                  <a:pt x="723161" y="36216"/>
                </a:lnTo>
                <a:lnTo>
                  <a:pt x="737330" y="32654"/>
                </a:lnTo>
                <a:lnTo>
                  <a:pt x="751546" y="28926"/>
                </a:lnTo>
                <a:lnTo>
                  <a:pt x="765809" y="25018"/>
                </a:lnTo>
                <a:lnTo>
                  <a:pt x="754252" y="5079"/>
                </a:lnTo>
                <a:close/>
              </a:path>
              <a:path w="954404" h="290195">
                <a:moveTo>
                  <a:pt x="793876" y="123443"/>
                </a:moveTo>
                <a:lnTo>
                  <a:pt x="773556" y="123443"/>
                </a:lnTo>
                <a:lnTo>
                  <a:pt x="773556" y="189864"/>
                </a:lnTo>
                <a:lnTo>
                  <a:pt x="793876" y="189864"/>
                </a:lnTo>
                <a:lnTo>
                  <a:pt x="793876" y="123443"/>
                </a:lnTo>
                <a:close/>
              </a:path>
              <a:path w="954404" h="290195">
                <a:moveTo>
                  <a:pt x="794384" y="0"/>
                </a:moveTo>
                <a:lnTo>
                  <a:pt x="773556" y="0"/>
                </a:lnTo>
                <a:lnTo>
                  <a:pt x="773556" y="109474"/>
                </a:lnTo>
                <a:lnTo>
                  <a:pt x="831087" y="109474"/>
                </a:lnTo>
                <a:lnTo>
                  <a:pt x="831087" y="189864"/>
                </a:lnTo>
                <a:lnTo>
                  <a:pt x="851280" y="189864"/>
                </a:lnTo>
                <a:lnTo>
                  <a:pt x="851280" y="89280"/>
                </a:lnTo>
                <a:lnTo>
                  <a:pt x="794384" y="89280"/>
                </a:lnTo>
                <a:lnTo>
                  <a:pt x="794384" y="51434"/>
                </a:lnTo>
                <a:lnTo>
                  <a:pt x="853693" y="51434"/>
                </a:lnTo>
                <a:lnTo>
                  <a:pt x="853693" y="33019"/>
                </a:lnTo>
                <a:lnTo>
                  <a:pt x="794384" y="33019"/>
                </a:lnTo>
                <a:lnTo>
                  <a:pt x="794384" y="0"/>
                </a:lnTo>
                <a:close/>
              </a:path>
              <a:path w="954404" h="290195">
                <a:moveTo>
                  <a:pt x="933068" y="15747"/>
                </a:moveTo>
                <a:lnTo>
                  <a:pt x="859027" y="15747"/>
                </a:lnTo>
                <a:lnTo>
                  <a:pt x="859027" y="34797"/>
                </a:lnTo>
                <a:lnTo>
                  <a:pt x="912240" y="34797"/>
                </a:lnTo>
                <a:lnTo>
                  <a:pt x="912240" y="74040"/>
                </a:lnTo>
                <a:lnTo>
                  <a:pt x="860805" y="74040"/>
                </a:lnTo>
                <a:lnTo>
                  <a:pt x="860805" y="92582"/>
                </a:lnTo>
                <a:lnTo>
                  <a:pt x="912240" y="92582"/>
                </a:lnTo>
                <a:lnTo>
                  <a:pt x="912240" y="132079"/>
                </a:lnTo>
                <a:lnTo>
                  <a:pt x="860805" y="132079"/>
                </a:lnTo>
                <a:lnTo>
                  <a:pt x="860805" y="150621"/>
                </a:lnTo>
                <a:lnTo>
                  <a:pt x="912240" y="150621"/>
                </a:lnTo>
                <a:lnTo>
                  <a:pt x="912240" y="189864"/>
                </a:lnTo>
                <a:lnTo>
                  <a:pt x="933068" y="189864"/>
                </a:lnTo>
                <a:lnTo>
                  <a:pt x="933068" y="15747"/>
                </a:lnTo>
                <a:close/>
              </a:path>
              <a:path w="954404" h="290195">
                <a:moveTo>
                  <a:pt x="848232" y="220852"/>
                </a:moveTo>
                <a:lnTo>
                  <a:pt x="836421" y="241045"/>
                </a:lnTo>
                <a:lnTo>
                  <a:pt x="860141" y="251690"/>
                </a:lnTo>
                <a:lnTo>
                  <a:pt x="885205" y="263429"/>
                </a:lnTo>
                <a:lnTo>
                  <a:pt x="911627" y="276264"/>
                </a:lnTo>
                <a:lnTo>
                  <a:pt x="939418" y="290194"/>
                </a:lnTo>
                <a:lnTo>
                  <a:pt x="951229" y="267588"/>
                </a:lnTo>
                <a:lnTo>
                  <a:pt x="905303" y="246364"/>
                </a:lnTo>
                <a:lnTo>
                  <a:pt x="848232" y="220852"/>
                </a:lnTo>
                <a:close/>
              </a:path>
              <a:path w="954404" h="290195">
                <a:moveTo>
                  <a:pt x="770635" y="219582"/>
                </a:moveTo>
                <a:lnTo>
                  <a:pt x="747416" y="231062"/>
                </a:lnTo>
                <a:lnTo>
                  <a:pt x="722518" y="243030"/>
                </a:lnTo>
                <a:lnTo>
                  <a:pt x="695930" y="255498"/>
                </a:lnTo>
                <a:lnTo>
                  <a:pt x="667638" y="268477"/>
                </a:lnTo>
                <a:lnTo>
                  <a:pt x="670946" y="273385"/>
                </a:lnTo>
                <a:lnTo>
                  <a:pt x="674385" y="278590"/>
                </a:lnTo>
                <a:lnTo>
                  <a:pt x="677943" y="284104"/>
                </a:lnTo>
                <a:lnTo>
                  <a:pt x="681608" y="289940"/>
                </a:lnTo>
                <a:lnTo>
                  <a:pt x="782827" y="239902"/>
                </a:lnTo>
                <a:lnTo>
                  <a:pt x="770635" y="2195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8015858" y="3488309"/>
            <a:ext cx="600711" cy="294640"/>
          </a:xfrm>
          <a:custGeom>
            <a:avLst/>
            <a:gdLst/>
            <a:ahLst/>
            <a:cxnLst/>
            <a:rect l="l" t="t" r="r" b="b"/>
            <a:pathLst>
              <a:path w="600709" h="294639">
                <a:moveTo>
                  <a:pt x="66929" y="165480"/>
                </a:moveTo>
                <a:lnTo>
                  <a:pt x="43688" y="165480"/>
                </a:lnTo>
                <a:lnTo>
                  <a:pt x="43688" y="291972"/>
                </a:lnTo>
                <a:lnTo>
                  <a:pt x="66929" y="291972"/>
                </a:lnTo>
                <a:lnTo>
                  <a:pt x="66929" y="165480"/>
                </a:lnTo>
                <a:close/>
              </a:path>
              <a:path w="600709" h="294639">
                <a:moveTo>
                  <a:pt x="293243" y="259460"/>
                </a:moveTo>
                <a:lnTo>
                  <a:pt x="101219" y="259460"/>
                </a:lnTo>
                <a:lnTo>
                  <a:pt x="101219" y="282701"/>
                </a:lnTo>
                <a:lnTo>
                  <a:pt x="293243" y="282701"/>
                </a:lnTo>
                <a:lnTo>
                  <a:pt x="293243" y="259460"/>
                </a:lnTo>
                <a:close/>
              </a:path>
              <a:path w="600709" h="294639">
                <a:moveTo>
                  <a:pt x="208661" y="113664"/>
                </a:moveTo>
                <a:lnTo>
                  <a:pt x="184785" y="113664"/>
                </a:lnTo>
                <a:lnTo>
                  <a:pt x="184785" y="259460"/>
                </a:lnTo>
                <a:lnTo>
                  <a:pt x="208661" y="259460"/>
                </a:lnTo>
                <a:lnTo>
                  <a:pt x="208661" y="113664"/>
                </a:lnTo>
                <a:close/>
              </a:path>
              <a:path w="600709" h="294639">
                <a:moveTo>
                  <a:pt x="101219" y="61849"/>
                </a:moveTo>
                <a:lnTo>
                  <a:pt x="4445" y="61849"/>
                </a:lnTo>
                <a:lnTo>
                  <a:pt x="4445" y="83312"/>
                </a:lnTo>
                <a:lnTo>
                  <a:pt x="75946" y="83312"/>
                </a:lnTo>
                <a:lnTo>
                  <a:pt x="59918" y="108938"/>
                </a:lnTo>
                <a:lnTo>
                  <a:pt x="41925" y="132492"/>
                </a:lnTo>
                <a:lnTo>
                  <a:pt x="21957" y="153999"/>
                </a:lnTo>
                <a:lnTo>
                  <a:pt x="0" y="173481"/>
                </a:lnTo>
                <a:lnTo>
                  <a:pt x="2792" y="180593"/>
                </a:lnTo>
                <a:lnTo>
                  <a:pt x="4953" y="186626"/>
                </a:lnTo>
                <a:lnTo>
                  <a:pt x="6858" y="192627"/>
                </a:lnTo>
                <a:lnTo>
                  <a:pt x="8382" y="198246"/>
                </a:lnTo>
                <a:lnTo>
                  <a:pt x="17738" y="190341"/>
                </a:lnTo>
                <a:lnTo>
                  <a:pt x="26749" y="182244"/>
                </a:lnTo>
                <a:lnTo>
                  <a:pt x="35403" y="173958"/>
                </a:lnTo>
                <a:lnTo>
                  <a:pt x="43688" y="165480"/>
                </a:lnTo>
                <a:lnTo>
                  <a:pt x="66929" y="165480"/>
                </a:lnTo>
                <a:lnTo>
                  <a:pt x="66929" y="138556"/>
                </a:lnTo>
                <a:lnTo>
                  <a:pt x="76501" y="125434"/>
                </a:lnTo>
                <a:lnTo>
                  <a:pt x="85407" y="111966"/>
                </a:lnTo>
                <a:lnTo>
                  <a:pt x="93646" y="98141"/>
                </a:lnTo>
                <a:lnTo>
                  <a:pt x="101219" y="83946"/>
                </a:lnTo>
                <a:lnTo>
                  <a:pt x="101219" y="61849"/>
                </a:lnTo>
                <a:close/>
              </a:path>
              <a:path w="600709" h="294639">
                <a:moveTo>
                  <a:pt x="85979" y="142239"/>
                </a:moveTo>
                <a:lnTo>
                  <a:pt x="70485" y="155066"/>
                </a:lnTo>
                <a:lnTo>
                  <a:pt x="78295" y="164927"/>
                </a:lnTo>
                <a:lnTo>
                  <a:pt x="85915" y="174894"/>
                </a:lnTo>
                <a:lnTo>
                  <a:pt x="93345" y="184981"/>
                </a:lnTo>
                <a:lnTo>
                  <a:pt x="100584" y="195198"/>
                </a:lnTo>
                <a:lnTo>
                  <a:pt x="118999" y="180593"/>
                </a:lnTo>
                <a:lnTo>
                  <a:pt x="111375" y="171404"/>
                </a:lnTo>
                <a:lnTo>
                  <a:pt x="103346" y="161940"/>
                </a:lnTo>
                <a:lnTo>
                  <a:pt x="94888" y="152215"/>
                </a:lnTo>
                <a:lnTo>
                  <a:pt x="85979" y="142239"/>
                </a:lnTo>
                <a:close/>
              </a:path>
              <a:path w="600709" h="294639">
                <a:moveTo>
                  <a:pt x="284225" y="90424"/>
                </a:moveTo>
                <a:lnTo>
                  <a:pt x="114046" y="90424"/>
                </a:lnTo>
                <a:lnTo>
                  <a:pt x="114046" y="113664"/>
                </a:lnTo>
                <a:lnTo>
                  <a:pt x="284225" y="113664"/>
                </a:lnTo>
                <a:lnTo>
                  <a:pt x="284225" y="90424"/>
                </a:lnTo>
                <a:close/>
              </a:path>
              <a:path w="600709" h="294639">
                <a:moveTo>
                  <a:pt x="208661" y="3175"/>
                </a:moveTo>
                <a:lnTo>
                  <a:pt x="184785" y="3175"/>
                </a:lnTo>
                <a:lnTo>
                  <a:pt x="184785" y="90424"/>
                </a:lnTo>
                <a:lnTo>
                  <a:pt x="208661" y="90424"/>
                </a:lnTo>
                <a:lnTo>
                  <a:pt x="208661" y="3175"/>
                </a:lnTo>
                <a:close/>
              </a:path>
              <a:path w="600709" h="294639">
                <a:moveTo>
                  <a:pt x="54737" y="1396"/>
                </a:moveTo>
                <a:lnTo>
                  <a:pt x="33909" y="11811"/>
                </a:lnTo>
                <a:lnTo>
                  <a:pt x="39219" y="21052"/>
                </a:lnTo>
                <a:lnTo>
                  <a:pt x="44672" y="31067"/>
                </a:lnTo>
                <a:lnTo>
                  <a:pt x="50268" y="41868"/>
                </a:lnTo>
                <a:lnTo>
                  <a:pt x="56007" y="53466"/>
                </a:lnTo>
                <a:lnTo>
                  <a:pt x="77977" y="42163"/>
                </a:lnTo>
                <a:lnTo>
                  <a:pt x="71953" y="30972"/>
                </a:lnTo>
                <a:lnTo>
                  <a:pt x="66071" y="20446"/>
                </a:lnTo>
                <a:lnTo>
                  <a:pt x="60332" y="10588"/>
                </a:lnTo>
                <a:lnTo>
                  <a:pt x="54737" y="1396"/>
                </a:lnTo>
                <a:close/>
              </a:path>
              <a:path w="600709" h="294639">
                <a:moveTo>
                  <a:pt x="571754" y="90169"/>
                </a:moveTo>
                <a:lnTo>
                  <a:pt x="334899" y="90169"/>
                </a:lnTo>
                <a:lnTo>
                  <a:pt x="334899" y="183260"/>
                </a:lnTo>
                <a:lnTo>
                  <a:pt x="357505" y="183260"/>
                </a:lnTo>
                <a:lnTo>
                  <a:pt x="357505" y="174624"/>
                </a:lnTo>
                <a:lnTo>
                  <a:pt x="571754" y="174624"/>
                </a:lnTo>
                <a:lnTo>
                  <a:pt x="571754" y="157352"/>
                </a:lnTo>
                <a:lnTo>
                  <a:pt x="357505" y="157352"/>
                </a:lnTo>
                <a:lnTo>
                  <a:pt x="357505" y="107441"/>
                </a:lnTo>
                <a:lnTo>
                  <a:pt x="571754" y="107441"/>
                </a:lnTo>
                <a:lnTo>
                  <a:pt x="571754" y="90169"/>
                </a:lnTo>
                <a:close/>
              </a:path>
              <a:path w="600709" h="294639">
                <a:moveTo>
                  <a:pt x="571754" y="174624"/>
                </a:moveTo>
                <a:lnTo>
                  <a:pt x="549148" y="174624"/>
                </a:lnTo>
                <a:lnTo>
                  <a:pt x="549148" y="182752"/>
                </a:lnTo>
                <a:lnTo>
                  <a:pt x="571754" y="182752"/>
                </a:lnTo>
                <a:lnTo>
                  <a:pt x="571754" y="174624"/>
                </a:lnTo>
                <a:close/>
              </a:path>
              <a:path w="600709" h="294639">
                <a:moveTo>
                  <a:pt x="464312" y="107441"/>
                </a:moveTo>
                <a:lnTo>
                  <a:pt x="442341" y="107441"/>
                </a:lnTo>
                <a:lnTo>
                  <a:pt x="442341" y="157352"/>
                </a:lnTo>
                <a:lnTo>
                  <a:pt x="464312" y="157352"/>
                </a:lnTo>
                <a:lnTo>
                  <a:pt x="464312" y="107441"/>
                </a:lnTo>
                <a:close/>
              </a:path>
              <a:path w="600709" h="294639">
                <a:moveTo>
                  <a:pt x="571754" y="107441"/>
                </a:moveTo>
                <a:lnTo>
                  <a:pt x="549148" y="107441"/>
                </a:lnTo>
                <a:lnTo>
                  <a:pt x="549148" y="157352"/>
                </a:lnTo>
                <a:lnTo>
                  <a:pt x="571754" y="157352"/>
                </a:lnTo>
                <a:lnTo>
                  <a:pt x="571754" y="107441"/>
                </a:lnTo>
                <a:close/>
              </a:path>
              <a:path w="600709" h="294639">
                <a:moveTo>
                  <a:pt x="514096" y="109474"/>
                </a:moveTo>
                <a:lnTo>
                  <a:pt x="505499" y="117786"/>
                </a:lnTo>
                <a:lnTo>
                  <a:pt x="496665" y="125968"/>
                </a:lnTo>
                <a:lnTo>
                  <a:pt x="487592" y="134030"/>
                </a:lnTo>
                <a:lnTo>
                  <a:pt x="478282" y="141985"/>
                </a:lnTo>
                <a:lnTo>
                  <a:pt x="492633" y="154685"/>
                </a:lnTo>
                <a:lnTo>
                  <a:pt x="501155" y="147540"/>
                </a:lnTo>
                <a:lnTo>
                  <a:pt x="510143" y="139811"/>
                </a:lnTo>
                <a:lnTo>
                  <a:pt x="519646" y="131429"/>
                </a:lnTo>
                <a:lnTo>
                  <a:pt x="529463" y="122554"/>
                </a:lnTo>
                <a:lnTo>
                  <a:pt x="514096" y="109474"/>
                </a:lnTo>
                <a:close/>
              </a:path>
              <a:path w="600709" h="294639">
                <a:moveTo>
                  <a:pt x="390779" y="110362"/>
                </a:moveTo>
                <a:lnTo>
                  <a:pt x="376809" y="121665"/>
                </a:lnTo>
                <a:lnTo>
                  <a:pt x="386771" y="131486"/>
                </a:lnTo>
                <a:lnTo>
                  <a:pt x="395287" y="140144"/>
                </a:lnTo>
                <a:lnTo>
                  <a:pt x="402526" y="147812"/>
                </a:lnTo>
                <a:lnTo>
                  <a:pt x="408432" y="154431"/>
                </a:lnTo>
                <a:lnTo>
                  <a:pt x="425069" y="141604"/>
                </a:lnTo>
                <a:lnTo>
                  <a:pt x="414538" y="131429"/>
                </a:lnTo>
                <a:lnTo>
                  <a:pt x="405733" y="123221"/>
                </a:lnTo>
                <a:lnTo>
                  <a:pt x="397708" y="116101"/>
                </a:lnTo>
                <a:lnTo>
                  <a:pt x="390779" y="110362"/>
                </a:lnTo>
                <a:close/>
              </a:path>
              <a:path w="600709" h="294639">
                <a:moveTo>
                  <a:pt x="473329" y="0"/>
                </a:moveTo>
                <a:lnTo>
                  <a:pt x="442595" y="0"/>
                </a:lnTo>
                <a:lnTo>
                  <a:pt x="414613" y="22163"/>
                </a:lnTo>
                <a:lnTo>
                  <a:pt x="382476" y="41767"/>
                </a:lnTo>
                <a:lnTo>
                  <a:pt x="346172" y="58775"/>
                </a:lnTo>
                <a:lnTo>
                  <a:pt x="305689" y="73151"/>
                </a:lnTo>
                <a:lnTo>
                  <a:pt x="311404" y="80263"/>
                </a:lnTo>
                <a:lnTo>
                  <a:pt x="316357" y="86613"/>
                </a:lnTo>
                <a:lnTo>
                  <a:pt x="320294" y="92201"/>
                </a:lnTo>
                <a:lnTo>
                  <a:pt x="335200" y="86463"/>
                </a:lnTo>
                <a:lnTo>
                  <a:pt x="349631" y="80486"/>
                </a:lnTo>
                <a:lnTo>
                  <a:pt x="363585" y="74271"/>
                </a:lnTo>
                <a:lnTo>
                  <a:pt x="377063" y="67817"/>
                </a:lnTo>
                <a:lnTo>
                  <a:pt x="529463" y="67817"/>
                </a:lnTo>
                <a:lnTo>
                  <a:pt x="529463" y="65404"/>
                </a:lnTo>
                <a:lnTo>
                  <a:pt x="590197" y="65404"/>
                </a:lnTo>
                <a:lnTo>
                  <a:pt x="565136" y="58138"/>
                </a:lnTo>
                <a:lnTo>
                  <a:pt x="558559" y="55371"/>
                </a:lnTo>
                <a:lnTo>
                  <a:pt x="399796" y="55371"/>
                </a:lnTo>
                <a:lnTo>
                  <a:pt x="414410" y="46511"/>
                </a:lnTo>
                <a:lnTo>
                  <a:pt x="428323" y="37258"/>
                </a:lnTo>
                <a:lnTo>
                  <a:pt x="441497" y="27600"/>
                </a:lnTo>
                <a:lnTo>
                  <a:pt x="453898" y="17525"/>
                </a:lnTo>
                <a:lnTo>
                  <a:pt x="488115" y="17525"/>
                </a:lnTo>
                <a:lnTo>
                  <a:pt x="469392" y="3810"/>
                </a:lnTo>
                <a:lnTo>
                  <a:pt x="473329" y="0"/>
                </a:lnTo>
                <a:close/>
              </a:path>
              <a:path w="600709" h="294639">
                <a:moveTo>
                  <a:pt x="590197" y="65404"/>
                </a:moveTo>
                <a:lnTo>
                  <a:pt x="529463" y="65404"/>
                </a:lnTo>
                <a:lnTo>
                  <a:pt x="543131" y="71689"/>
                </a:lnTo>
                <a:lnTo>
                  <a:pt x="557276" y="77771"/>
                </a:lnTo>
                <a:lnTo>
                  <a:pt x="571896" y="83639"/>
                </a:lnTo>
                <a:lnTo>
                  <a:pt x="586994" y="89280"/>
                </a:lnTo>
                <a:lnTo>
                  <a:pt x="590931" y="81533"/>
                </a:lnTo>
                <a:lnTo>
                  <a:pt x="595502" y="74549"/>
                </a:lnTo>
                <a:lnTo>
                  <a:pt x="600710" y="68452"/>
                </a:lnTo>
                <a:lnTo>
                  <a:pt x="590197" y="65404"/>
                </a:lnTo>
                <a:close/>
              </a:path>
              <a:path w="600709" h="294639">
                <a:moveTo>
                  <a:pt x="529463" y="67817"/>
                </a:moveTo>
                <a:lnTo>
                  <a:pt x="377063" y="67817"/>
                </a:lnTo>
                <a:lnTo>
                  <a:pt x="377063" y="73151"/>
                </a:lnTo>
                <a:lnTo>
                  <a:pt x="529463" y="73151"/>
                </a:lnTo>
                <a:lnTo>
                  <a:pt x="529463" y="67817"/>
                </a:lnTo>
                <a:close/>
              </a:path>
              <a:path w="600709" h="294639">
                <a:moveTo>
                  <a:pt x="488115" y="17525"/>
                </a:moveTo>
                <a:lnTo>
                  <a:pt x="453898" y="17525"/>
                </a:lnTo>
                <a:lnTo>
                  <a:pt x="466778" y="27600"/>
                </a:lnTo>
                <a:lnTo>
                  <a:pt x="480456" y="37258"/>
                </a:lnTo>
                <a:lnTo>
                  <a:pt x="494920" y="46511"/>
                </a:lnTo>
                <a:lnTo>
                  <a:pt x="510159" y="55371"/>
                </a:lnTo>
                <a:lnTo>
                  <a:pt x="558559" y="55371"/>
                </a:lnTo>
                <a:lnTo>
                  <a:pt x="531383" y="43942"/>
                </a:lnTo>
                <a:lnTo>
                  <a:pt x="499465" y="25840"/>
                </a:lnTo>
                <a:lnTo>
                  <a:pt x="488115" y="17525"/>
                </a:lnTo>
                <a:close/>
              </a:path>
              <a:path w="600709" h="294639">
                <a:moveTo>
                  <a:pt x="550926" y="193674"/>
                </a:moveTo>
                <a:lnTo>
                  <a:pt x="356235" y="193674"/>
                </a:lnTo>
                <a:lnTo>
                  <a:pt x="356235" y="294639"/>
                </a:lnTo>
                <a:lnTo>
                  <a:pt x="378968" y="294639"/>
                </a:lnTo>
                <a:lnTo>
                  <a:pt x="378968" y="282066"/>
                </a:lnTo>
                <a:lnTo>
                  <a:pt x="550926" y="282066"/>
                </a:lnTo>
                <a:lnTo>
                  <a:pt x="550926" y="265429"/>
                </a:lnTo>
                <a:lnTo>
                  <a:pt x="378968" y="265429"/>
                </a:lnTo>
                <a:lnTo>
                  <a:pt x="378968" y="245871"/>
                </a:lnTo>
                <a:lnTo>
                  <a:pt x="550926" y="245871"/>
                </a:lnTo>
                <a:lnTo>
                  <a:pt x="550926" y="229742"/>
                </a:lnTo>
                <a:lnTo>
                  <a:pt x="378968" y="229742"/>
                </a:lnTo>
                <a:lnTo>
                  <a:pt x="378968" y="210438"/>
                </a:lnTo>
                <a:lnTo>
                  <a:pt x="550926" y="210438"/>
                </a:lnTo>
                <a:lnTo>
                  <a:pt x="550926" y="193674"/>
                </a:lnTo>
                <a:close/>
              </a:path>
              <a:path w="600709" h="294639">
                <a:moveTo>
                  <a:pt x="550926" y="282066"/>
                </a:moveTo>
                <a:lnTo>
                  <a:pt x="528320" y="282066"/>
                </a:lnTo>
                <a:lnTo>
                  <a:pt x="528320" y="294004"/>
                </a:lnTo>
                <a:lnTo>
                  <a:pt x="550926" y="294004"/>
                </a:lnTo>
                <a:lnTo>
                  <a:pt x="550926" y="282066"/>
                </a:lnTo>
                <a:close/>
              </a:path>
              <a:path w="600709" h="294639">
                <a:moveTo>
                  <a:pt x="550926" y="245871"/>
                </a:moveTo>
                <a:lnTo>
                  <a:pt x="528320" y="245871"/>
                </a:lnTo>
                <a:lnTo>
                  <a:pt x="528320" y="265429"/>
                </a:lnTo>
                <a:lnTo>
                  <a:pt x="550926" y="265429"/>
                </a:lnTo>
                <a:lnTo>
                  <a:pt x="550926" y="245871"/>
                </a:lnTo>
                <a:close/>
              </a:path>
              <a:path w="600709" h="294639">
                <a:moveTo>
                  <a:pt x="550926" y="210438"/>
                </a:moveTo>
                <a:lnTo>
                  <a:pt x="528320" y="210438"/>
                </a:lnTo>
                <a:lnTo>
                  <a:pt x="528320" y="229742"/>
                </a:lnTo>
                <a:lnTo>
                  <a:pt x="550926" y="229742"/>
                </a:lnTo>
                <a:lnTo>
                  <a:pt x="550926" y="2104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8015478" y="2311147"/>
            <a:ext cx="1413511" cy="346075"/>
          </a:xfrm>
          <a:custGeom>
            <a:avLst/>
            <a:gdLst/>
            <a:ahLst/>
            <a:cxnLst/>
            <a:rect l="l" t="t" r="r" b="b"/>
            <a:pathLst>
              <a:path w="1413509" h="346075">
                <a:moveTo>
                  <a:pt x="150875" y="185800"/>
                </a:moveTo>
                <a:lnTo>
                  <a:pt x="98678" y="185800"/>
                </a:lnTo>
                <a:lnTo>
                  <a:pt x="96797" y="203517"/>
                </a:lnTo>
                <a:lnTo>
                  <a:pt x="94202" y="218566"/>
                </a:lnTo>
                <a:lnTo>
                  <a:pt x="75326" y="257143"/>
                </a:lnTo>
                <a:lnTo>
                  <a:pt x="35417" y="286940"/>
                </a:lnTo>
                <a:lnTo>
                  <a:pt x="7239" y="299974"/>
                </a:lnTo>
                <a:lnTo>
                  <a:pt x="14982" y="308429"/>
                </a:lnTo>
                <a:lnTo>
                  <a:pt x="23558" y="318563"/>
                </a:lnTo>
                <a:lnTo>
                  <a:pt x="32992" y="330388"/>
                </a:lnTo>
                <a:lnTo>
                  <a:pt x="43306" y="343915"/>
                </a:lnTo>
                <a:lnTo>
                  <a:pt x="60356" y="335865"/>
                </a:lnTo>
                <a:lnTo>
                  <a:pt x="102362" y="307593"/>
                </a:lnTo>
                <a:lnTo>
                  <a:pt x="130597" y="273268"/>
                </a:lnTo>
                <a:lnTo>
                  <a:pt x="145843" y="228869"/>
                </a:lnTo>
                <a:lnTo>
                  <a:pt x="148853" y="208758"/>
                </a:lnTo>
                <a:lnTo>
                  <a:pt x="150875" y="185800"/>
                </a:lnTo>
                <a:close/>
              </a:path>
              <a:path w="1413509" h="346075">
                <a:moveTo>
                  <a:pt x="150875" y="279780"/>
                </a:moveTo>
                <a:lnTo>
                  <a:pt x="152828" y="291923"/>
                </a:lnTo>
                <a:lnTo>
                  <a:pt x="154781" y="305450"/>
                </a:lnTo>
                <a:lnTo>
                  <a:pt x="156495" y="318563"/>
                </a:lnTo>
                <a:lnTo>
                  <a:pt x="158115" y="332231"/>
                </a:lnTo>
                <a:lnTo>
                  <a:pt x="190785" y="332978"/>
                </a:lnTo>
                <a:lnTo>
                  <a:pt x="237886" y="332462"/>
                </a:lnTo>
                <a:lnTo>
                  <a:pt x="272819" y="313723"/>
                </a:lnTo>
                <a:lnTo>
                  <a:pt x="283583" y="283590"/>
                </a:lnTo>
                <a:lnTo>
                  <a:pt x="216026" y="283590"/>
                </a:lnTo>
                <a:lnTo>
                  <a:pt x="204382" y="283352"/>
                </a:lnTo>
                <a:lnTo>
                  <a:pt x="189642" y="282638"/>
                </a:lnTo>
                <a:lnTo>
                  <a:pt x="171807" y="281447"/>
                </a:lnTo>
                <a:lnTo>
                  <a:pt x="150875" y="279780"/>
                </a:lnTo>
                <a:close/>
              </a:path>
              <a:path w="1413509" h="346075">
                <a:moveTo>
                  <a:pt x="290394" y="158241"/>
                </a:moveTo>
                <a:lnTo>
                  <a:pt x="49275" y="158241"/>
                </a:lnTo>
                <a:lnTo>
                  <a:pt x="49275" y="185800"/>
                </a:lnTo>
                <a:lnTo>
                  <a:pt x="236474" y="185800"/>
                </a:lnTo>
                <a:lnTo>
                  <a:pt x="235354" y="219952"/>
                </a:lnTo>
                <a:lnTo>
                  <a:pt x="232687" y="263489"/>
                </a:lnTo>
                <a:lnTo>
                  <a:pt x="224027" y="283590"/>
                </a:lnTo>
                <a:lnTo>
                  <a:pt x="283583" y="283590"/>
                </a:lnTo>
                <a:lnTo>
                  <a:pt x="284916" y="267983"/>
                </a:lnTo>
                <a:lnTo>
                  <a:pt x="286607" y="240014"/>
                </a:lnTo>
                <a:lnTo>
                  <a:pt x="288536" y="201066"/>
                </a:lnTo>
                <a:lnTo>
                  <a:pt x="290394" y="158241"/>
                </a:lnTo>
                <a:close/>
              </a:path>
              <a:path w="1413509" h="346075">
                <a:moveTo>
                  <a:pt x="330704" y="151129"/>
                </a:moveTo>
                <a:lnTo>
                  <a:pt x="290702" y="151129"/>
                </a:lnTo>
                <a:lnTo>
                  <a:pt x="296753" y="156491"/>
                </a:lnTo>
                <a:lnTo>
                  <a:pt x="302910" y="161734"/>
                </a:lnTo>
                <a:lnTo>
                  <a:pt x="309187" y="166881"/>
                </a:lnTo>
                <a:lnTo>
                  <a:pt x="315595" y="171957"/>
                </a:lnTo>
                <a:lnTo>
                  <a:pt x="324669" y="159317"/>
                </a:lnTo>
                <a:lnTo>
                  <a:pt x="330704" y="151129"/>
                </a:lnTo>
                <a:close/>
              </a:path>
              <a:path w="1413509" h="346075">
                <a:moveTo>
                  <a:pt x="118237" y="634"/>
                </a:moveTo>
                <a:lnTo>
                  <a:pt x="95904" y="37330"/>
                </a:lnTo>
                <a:lnTo>
                  <a:pt x="68738" y="71405"/>
                </a:lnTo>
                <a:lnTo>
                  <a:pt x="36762" y="102862"/>
                </a:lnTo>
                <a:lnTo>
                  <a:pt x="0" y="131699"/>
                </a:lnTo>
                <a:lnTo>
                  <a:pt x="7832" y="140438"/>
                </a:lnTo>
                <a:lnTo>
                  <a:pt x="15700" y="149891"/>
                </a:lnTo>
                <a:lnTo>
                  <a:pt x="23592" y="160059"/>
                </a:lnTo>
                <a:lnTo>
                  <a:pt x="31496" y="170941"/>
                </a:lnTo>
                <a:lnTo>
                  <a:pt x="37592" y="166877"/>
                </a:lnTo>
                <a:lnTo>
                  <a:pt x="43433" y="162687"/>
                </a:lnTo>
                <a:lnTo>
                  <a:pt x="49275" y="158241"/>
                </a:lnTo>
                <a:lnTo>
                  <a:pt x="290394" y="158241"/>
                </a:lnTo>
                <a:lnTo>
                  <a:pt x="290702" y="151129"/>
                </a:lnTo>
                <a:lnTo>
                  <a:pt x="330704" y="151129"/>
                </a:lnTo>
                <a:lnTo>
                  <a:pt x="333232" y="147700"/>
                </a:lnTo>
                <a:lnTo>
                  <a:pt x="340595" y="138049"/>
                </a:lnTo>
                <a:lnTo>
                  <a:pt x="73660" y="138049"/>
                </a:lnTo>
                <a:lnTo>
                  <a:pt x="99925" y="112357"/>
                </a:lnTo>
                <a:lnTo>
                  <a:pt x="123856" y="84248"/>
                </a:lnTo>
                <a:lnTo>
                  <a:pt x="145454" y="53734"/>
                </a:lnTo>
                <a:lnTo>
                  <a:pt x="164719" y="20827"/>
                </a:lnTo>
                <a:lnTo>
                  <a:pt x="118237" y="634"/>
                </a:lnTo>
                <a:close/>
              </a:path>
              <a:path w="1413509" h="346075">
                <a:moveTo>
                  <a:pt x="231648" y="1396"/>
                </a:moveTo>
                <a:lnTo>
                  <a:pt x="188595" y="23621"/>
                </a:lnTo>
                <a:lnTo>
                  <a:pt x="207095" y="54413"/>
                </a:lnTo>
                <a:lnTo>
                  <a:pt x="227917" y="83740"/>
                </a:lnTo>
                <a:lnTo>
                  <a:pt x="251049" y="111615"/>
                </a:lnTo>
                <a:lnTo>
                  <a:pt x="276478" y="138049"/>
                </a:lnTo>
                <a:lnTo>
                  <a:pt x="340595" y="138049"/>
                </a:lnTo>
                <a:lnTo>
                  <a:pt x="341294" y="137132"/>
                </a:lnTo>
                <a:lnTo>
                  <a:pt x="348869" y="127634"/>
                </a:lnTo>
                <a:lnTo>
                  <a:pt x="314194" y="101105"/>
                </a:lnTo>
                <a:lnTo>
                  <a:pt x="283114" y="71231"/>
                </a:lnTo>
                <a:lnTo>
                  <a:pt x="255607" y="37998"/>
                </a:lnTo>
                <a:lnTo>
                  <a:pt x="231648" y="1396"/>
                </a:lnTo>
                <a:close/>
              </a:path>
              <a:path w="1413509" h="346075">
                <a:moveTo>
                  <a:pt x="454278" y="224662"/>
                </a:moveTo>
                <a:lnTo>
                  <a:pt x="409194" y="224662"/>
                </a:lnTo>
                <a:lnTo>
                  <a:pt x="409194" y="341883"/>
                </a:lnTo>
                <a:lnTo>
                  <a:pt x="454278" y="341883"/>
                </a:lnTo>
                <a:lnTo>
                  <a:pt x="454278" y="224662"/>
                </a:lnTo>
                <a:close/>
              </a:path>
              <a:path w="1413509" h="346075">
                <a:moveTo>
                  <a:pt x="651510" y="256539"/>
                </a:moveTo>
                <a:lnTo>
                  <a:pt x="602615" y="256539"/>
                </a:lnTo>
                <a:lnTo>
                  <a:pt x="602615" y="341883"/>
                </a:lnTo>
                <a:lnTo>
                  <a:pt x="651510" y="341883"/>
                </a:lnTo>
                <a:lnTo>
                  <a:pt x="651510" y="256539"/>
                </a:lnTo>
                <a:close/>
              </a:path>
              <a:path w="1413509" h="346075">
                <a:moveTo>
                  <a:pt x="454278" y="145287"/>
                </a:moveTo>
                <a:lnTo>
                  <a:pt x="407543" y="145287"/>
                </a:lnTo>
                <a:lnTo>
                  <a:pt x="397636" y="168626"/>
                </a:lnTo>
                <a:lnTo>
                  <a:pt x="385825" y="191023"/>
                </a:lnTo>
                <a:lnTo>
                  <a:pt x="372110" y="212492"/>
                </a:lnTo>
                <a:lnTo>
                  <a:pt x="356489" y="233044"/>
                </a:lnTo>
                <a:lnTo>
                  <a:pt x="361201" y="248717"/>
                </a:lnTo>
                <a:lnTo>
                  <a:pt x="365426" y="263175"/>
                </a:lnTo>
                <a:lnTo>
                  <a:pt x="369151" y="276443"/>
                </a:lnTo>
                <a:lnTo>
                  <a:pt x="372364" y="288543"/>
                </a:lnTo>
                <a:lnTo>
                  <a:pt x="382369" y="273472"/>
                </a:lnTo>
                <a:lnTo>
                  <a:pt x="391826" y="257794"/>
                </a:lnTo>
                <a:lnTo>
                  <a:pt x="400760" y="241520"/>
                </a:lnTo>
                <a:lnTo>
                  <a:pt x="409194" y="224662"/>
                </a:lnTo>
                <a:lnTo>
                  <a:pt x="454278" y="224662"/>
                </a:lnTo>
                <a:lnTo>
                  <a:pt x="454278" y="192277"/>
                </a:lnTo>
                <a:lnTo>
                  <a:pt x="505846" y="192277"/>
                </a:lnTo>
                <a:lnTo>
                  <a:pt x="504062" y="190462"/>
                </a:lnTo>
                <a:lnTo>
                  <a:pt x="493966" y="180641"/>
                </a:lnTo>
                <a:lnTo>
                  <a:pt x="488069" y="175132"/>
                </a:lnTo>
                <a:lnTo>
                  <a:pt x="454278" y="175132"/>
                </a:lnTo>
                <a:lnTo>
                  <a:pt x="454278" y="145287"/>
                </a:lnTo>
                <a:close/>
              </a:path>
              <a:path w="1413509" h="346075">
                <a:moveTo>
                  <a:pt x="651510" y="1015"/>
                </a:moveTo>
                <a:lnTo>
                  <a:pt x="602615" y="1015"/>
                </a:lnTo>
                <a:lnTo>
                  <a:pt x="602615" y="212343"/>
                </a:lnTo>
                <a:lnTo>
                  <a:pt x="489966" y="222630"/>
                </a:lnTo>
                <a:lnTo>
                  <a:pt x="495807" y="266318"/>
                </a:lnTo>
                <a:lnTo>
                  <a:pt x="602615" y="256539"/>
                </a:lnTo>
                <a:lnTo>
                  <a:pt x="651510" y="256539"/>
                </a:lnTo>
                <a:lnTo>
                  <a:pt x="651510" y="252221"/>
                </a:lnTo>
                <a:lnTo>
                  <a:pt x="702564" y="247523"/>
                </a:lnTo>
                <a:lnTo>
                  <a:pt x="699128" y="207899"/>
                </a:lnTo>
                <a:lnTo>
                  <a:pt x="651510" y="207899"/>
                </a:lnTo>
                <a:lnTo>
                  <a:pt x="651510" y="1015"/>
                </a:lnTo>
                <a:close/>
              </a:path>
              <a:path w="1413509" h="346075">
                <a:moveTo>
                  <a:pt x="505846" y="192277"/>
                </a:moveTo>
                <a:lnTo>
                  <a:pt x="454278" y="192277"/>
                </a:lnTo>
                <a:lnTo>
                  <a:pt x="460853" y="199538"/>
                </a:lnTo>
                <a:lnTo>
                  <a:pt x="468010" y="207597"/>
                </a:lnTo>
                <a:lnTo>
                  <a:pt x="484124" y="226059"/>
                </a:lnTo>
                <a:lnTo>
                  <a:pt x="513206" y="199770"/>
                </a:lnTo>
                <a:lnTo>
                  <a:pt x="505846" y="192277"/>
                </a:lnTo>
                <a:close/>
              </a:path>
              <a:path w="1413509" h="346075">
                <a:moveTo>
                  <a:pt x="698753" y="203580"/>
                </a:moveTo>
                <a:lnTo>
                  <a:pt x="651510" y="207899"/>
                </a:lnTo>
                <a:lnTo>
                  <a:pt x="699128" y="207899"/>
                </a:lnTo>
                <a:lnTo>
                  <a:pt x="698753" y="203580"/>
                </a:lnTo>
                <a:close/>
              </a:path>
              <a:path w="1413509" h="346075">
                <a:moveTo>
                  <a:pt x="529463" y="113664"/>
                </a:moveTo>
                <a:lnTo>
                  <a:pt x="499999" y="143890"/>
                </a:lnTo>
                <a:lnTo>
                  <a:pt x="515735" y="156535"/>
                </a:lnTo>
                <a:lnTo>
                  <a:pt x="530351" y="169132"/>
                </a:lnTo>
                <a:lnTo>
                  <a:pt x="543825" y="181681"/>
                </a:lnTo>
                <a:lnTo>
                  <a:pt x="556132" y="194182"/>
                </a:lnTo>
                <a:lnTo>
                  <a:pt x="588772" y="162559"/>
                </a:lnTo>
                <a:lnTo>
                  <a:pt x="574272" y="149651"/>
                </a:lnTo>
                <a:lnTo>
                  <a:pt x="559546" y="137207"/>
                </a:lnTo>
                <a:lnTo>
                  <a:pt x="544605" y="125216"/>
                </a:lnTo>
                <a:lnTo>
                  <a:pt x="529463" y="113664"/>
                </a:lnTo>
                <a:close/>
              </a:path>
              <a:path w="1413509" h="346075">
                <a:moveTo>
                  <a:pt x="470916" y="159512"/>
                </a:moveTo>
                <a:lnTo>
                  <a:pt x="454278" y="175132"/>
                </a:lnTo>
                <a:lnTo>
                  <a:pt x="488069" y="175132"/>
                </a:lnTo>
                <a:lnTo>
                  <a:pt x="482917" y="170320"/>
                </a:lnTo>
                <a:lnTo>
                  <a:pt x="470916" y="159512"/>
                </a:lnTo>
                <a:close/>
              </a:path>
              <a:path w="1413509" h="346075">
                <a:moveTo>
                  <a:pt x="499364" y="100583"/>
                </a:moveTo>
                <a:lnTo>
                  <a:pt x="359537" y="100583"/>
                </a:lnTo>
                <a:lnTo>
                  <a:pt x="359537" y="145287"/>
                </a:lnTo>
                <a:lnTo>
                  <a:pt x="499364" y="145287"/>
                </a:lnTo>
                <a:lnTo>
                  <a:pt x="499364" y="100583"/>
                </a:lnTo>
                <a:close/>
              </a:path>
              <a:path w="1413509" h="346075">
                <a:moveTo>
                  <a:pt x="541274" y="25653"/>
                </a:moveTo>
                <a:lnTo>
                  <a:pt x="512191" y="55117"/>
                </a:lnTo>
                <a:lnTo>
                  <a:pt x="526667" y="67022"/>
                </a:lnTo>
                <a:lnTo>
                  <a:pt x="540750" y="79486"/>
                </a:lnTo>
                <a:lnTo>
                  <a:pt x="554428" y="92497"/>
                </a:lnTo>
                <a:lnTo>
                  <a:pt x="567690" y="106044"/>
                </a:lnTo>
                <a:lnTo>
                  <a:pt x="599821" y="74167"/>
                </a:lnTo>
                <a:lnTo>
                  <a:pt x="584082" y="60211"/>
                </a:lnTo>
                <a:lnTo>
                  <a:pt x="569071" y="47482"/>
                </a:lnTo>
                <a:lnTo>
                  <a:pt x="554797" y="35966"/>
                </a:lnTo>
                <a:lnTo>
                  <a:pt x="541274" y="25653"/>
                </a:lnTo>
                <a:close/>
              </a:path>
              <a:path w="1413509" h="346075">
                <a:moveTo>
                  <a:pt x="454278" y="61721"/>
                </a:moveTo>
                <a:lnTo>
                  <a:pt x="409194" y="61721"/>
                </a:lnTo>
                <a:lnTo>
                  <a:pt x="409194" y="100583"/>
                </a:lnTo>
                <a:lnTo>
                  <a:pt x="454278" y="100583"/>
                </a:lnTo>
                <a:lnTo>
                  <a:pt x="454278" y="61721"/>
                </a:lnTo>
                <a:close/>
              </a:path>
              <a:path w="1413509" h="346075">
                <a:moveTo>
                  <a:pt x="491744" y="10032"/>
                </a:moveTo>
                <a:lnTo>
                  <a:pt x="460670" y="14202"/>
                </a:lnTo>
                <a:lnTo>
                  <a:pt x="428228" y="17954"/>
                </a:lnTo>
                <a:lnTo>
                  <a:pt x="394428" y="21302"/>
                </a:lnTo>
                <a:lnTo>
                  <a:pt x="359282" y="24256"/>
                </a:lnTo>
                <a:lnTo>
                  <a:pt x="361424" y="33474"/>
                </a:lnTo>
                <a:lnTo>
                  <a:pt x="363458" y="43418"/>
                </a:lnTo>
                <a:lnTo>
                  <a:pt x="365373" y="54100"/>
                </a:lnTo>
                <a:lnTo>
                  <a:pt x="367156" y="65531"/>
                </a:lnTo>
                <a:lnTo>
                  <a:pt x="409194" y="61721"/>
                </a:lnTo>
                <a:lnTo>
                  <a:pt x="454278" y="61721"/>
                </a:lnTo>
                <a:lnTo>
                  <a:pt x="454278" y="57023"/>
                </a:lnTo>
                <a:lnTo>
                  <a:pt x="480504" y="53879"/>
                </a:lnTo>
                <a:lnTo>
                  <a:pt x="504825" y="50545"/>
                </a:lnTo>
                <a:lnTo>
                  <a:pt x="491744" y="10032"/>
                </a:lnTo>
                <a:close/>
              </a:path>
              <a:path w="1413509" h="346075">
                <a:moveTo>
                  <a:pt x="824992" y="259714"/>
                </a:moveTo>
                <a:lnTo>
                  <a:pt x="813151" y="274577"/>
                </a:lnTo>
                <a:lnTo>
                  <a:pt x="800655" y="289274"/>
                </a:lnTo>
                <a:lnTo>
                  <a:pt x="787130" y="304178"/>
                </a:lnTo>
                <a:lnTo>
                  <a:pt x="773556" y="318262"/>
                </a:lnTo>
                <a:lnTo>
                  <a:pt x="780226" y="323429"/>
                </a:lnTo>
                <a:lnTo>
                  <a:pt x="788050" y="329787"/>
                </a:lnTo>
                <a:lnTo>
                  <a:pt x="797055" y="337347"/>
                </a:lnTo>
                <a:lnTo>
                  <a:pt x="807212" y="346075"/>
                </a:lnTo>
                <a:lnTo>
                  <a:pt x="820429" y="331075"/>
                </a:lnTo>
                <a:lnTo>
                  <a:pt x="833625" y="315594"/>
                </a:lnTo>
                <a:lnTo>
                  <a:pt x="846770" y="299694"/>
                </a:lnTo>
                <a:lnTo>
                  <a:pt x="859917" y="283337"/>
                </a:lnTo>
                <a:lnTo>
                  <a:pt x="824992" y="259714"/>
                </a:lnTo>
                <a:close/>
              </a:path>
              <a:path w="1413509" h="346075">
                <a:moveTo>
                  <a:pt x="744854" y="193801"/>
                </a:moveTo>
                <a:lnTo>
                  <a:pt x="736328" y="234781"/>
                </a:lnTo>
                <a:lnTo>
                  <a:pt x="728456" y="270652"/>
                </a:lnTo>
                <a:lnTo>
                  <a:pt x="721227" y="301404"/>
                </a:lnTo>
                <a:lnTo>
                  <a:pt x="714628" y="327025"/>
                </a:lnTo>
                <a:lnTo>
                  <a:pt x="725461" y="330211"/>
                </a:lnTo>
                <a:lnTo>
                  <a:pt x="736425" y="333660"/>
                </a:lnTo>
                <a:lnTo>
                  <a:pt x="747508" y="337347"/>
                </a:lnTo>
                <a:lnTo>
                  <a:pt x="758698" y="341249"/>
                </a:lnTo>
                <a:lnTo>
                  <a:pt x="766730" y="303827"/>
                </a:lnTo>
                <a:lnTo>
                  <a:pt x="774144" y="269954"/>
                </a:lnTo>
                <a:lnTo>
                  <a:pt x="781182" y="238611"/>
                </a:lnTo>
                <a:lnTo>
                  <a:pt x="787780" y="210184"/>
                </a:lnTo>
                <a:lnTo>
                  <a:pt x="776305" y="206392"/>
                </a:lnTo>
                <a:lnTo>
                  <a:pt x="765317" y="202422"/>
                </a:lnTo>
                <a:lnTo>
                  <a:pt x="754830" y="198237"/>
                </a:lnTo>
                <a:lnTo>
                  <a:pt x="744854" y="193801"/>
                </a:lnTo>
                <a:close/>
              </a:path>
              <a:path w="1413509" h="346075">
                <a:moveTo>
                  <a:pt x="898144" y="261112"/>
                </a:moveTo>
                <a:lnTo>
                  <a:pt x="865504" y="282955"/>
                </a:lnTo>
                <a:lnTo>
                  <a:pt x="876526" y="297269"/>
                </a:lnTo>
                <a:lnTo>
                  <a:pt x="887095" y="311451"/>
                </a:lnTo>
                <a:lnTo>
                  <a:pt x="897187" y="325514"/>
                </a:lnTo>
                <a:lnTo>
                  <a:pt x="906779" y="339470"/>
                </a:lnTo>
                <a:lnTo>
                  <a:pt x="941451" y="315594"/>
                </a:lnTo>
                <a:lnTo>
                  <a:pt x="933398" y="304117"/>
                </a:lnTo>
                <a:lnTo>
                  <a:pt x="923512" y="291210"/>
                </a:lnTo>
                <a:lnTo>
                  <a:pt x="911768" y="276875"/>
                </a:lnTo>
                <a:lnTo>
                  <a:pt x="898144" y="261112"/>
                </a:lnTo>
                <a:close/>
              </a:path>
              <a:path w="1413509" h="346075">
                <a:moveTo>
                  <a:pt x="833627" y="51688"/>
                </a:moveTo>
                <a:lnTo>
                  <a:pt x="792733" y="51688"/>
                </a:lnTo>
                <a:lnTo>
                  <a:pt x="792733" y="257301"/>
                </a:lnTo>
                <a:lnTo>
                  <a:pt x="928624" y="257301"/>
                </a:lnTo>
                <a:lnTo>
                  <a:pt x="928624" y="219201"/>
                </a:lnTo>
                <a:lnTo>
                  <a:pt x="833627" y="219201"/>
                </a:lnTo>
                <a:lnTo>
                  <a:pt x="833627" y="187959"/>
                </a:lnTo>
                <a:lnTo>
                  <a:pt x="928624" y="187959"/>
                </a:lnTo>
                <a:lnTo>
                  <a:pt x="928624" y="150494"/>
                </a:lnTo>
                <a:lnTo>
                  <a:pt x="833627" y="150494"/>
                </a:lnTo>
                <a:lnTo>
                  <a:pt x="833627" y="120014"/>
                </a:lnTo>
                <a:lnTo>
                  <a:pt x="928624" y="120014"/>
                </a:lnTo>
                <a:lnTo>
                  <a:pt x="928624" y="82550"/>
                </a:lnTo>
                <a:lnTo>
                  <a:pt x="833627" y="82550"/>
                </a:lnTo>
                <a:lnTo>
                  <a:pt x="833627" y="51688"/>
                </a:lnTo>
                <a:close/>
              </a:path>
              <a:path w="1413509" h="346075">
                <a:moveTo>
                  <a:pt x="928624" y="187959"/>
                </a:moveTo>
                <a:lnTo>
                  <a:pt x="887729" y="187959"/>
                </a:lnTo>
                <a:lnTo>
                  <a:pt x="887729" y="219201"/>
                </a:lnTo>
                <a:lnTo>
                  <a:pt x="928624" y="219201"/>
                </a:lnTo>
                <a:lnTo>
                  <a:pt x="928624" y="187959"/>
                </a:lnTo>
                <a:close/>
              </a:path>
              <a:path w="1413509" h="346075">
                <a:moveTo>
                  <a:pt x="739267" y="93599"/>
                </a:moveTo>
                <a:lnTo>
                  <a:pt x="711200" y="125221"/>
                </a:lnTo>
                <a:lnTo>
                  <a:pt x="724606" y="137814"/>
                </a:lnTo>
                <a:lnTo>
                  <a:pt x="737393" y="150050"/>
                </a:lnTo>
                <a:lnTo>
                  <a:pt x="749561" y="161905"/>
                </a:lnTo>
                <a:lnTo>
                  <a:pt x="761111" y="173354"/>
                </a:lnTo>
                <a:lnTo>
                  <a:pt x="791972" y="137287"/>
                </a:lnTo>
                <a:lnTo>
                  <a:pt x="778807" y="125710"/>
                </a:lnTo>
                <a:lnTo>
                  <a:pt x="765619" y="114585"/>
                </a:lnTo>
                <a:lnTo>
                  <a:pt x="752431" y="103889"/>
                </a:lnTo>
                <a:lnTo>
                  <a:pt x="739267" y="93599"/>
                </a:lnTo>
                <a:close/>
              </a:path>
              <a:path w="1413509" h="346075">
                <a:moveTo>
                  <a:pt x="928624" y="120014"/>
                </a:moveTo>
                <a:lnTo>
                  <a:pt x="887729" y="120014"/>
                </a:lnTo>
                <a:lnTo>
                  <a:pt x="887729" y="150494"/>
                </a:lnTo>
                <a:lnTo>
                  <a:pt x="928624" y="150494"/>
                </a:lnTo>
                <a:lnTo>
                  <a:pt x="928624" y="120014"/>
                </a:lnTo>
                <a:close/>
              </a:path>
              <a:path w="1413509" h="346075">
                <a:moveTo>
                  <a:pt x="928624" y="50926"/>
                </a:moveTo>
                <a:lnTo>
                  <a:pt x="887729" y="50926"/>
                </a:lnTo>
                <a:lnTo>
                  <a:pt x="887729" y="82550"/>
                </a:lnTo>
                <a:lnTo>
                  <a:pt x="928624" y="82550"/>
                </a:lnTo>
                <a:lnTo>
                  <a:pt x="928624" y="50926"/>
                </a:lnTo>
                <a:close/>
              </a:path>
              <a:path w="1413509" h="346075">
                <a:moveTo>
                  <a:pt x="748665" y="2793"/>
                </a:moveTo>
                <a:lnTo>
                  <a:pt x="719836" y="32257"/>
                </a:lnTo>
                <a:lnTo>
                  <a:pt x="732335" y="43568"/>
                </a:lnTo>
                <a:lnTo>
                  <a:pt x="744489" y="55022"/>
                </a:lnTo>
                <a:lnTo>
                  <a:pt x="756286" y="66619"/>
                </a:lnTo>
                <a:lnTo>
                  <a:pt x="767715" y="78358"/>
                </a:lnTo>
                <a:lnTo>
                  <a:pt x="792733" y="51688"/>
                </a:lnTo>
                <a:lnTo>
                  <a:pt x="833627" y="51688"/>
                </a:lnTo>
                <a:lnTo>
                  <a:pt x="833627" y="50926"/>
                </a:lnTo>
                <a:lnTo>
                  <a:pt x="928624" y="50926"/>
                </a:lnTo>
                <a:lnTo>
                  <a:pt x="928624" y="38100"/>
                </a:lnTo>
                <a:lnTo>
                  <a:pt x="792733" y="38100"/>
                </a:lnTo>
                <a:lnTo>
                  <a:pt x="782687" y="29672"/>
                </a:lnTo>
                <a:lnTo>
                  <a:pt x="771985" y="20970"/>
                </a:lnTo>
                <a:lnTo>
                  <a:pt x="760640" y="12007"/>
                </a:lnTo>
                <a:lnTo>
                  <a:pt x="748665" y="2793"/>
                </a:lnTo>
                <a:close/>
              </a:path>
              <a:path w="1413509" h="346075">
                <a:moveTo>
                  <a:pt x="928624" y="12826"/>
                </a:moveTo>
                <a:lnTo>
                  <a:pt x="792733" y="12826"/>
                </a:lnTo>
                <a:lnTo>
                  <a:pt x="792733" y="38100"/>
                </a:lnTo>
                <a:lnTo>
                  <a:pt x="928624" y="38100"/>
                </a:lnTo>
                <a:lnTo>
                  <a:pt x="928624" y="12826"/>
                </a:lnTo>
                <a:close/>
              </a:path>
              <a:path w="1413509" h="346075">
                <a:moveTo>
                  <a:pt x="951102" y="288543"/>
                </a:moveTo>
                <a:lnTo>
                  <a:pt x="954914" y="301946"/>
                </a:lnTo>
                <a:lnTo>
                  <a:pt x="957976" y="314515"/>
                </a:lnTo>
                <a:lnTo>
                  <a:pt x="960300" y="326227"/>
                </a:lnTo>
                <a:lnTo>
                  <a:pt x="961898" y="337057"/>
                </a:lnTo>
                <a:lnTo>
                  <a:pt x="972423" y="337296"/>
                </a:lnTo>
                <a:lnTo>
                  <a:pt x="1019643" y="332914"/>
                </a:lnTo>
                <a:lnTo>
                  <a:pt x="1043380" y="290575"/>
                </a:lnTo>
                <a:lnTo>
                  <a:pt x="985520" y="290575"/>
                </a:lnTo>
                <a:lnTo>
                  <a:pt x="976999" y="290312"/>
                </a:lnTo>
                <a:lnTo>
                  <a:pt x="968406" y="289893"/>
                </a:lnTo>
                <a:lnTo>
                  <a:pt x="959766" y="289307"/>
                </a:lnTo>
                <a:lnTo>
                  <a:pt x="951102" y="288543"/>
                </a:lnTo>
                <a:close/>
              </a:path>
              <a:path w="1413509" h="346075">
                <a:moveTo>
                  <a:pt x="1043431" y="0"/>
                </a:moveTo>
                <a:lnTo>
                  <a:pt x="1003173" y="0"/>
                </a:lnTo>
                <a:lnTo>
                  <a:pt x="1003173" y="270509"/>
                </a:lnTo>
                <a:lnTo>
                  <a:pt x="1002075" y="279556"/>
                </a:lnTo>
                <a:lnTo>
                  <a:pt x="998775" y="285924"/>
                </a:lnTo>
                <a:lnTo>
                  <a:pt x="993261" y="289601"/>
                </a:lnTo>
                <a:lnTo>
                  <a:pt x="985520" y="290575"/>
                </a:lnTo>
                <a:lnTo>
                  <a:pt x="1043380" y="290575"/>
                </a:lnTo>
                <a:lnTo>
                  <a:pt x="1043431" y="0"/>
                </a:lnTo>
                <a:close/>
              </a:path>
              <a:path w="1413509" h="346075">
                <a:moveTo>
                  <a:pt x="982726" y="31241"/>
                </a:moveTo>
                <a:lnTo>
                  <a:pt x="947293" y="31241"/>
                </a:lnTo>
                <a:lnTo>
                  <a:pt x="947293" y="262889"/>
                </a:lnTo>
                <a:lnTo>
                  <a:pt x="982726" y="262889"/>
                </a:lnTo>
                <a:lnTo>
                  <a:pt x="982726" y="31241"/>
                </a:lnTo>
                <a:close/>
              </a:path>
              <a:path w="1413509" h="346075">
                <a:moveTo>
                  <a:pt x="1342644" y="234441"/>
                </a:moveTo>
                <a:lnTo>
                  <a:pt x="1331595" y="234441"/>
                </a:lnTo>
                <a:lnTo>
                  <a:pt x="1322619" y="256922"/>
                </a:lnTo>
                <a:lnTo>
                  <a:pt x="1310941" y="278272"/>
                </a:lnTo>
                <a:lnTo>
                  <a:pt x="1296572" y="298503"/>
                </a:lnTo>
                <a:lnTo>
                  <a:pt x="1279525" y="317626"/>
                </a:lnTo>
                <a:lnTo>
                  <a:pt x="1288141" y="323677"/>
                </a:lnTo>
                <a:lnTo>
                  <a:pt x="1296638" y="330025"/>
                </a:lnTo>
                <a:lnTo>
                  <a:pt x="1304992" y="336682"/>
                </a:lnTo>
                <a:lnTo>
                  <a:pt x="1313179" y="343662"/>
                </a:lnTo>
                <a:lnTo>
                  <a:pt x="1322609" y="332110"/>
                </a:lnTo>
                <a:lnTo>
                  <a:pt x="1331468" y="320119"/>
                </a:lnTo>
                <a:lnTo>
                  <a:pt x="1339754" y="307675"/>
                </a:lnTo>
                <a:lnTo>
                  <a:pt x="1347470" y="294766"/>
                </a:lnTo>
                <a:lnTo>
                  <a:pt x="1401717" y="294766"/>
                </a:lnTo>
                <a:lnTo>
                  <a:pt x="1398654" y="291990"/>
                </a:lnTo>
                <a:lnTo>
                  <a:pt x="1385828" y="280542"/>
                </a:lnTo>
                <a:lnTo>
                  <a:pt x="1374183" y="270325"/>
                </a:lnTo>
                <a:lnTo>
                  <a:pt x="1363472" y="261112"/>
                </a:lnTo>
                <a:lnTo>
                  <a:pt x="1366012" y="254634"/>
                </a:lnTo>
                <a:lnTo>
                  <a:pt x="1368425" y="247903"/>
                </a:lnTo>
                <a:lnTo>
                  <a:pt x="1370711" y="241045"/>
                </a:lnTo>
                <a:lnTo>
                  <a:pt x="1342644" y="234441"/>
                </a:lnTo>
                <a:close/>
              </a:path>
              <a:path w="1413509" h="346075">
                <a:moveTo>
                  <a:pt x="1241026" y="319024"/>
                </a:moveTo>
                <a:lnTo>
                  <a:pt x="1195577" y="319024"/>
                </a:lnTo>
                <a:lnTo>
                  <a:pt x="1203366" y="325618"/>
                </a:lnTo>
                <a:lnTo>
                  <a:pt x="1210357" y="331866"/>
                </a:lnTo>
                <a:lnTo>
                  <a:pt x="1216562" y="337758"/>
                </a:lnTo>
                <a:lnTo>
                  <a:pt x="1221994" y="343280"/>
                </a:lnTo>
                <a:lnTo>
                  <a:pt x="1232544" y="330777"/>
                </a:lnTo>
                <a:lnTo>
                  <a:pt x="1241026" y="319024"/>
                </a:lnTo>
                <a:close/>
              </a:path>
              <a:path w="1413509" h="346075">
                <a:moveTo>
                  <a:pt x="1401717" y="294766"/>
                </a:moveTo>
                <a:lnTo>
                  <a:pt x="1347470" y="294766"/>
                </a:lnTo>
                <a:lnTo>
                  <a:pt x="1357737" y="305935"/>
                </a:lnTo>
                <a:lnTo>
                  <a:pt x="1367980" y="317341"/>
                </a:lnTo>
                <a:lnTo>
                  <a:pt x="1378223" y="328985"/>
                </a:lnTo>
                <a:lnTo>
                  <a:pt x="1388491" y="340867"/>
                </a:lnTo>
                <a:lnTo>
                  <a:pt x="1412367" y="304418"/>
                </a:lnTo>
                <a:lnTo>
                  <a:pt x="1401717" y="294766"/>
                </a:lnTo>
                <a:close/>
              </a:path>
              <a:path w="1413509" h="346075">
                <a:moveTo>
                  <a:pt x="1127632" y="302767"/>
                </a:moveTo>
                <a:lnTo>
                  <a:pt x="1129561" y="310840"/>
                </a:lnTo>
                <a:lnTo>
                  <a:pt x="1131600" y="320119"/>
                </a:lnTo>
                <a:lnTo>
                  <a:pt x="1133624" y="330025"/>
                </a:lnTo>
                <a:lnTo>
                  <a:pt x="1135633" y="340487"/>
                </a:lnTo>
                <a:lnTo>
                  <a:pt x="1145657" y="340246"/>
                </a:lnTo>
                <a:lnTo>
                  <a:pt x="1186449" y="332978"/>
                </a:lnTo>
                <a:lnTo>
                  <a:pt x="1195577" y="319024"/>
                </a:lnTo>
                <a:lnTo>
                  <a:pt x="1241026" y="319024"/>
                </a:lnTo>
                <a:lnTo>
                  <a:pt x="1242298" y="317261"/>
                </a:lnTo>
                <a:lnTo>
                  <a:pt x="1247242" y="309244"/>
                </a:lnTo>
                <a:lnTo>
                  <a:pt x="1198118" y="309244"/>
                </a:lnTo>
                <a:lnTo>
                  <a:pt x="1198539" y="303783"/>
                </a:lnTo>
                <a:lnTo>
                  <a:pt x="1154683" y="303783"/>
                </a:lnTo>
                <a:lnTo>
                  <a:pt x="1151207" y="303714"/>
                </a:lnTo>
                <a:lnTo>
                  <a:pt x="1127632" y="302767"/>
                </a:lnTo>
                <a:close/>
              </a:path>
              <a:path w="1413509" h="346075">
                <a:moveTo>
                  <a:pt x="1076325" y="220852"/>
                </a:moveTo>
                <a:lnTo>
                  <a:pt x="1074717" y="243449"/>
                </a:lnTo>
                <a:lnTo>
                  <a:pt x="1072594" y="266985"/>
                </a:lnTo>
                <a:lnTo>
                  <a:pt x="1069773" y="293369"/>
                </a:lnTo>
                <a:lnTo>
                  <a:pt x="1066292" y="322071"/>
                </a:lnTo>
                <a:lnTo>
                  <a:pt x="1090929" y="325246"/>
                </a:lnTo>
                <a:lnTo>
                  <a:pt x="1095197" y="261112"/>
                </a:lnTo>
                <a:lnTo>
                  <a:pt x="1096857" y="234441"/>
                </a:lnTo>
                <a:lnTo>
                  <a:pt x="1097533" y="223012"/>
                </a:lnTo>
                <a:lnTo>
                  <a:pt x="1076325" y="220852"/>
                </a:lnTo>
                <a:close/>
              </a:path>
              <a:path w="1413509" h="346075">
                <a:moveTo>
                  <a:pt x="1119631" y="221233"/>
                </a:moveTo>
                <a:lnTo>
                  <a:pt x="1102360" y="222630"/>
                </a:lnTo>
                <a:lnTo>
                  <a:pt x="1102658" y="247903"/>
                </a:lnTo>
                <a:lnTo>
                  <a:pt x="1102868" y="273129"/>
                </a:lnTo>
                <a:lnTo>
                  <a:pt x="1102995" y="313054"/>
                </a:lnTo>
                <a:lnTo>
                  <a:pt x="1122426" y="311784"/>
                </a:lnTo>
                <a:lnTo>
                  <a:pt x="1122068" y="291211"/>
                </a:lnTo>
                <a:lnTo>
                  <a:pt x="1121398" y="265556"/>
                </a:lnTo>
                <a:lnTo>
                  <a:pt x="1120578" y="242812"/>
                </a:lnTo>
                <a:lnTo>
                  <a:pt x="1119631" y="221233"/>
                </a:lnTo>
                <a:close/>
              </a:path>
              <a:path w="1413509" h="346075">
                <a:moveTo>
                  <a:pt x="1297552" y="287146"/>
                </a:moveTo>
                <a:lnTo>
                  <a:pt x="1259458" y="287146"/>
                </a:lnTo>
                <a:lnTo>
                  <a:pt x="1265633" y="293397"/>
                </a:lnTo>
                <a:lnTo>
                  <a:pt x="1271333" y="299338"/>
                </a:lnTo>
                <a:lnTo>
                  <a:pt x="1276568" y="305006"/>
                </a:lnTo>
                <a:lnTo>
                  <a:pt x="1281302" y="310388"/>
                </a:lnTo>
                <a:lnTo>
                  <a:pt x="1297552" y="287146"/>
                </a:lnTo>
                <a:close/>
              </a:path>
              <a:path w="1413509" h="346075">
                <a:moveTo>
                  <a:pt x="1252093" y="234441"/>
                </a:moveTo>
                <a:lnTo>
                  <a:pt x="1237996" y="234441"/>
                </a:lnTo>
                <a:lnTo>
                  <a:pt x="1232354" y="254059"/>
                </a:lnTo>
                <a:lnTo>
                  <a:pt x="1223790" y="273129"/>
                </a:lnTo>
                <a:lnTo>
                  <a:pt x="1212403" y="291484"/>
                </a:lnTo>
                <a:lnTo>
                  <a:pt x="1198118" y="309244"/>
                </a:lnTo>
                <a:lnTo>
                  <a:pt x="1247242" y="309244"/>
                </a:lnTo>
                <a:lnTo>
                  <a:pt x="1251265" y="302722"/>
                </a:lnTo>
                <a:lnTo>
                  <a:pt x="1259458" y="287146"/>
                </a:lnTo>
                <a:lnTo>
                  <a:pt x="1297552" y="287146"/>
                </a:lnTo>
                <a:lnTo>
                  <a:pt x="1272667" y="255524"/>
                </a:lnTo>
                <a:lnTo>
                  <a:pt x="1274445" y="250443"/>
                </a:lnTo>
                <a:lnTo>
                  <a:pt x="1276223" y="245109"/>
                </a:lnTo>
                <a:lnTo>
                  <a:pt x="1277874" y="239649"/>
                </a:lnTo>
                <a:lnTo>
                  <a:pt x="1252093" y="234441"/>
                </a:lnTo>
                <a:close/>
              </a:path>
              <a:path w="1413509" h="346075">
                <a:moveTo>
                  <a:pt x="1200377" y="276987"/>
                </a:moveTo>
                <a:lnTo>
                  <a:pt x="1169924" y="276987"/>
                </a:lnTo>
                <a:lnTo>
                  <a:pt x="1169778" y="280542"/>
                </a:lnTo>
                <a:lnTo>
                  <a:pt x="1169416" y="297688"/>
                </a:lnTo>
                <a:lnTo>
                  <a:pt x="1164463" y="303783"/>
                </a:lnTo>
                <a:lnTo>
                  <a:pt x="1198539" y="303783"/>
                </a:lnTo>
                <a:lnTo>
                  <a:pt x="1199922" y="285750"/>
                </a:lnTo>
                <a:lnTo>
                  <a:pt x="1200377" y="276987"/>
                </a:lnTo>
                <a:close/>
              </a:path>
              <a:path w="1413509" h="346075">
                <a:moveTo>
                  <a:pt x="1141222" y="218820"/>
                </a:moveTo>
                <a:lnTo>
                  <a:pt x="1125601" y="220471"/>
                </a:lnTo>
                <a:lnTo>
                  <a:pt x="1128302" y="256922"/>
                </a:lnTo>
                <a:lnTo>
                  <a:pt x="1130807" y="293369"/>
                </a:lnTo>
                <a:lnTo>
                  <a:pt x="1148842" y="291211"/>
                </a:lnTo>
                <a:lnTo>
                  <a:pt x="1144852" y="252055"/>
                </a:lnTo>
                <a:lnTo>
                  <a:pt x="1143127" y="235936"/>
                </a:lnTo>
                <a:lnTo>
                  <a:pt x="1141222" y="218820"/>
                </a:lnTo>
                <a:close/>
              </a:path>
              <a:path w="1413509" h="346075">
                <a:moveTo>
                  <a:pt x="1160652" y="215264"/>
                </a:moveTo>
                <a:lnTo>
                  <a:pt x="1146428" y="218058"/>
                </a:lnTo>
                <a:lnTo>
                  <a:pt x="1150881" y="243449"/>
                </a:lnTo>
                <a:lnTo>
                  <a:pt x="1154144" y="262302"/>
                </a:lnTo>
                <a:lnTo>
                  <a:pt x="1156215" y="274655"/>
                </a:lnTo>
                <a:lnTo>
                  <a:pt x="1157097" y="280542"/>
                </a:lnTo>
                <a:lnTo>
                  <a:pt x="1169924" y="276987"/>
                </a:lnTo>
                <a:lnTo>
                  <a:pt x="1200377" y="276987"/>
                </a:lnTo>
                <a:lnTo>
                  <a:pt x="1200971" y="265556"/>
                </a:lnTo>
                <a:lnTo>
                  <a:pt x="1170304" y="265556"/>
                </a:lnTo>
                <a:lnTo>
                  <a:pt x="1167761" y="252055"/>
                </a:lnTo>
                <a:lnTo>
                  <a:pt x="1165288" y="239172"/>
                </a:lnTo>
                <a:lnTo>
                  <a:pt x="1160652" y="215264"/>
                </a:lnTo>
                <a:close/>
              </a:path>
              <a:path w="1413509" h="346075">
                <a:moveTo>
                  <a:pt x="1203128" y="207009"/>
                </a:moveTo>
                <a:lnTo>
                  <a:pt x="1172082" y="207009"/>
                </a:lnTo>
                <a:lnTo>
                  <a:pt x="1171698" y="223819"/>
                </a:lnTo>
                <a:lnTo>
                  <a:pt x="1171289" y="239172"/>
                </a:lnTo>
                <a:lnTo>
                  <a:pt x="1170792" y="254059"/>
                </a:lnTo>
                <a:lnTo>
                  <a:pt x="1170304" y="265556"/>
                </a:lnTo>
                <a:lnTo>
                  <a:pt x="1200971" y="265556"/>
                </a:lnTo>
                <a:lnTo>
                  <a:pt x="1201419" y="256922"/>
                </a:lnTo>
                <a:lnTo>
                  <a:pt x="1202840" y="218058"/>
                </a:lnTo>
                <a:lnTo>
                  <a:pt x="1203128" y="207009"/>
                </a:lnTo>
                <a:close/>
              </a:path>
              <a:path w="1413509" h="346075">
                <a:moveTo>
                  <a:pt x="1297177" y="133095"/>
                </a:moveTo>
                <a:lnTo>
                  <a:pt x="1215008" y="133095"/>
                </a:lnTo>
                <a:lnTo>
                  <a:pt x="1215008" y="234441"/>
                </a:lnTo>
                <a:lnTo>
                  <a:pt x="1297177" y="234441"/>
                </a:lnTo>
                <a:lnTo>
                  <a:pt x="1297177" y="198627"/>
                </a:lnTo>
                <a:lnTo>
                  <a:pt x="1242441" y="198627"/>
                </a:lnTo>
                <a:lnTo>
                  <a:pt x="1242441" y="168909"/>
                </a:lnTo>
                <a:lnTo>
                  <a:pt x="1297177" y="168909"/>
                </a:lnTo>
                <a:lnTo>
                  <a:pt x="1297177" y="133095"/>
                </a:lnTo>
                <a:close/>
              </a:path>
              <a:path w="1413509" h="346075">
                <a:moveTo>
                  <a:pt x="1396111" y="133095"/>
                </a:moveTo>
                <a:lnTo>
                  <a:pt x="1314196" y="133095"/>
                </a:lnTo>
                <a:lnTo>
                  <a:pt x="1314196" y="234441"/>
                </a:lnTo>
                <a:lnTo>
                  <a:pt x="1396111" y="234441"/>
                </a:lnTo>
                <a:lnTo>
                  <a:pt x="1396111" y="198627"/>
                </a:lnTo>
                <a:lnTo>
                  <a:pt x="1341627" y="198627"/>
                </a:lnTo>
                <a:lnTo>
                  <a:pt x="1341627" y="168909"/>
                </a:lnTo>
                <a:lnTo>
                  <a:pt x="1396111" y="168909"/>
                </a:lnTo>
                <a:lnTo>
                  <a:pt x="1396111" y="133095"/>
                </a:lnTo>
                <a:close/>
              </a:path>
              <a:path w="1413509" h="346075">
                <a:moveTo>
                  <a:pt x="1204595" y="15875"/>
                </a:moveTo>
                <a:lnTo>
                  <a:pt x="1079119" y="15875"/>
                </a:lnTo>
                <a:lnTo>
                  <a:pt x="1079119" y="216026"/>
                </a:lnTo>
                <a:lnTo>
                  <a:pt x="1115187" y="216026"/>
                </a:lnTo>
                <a:lnTo>
                  <a:pt x="1115187" y="207009"/>
                </a:lnTo>
                <a:lnTo>
                  <a:pt x="1203128" y="207009"/>
                </a:lnTo>
                <a:lnTo>
                  <a:pt x="1203960" y="175132"/>
                </a:lnTo>
                <a:lnTo>
                  <a:pt x="1115187" y="175132"/>
                </a:lnTo>
                <a:lnTo>
                  <a:pt x="1115187" y="153288"/>
                </a:lnTo>
                <a:lnTo>
                  <a:pt x="1198752" y="153288"/>
                </a:lnTo>
                <a:lnTo>
                  <a:pt x="1198752" y="122046"/>
                </a:lnTo>
                <a:lnTo>
                  <a:pt x="1115187" y="122046"/>
                </a:lnTo>
                <a:lnTo>
                  <a:pt x="1115187" y="100583"/>
                </a:lnTo>
                <a:lnTo>
                  <a:pt x="1198752" y="100583"/>
                </a:lnTo>
                <a:lnTo>
                  <a:pt x="1198752" y="88391"/>
                </a:lnTo>
                <a:lnTo>
                  <a:pt x="1407591" y="88391"/>
                </a:lnTo>
                <a:lnTo>
                  <a:pt x="1411820" y="79755"/>
                </a:lnTo>
                <a:lnTo>
                  <a:pt x="1198752" y="79755"/>
                </a:lnTo>
                <a:lnTo>
                  <a:pt x="1198752" y="69341"/>
                </a:lnTo>
                <a:lnTo>
                  <a:pt x="1115187" y="69341"/>
                </a:lnTo>
                <a:lnTo>
                  <a:pt x="1115187" y="47878"/>
                </a:lnTo>
                <a:lnTo>
                  <a:pt x="1204595" y="47878"/>
                </a:lnTo>
                <a:lnTo>
                  <a:pt x="1204595" y="15875"/>
                </a:lnTo>
                <a:close/>
              </a:path>
              <a:path w="1413509" h="346075">
                <a:moveTo>
                  <a:pt x="1297177" y="168909"/>
                </a:moveTo>
                <a:lnTo>
                  <a:pt x="1269873" y="168909"/>
                </a:lnTo>
                <a:lnTo>
                  <a:pt x="1269873" y="198627"/>
                </a:lnTo>
                <a:lnTo>
                  <a:pt x="1297177" y="198627"/>
                </a:lnTo>
                <a:lnTo>
                  <a:pt x="1297177" y="168909"/>
                </a:lnTo>
                <a:close/>
              </a:path>
              <a:path w="1413509" h="346075">
                <a:moveTo>
                  <a:pt x="1396111" y="168909"/>
                </a:moveTo>
                <a:lnTo>
                  <a:pt x="1369060" y="168909"/>
                </a:lnTo>
                <a:lnTo>
                  <a:pt x="1369060" y="198627"/>
                </a:lnTo>
                <a:lnTo>
                  <a:pt x="1396111" y="198627"/>
                </a:lnTo>
                <a:lnTo>
                  <a:pt x="1396111" y="168909"/>
                </a:lnTo>
                <a:close/>
              </a:path>
              <a:path w="1413509" h="346075">
                <a:moveTo>
                  <a:pt x="1171702" y="153288"/>
                </a:moveTo>
                <a:lnTo>
                  <a:pt x="1137666" y="153288"/>
                </a:lnTo>
                <a:lnTo>
                  <a:pt x="1137666" y="175132"/>
                </a:lnTo>
                <a:lnTo>
                  <a:pt x="1171702" y="175132"/>
                </a:lnTo>
                <a:lnTo>
                  <a:pt x="1171702" y="153288"/>
                </a:lnTo>
                <a:close/>
              </a:path>
              <a:path w="1413509" h="346075">
                <a:moveTo>
                  <a:pt x="1171702" y="100583"/>
                </a:moveTo>
                <a:lnTo>
                  <a:pt x="1137666" y="100583"/>
                </a:lnTo>
                <a:lnTo>
                  <a:pt x="1137666" y="122046"/>
                </a:lnTo>
                <a:lnTo>
                  <a:pt x="1171702" y="122046"/>
                </a:lnTo>
                <a:lnTo>
                  <a:pt x="1171702" y="100583"/>
                </a:lnTo>
                <a:close/>
              </a:path>
              <a:path w="1413509" h="346075">
                <a:moveTo>
                  <a:pt x="1407591" y="88391"/>
                </a:moveTo>
                <a:lnTo>
                  <a:pt x="1198752" y="88391"/>
                </a:lnTo>
                <a:lnTo>
                  <a:pt x="1203872" y="96154"/>
                </a:lnTo>
                <a:lnTo>
                  <a:pt x="1208777" y="103860"/>
                </a:lnTo>
                <a:lnTo>
                  <a:pt x="1213397" y="111394"/>
                </a:lnTo>
                <a:lnTo>
                  <a:pt x="1217802" y="118871"/>
                </a:lnTo>
                <a:lnTo>
                  <a:pt x="1225093" y="113893"/>
                </a:lnTo>
                <a:lnTo>
                  <a:pt x="1232312" y="108664"/>
                </a:lnTo>
                <a:lnTo>
                  <a:pt x="1239484" y="103173"/>
                </a:lnTo>
                <a:lnTo>
                  <a:pt x="1246631" y="97408"/>
                </a:lnTo>
                <a:lnTo>
                  <a:pt x="1403175" y="97408"/>
                </a:lnTo>
                <a:lnTo>
                  <a:pt x="1407591" y="88391"/>
                </a:lnTo>
                <a:close/>
              </a:path>
              <a:path w="1413509" h="346075">
                <a:moveTo>
                  <a:pt x="1402677" y="98425"/>
                </a:moveTo>
                <a:lnTo>
                  <a:pt x="1363472" y="98425"/>
                </a:lnTo>
                <a:lnTo>
                  <a:pt x="1370522" y="103860"/>
                </a:lnTo>
                <a:lnTo>
                  <a:pt x="1377775" y="108950"/>
                </a:lnTo>
                <a:lnTo>
                  <a:pt x="1385242" y="113730"/>
                </a:lnTo>
                <a:lnTo>
                  <a:pt x="1392936" y="118237"/>
                </a:lnTo>
                <a:lnTo>
                  <a:pt x="1402677" y="98425"/>
                </a:lnTo>
                <a:close/>
              </a:path>
              <a:path w="1413509" h="346075">
                <a:moveTo>
                  <a:pt x="1403175" y="97408"/>
                </a:moveTo>
                <a:lnTo>
                  <a:pt x="1246631" y="97408"/>
                </a:lnTo>
                <a:lnTo>
                  <a:pt x="1246631" y="114045"/>
                </a:lnTo>
                <a:lnTo>
                  <a:pt x="1363472" y="114045"/>
                </a:lnTo>
                <a:lnTo>
                  <a:pt x="1363472" y="98425"/>
                </a:lnTo>
                <a:lnTo>
                  <a:pt x="1402677" y="98425"/>
                </a:lnTo>
                <a:lnTo>
                  <a:pt x="1403175" y="97408"/>
                </a:lnTo>
                <a:close/>
              </a:path>
              <a:path w="1413509" h="346075">
                <a:moveTo>
                  <a:pt x="1334007" y="634"/>
                </a:moveTo>
                <a:lnTo>
                  <a:pt x="1282319" y="634"/>
                </a:lnTo>
                <a:lnTo>
                  <a:pt x="1266815" y="22373"/>
                </a:lnTo>
                <a:lnTo>
                  <a:pt x="1247727" y="42814"/>
                </a:lnTo>
                <a:lnTo>
                  <a:pt x="1225043" y="61946"/>
                </a:lnTo>
                <a:lnTo>
                  <a:pt x="1198752" y="79755"/>
                </a:lnTo>
                <a:lnTo>
                  <a:pt x="1266317" y="79755"/>
                </a:lnTo>
                <a:lnTo>
                  <a:pt x="1276298" y="69828"/>
                </a:lnTo>
                <a:lnTo>
                  <a:pt x="1285684" y="59864"/>
                </a:lnTo>
                <a:lnTo>
                  <a:pt x="1294499" y="49877"/>
                </a:lnTo>
                <a:lnTo>
                  <a:pt x="1302766" y="39877"/>
                </a:lnTo>
                <a:lnTo>
                  <a:pt x="1356714" y="39877"/>
                </a:lnTo>
                <a:lnTo>
                  <a:pt x="1346797" y="31462"/>
                </a:lnTo>
                <a:lnTo>
                  <a:pt x="1326006" y="10413"/>
                </a:lnTo>
                <a:lnTo>
                  <a:pt x="1334007" y="634"/>
                </a:lnTo>
                <a:close/>
              </a:path>
              <a:path w="1413509" h="346075">
                <a:moveTo>
                  <a:pt x="1356714" y="39877"/>
                </a:moveTo>
                <a:lnTo>
                  <a:pt x="1302766" y="39877"/>
                </a:lnTo>
                <a:lnTo>
                  <a:pt x="1312027" y="49877"/>
                </a:lnTo>
                <a:lnTo>
                  <a:pt x="1321704" y="59864"/>
                </a:lnTo>
                <a:lnTo>
                  <a:pt x="1331787" y="69828"/>
                </a:lnTo>
                <a:lnTo>
                  <a:pt x="1342263" y="79755"/>
                </a:lnTo>
                <a:lnTo>
                  <a:pt x="1411820" y="79755"/>
                </a:lnTo>
                <a:lnTo>
                  <a:pt x="1413002" y="77342"/>
                </a:lnTo>
                <a:lnTo>
                  <a:pt x="1390282" y="64938"/>
                </a:lnTo>
                <a:lnTo>
                  <a:pt x="1368218" y="49641"/>
                </a:lnTo>
                <a:lnTo>
                  <a:pt x="1356714" y="39877"/>
                </a:lnTo>
                <a:close/>
              </a:path>
              <a:path w="1413509" h="346075">
                <a:moveTo>
                  <a:pt x="1171702" y="47878"/>
                </a:moveTo>
                <a:lnTo>
                  <a:pt x="1137666" y="47878"/>
                </a:lnTo>
                <a:lnTo>
                  <a:pt x="1137666" y="69341"/>
                </a:lnTo>
                <a:lnTo>
                  <a:pt x="1171702" y="69341"/>
                </a:lnTo>
                <a:lnTo>
                  <a:pt x="1171702" y="478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9569704" y="2338199"/>
            <a:ext cx="106045" cy="329565"/>
          </a:xfrm>
          <a:custGeom>
            <a:avLst/>
            <a:gdLst/>
            <a:ahLst/>
            <a:cxnLst/>
            <a:rect l="l" t="t" r="r" b="b"/>
            <a:pathLst>
              <a:path w="106045" h="329564">
                <a:moveTo>
                  <a:pt x="105791" y="0"/>
                </a:moveTo>
                <a:lnTo>
                  <a:pt x="59944" y="0"/>
                </a:lnTo>
                <a:lnTo>
                  <a:pt x="33700" y="37218"/>
                </a:lnTo>
                <a:lnTo>
                  <a:pt x="14970" y="77247"/>
                </a:lnTo>
                <a:lnTo>
                  <a:pt x="3740" y="120086"/>
                </a:lnTo>
                <a:lnTo>
                  <a:pt x="0" y="165735"/>
                </a:lnTo>
                <a:lnTo>
                  <a:pt x="3740" y="212496"/>
                </a:lnTo>
                <a:lnTo>
                  <a:pt x="14970" y="255412"/>
                </a:lnTo>
                <a:lnTo>
                  <a:pt x="33700" y="294447"/>
                </a:lnTo>
                <a:lnTo>
                  <a:pt x="59944" y="329564"/>
                </a:lnTo>
                <a:lnTo>
                  <a:pt x="106045" y="329564"/>
                </a:lnTo>
                <a:lnTo>
                  <a:pt x="81041" y="291965"/>
                </a:lnTo>
                <a:lnTo>
                  <a:pt x="63182" y="252126"/>
                </a:lnTo>
                <a:lnTo>
                  <a:pt x="52466" y="210050"/>
                </a:lnTo>
                <a:lnTo>
                  <a:pt x="48895" y="165735"/>
                </a:lnTo>
                <a:lnTo>
                  <a:pt x="52445" y="121158"/>
                </a:lnTo>
                <a:lnTo>
                  <a:pt x="63103" y="78676"/>
                </a:lnTo>
                <a:lnTo>
                  <a:pt x="80881" y="38290"/>
                </a:lnTo>
                <a:lnTo>
                  <a:pt x="1057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9684132" y="2309750"/>
            <a:ext cx="1412875" cy="344805"/>
          </a:xfrm>
          <a:custGeom>
            <a:avLst/>
            <a:gdLst/>
            <a:ahLst/>
            <a:cxnLst/>
            <a:rect l="l" t="t" r="r" b="b"/>
            <a:pathLst>
              <a:path w="1412875" h="344805">
                <a:moveTo>
                  <a:pt x="3810" y="296799"/>
                </a:moveTo>
                <a:lnTo>
                  <a:pt x="6284" y="308754"/>
                </a:lnTo>
                <a:lnTo>
                  <a:pt x="8556" y="320246"/>
                </a:lnTo>
                <a:lnTo>
                  <a:pt x="10614" y="331285"/>
                </a:lnTo>
                <a:lnTo>
                  <a:pt x="12446" y="341884"/>
                </a:lnTo>
                <a:lnTo>
                  <a:pt x="25495" y="341548"/>
                </a:lnTo>
                <a:lnTo>
                  <a:pt x="63753" y="338836"/>
                </a:lnTo>
                <a:lnTo>
                  <a:pt x="83566" y="298576"/>
                </a:lnTo>
                <a:lnTo>
                  <a:pt x="83566" y="297005"/>
                </a:lnTo>
                <a:lnTo>
                  <a:pt x="13505" y="296991"/>
                </a:lnTo>
                <a:lnTo>
                  <a:pt x="3810" y="296799"/>
                </a:lnTo>
                <a:close/>
              </a:path>
              <a:path w="1412875" h="344805">
                <a:moveTo>
                  <a:pt x="83566" y="215900"/>
                </a:moveTo>
                <a:lnTo>
                  <a:pt x="39497" y="215900"/>
                </a:lnTo>
                <a:lnTo>
                  <a:pt x="39497" y="291973"/>
                </a:lnTo>
                <a:lnTo>
                  <a:pt x="37084" y="296037"/>
                </a:lnTo>
                <a:lnTo>
                  <a:pt x="32258" y="296545"/>
                </a:lnTo>
                <a:lnTo>
                  <a:pt x="27705" y="296852"/>
                </a:lnTo>
                <a:lnTo>
                  <a:pt x="21463" y="297005"/>
                </a:lnTo>
                <a:lnTo>
                  <a:pt x="83566" y="297005"/>
                </a:lnTo>
                <a:lnTo>
                  <a:pt x="83566" y="215900"/>
                </a:lnTo>
                <a:close/>
              </a:path>
              <a:path w="1412875" h="344805">
                <a:moveTo>
                  <a:pt x="83566" y="101600"/>
                </a:moveTo>
                <a:lnTo>
                  <a:pt x="39497" y="101600"/>
                </a:lnTo>
                <a:lnTo>
                  <a:pt x="39497" y="166624"/>
                </a:lnTo>
                <a:lnTo>
                  <a:pt x="19462" y="171259"/>
                </a:lnTo>
                <a:lnTo>
                  <a:pt x="0" y="175513"/>
                </a:lnTo>
                <a:lnTo>
                  <a:pt x="3810" y="226440"/>
                </a:lnTo>
                <a:lnTo>
                  <a:pt x="39497" y="215900"/>
                </a:lnTo>
                <a:lnTo>
                  <a:pt x="83566" y="215900"/>
                </a:lnTo>
                <a:lnTo>
                  <a:pt x="83566" y="202691"/>
                </a:lnTo>
                <a:lnTo>
                  <a:pt x="105949" y="196024"/>
                </a:lnTo>
                <a:lnTo>
                  <a:pt x="113069" y="193976"/>
                </a:lnTo>
                <a:lnTo>
                  <a:pt x="117475" y="192786"/>
                </a:lnTo>
                <a:lnTo>
                  <a:pt x="117238" y="182737"/>
                </a:lnTo>
                <a:lnTo>
                  <a:pt x="117130" y="173446"/>
                </a:lnTo>
                <a:lnTo>
                  <a:pt x="117135" y="155575"/>
                </a:lnTo>
                <a:lnTo>
                  <a:pt x="83566" y="155575"/>
                </a:lnTo>
                <a:lnTo>
                  <a:pt x="83566" y="101600"/>
                </a:lnTo>
                <a:close/>
              </a:path>
              <a:path w="1412875" h="344805">
                <a:moveTo>
                  <a:pt x="117221" y="146303"/>
                </a:moveTo>
                <a:lnTo>
                  <a:pt x="83566" y="155575"/>
                </a:lnTo>
                <a:lnTo>
                  <a:pt x="117135" y="155575"/>
                </a:lnTo>
                <a:lnTo>
                  <a:pt x="117221" y="146303"/>
                </a:lnTo>
                <a:close/>
              </a:path>
              <a:path w="1412875" h="344805">
                <a:moveTo>
                  <a:pt x="116840" y="58547"/>
                </a:moveTo>
                <a:lnTo>
                  <a:pt x="1016" y="58547"/>
                </a:lnTo>
                <a:lnTo>
                  <a:pt x="1016" y="101600"/>
                </a:lnTo>
                <a:lnTo>
                  <a:pt x="116840" y="101600"/>
                </a:lnTo>
                <a:lnTo>
                  <a:pt x="116840" y="58547"/>
                </a:lnTo>
                <a:close/>
              </a:path>
              <a:path w="1412875" h="344805">
                <a:moveTo>
                  <a:pt x="83566" y="2031"/>
                </a:moveTo>
                <a:lnTo>
                  <a:pt x="39497" y="2031"/>
                </a:lnTo>
                <a:lnTo>
                  <a:pt x="39497" y="58547"/>
                </a:lnTo>
                <a:lnTo>
                  <a:pt x="83566" y="58547"/>
                </a:lnTo>
                <a:lnTo>
                  <a:pt x="83566" y="2031"/>
                </a:lnTo>
                <a:close/>
              </a:path>
              <a:path w="1412875" h="344805">
                <a:moveTo>
                  <a:pt x="173990" y="3428"/>
                </a:moveTo>
                <a:lnTo>
                  <a:pt x="127889" y="3428"/>
                </a:lnTo>
                <a:lnTo>
                  <a:pt x="127889" y="89153"/>
                </a:lnTo>
                <a:lnTo>
                  <a:pt x="131056" y="112063"/>
                </a:lnTo>
                <a:lnTo>
                  <a:pt x="140557" y="128412"/>
                </a:lnTo>
                <a:lnTo>
                  <a:pt x="156392" y="138213"/>
                </a:lnTo>
                <a:lnTo>
                  <a:pt x="178562" y="141477"/>
                </a:lnTo>
                <a:lnTo>
                  <a:pt x="284607" y="141477"/>
                </a:lnTo>
                <a:lnTo>
                  <a:pt x="327302" y="126099"/>
                </a:lnTo>
                <a:lnTo>
                  <a:pt x="337968" y="101218"/>
                </a:lnTo>
                <a:lnTo>
                  <a:pt x="197230" y="101218"/>
                </a:lnTo>
                <a:lnTo>
                  <a:pt x="187063" y="99982"/>
                </a:lnTo>
                <a:lnTo>
                  <a:pt x="179800" y="96281"/>
                </a:lnTo>
                <a:lnTo>
                  <a:pt x="175442" y="90128"/>
                </a:lnTo>
                <a:lnTo>
                  <a:pt x="173990" y="81534"/>
                </a:lnTo>
                <a:lnTo>
                  <a:pt x="173990" y="78359"/>
                </a:lnTo>
                <a:lnTo>
                  <a:pt x="218473" y="72685"/>
                </a:lnTo>
                <a:lnTo>
                  <a:pt x="260873" y="66309"/>
                </a:lnTo>
                <a:lnTo>
                  <a:pt x="301202" y="59195"/>
                </a:lnTo>
                <a:lnTo>
                  <a:pt x="339471" y="51308"/>
                </a:lnTo>
                <a:lnTo>
                  <a:pt x="335187" y="40259"/>
                </a:lnTo>
                <a:lnTo>
                  <a:pt x="173990" y="40259"/>
                </a:lnTo>
                <a:lnTo>
                  <a:pt x="173990" y="3428"/>
                </a:lnTo>
                <a:close/>
              </a:path>
              <a:path w="1412875" h="344805">
                <a:moveTo>
                  <a:pt x="300609" y="59689"/>
                </a:moveTo>
                <a:lnTo>
                  <a:pt x="292353" y="97789"/>
                </a:lnTo>
                <a:lnTo>
                  <a:pt x="285369" y="101218"/>
                </a:lnTo>
                <a:lnTo>
                  <a:pt x="337968" y="101218"/>
                </a:lnTo>
                <a:lnTo>
                  <a:pt x="338923" y="98373"/>
                </a:lnTo>
                <a:lnTo>
                  <a:pt x="343662" y="77342"/>
                </a:lnTo>
                <a:lnTo>
                  <a:pt x="332613" y="73745"/>
                </a:lnTo>
                <a:lnTo>
                  <a:pt x="321668" y="69574"/>
                </a:lnTo>
                <a:lnTo>
                  <a:pt x="311086" y="64930"/>
                </a:lnTo>
                <a:lnTo>
                  <a:pt x="300609" y="59689"/>
                </a:lnTo>
                <a:close/>
              </a:path>
              <a:path w="1412875" h="344805">
                <a:moveTo>
                  <a:pt x="323469" y="10033"/>
                </a:moveTo>
                <a:lnTo>
                  <a:pt x="286486" y="19488"/>
                </a:lnTo>
                <a:lnTo>
                  <a:pt x="249253" y="27670"/>
                </a:lnTo>
                <a:lnTo>
                  <a:pt x="211758" y="34589"/>
                </a:lnTo>
                <a:lnTo>
                  <a:pt x="173990" y="40259"/>
                </a:lnTo>
                <a:lnTo>
                  <a:pt x="335187" y="40259"/>
                </a:lnTo>
                <a:lnTo>
                  <a:pt x="323469" y="10033"/>
                </a:lnTo>
                <a:close/>
              </a:path>
              <a:path w="1412875" h="344805">
                <a:moveTo>
                  <a:pt x="329438" y="162305"/>
                </a:moveTo>
                <a:lnTo>
                  <a:pt x="131699" y="162305"/>
                </a:lnTo>
                <a:lnTo>
                  <a:pt x="131699" y="343280"/>
                </a:lnTo>
                <a:lnTo>
                  <a:pt x="177546" y="343280"/>
                </a:lnTo>
                <a:lnTo>
                  <a:pt x="177546" y="325247"/>
                </a:lnTo>
                <a:lnTo>
                  <a:pt x="329438" y="325247"/>
                </a:lnTo>
                <a:lnTo>
                  <a:pt x="329438" y="285750"/>
                </a:lnTo>
                <a:lnTo>
                  <a:pt x="177546" y="285750"/>
                </a:lnTo>
                <a:lnTo>
                  <a:pt x="177546" y="262889"/>
                </a:lnTo>
                <a:lnTo>
                  <a:pt x="329438" y="262889"/>
                </a:lnTo>
                <a:lnTo>
                  <a:pt x="329438" y="224662"/>
                </a:lnTo>
                <a:lnTo>
                  <a:pt x="177546" y="224662"/>
                </a:lnTo>
                <a:lnTo>
                  <a:pt x="177546" y="201802"/>
                </a:lnTo>
                <a:lnTo>
                  <a:pt x="329438" y="201802"/>
                </a:lnTo>
                <a:lnTo>
                  <a:pt x="329438" y="162305"/>
                </a:lnTo>
                <a:close/>
              </a:path>
              <a:path w="1412875" h="344805">
                <a:moveTo>
                  <a:pt x="329438" y="325247"/>
                </a:moveTo>
                <a:lnTo>
                  <a:pt x="283591" y="325247"/>
                </a:lnTo>
                <a:lnTo>
                  <a:pt x="283591" y="342646"/>
                </a:lnTo>
                <a:lnTo>
                  <a:pt x="329438" y="342646"/>
                </a:lnTo>
                <a:lnTo>
                  <a:pt x="329438" y="325247"/>
                </a:lnTo>
                <a:close/>
              </a:path>
              <a:path w="1412875" h="344805">
                <a:moveTo>
                  <a:pt x="329438" y="262889"/>
                </a:moveTo>
                <a:lnTo>
                  <a:pt x="283591" y="262889"/>
                </a:lnTo>
                <a:lnTo>
                  <a:pt x="283591" y="285750"/>
                </a:lnTo>
                <a:lnTo>
                  <a:pt x="329438" y="285750"/>
                </a:lnTo>
                <a:lnTo>
                  <a:pt x="329438" y="262889"/>
                </a:lnTo>
                <a:close/>
              </a:path>
              <a:path w="1412875" h="344805">
                <a:moveTo>
                  <a:pt x="329438" y="201802"/>
                </a:moveTo>
                <a:lnTo>
                  <a:pt x="283591" y="201802"/>
                </a:lnTo>
                <a:lnTo>
                  <a:pt x="283591" y="224662"/>
                </a:lnTo>
                <a:lnTo>
                  <a:pt x="329438" y="224662"/>
                </a:lnTo>
                <a:lnTo>
                  <a:pt x="329438" y="201802"/>
                </a:lnTo>
                <a:close/>
              </a:path>
              <a:path w="1412875" h="344805">
                <a:moveTo>
                  <a:pt x="686562" y="39877"/>
                </a:moveTo>
                <a:lnTo>
                  <a:pt x="370332" y="39877"/>
                </a:lnTo>
                <a:lnTo>
                  <a:pt x="370332" y="108203"/>
                </a:lnTo>
                <a:lnTo>
                  <a:pt x="418211" y="108203"/>
                </a:lnTo>
                <a:lnTo>
                  <a:pt x="418211" y="82168"/>
                </a:lnTo>
                <a:lnTo>
                  <a:pt x="686562" y="82168"/>
                </a:lnTo>
                <a:lnTo>
                  <a:pt x="686562" y="39877"/>
                </a:lnTo>
                <a:close/>
              </a:path>
              <a:path w="1412875" h="344805">
                <a:moveTo>
                  <a:pt x="686562" y="82168"/>
                </a:moveTo>
                <a:lnTo>
                  <a:pt x="638683" y="82168"/>
                </a:lnTo>
                <a:lnTo>
                  <a:pt x="638683" y="108203"/>
                </a:lnTo>
                <a:lnTo>
                  <a:pt x="686562" y="108203"/>
                </a:lnTo>
                <a:lnTo>
                  <a:pt x="686562" y="82168"/>
                </a:lnTo>
                <a:close/>
              </a:path>
              <a:path w="1412875" h="344805">
                <a:moveTo>
                  <a:pt x="546480" y="0"/>
                </a:moveTo>
                <a:lnTo>
                  <a:pt x="493395" y="12446"/>
                </a:lnTo>
                <a:lnTo>
                  <a:pt x="503936" y="39877"/>
                </a:lnTo>
                <a:lnTo>
                  <a:pt x="561340" y="39877"/>
                </a:lnTo>
                <a:lnTo>
                  <a:pt x="557482" y="29182"/>
                </a:lnTo>
                <a:lnTo>
                  <a:pt x="553720" y="18986"/>
                </a:lnTo>
                <a:lnTo>
                  <a:pt x="550052" y="9267"/>
                </a:lnTo>
                <a:lnTo>
                  <a:pt x="546480" y="0"/>
                </a:lnTo>
                <a:close/>
              </a:path>
              <a:path w="1412875" h="344805">
                <a:moveTo>
                  <a:pt x="410845" y="179324"/>
                </a:moveTo>
                <a:lnTo>
                  <a:pt x="402869" y="217568"/>
                </a:lnTo>
                <a:lnTo>
                  <a:pt x="390953" y="251158"/>
                </a:lnTo>
                <a:lnTo>
                  <a:pt x="375108" y="280104"/>
                </a:lnTo>
                <a:lnTo>
                  <a:pt x="355346" y="304418"/>
                </a:lnTo>
                <a:lnTo>
                  <a:pt x="362136" y="313299"/>
                </a:lnTo>
                <a:lnTo>
                  <a:pt x="369189" y="322976"/>
                </a:lnTo>
                <a:lnTo>
                  <a:pt x="376616" y="333571"/>
                </a:lnTo>
                <a:lnTo>
                  <a:pt x="384175" y="344677"/>
                </a:lnTo>
                <a:lnTo>
                  <a:pt x="396367" y="331866"/>
                </a:lnTo>
                <a:lnTo>
                  <a:pt x="407606" y="317626"/>
                </a:lnTo>
                <a:lnTo>
                  <a:pt x="417893" y="301958"/>
                </a:lnTo>
                <a:lnTo>
                  <a:pt x="427227" y="284861"/>
                </a:lnTo>
                <a:lnTo>
                  <a:pt x="499887" y="284861"/>
                </a:lnTo>
                <a:lnTo>
                  <a:pt x="487761" y="281416"/>
                </a:lnTo>
                <a:lnTo>
                  <a:pt x="470487" y="270700"/>
                </a:lnTo>
                <a:lnTo>
                  <a:pt x="456570" y="255127"/>
                </a:lnTo>
                <a:lnTo>
                  <a:pt x="446024" y="234696"/>
                </a:lnTo>
                <a:lnTo>
                  <a:pt x="449308" y="222861"/>
                </a:lnTo>
                <a:lnTo>
                  <a:pt x="452294" y="210597"/>
                </a:lnTo>
                <a:lnTo>
                  <a:pt x="454971" y="197905"/>
                </a:lnTo>
                <a:lnTo>
                  <a:pt x="457326" y="184785"/>
                </a:lnTo>
                <a:lnTo>
                  <a:pt x="410845" y="179324"/>
                </a:lnTo>
                <a:close/>
              </a:path>
              <a:path w="1412875" h="344805">
                <a:moveTo>
                  <a:pt x="499887" y="284861"/>
                </a:moveTo>
                <a:lnTo>
                  <a:pt x="427227" y="284861"/>
                </a:lnTo>
                <a:lnTo>
                  <a:pt x="440729" y="304081"/>
                </a:lnTo>
                <a:lnTo>
                  <a:pt x="480163" y="327616"/>
                </a:lnTo>
                <a:lnTo>
                  <a:pt x="538313" y="333571"/>
                </a:lnTo>
                <a:lnTo>
                  <a:pt x="578961" y="334724"/>
                </a:lnTo>
                <a:lnTo>
                  <a:pt x="628038" y="335424"/>
                </a:lnTo>
                <a:lnTo>
                  <a:pt x="685546" y="335661"/>
                </a:lnTo>
                <a:lnTo>
                  <a:pt x="688403" y="325945"/>
                </a:lnTo>
                <a:lnTo>
                  <a:pt x="691832" y="314896"/>
                </a:lnTo>
                <a:lnTo>
                  <a:pt x="695832" y="302513"/>
                </a:lnTo>
                <a:lnTo>
                  <a:pt x="699863" y="290423"/>
                </a:lnTo>
                <a:lnTo>
                  <a:pt x="588105" y="290423"/>
                </a:lnTo>
                <a:lnTo>
                  <a:pt x="557911" y="290067"/>
                </a:lnTo>
                <a:lnTo>
                  <a:pt x="557911" y="287274"/>
                </a:lnTo>
                <a:lnTo>
                  <a:pt x="508380" y="287274"/>
                </a:lnTo>
                <a:lnTo>
                  <a:pt x="499887" y="284861"/>
                </a:lnTo>
                <a:close/>
              </a:path>
              <a:path w="1412875" h="344805">
                <a:moveTo>
                  <a:pt x="700404" y="288798"/>
                </a:moveTo>
                <a:lnTo>
                  <a:pt x="659352" y="289800"/>
                </a:lnTo>
                <a:lnTo>
                  <a:pt x="621919" y="290337"/>
                </a:lnTo>
                <a:lnTo>
                  <a:pt x="588105" y="290423"/>
                </a:lnTo>
                <a:lnTo>
                  <a:pt x="699863" y="290423"/>
                </a:lnTo>
                <a:lnTo>
                  <a:pt x="700404" y="288798"/>
                </a:lnTo>
                <a:close/>
              </a:path>
              <a:path w="1412875" h="344805">
                <a:moveTo>
                  <a:pt x="557911" y="162940"/>
                </a:moveTo>
                <a:lnTo>
                  <a:pt x="508380" y="162940"/>
                </a:lnTo>
                <a:lnTo>
                  <a:pt x="508380" y="287274"/>
                </a:lnTo>
                <a:lnTo>
                  <a:pt x="557911" y="287274"/>
                </a:lnTo>
                <a:lnTo>
                  <a:pt x="557911" y="243077"/>
                </a:lnTo>
                <a:lnTo>
                  <a:pt x="673735" y="243077"/>
                </a:lnTo>
                <a:lnTo>
                  <a:pt x="673735" y="200405"/>
                </a:lnTo>
                <a:lnTo>
                  <a:pt x="557911" y="200405"/>
                </a:lnTo>
                <a:lnTo>
                  <a:pt x="557911" y="162940"/>
                </a:lnTo>
                <a:close/>
              </a:path>
              <a:path w="1412875" h="344805">
                <a:moveTo>
                  <a:pt x="691769" y="120268"/>
                </a:moveTo>
                <a:lnTo>
                  <a:pt x="364744" y="120268"/>
                </a:lnTo>
                <a:lnTo>
                  <a:pt x="364744" y="162940"/>
                </a:lnTo>
                <a:lnTo>
                  <a:pt x="691769" y="162940"/>
                </a:lnTo>
                <a:lnTo>
                  <a:pt x="691769" y="120268"/>
                </a:lnTo>
                <a:close/>
              </a:path>
              <a:path w="1412875" h="344805">
                <a:moveTo>
                  <a:pt x="837819" y="291338"/>
                </a:moveTo>
                <a:lnTo>
                  <a:pt x="840622" y="301623"/>
                </a:lnTo>
                <a:lnTo>
                  <a:pt x="843295" y="312848"/>
                </a:lnTo>
                <a:lnTo>
                  <a:pt x="845802" y="325002"/>
                </a:lnTo>
                <a:lnTo>
                  <a:pt x="848105" y="338074"/>
                </a:lnTo>
                <a:lnTo>
                  <a:pt x="918845" y="338836"/>
                </a:lnTo>
                <a:lnTo>
                  <a:pt x="961475" y="331013"/>
                </a:lnTo>
                <a:lnTo>
                  <a:pt x="992022" y="296918"/>
                </a:lnTo>
                <a:lnTo>
                  <a:pt x="992625" y="294386"/>
                </a:lnTo>
                <a:lnTo>
                  <a:pt x="914019" y="294386"/>
                </a:lnTo>
                <a:lnTo>
                  <a:pt x="893093" y="294195"/>
                </a:lnTo>
                <a:lnTo>
                  <a:pt x="873394" y="293624"/>
                </a:lnTo>
                <a:lnTo>
                  <a:pt x="854958" y="292671"/>
                </a:lnTo>
                <a:lnTo>
                  <a:pt x="837819" y="291338"/>
                </a:lnTo>
                <a:close/>
              </a:path>
              <a:path w="1412875" h="344805">
                <a:moveTo>
                  <a:pt x="876300" y="196214"/>
                </a:moveTo>
                <a:lnTo>
                  <a:pt x="827913" y="196214"/>
                </a:lnTo>
                <a:lnTo>
                  <a:pt x="812038" y="256539"/>
                </a:lnTo>
                <a:lnTo>
                  <a:pt x="949705" y="256539"/>
                </a:lnTo>
                <a:lnTo>
                  <a:pt x="948690" y="263143"/>
                </a:lnTo>
                <a:lnTo>
                  <a:pt x="923544" y="294386"/>
                </a:lnTo>
                <a:lnTo>
                  <a:pt x="992625" y="294386"/>
                </a:lnTo>
                <a:lnTo>
                  <a:pt x="999251" y="254063"/>
                </a:lnTo>
                <a:lnTo>
                  <a:pt x="1003553" y="217804"/>
                </a:lnTo>
                <a:lnTo>
                  <a:pt x="872109" y="217804"/>
                </a:lnTo>
                <a:lnTo>
                  <a:pt x="876300" y="196214"/>
                </a:lnTo>
                <a:close/>
              </a:path>
              <a:path w="1412875" h="344805">
                <a:moveTo>
                  <a:pt x="934466" y="137667"/>
                </a:moveTo>
                <a:lnTo>
                  <a:pt x="859027" y="137667"/>
                </a:lnTo>
                <a:lnTo>
                  <a:pt x="827666" y="151552"/>
                </a:lnTo>
                <a:lnTo>
                  <a:pt x="792448" y="164258"/>
                </a:lnTo>
                <a:lnTo>
                  <a:pt x="753371" y="175797"/>
                </a:lnTo>
                <a:lnTo>
                  <a:pt x="710438" y="186181"/>
                </a:lnTo>
                <a:lnTo>
                  <a:pt x="714892" y="198088"/>
                </a:lnTo>
                <a:lnTo>
                  <a:pt x="718740" y="209232"/>
                </a:lnTo>
                <a:lnTo>
                  <a:pt x="721993" y="219614"/>
                </a:lnTo>
                <a:lnTo>
                  <a:pt x="724662" y="229235"/>
                </a:lnTo>
                <a:lnTo>
                  <a:pt x="749714" y="221611"/>
                </a:lnTo>
                <a:lnTo>
                  <a:pt x="774017" y="213582"/>
                </a:lnTo>
                <a:lnTo>
                  <a:pt x="797581" y="205124"/>
                </a:lnTo>
                <a:lnTo>
                  <a:pt x="820420" y="196214"/>
                </a:lnTo>
                <a:lnTo>
                  <a:pt x="1026795" y="196214"/>
                </a:lnTo>
                <a:lnTo>
                  <a:pt x="1026795" y="157479"/>
                </a:lnTo>
                <a:lnTo>
                  <a:pt x="902208" y="157479"/>
                </a:lnTo>
                <a:lnTo>
                  <a:pt x="910427" y="152687"/>
                </a:lnTo>
                <a:lnTo>
                  <a:pt x="918527" y="147812"/>
                </a:lnTo>
                <a:lnTo>
                  <a:pt x="926532" y="142817"/>
                </a:lnTo>
                <a:lnTo>
                  <a:pt x="934466" y="137667"/>
                </a:lnTo>
                <a:close/>
              </a:path>
              <a:path w="1412875" h="344805">
                <a:moveTo>
                  <a:pt x="1055877" y="98171"/>
                </a:moveTo>
                <a:lnTo>
                  <a:pt x="713232" y="98171"/>
                </a:lnTo>
                <a:lnTo>
                  <a:pt x="713232" y="137667"/>
                </a:lnTo>
                <a:lnTo>
                  <a:pt x="1055877" y="137667"/>
                </a:lnTo>
                <a:lnTo>
                  <a:pt x="1055877" y="98171"/>
                </a:lnTo>
                <a:close/>
              </a:path>
              <a:path w="1412875" h="344805">
                <a:moveTo>
                  <a:pt x="879728" y="70358"/>
                </a:moveTo>
                <a:lnTo>
                  <a:pt x="832612" y="70358"/>
                </a:lnTo>
                <a:lnTo>
                  <a:pt x="832612" y="98171"/>
                </a:lnTo>
                <a:lnTo>
                  <a:pt x="879728" y="98171"/>
                </a:lnTo>
                <a:lnTo>
                  <a:pt x="879728" y="70358"/>
                </a:lnTo>
                <a:close/>
              </a:path>
              <a:path w="1412875" h="344805">
                <a:moveTo>
                  <a:pt x="962914" y="30861"/>
                </a:moveTo>
                <a:lnTo>
                  <a:pt x="741299" y="30861"/>
                </a:lnTo>
                <a:lnTo>
                  <a:pt x="741299" y="70358"/>
                </a:lnTo>
                <a:lnTo>
                  <a:pt x="956564" y="70358"/>
                </a:lnTo>
                <a:lnTo>
                  <a:pt x="948086" y="77739"/>
                </a:lnTo>
                <a:lnTo>
                  <a:pt x="939609" y="84836"/>
                </a:lnTo>
                <a:lnTo>
                  <a:pt x="931132" y="91646"/>
                </a:lnTo>
                <a:lnTo>
                  <a:pt x="922654" y="98171"/>
                </a:lnTo>
                <a:lnTo>
                  <a:pt x="987551" y="98171"/>
                </a:lnTo>
                <a:lnTo>
                  <a:pt x="1002033" y="85524"/>
                </a:lnTo>
                <a:lnTo>
                  <a:pt x="1016158" y="72342"/>
                </a:lnTo>
                <a:lnTo>
                  <a:pt x="1023892" y="64642"/>
                </a:lnTo>
                <a:lnTo>
                  <a:pt x="962914" y="64642"/>
                </a:lnTo>
                <a:lnTo>
                  <a:pt x="962914" y="30861"/>
                </a:lnTo>
                <a:close/>
              </a:path>
              <a:path w="1412875" h="344805">
                <a:moveTo>
                  <a:pt x="1008761" y="18034"/>
                </a:moveTo>
                <a:lnTo>
                  <a:pt x="997257" y="30513"/>
                </a:lnTo>
                <a:lnTo>
                  <a:pt x="985789" y="42433"/>
                </a:lnTo>
                <a:lnTo>
                  <a:pt x="974345" y="53806"/>
                </a:lnTo>
                <a:lnTo>
                  <a:pt x="962914" y="64642"/>
                </a:lnTo>
                <a:lnTo>
                  <a:pt x="1023892" y="64642"/>
                </a:lnTo>
                <a:lnTo>
                  <a:pt x="1029950" y="58612"/>
                </a:lnTo>
                <a:lnTo>
                  <a:pt x="1043432" y="44323"/>
                </a:lnTo>
                <a:lnTo>
                  <a:pt x="1008761" y="18034"/>
                </a:lnTo>
                <a:close/>
              </a:path>
              <a:path w="1412875" h="344805">
                <a:moveTo>
                  <a:pt x="879728" y="0"/>
                </a:moveTo>
                <a:lnTo>
                  <a:pt x="832612" y="0"/>
                </a:lnTo>
                <a:lnTo>
                  <a:pt x="832612" y="30861"/>
                </a:lnTo>
                <a:lnTo>
                  <a:pt x="879728" y="30861"/>
                </a:lnTo>
                <a:lnTo>
                  <a:pt x="879728" y="0"/>
                </a:lnTo>
                <a:close/>
              </a:path>
              <a:path w="1412875" h="344805">
                <a:moveTo>
                  <a:pt x="1347470" y="114808"/>
                </a:moveTo>
                <a:lnTo>
                  <a:pt x="1301369" y="114808"/>
                </a:lnTo>
                <a:lnTo>
                  <a:pt x="1305081" y="186598"/>
                </a:lnTo>
                <a:lnTo>
                  <a:pt x="1311068" y="244982"/>
                </a:lnTo>
                <a:lnTo>
                  <a:pt x="1319318" y="289940"/>
                </a:lnTo>
                <a:lnTo>
                  <a:pt x="1336843" y="331604"/>
                </a:lnTo>
                <a:lnTo>
                  <a:pt x="1366901" y="344677"/>
                </a:lnTo>
                <a:lnTo>
                  <a:pt x="1377811" y="342798"/>
                </a:lnTo>
                <a:lnTo>
                  <a:pt x="1403276" y="304587"/>
                </a:lnTo>
                <a:lnTo>
                  <a:pt x="1406261" y="290322"/>
                </a:lnTo>
                <a:lnTo>
                  <a:pt x="1367027" y="290322"/>
                </a:lnTo>
                <a:lnTo>
                  <a:pt x="1365758" y="289051"/>
                </a:lnTo>
                <a:lnTo>
                  <a:pt x="1364869" y="286130"/>
                </a:lnTo>
                <a:lnTo>
                  <a:pt x="1358935" y="256004"/>
                </a:lnTo>
                <a:lnTo>
                  <a:pt x="1354074" y="217424"/>
                </a:lnTo>
                <a:lnTo>
                  <a:pt x="1350260" y="170366"/>
                </a:lnTo>
                <a:lnTo>
                  <a:pt x="1347470" y="114808"/>
                </a:lnTo>
                <a:close/>
              </a:path>
              <a:path w="1412875" h="344805">
                <a:moveTo>
                  <a:pt x="1184910" y="201422"/>
                </a:moveTo>
                <a:lnTo>
                  <a:pt x="1082167" y="201422"/>
                </a:lnTo>
                <a:lnTo>
                  <a:pt x="1082167" y="337692"/>
                </a:lnTo>
                <a:lnTo>
                  <a:pt x="1120394" y="337692"/>
                </a:lnTo>
                <a:lnTo>
                  <a:pt x="1120394" y="315595"/>
                </a:lnTo>
                <a:lnTo>
                  <a:pt x="1184910" y="315595"/>
                </a:lnTo>
                <a:lnTo>
                  <a:pt x="1184910" y="280162"/>
                </a:lnTo>
                <a:lnTo>
                  <a:pt x="1120394" y="280162"/>
                </a:lnTo>
                <a:lnTo>
                  <a:pt x="1120394" y="236854"/>
                </a:lnTo>
                <a:lnTo>
                  <a:pt x="1184910" y="236854"/>
                </a:lnTo>
                <a:lnTo>
                  <a:pt x="1184910" y="201422"/>
                </a:lnTo>
                <a:close/>
              </a:path>
              <a:path w="1412875" h="344805">
                <a:moveTo>
                  <a:pt x="1184910" y="315595"/>
                </a:moveTo>
                <a:lnTo>
                  <a:pt x="1146683" y="315595"/>
                </a:lnTo>
                <a:lnTo>
                  <a:pt x="1146683" y="334645"/>
                </a:lnTo>
                <a:lnTo>
                  <a:pt x="1184910" y="334645"/>
                </a:lnTo>
                <a:lnTo>
                  <a:pt x="1184910" y="315595"/>
                </a:lnTo>
                <a:close/>
              </a:path>
              <a:path w="1412875" h="344805">
                <a:moveTo>
                  <a:pt x="1271270" y="188340"/>
                </a:moveTo>
                <a:lnTo>
                  <a:pt x="1228217" y="188340"/>
                </a:lnTo>
                <a:lnTo>
                  <a:pt x="1228217" y="267335"/>
                </a:lnTo>
                <a:lnTo>
                  <a:pt x="1208452" y="270319"/>
                </a:lnTo>
                <a:lnTo>
                  <a:pt x="1189354" y="272923"/>
                </a:lnTo>
                <a:lnTo>
                  <a:pt x="1198752" y="321817"/>
                </a:lnTo>
                <a:lnTo>
                  <a:pt x="1306195" y="302387"/>
                </a:lnTo>
                <a:lnTo>
                  <a:pt x="1306293" y="280162"/>
                </a:lnTo>
                <a:lnTo>
                  <a:pt x="1306523" y="268886"/>
                </a:lnTo>
                <a:lnTo>
                  <a:pt x="1306769" y="260730"/>
                </a:lnTo>
                <a:lnTo>
                  <a:pt x="1271270" y="260730"/>
                </a:lnTo>
                <a:lnTo>
                  <a:pt x="1271270" y="188340"/>
                </a:lnTo>
                <a:close/>
              </a:path>
              <a:path w="1412875" h="344805">
                <a:moveTo>
                  <a:pt x="1377315" y="235458"/>
                </a:moveTo>
                <a:lnTo>
                  <a:pt x="1376437" y="245246"/>
                </a:lnTo>
                <a:lnTo>
                  <a:pt x="1375155" y="256524"/>
                </a:lnTo>
                <a:lnTo>
                  <a:pt x="1373160" y="271656"/>
                </a:lnTo>
                <a:lnTo>
                  <a:pt x="1371473" y="283590"/>
                </a:lnTo>
                <a:lnTo>
                  <a:pt x="1370965" y="287400"/>
                </a:lnTo>
                <a:lnTo>
                  <a:pt x="1370076" y="289433"/>
                </a:lnTo>
                <a:lnTo>
                  <a:pt x="1368678" y="289940"/>
                </a:lnTo>
                <a:lnTo>
                  <a:pt x="1367027" y="290322"/>
                </a:lnTo>
                <a:lnTo>
                  <a:pt x="1406261" y="290322"/>
                </a:lnTo>
                <a:lnTo>
                  <a:pt x="1406517" y="289051"/>
                </a:lnTo>
                <a:lnTo>
                  <a:pt x="1409511" y="271111"/>
                </a:lnTo>
                <a:lnTo>
                  <a:pt x="1412367" y="250062"/>
                </a:lnTo>
                <a:lnTo>
                  <a:pt x="1404461" y="247013"/>
                </a:lnTo>
                <a:lnTo>
                  <a:pt x="1395983" y="243570"/>
                </a:lnTo>
                <a:lnTo>
                  <a:pt x="1386935" y="239722"/>
                </a:lnTo>
                <a:lnTo>
                  <a:pt x="1377315" y="235458"/>
                </a:lnTo>
                <a:close/>
              </a:path>
              <a:path w="1412875" h="344805">
                <a:moveTo>
                  <a:pt x="1184910" y="236854"/>
                </a:moveTo>
                <a:lnTo>
                  <a:pt x="1146683" y="236854"/>
                </a:lnTo>
                <a:lnTo>
                  <a:pt x="1146683" y="280162"/>
                </a:lnTo>
                <a:lnTo>
                  <a:pt x="1184910" y="280162"/>
                </a:lnTo>
                <a:lnTo>
                  <a:pt x="1184910" y="236854"/>
                </a:lnTo>
                <a:close/>
              </a:path>
              <a:path w="1412875" h="344805">
                <a:moveTo>
                  <a:pt x="1306957" y="254508"/>
                </a:moveTo>
                <a:lnTo>
                  <a:pt x="1271270" y="260730"/>
                </a:lnTo>
                <a:lnTo>
                  <a:pt x="1306769" y="260730"/>
                </a:lnTo>
                <a:lnTo>
                  <a:pt x="1306957" y="254508"/>
                </a:lnTo>
                <a:close/>
              </a:path>
              <a:path w="1412875" h="344805">
                <a:moveTo>
                  <a:pt x="1295780" y="143510"/>
                </a:moveTo>
                <a:lnTo>
                  <a:pt x="1203960" y="143510"/>
                </a:lnTo>
                <a:lnTo>
                  <a:pt x="1203960" y="188340"/>
                </a:lnTo>
                <a:lnTo>
                  <a:pt x="1295780" y="188340"/>
                </a:lnTo>
                <a:lnTo>
                  <a:pt x="1295780" y="143510"/>
                </a:lnTo>
                <a:close/>
              </a:path>
              <a:path w="1412875" h="344805">
                <a:moveTo>
                  <a:pt x="1187323" y="148081"/>
                </a:moveTo>
                <a:lnTo>
                  <a:pt x="1080135" y="148081"/>
                </a:lnTo>
                <a:lnTo>
                  <a:pt x="1080135" y="181737"/>
                </a:lnTo>
                <a:lnTo>
                  <a:pt x="1187323" y="181737"/>
                </a:lnTo>
                <a:lnTo>
                  <a:pt x="1187323" y="148081"/>
                </a:lnTo>
                <a:close/>
              </a:path>
              <a:path w="1412875" h="344805">
                <a:moveTo>
                  <a:pt x="1187323" y="95376"/>
                </a:moveTo>
                <a:lnTo>
                  <a:pt x="1080135" y="95376"/>
                </a:lnTo>
                <a:lnTo>
                  <a:pt x="1080135" y="128650"/>
                </a:lnTo>
                <a:lnTo>
                  <a:pt x="1187323" y="128650"/>
                </a:lnTo>
                <a:lnTo>
                  <a:pt x="1187323" y="95376"/>
                </a:lnTo>
                <a:close/>
              </a:path>
              <a:path w="1412875" h="344805">
                <a:moveTo>
                  <a:pt x="1410335" y="69341"/>
                </a:moveTo>
                <a:lnTo>
                  <a:pt x="1202944" y="69341"/>
                </a:lnTo>
                <a:lnTo>
                  <a:pt x="1202944" y="114808"/>
                </a:lnTo>
                <a:lnTo>
                  <a:pt x="1410335" y="114808"/>
                </a:lnTo>
                <a:lnTo>
                  <a:pt x="1410335" y="69341"/>
                </a:lnTo>
                <a:close/>
              </a:path>
              <a:path w="1412875" h="344805">
                <a:moveTo>
                  <a:pt x="1199769" y="39877"/>
                </a:moveTo>
                <a:lnTo>
                  <a:pt x="1066292" y="39877"/>
                </a:lnTo>
                <a:lnTo>
                  <a:pt x="1066292" y="75564"/>
                </a:lnTo>
                <a:lnTo>
                  <a:pt x="1199769" y="75564"/>
                </a:lnTo>
                <a:lnTo>
                  <a:pt x="1199769" y="39877"/>
                </a:lnTo>
                <a:close/>
              </a:path>
              <a:path w="1412875" h="344805">
                <a:moveTo>
                  <a:pt x="1344422" y="3428"/>
                </a:moveTo>
                <a:lnTo>
                  <a:pt x="1298955" y="3428"/>
                </a:lnTo>
                <a:lnTo>
                  <a:pt x="1299071" y="22860"/>
                </a:lnTo>
                <a:lnTo>
                  <a:pt x="1299187" y="32196"/>
                </a:lnTo>
                <a:lnTo>
                  <a:pt x="1299545" y="52077"/>
                </a:lnTo>
                <a:lnTo>
                  <a:pt x="1299972" y="69341"/>
                </a:lnTo>
                <a:lnTo>
                  <a:pt x="1345438" y="69341"/>
                </a:lnTo>
                <a:lnTo>
                  <a:pt x="1344847" y="52077"/>
                </a:lnTo>
                <a:lnTo>
                  <a:pt x="1344575" y="39877"/>
                </a:lnTo>
                <a:lnTo>
                  <a:pt x="1344460" y="32196"/>
                </a:lnTo>
                <a:lnTo>
                  <a:pt x="1344422" y="3428"/>
                </a:lnTo>
                <a:close/>
              </a:path>
              <a:path w="1412875" h="344805">
                <a:moveTo>
                  <a:pt x="1376679" y="3175"/>
                </a:moveTo>
                <a:lnTo>
                  <a:pt x="1344676" y="22860"/>
                </a:lnTo>
                <a:lnTo>
                  <a:pt x="1351605" y="32196"/>
                </a:lnTo>
                <a:lnTo>
                  <a:pt x="1359058" y="42878"/>
                </a:lnTo>
                <a:lnTo>
                  <a:pt x="1367035" y="54917"/>
                </a:lnTo>
                <a:lnTo>
                  <a:pt x="1375537" y="68325"/>
                </a:lnTo>
                <a:lnTo>
                  <a:pt x="1409573" y="46481"/>
                </a:lnTo>
                <a:lnTo>
                  <a:pt x="1402576" y="36482"/>
                </a:lnTo>
                <a:lnTo>
                  <a:pt x="1394745" y="25923"/>
                </a:lnTo>
                <a:lnTo>
                  <a:pt x="1386105" y="14817"/>
                </a:lnTo>
                <a:lnTo>
                  <a:pt x="1376679" y="3175"/>
                </a:lnTo>
                <a:close/>
              </a:path>
              <a:path w="1412875" h="344805">
                <a:moveTo>
                  <a:pt x="1151254" y="0"/>
                </a:moveTo>
                <a:lnTo>
                  <a:pt x="1100963" y="3810"/>
                </a:lnTo>
                <a:lnTo>
                  <a:pt x="1104207" y="12571"/>
                </a:lnTo>
                <a:lnTo>
                  <a:pt x="1107297" y="21510"/>
                </a:lnTo>
                <a:lnTo>
                  <a:pt x="1110304" y="30735"/>
                </a:lnTo>
                <a:lnTo>
                  <a:pt x="1113154" y="39877"/>
                </a:lnTo>
                <a:lnTo>
                  <a:pt x="1160272" y="39877"/>
                </a:lnTo>
                <a:lnTo>
                  <a:pt x="1158247" y="30616"/>
                </a:lnTo>
                <a:lnTo>
                  <a:pt x="1156096" y="21034"/>
                </a:lnTo>
                <a:lnTo>
                  <a:pt x="11512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11102847" y="2338199"/>
            <a:ext cx="106680" cy="329565"/>
          </a:xfrm>
          <a:custGeom>
            <a:avLst/>
            <a:gdLst/>
            <a:ahLst/>
            <a:cxnLst/>
            <a:rect l="l" t="t" r="r" b="b"/>
            <a:pathLst>
              <a:path w="106679" h="329564">
                <a:moveTo>
                  <a:pt x="45974" y="0"/>
                </a:moveTo>
                <a:lnTo>
                  <a:pt x="0" y="0"/>
                </a:lnTo>
                <a:lnTo>
                  <a:pt x="25243" y="38576"/>
                </a:lnTo>
                <a:lnTo>
                  <a:pt x="43259" y="79057"/>
                </a:lnTo>
                <a:lnTo>
                  <a:pt x="54060" y="121443"/>
                </a:lnTo>
                <a:lnTo>
                  <a:pt x="57657" y="165735"/>
                </a:lnTo>
                <a:lnTo>
                  <a:pt x="54060" y="210050"/>
                </a:lnTo>
                <a:lnTo>
                  <a:pt x="43259" y="252126"/>
                </a:lnTo>
                <a:lnTo>
                  <a:pt x="25243" y="291965"/>
                </a:lnTo>
                <a:lnTo>
                  <a:pt x="0" y="329564"/>
                </a:lnTo>
                <a:lnTo>
                  <a:pt x="45593" y="329564"/>
                </a:lnTo>
                <a:lnTo>
                  <a:pt x="72263" y="294108"/>
                </a:lnTo>
                <a:lnTo>
                  <a:pt x="91313" y="254984"/>
                </a:lnTo>
                <a:lnTo>
                  <a:pt x="102743" y="212193"/>
                </a:lnTo>
                <a:lnTo>
                  <a:pt x="106552" y="165735"/>
                </a:lnTo>
                <a:lnTo>
                  <a:pt x="102766" y="120229"/>
                </a:lnTo>
                <a:lnTo>
                  <a:pt x="91408" y="77438"/>
                </a:lnTo>
                <a:lnTo>
                  <a:pt x="72477" y="37361"/>
                </a:lnTo>
                <a:lnTo>
                  <a:pt x="459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8016114" y="5073779"/>
            <a:ext cx="1413511" cy="346075"/>
          </a:xfrm>
          <a:custGeom>
            <a:avLst/>
            <a:gdLst/>
            <a:ahLst/>
            <a:cxnLst/>
            <a:rect l="l" t="t" r="r" b="b"/>
            <a:pathLst>
              <a:path w="1413509" h="346075">
                <a:moveTo>
                  <a:pt x="81152" y="218821"/>
                </a:moveTo>
                <a:lnTo>
                  <a:pt x="37464" y="218821"/>
                </a:lnTo>
                <a:lnTo>
                  <a:pt x="37464" y="344678"/>
                </a:lnTo>
                <a:lnTo>
                  <a:pt x="81152" y="344678"/>
                </a:lnTo>
                <a:lnTo>
                  <a:pt x="81152" y="218821"/>
                </a:lnTo>
                <a:close/>
              </a:path>
              <a:path w="1413509" h="346075">
                <a:moveTo>
                  <a:pt x="234047" y="203835"/>
                </a:moveTo>
                <a:lnTo>
                  <a:pt x="142239" y="203835"/>
                </a:lnTo>
                <a:lnTo>
                  <a:pt x="142239" y="344297"/>
                </a:lnTo>
                <a:lnTo>
                  <a:pt x="186562" y="344297"/>
                </a:lnTo>
                <a:lnTo>
                  <a:pt x="186562" y="210058"/>
                </a:lnTo>
                <a:lnTo>
                  <a:pt x="230026" y="210058"/>
                </a:lnTo>
                <a:lnTo>
                  <a:pt x="234047" y="203835"/>
                </a:lnTo>
                <a:close/>
              </a:path>
              <a:path w="1413509" h="346075">
                <a:moveTo>
                  <a:pt x="221614" y="296418"/>
                </a:moveTo>
                <a:lnTo>
                  <a:pt x="224712" y="309090"/>
                </a:lnTo>
                <a:lnTo>
                  <a:pt x="227345" y="320643"/>
                </a:lnTo>
                <a:lnTo>
                  <a:pt x="229526" y="331100"/>
                </a:lnTo>
                <a:lnTo>
                  <a:pt x="231266" y="340487"/>
                </a:lnTo>
                <a:lnTo>
                  <a:pt x="244673" y="340606"/>
                </a:lnTo>
                <a:lnTo>
                  <a:pt x="294320" y="336462"/>
                </a:lnTo>
                <a:lnTo>
                  <a:pt x="313759" y="298196"/>
                </a:lnTo>
                <a:lnTo>
                  <a:pt x="254888" y="298196"/>
                </a:lnTo>
                <a:lnTo>
                  <a:pt x="248939" y="298078"/>
                </a:lnTo>
                <a:lnTo>
                  <a:pt x="241395" y="297735"/>
                </a:lnTo>
                <a:lnTo>
                  <a:pt x="232279" y="297178"/>
                </a:lnTo>
                <a:lnTo>
                  <a:pt x="221614" y="296418"/>
                </a:lnTo>
                <a:close/>
              </a:path>
              <a:path w="1413509" h="346075">
                <a:moveTo>
                  <a:pt x="314197" y="163322"/>
                </a:moveTo>
                <a:lnTo>
                  <a:pt x="268477" y="163322"/>
                </a:lnTo>
                <a:lnTo>
                  <a:pt x="268477" y="292608"/>
                </a:lnTo>
                <a:lnTo>
                  <a:pt x="263905" y="298196"/>
                </a:lnTo>
                <a:lnTo>
                  <a:pt x="313759" y="298196"/>
                </a:lnTo>
                <a:lnTo>
                  <a:pt x="314197" y="294386"/>
                </a:lnTo>
                <a:lnTo>
                  <a:pt x="314197" y="163322"/>
                </a:lnTo>
                <a:close/>
              </a:path>
              <a:path w="1413509" h="346075">
                <a:moveTo>
                  <a:pt x="186562" y="126492"/>
                </a:moveTo>
                <a:lnTo>
                  <a:pt x="134238" y="126492"/>
                </a:lnTo>
                <a:lnTo>
                  <a:pt x="123547" y="156616"/>
                </a:lnTo>
                <a:lnTo>
                  <a:pt x="112236" y="183753"/>
                </a:lnTo>
                <a:lnTo>
                  <a:pt x="100306" y="207912"/>
                </a:lnTo>
                <a:lnTo>
                  <a:pt x="87756" y="229108"/>
                </a:lnTo>
                <a:lnTo>
                  <a:pt x="91305" y="247941"/>
                </a:lnTo>
                <a:lnTo>
                  <a:pt x="94329" y="264810"/>
                </a:lnTo>
                <a:lnTo>
                  <a:pt x="96829" y="279703"/>
                </a:lnTo>
                <a:lnTo>
                  <a:pt x="98805" y="292608"/>
                </a:lnTo>
                <a:lnTo>
                  <a:pt x="111575" y="269771"/>
                </a:lnTo>
                <a:lnTo>
                  <a:pt x="123047" y="247364"/>
                </a:lnTo>
                <a:lnTo>
                  <a:pt x="133256" y="225385"/>
                </a:lnTo>
                <a:lnTo>
                  <a:pt x="142239" y="203835"/>
                </a:lnTo>
                <a:lnTo>
                  <a:pt x="234047" y="203835"/>
                </a:lnTo>
                <a:lnTo>
                  <a:pt x="202064" y="168019"/>
                </a:lnTo>
                <a:lnTo>
                  <a:pt x="186562" y="158115"/>
                </a:lnTo>
                <a:lnTo>
                  <a:pt x="186562" y="126492"/>
                </a:lnTo>
                <a:close/>
              </a:path>
              <a:path w="1413509" h="346075">
                <a:moveTo>
                  <a:pt x="72135" y="92583"/>
                </a:moveTo>
                <a:lnTo>
                  <a:pt x="54131" y="122299"/>
                </a:lnTo>
                <a:lnTo>
                  <a:pt x="36115" y="149145"/>
                </a:lnTo>
                <a:lnTo>
                  <a:pt x="18075" y="173110"/>
                </a:lnTo>
                <a:lnTo>
                  <a:pt x="0" y="194183"/>
                </a:lnTo>
                <a:lnTo>
                  <a:pt x="5099" y="207472"/>
                </a:lnTo>
                <a:lnTo>
                  <a:pt x="9556" y="219916"/>
                </a:lnTo>
                <a:lnTo>
                  <a:pt x="13394" y="231526"/>
                </a:lnTo>
                <a:lnTo>
                  <a:pt x="16636" y="242316"/>
                </a:lnTo>
                <a:lnTo>
                  <a:pt x="21998" y="236555"/>
                </a:lnTo>
                <a:lnTo>
                  <a:pt x="27241" y="230711"/>
                </a:lnTo>
                <a:lnTo>
                  <a:pt x="32388" y="224795"/>
                </a:lnTo>
                <a:lnTo>
                  <a:pt x="37464" y="218821"/>
                </a:lnTo>
                <a:lnTo>
                  <a:pt x="81152" y="218821"/>
                </a:lnTo>
                <a:lnTo>
                  <a:pt x="81152" y="160147"/>
                </a:lnTo>
                <a:lnTo>
                  <a:pt x="86490" y="151816"/>
                </a:lnTo>
                <a:lnTo>
                  <a:pt x="91662" y="143414"/>
                </a:lnTo>
                <a:lnTo>
                  <a:pt x="96690" y="134965"/>
                </a:lnTo>
                <a:lnTo>
                  <a:pt x="101600" y="126492"/>
                </a:lnTo>
                <a:lnTo>
                  <a:pt x="225043" y="126492"/>
                </a:lnTo>
                <a:lnTo>
                  <a:pt x="225043" y="112649"/>
                </a:lnTo>
                <a:lnTo>
                  <a:pt x="101600" y="112649"/>
                </a:lnTo>
                <a:lnTo>
                  <a:pt x="72135" y="92583"/>
                </a:lnTo>
                <a:close/>
              </a:path>
              <a:path w="1413509" h="346075">
                <a:moveTo>
                  <a:pt x="230026" y="210058"/>
                </a:moveTo>
                <a:lnTo>
                  <a:pt x="186562" y="210058"/>
                </a:lnTo>
                <a:lnTo>
                  <a:pt x="201517" y="223901"/>
                </a:lnTo>
                <a:lnTo>
                  <a:pt x="207922" y="229953"/>
                </a:lnTo>
                <a:lnTo>
                  <a:pt x="213613" y="235458"/>
                </a:lnTo>
                <a:lnTo>
                  <a:pt x="230026" y="210058"/>
                </a:lnTo>
                <a:close/>
              </a:path>
              <a:path w="1413509" h="346075">
                <a:moveTo>
                  <a:pt x="345820" y="120268"/>
                </a:moveTo>
                <a:lnTo>
                  <a:pt x="230250" y="120268"/>
                </a:lnTo>
                <a:lnTo>
                  <a:pt x="230250" y="163322"/>
                </a:lnTo>
                <a:lnTo>
                  <a:pt x="345820" y="163322"/>
                </a:lnTo>
                <a:lnTo>
                  <a:pt x="345820" y="120268"/>
                </a:lnTo>
                <a:close/>
              </a:path>
              <a:path w="1413509" h="346075">
                <a:moveTo>
                  <a:pt x="61086" y="0"/>
                </a:moveTo>
                <a:lnTo>
                  <a:pt x="47654" y="21550"/>
                </a:lnTo>
                <a:lnTo>
                  <a:pt x="33067" y="42195"/>
                </a:lnTo>
                <a:lnTo>
                  <a:pt x="17313" y="61936"/>
                </a:lnTo>
                <a:lnTo>
                  <a:pt x="380" y="80772"/>
                </a:lnTo>
                <a:lnTo>
                  <a:pt x="8336" y="90223"/>
                </a:lnTo>
                <a:lnTo>
                  <a:pt x="15827" y="99901"/>
                </a:lnTo>
                <a:lnTo>
                  <a:pt x="22865" y="109793"/>
                </a:lnTo>
                <a:lnTo>
                  <a:pt x="29463" y="119887"/>
                </a:lnTo>
                <a:lnTo>
                  <a:pt x="49371" y="96385"/>
                </a:lnTo>
                <a:lnTo>
                  <a:pt x="67754" y="72548"/>
                </a:lnTo>
                <a:lnTo>
                  <a:pt x="84613" y="48379"/>
                </a:lnTo>
                <a:lnTo>
                  <a:pt x="99948" y="23875"/>
                </a:lnTo>
                <a:lnTo>
                  <a:pt x="61086" y="0"/>
                </a:lnTo>
                <a:close/>
              </a:path>
              <a:path w="1413509" h="346075">
                <a:moveTo>
                  <a:pt x="225043" y="81406"/>
                </a:moveTo>
                <a:lnTo>
                  <a:pt x="101600" y="81406"/>
                </a:lnTo>
                <a:lnTo>
                  <a:pt x="101600" y="112649"/>
                </a:lnTo>
                <a:lnTo>
                  <a:pt x="225043" y="112649"/>
                </a:lnTo>
                <a:lnTo>
                  <a:pt x="225043" y="81406"/>
                </a:lnTo>
                <a:close/>
              </a:path>
              <a:path w="1413509" h="346075">
                <a:moveTo>
                  <a:pt x="186562" y="6604"/>
                </a:moveTo>
                <a:lnTo>
                  <a:pt x="142239" y="6604"/>
                </a:lnTo>
                <a:lnTo>
                  <a:pt x="142239" y="81406"/>
                </a:lnTo>
                <a:lnTo>
                  <a:pt x="186562" y="81406"/>
                </a:lnTo>
                <a:lnTo>
                  <a:pt x="186562" y="6604"/>
                </a:lnTo>
                <a:close/>
              </a:path>
              <a:path w="1413509" h="346075">
                <a:moveTo>
                  <a:pt x="219201" y="14859"/>
                </a:moveTo>
                <a:lnTo>
                  <a:pt x="188721" y="26670"/>
                </a:lnTo>
                <a:lnTo>
                  <a:pt x="194268" y="39741"/>
                </a:lnTo>
                <a:lnTo>
                  <a:pt x="199493" y="52720"/>
                </a:lnTo>
                <a:lnTo>
                  <a:pt x="204313" y="65406"/>
                </a:lnTo>
                <a:lnTo>
                  <a:pt x="208787" y="77978"/>
                </a:lnTo>
                <a:lnTo>
                  <a:pt x="241426" y="64770"/>
                </a:lnTo>
                <a:lnTo>
                  <a:pt x="236354" y="52657"/>
                </a:lnTo>
                <a:lnTo>
                  <a:pt x="230981" y="40386"/>
                </a:lnTo>
                <a:lnTo>
                  <a:pt x="225246" y="27765"/>
                </a:lnTo>
                <a:lnTo>
                  <a:pt x="219201" y="14859"/>
                </a:lnTo>
                <a:close/>
              </a:path>
              <a:path w="1413509" h="346075">
                <a:moveTo>
                  <a:pt x="336422" y="23495"/>
                </a:moveTo>
                <a:lnTo>
                  <a:pt x="245490" y="23495"/>
                </a:lnTo>
                <a:lnTo>
                  <a:pt x="245490" y="66548"/>
                </a:lnTo>
                <a:lnTo>
                  <a:pt x="336422" y="66548"/>
                </a:lnTo>
                <a:lnTo>
                  <a:pt x="336422" y="23495"/>
                </a:lnTo>
                <a:close/>
              </a:path>
              <a:path w="1413509" h="346075">
                <a:moveTo>
                  <a:pt x="453643" y="227076"/>
                </a:moveTo>
                <a:lnTo>
                  <a:pt x="408558" y="227076"/>
                </a:lnTo>
                <a:lnTo>
                  <a:pt x="408558" y="344297"/>
                </a:lnTo>
                <a:lnTo>
                  <a:pt x="453643" y="344297"/>
                </a:lnTo>
                <a:lnTo>
                  <a:pt x="453643" y="227076"/>
                </a:lnTo>
                <a:close/>
              </a:path>
              <a:path w="1413509" h="346075">
                <a:moveTo>
                  <a:pt x="650875" y="258953"/>
                </a:moveTo>
                <a:lnTo>
                  <a:pt x="601979" y="258953"/>
                </a:lnTo>
                <a:lnTo>
                  <a:pt x="601979" y="344297"/>
                </a:lnTo>
                <a:lnTo>
                  <a:pt x="650875" y="344297"/>
                </a:lnTo>
                <a:lnTo>
                  <a:pt x="650875" y="258953"/>
                </a:lnTo>
                <a:close/>
              </a:path>
              <a:path w="1413509" h="346075">
                <a:moveTo>
                  <a:pt x="453643" y="147700"/>
                </a:moveTo>
                <a:lnTo>
                  <a:pt x="406907" y="147700"/>
                </a:lnTo>
                <a:lnTo>
                  <a:pt x="397001" y="171039"/>
                </a:lnTo>
                <a:lnTo>
                  <a:pt x="385190" y="193436"/>
                </a:lnTo>
                <a:lnTo>
                  <a:pt x="371475" y="214905"/>
                </a:lnTo>
                <a:lnTo>
                  <a:pt x="355853" y="235458"/>
                </a:lnTo>
                <a:lnTo>
                  <a:pt x="360620" y="251130"/>
                </a:lnTo>
                <a:lnTo>
                  <a:pt x="364839" y="265588"/>
                </a:lnTo>
                <a:lnTo>
                  <a:pt x="368534" y="278856"/>
                </a:lnTo>
                <a:lnTo>
                  <a:pt x="371728" y="290957"/>
                </a:lnTo>
                <a:lnTo>
                  <a:pt x="381734" y="275885"/>
                </a:lnTo>
                <a:lnTo>
                  <a:pt x="391191" y="260207"/>
                </a:lnTo>
                <a:lnTo>
                  <a:pt x="400125" y="243933"/>
                </a:lnTo>
                <a:lnTo>
                  <a:pt x="408558" y="227076"/>
                </a:lnTo>
                <a:lnTo>
                  <a:pt x="453643" y="227076"/>
                </a:lnTo>
                <a:lnTo>
                  <a:pt x="453643" y="194691"/>
                </a:lnTo>
                <a:lnTo>
                  <a:pt x="505211" y="194691"/>
                </a:lnTo>
                <a:lnTo>
                  <a:pt x="503427" y="192875"/>
                </a:lnTo>
                <a:lnTo>
                  <a:pt x="493331" y="183054"/>
                </a:lnTo>
                <a:lnTo>
                  <a:pt x="487434" y="177546"/>
                </a:lnTo>
                <a:lnTo>
                  <a:pt x="453643" y="177546"/>
                </a:lnTo>
                <a:lnTo>
                  <a:pt x="453643" y="147700"/>
                </a:lnTo>
                <a:close/>
              </a:path>
              <a:path w="1413509" h="346075">
                <a:moveTo>
                  <a:pt x="650875" y="3429"/>
                </a:moveTo>
                <a:lnTo>
                  <a:pt x="601979" y="3429"/>
                </a:lnTo>
                <a:lnTo>
                  <a:pt x="601979" y="214757"/>
                </a:lnTo>
                <a:lnTo>
                  <a:pt x="489330" y="225044"/>
                </a:lnTo>
                <a:lnTo>
                  <a:pt x="495172" y="268732"/>
                </a:lnTo>
                <a:lnTo>
                  <a:pt x="601979" y="258953"/>
                </a:lnTo>
                <a:lnTo>
                  <a:pt x="650875" y="258953"/>
                </a:lnTo>
                <a:lnTo>
                  <a:pt x="650875" y="254635"/>
                </a:lnTo>
                <a:lnTo>
                  <a:pt x="701928" y="249936"/>
                </a:lnTo>
                <a:lnTo>
                  <a:pt x="698493" y="210312"/>
                </a:lnTo>
                <a:lnTo>
                  <a:pt x="650875" y="210312"/>
                </a:lnTo>
                <a:lnTo>
                  <a:pt x="650875" y="3429"/>
                </a:lnTo>
                <a:close/>
              </a:path>
              <a:path w="1413509" h="346075">
                <a:moveTo>
                  <a:pt x="505211" y="194691"/>
                </a:moveTo>
                <a:lnTo>
                  <a:pt x="453643" y="194691"/>
                </a:lnTo>
                <a:lnTo>
                  <a:pt x="460218" y="201933"/>
                </a:lnTo>
                <a:lnTo>
                  <a:pt x="467375" y="209962"/>
                </a:lnTo>
                <a:lnTo>
                  <a:pt x="475128" y="218801"/>
                </a:lnTo>
                <a:lnTo>
                  <a:pt x="483488" y="228473"/>
                </a:lnTo>
                <a:lnTo>
                  <a:pt x="512571" y="202184"/>
                </a:lnTo>
                <a:lnTo>
                  <a:pt x="505211" y="194691"/>
                </a:lnTo>
                <a:close/>
              </a:path>
              <a:path w="1413509" h="346075">
                <a:moveTo>
                  <a:pt x="698118" y="205994"/>
                </a:moveTo>
                <a:lnTo>
                  <a:pt x="650875" y="210312"/>
                </a:lnTo>
                <a:lnTo>
                  <a:pt x="698493" y="210312"/>
                </a:lnTo>
                <a:lnTo>
                  <a:pt x="698118" y="205994"/>
                </a:lnTo>
                <a:close/>
              </a:path>
              <a:path w="1413509" h="346075">
                <a:moveTo>
                  <a:pt x="528827" y="116078"/>
                </a:moveTo>
                <a:lnTo>
                  <a:pt x="499363" y="146304"/>
                </a:lnTo>
                <a:lnTo>
                  <a:pt x="515100" y="158948"/>
                </a:lnTo>
                <a:lnTo>
                  <a:pt x="529716" y="171545"/>
                </a:lnTo>
                <a:lnTo>
                  <a:pt x="543190" y="184094"/>
                </a:lnTo>
                <a:lnTo>
                  <a:pt x="555497" y="196596"/>
                </a:lnTo>
                <a:lnTo>
                  <a:pt x="588136" y="164973"/>
                </a:lnTo>
                <a:lnTo>
                  <a:pt x="573637" y="152064"/>
                </a:lnTo>
                <a:lnTo>
                  <a:pt x="558911" y="139620"/>
                </a:lnTo>
                <a:lnTo>
                  <a:pt x="543970" y="127629"/>
                </a:lnTo>
                <a:lnTo>
                  <a:pt x="528827" y="116078"/>
                </a:lnTo>
                <a:close/>
              </a:path>
              <a:path w="1413509" h="346075">
                <a:moveTo>
                  <a:pt x="470280" y="161925"/>
                </a:moveTo>
                <a:lnTo>
                  <a:pt x="453643" y="177546"/>
                </a:lnTo>
                <a:lnTo>
                  <a:pt x="487434" y="177546"/>
                </a:lnTo>
                <a:lnTo>
                  <a:pt x="482282" y="172733"/>
                </a:lnTo>
                <a:lnTo>
                  <a:pt x="470280" y="161925"/>
                </a:lnTo>
                <a:close/>
              </a:path>
              <a:path w="1413509" h="346075">
                <a:moveTo>
                  <a:pt x="498728" y="102997"/>
                </a:moveTo>
                <a:lnTo>
                  <a:pt x="358901" y="102997"/>
                </a:lnTo>
                <a:lnTo>
                  <a:pt x="358901" y="147700"/>
                </a:lnTo>
                <a:lnTo>
                  <a:pt x="498728" y="147700"/>
                </a:lnTo>
                <a:lnTo>
                  <a:pt x="498728" y="102997"/>
                </a:lnTo>
                <a:close/>
              </a:path>
              <a:path w="1413509" h="346075">
                <a:moveTo>
                  <a:pt x="540638" y="28067"/>
                </a:moveTo>
                <a:lnTo>
                  <a:pt x="511555" y="57531"/>
                </a:lnTo>
                <a:lnTo>
                  <a:pt x="526032" y="69435"/>
                </a:lnTo>
                <a:lnTo>
                  <a:pt x="540115" y="81899"/>
                </a:lnTo>
                <a:lnTo>
                  <a:pt x="553793" y="94910"/>
                </a:lnTo>
                <a:lnTo>
                  <a:pt x="567054" y="108458"/>
                </a:lnTo>
                <a:lnTo>
                  <a:pt x="599312" y="76581"/>
                </a:lnTo>
                <a:lnTo>
                  <a:pt x="583501" y="62624"/>
                </a:lnTo>
                <a:lnTo>
                  <a:pt x="568451" y="49895"/>
                </a:lnTo>
                <a:lnTo>
                  <a:pt x="554164" y="38379"/>
                </a:lnTo>
                <a:lnTo>
                  <a:pt x="540638" y="28067"/>
                </a:lnTo>
                <a:close/>
              </a:path>
              <a:path w="1413509" h="346075">
                <a:moveTo>
                  <a:pt x="453643" y="64135"/>
                </a:moveTo>
                <a:lnTo>
                  <a:pt x="408558" y="64135"/>
                </a:lnTo>
                <a:lnTo>
                  <a:pt x="408558" y="102997"/>
                </a:lnTo>
                <a:lnTo>
                  <a:pt x="453643" y="102997"/>
                </a:lnTo>
                <a:lnTo>
                  <a:pt x="453643" y="64135"/>
                </a:lnTo>
                <a:close/>
              </a:path>
              <a:path w="1413509" h="346075">
                <a:moveTo>
                  <a:pt x="491108" y="12446"/>
                </a:moveTo>
                <a:lnTo>
                  <a:pt x="460035" y="16561"/>
                </a:lnTo>
                <a:lnTo>
                  <a:pt x="427593" y="20319"/>
                </a:lnTo>
                <a:lnTo>
                  <a:pt x="393793" y="23697"/>
                </a:lnTo>
                <a:lnTo>
                  <a:pt x="358647" y="26670"/>
                </a:lnTo>
                <a:lnTo>
                  <a:pt x="360789" y="35887"/>
                </a:lnTo>
                <a:lnTo>
                  <a:pt x="362823" y="45831"/>
                </a:lnTo>
                <a:lnTo>
                  <a:pt x="364738" y="56513"/>
                </a:lnTo>
                <a:lnTo>
                  <a:pt x="366521" y="67945"/>
                </a:lnTo>
                <a:lnTo>
                  <a:pt x="408558" y="64135"/>
                </a:lnTo>
                <a:lnTo>
                  <a:pt x="453643" y="64135"/>
                </a:lnTo>
                <a:lnTo>
                  <a:pt x="453643" y="59436"/>
                </a:lnTo>
                <a:lnTo>
                  <a:pt x="479917" y="56292"/>
                </a:lnTo>
                <a:lnTo>
                  <a:pt x="504189" y="52959"/>
                </a:lnTo>
                <a:lnTo>
                  <a:pt x="491108" y="12446"/>
                </a:lnTo>
                <a:close/>
              </a:path>
              <a:path w="1413509" h="346075">
                <a:moveTo>
                  <a:pt x="838580" y="292227"/>
                </a:moveTo>
                <a:lnTo>
                  <a:pt x="841384" y="302585"/>
                </a:lnTo>
                <a:lnTo>
                  <a:pt x="844057" y="313848"/>
                </a:lnTo>
                <a:lnTo>
                  <a:pt x="846564" y="326016"/>
                </a:lnTo>
                <a:lnTo>
                  <a:pt x="848867" y="339090"/>
                </a:lnTo>
                <a:lnTo>
                  <a:pt x="919606" y="339852"/>
                </a:lnTo>
                <a:lnTo>
                  <a:pt x="962237" y="332029"/>
                </a:lnTo>
                <a:lnTo>
                  <a:pt x="992784" y="297826"/>
                </a:lnTo>
                <a:lnTo>
                  <a:pt x="993361" y="295402"/>
                </a:lnTo>
                <a:lnTo>
                  <a:pt x="914780" y="295402"/>
                </a:lnTo>
                <a:lnTo>
                  <a:pt x="893855" y="295209"/>
                </a:lnTo>
                <a:lnTo>
                  <a:pt x="874156" y="294624"/>
                </a:lnTo>
                <a:lnTo>
                  <a:pt x="855720" y="293633"/>
                </a:lnTo>
                <a:lnTo>
                  <a:pt x="838580" y="292227"/>
                </a:lnTo>
                <a:close/>
              </a:path>
              <a:path w="1413509" h="346075">
                <a:moveTo>
                  <a:pt x="877061" y="197231"/>
                </a:moveTo>
                <a:lnTo>
                  <a:pt x="828675" y="197231"/>
                </a:lnTo>
                <a:lnTo>
                  <a:pt x="812800" y="257556"/>
                </a:lnTo>
                <a:lnTo>
                  <a:pt x="950467" y="257556"/>
                </a:lnTo>
                <a:lnTo>
                  <a:pt x="949451" y="264160"/>
                </a:lnTo>
                <a:lnTo>
                  <a:pt x="924305" y="295402"/>
                </a:lnTo>
                <a:lnTo>
                  <a:pt x="993361" y="295402"/>
                </a:lnTo>
                <a:lnTo>
                  <a:pt x="1000013" y="255016"/>
                </a:lnTo>
                <a:lnTo>
                  <a:pt x="1004315" y="218821"/>
                </a:lnTo>
                <a:lnTo>
                  <a:pt x="872870" y="218821"/>
                </a:lnTo>
                <a:lnTo>
                  <a:pt x="877061" y="197231"/>
                </a:lnTo>
                <a:close/>
              </a:path>
              <a:path w="1413509" h="346075">
                <a:moveTo>
                  <a:pt x="935227" y="138684"/>
                </a:moveTo>
                <a:lnTo>
                  <a:pt x="859789" y="138684"/>
                </a:lnTo>
                <a:lnTo>
                  <a:pt x="828428" y="152568"/>
                </a:lnTo>
                <a:lnTo>
                  <a:pt x="793210" y="165274"/>
                </a:lnTo>
                <a:lnTo>
                  <a:pt x="754133" y="176813"/>
                </a:lnTo>
                <a:lnTo>
                  <a:pt x="711200" y="187198"/>
                </a:lnTo>
                <a:lnTo>
                  <a:pt x="715654" y="199104"/>
                </a:lnTo>
                <a:lnTo>
                  <a:pt x="719502" y="210248"/>
                </a:lnTo>
                <a:lnTo>
                  <a:pt x="722755" y="220630"/>
                </a:lnTo>
                <a:lnTo>
                  <a:pt x="725423" y="230251"/>
                </a:lnTo>
                <a:lnTo>
                  <a:pt x="750476" y="222627"/>
                </a:lnTo>
                <a:lnTo>
                  <a:pt x="774779" y="214598"/>
                </a:lnTo>
                <a:lnTo>
                  <a:pt x="798343" y="206140"/>
                </a:lnTo>
                <a:lnTo>
                  <a:pt x="821181" y="197231"/>
                </a:lnTo>
                <a:lnTo>
                  <a:pt x="1027556" y="197231"/>
                </a:lnTo>
                <a:lnTo>
                  <a:pt x="1027556" y="158369"/>
                </a:lnTo>
                <a:lnTo>
                  <a:pt x="902969" y="158369"/>
                </a:lnTo>
                <a:lnTo>
                  <a:pt x="911207" y="153632"/>
                </a:lnTo>
                <a:lnTo>
                  <a:pt x="919337" y="148764"/>
                </a:lnTo>
                <a:lnTo>
                  <a:pt x="927348" y="143777"/>
                </a:lnTo>
                <a:lnTo>
                  <a:pt x="935227" y="138684"/>
                </a:lnTo>
                <a:close/>
              </a:path>
              <a:path w="1413509" h="346075">
                <a:moveTo>
                  <a:pt x="1056639" y="99187"/>
                </a:moveTo>
                <a:lnTo>
                  <a:pt x="713993" y="99187"/>
                </a:lnTo>
                <a:lnTo>
                  <a:pt x="713993" y="138684"/>
                </a:lnTo>
                <a:lnTo>
                  <a:pt x="1056639" y="138684"/>
                </a:lnTo>
                <a:lnTo>
                  <a:pt x="1056639" y="99187"/>
                </a:lnTo>
                <a:close/>
              </a:path>
              <a:path w="1413509" h="346075">
                <a:moveTo>
                  <a:pt x="880490" y="71374"/>
                </a:moveTo>
                <a:lnTo>
                  <a:pt x="833373" y="71374"/>
                </a:lnTo>
                <a:lnTo>
                  <a:pt x="833373" y="99187"/>
                </a:lnTo>
                <a:lnTo>
                  <a:pt x="880490" y="99187"/>
                </a:lnTo>
                <a:lnTo>
                  <a:pt x="880490" y="71374"/>
                </a:lnTo>
                <a:close/>
              </a:path>
              <a:path w="1413509" h="346075">
                <a:moveTo>
                  <a:pt x="963676" y="31877"/>
                </a:moveTo>
                <a:lnTo>
                  <a:pt x="742060" y="31877"/>
                </a:lnTo>
                <a:lnTo>
                  <a:pt x="742060" y="71374"/>
                </a:lnTo>
                <a:lnTo>
                  <a:pt x="957326" y="71374"/>
                </a:lnTo>
                <a:lnTo>
                  <a:pt x="948850" y="78755"/>
                </a:lnTo>
                <a:lnTo>
                  <a:pt x="940387" y="85852"/>
                </a:lnTo>
                <a:lnTo>
                  <a:pt x="931947" y="92662"/>
                </a:lnTo>
                <a:lnTo>
                  <a:pt x="923543" y="99187"/>
                </a:lnTo>
                <a:lnTo>
                  <a:pt x="988313" y="99187"/>
                </a:lnTo>
                <a:lnTo>
                  <a:pt x="1002795" y="86540"/>
                </a:lnTo>
                <a:lnTo>
                  <a:pt x="1016920" y="73358"/>
                </a:lnTo>
                <a:lnTo>
                  <a:pt x="1024654" y="65659"/>
                </a:lnTo>
                <a:lnTo>
                  <a:pt x="963676" y="65659"/>
                </a:lnTo>
                <a:lnTo>
                  <a:pt x="963676" y="31877"/>
                </a:lnTo>
                <a:close/>
              </a:path>
              <a:path w="1413509" h="346075">
                <a:moveTo>
                  <a:pt x="1009522" y="19050"/>
                </a:moveTo>
                <a:lnTo>
                  <a:pt x="998073" y="31529"/>
                </a:lnTo>
                <a:lnTo>
                  <a:pt x="986599" y="43449"/>
                </a:lnTo>
                <a:lnTo>
                  <a:pt x="975125" y="54822"/>
                </a:lnTo>
                <a:lnTo>
                  <a:pt x="963676" y="65659"/>
                </a:lnTo>
                <a:lnTo>
                  <a:pt x="1024654" y="65659"/>
                </a:lnTo>
                <a:lnTo>
                  <a:pt x="1030712" y="59628"/>
                </a:lnTo>
                <a:lnTo>
                  <a:pt x="1044193" y="45339"/>
                </a:lnTo>
                <a:lnTo>
                  <a:pt x="1009522" y="19050"/>
                </a:lnTo>
                <a:close/>
              </a:path>
              <a:path w="1413509" h="346075">
                <a:moveTo>
                  <a:pt x="880490" y="1016"/>
                </a:moveTo>
                <a:lnTo>
                  <a:pt x="833373" y="1016"/>
                </a:lnTo>
                <a:lnTo>
                  <a:pt x="833373" y="31877"/>
                </a:lnTo>
                <a:lnTo>
                  <a:pt x="880490" y="31877"/>
                </a:lnTo>
                <a:lnTo>
                  <a:pt x="880490" y="1016"/>
                </a:lnTo>
                <a:close/>
              </a:path>
              <a:path w="1413509" h="346075">
                <a:moveTo>
                  <a:pt x="1348231" y="115824"/>
                </a:moveTo>
                <a:lnTo>
                  <a:pt x="1302130" y="115824"/>
                </a:lnTo>
                <a:lnTo>
                  <a:pt x="1305843" y="187614"/>
                </a:lnTo>
                <a:lnTo>
                  <a:pt x="1311830" y="245999"/>
                </a:lnTo>
                <a:lnTo>
                  <a:pt x="1320080" y="290957"/>
                </a:lnTo>
                <a:lnTo>
                  <a:pt x="1337605" y="332620"/>
                </a:lnTo>
                <a:lnTo>
                  <a:pt x="1367662" y="345694"/>
                </a:lnTo>
                <a:lnTo>
                  <a:pt x="1378573" y="343812"/>
                </a:lnTo>
                <a:lnTo>
                  <a:pt x="1404038" y="305548"/>
                </a:lnTo>
                <a:lnTo>
                  <a:pt x="1407016" y="291338"/>
                </a:lnTo>
                <a:lnTo>
                  <a:pt x="1367789" y="291338"/>
                </a:lnTo>
                <a:lnTo>
                  <a:pt x="1366519" y="290068"/>
                </a:lnTo>
                <a:lnTo>
                  <a:pt x="1365630" y="287020"/>
                </a:lnTo>
                <a:lnTo>
                  <a:pt x="1359751" y="256966"/>
                </a:lnTo>
                <a:lnTo>
                  <a:pt x="1354883" y="218424"/>
                </a:lnTo>
                <a:lnTo>
                  <a:pt x="1351039" y="171380"/>
                </a:lnTo>
                <a:lnTo>
                  <a:pt x="1348231" y="115824"/>
                </a:lnTo>
                <a:close/>
              </a:path>
              <a:path w="1413509" h="346075">
                <a:moveTo>
                  <a:pt x="1185671" y="202438"/>
                </a:moveTo>
                <a:lnTo>
                  <a:pt x="1083055" y="202438"/>
                </a:lnTo>
                <a:lnTo>
                  <a:pt x="1083055" y="338709"/>
                </a:lnTo>
                <a:lnTo>
                  <a:pt x="1121155" y="338709"/>
                </a:lnTo>
                <a:lnTo>
                  <a:pt x="1121155" y="316611"/>
                </a:lnTo>
                <a:lnTo>
                  <a:pt x="1185671" y="316611"/>
                </a:lnTo>
                <a:lnTo>
                  <a:pt x="1185671" y="281178"/>
                </a:lnTo>
                <a:lnTo>
                  <a:pt x="1121155" y="281178"/>
                </a:lnTo>
                <a:lnTo>
                  <a:pt x="1121155" y="237871"/>
                </a:lnTo>
                <a:lnTo>
                  <a:pt x="1185671" y="237871"/>
                </a:lnTo>
                <a:lnTo>
                  <a:pt x="1185671" y="202438"/>
                </a:lnTo>
                <a:close/>
              </a:path>
              <a:path w="1413509" h="346075">
                <a:moveTo>
                  <a:pt x="1185671" y="316611"/>
                </a:moveTo>
                <a:lnTo>
                  <a:pt x="1147444" y="316611"/>
                </a:lnTo>
                <a:lnTo>
                  <a:pt x="1147444" y="335661"/>
                </a:lnTo>
                <a:lnTo>
                  <a:pt x="1185671" y="335661"/>
                </a:lnTo>
                <a:lnTo>
                  <a:pt x="1185671" y="316611"/>
                </a:lnTo>
                <a:close/>
              </a:path>
              <a:path w="1413509" h="346075">
                <a:moveTo>
                  <a:pt x="1272031" y="189230"/>
                </a:moveTo>
                <a:lnTo>
                  <a:pt x="1228978" y="189230"/>
                </a:lnTo>
                <a:lnTo>
                  <a:pt x="1228978" y="268351"/>
                </a:lnTo>
                <a:lnTo>
                  <a:pt x="1190116" y="273939"/>
                </a:lnTo>
                <a:lnTo>
                  <a:pt x="1199514" y="322834"/>
                </a:lnTo>
                <a:lnTo>
                  <a:pt x="1306956" y="303403"/>
                </a:lnTo>
                <a:lnTo>
                  <a:pt x="1307055" y="281178"/>
                </a:lnTo>
                <a:lnTo>
                  <a:pt x="1307287" y="269849"/>
                </a:lnTo>
                <a:lnTo>
                  <a:pt x="1307531" y="261747"/>
                </a:lnTo>
                <a:lnTo>
                  <a:pt x="1272031" y="261747"/>
                </a:lnTo>
                <a:lnTo>
                  <a:pt x="1272031" y="189230"/>
                </a:lnTo>
                <a:close/>
              </a:path>
              <a:path w="1413509" h="346075">
                <a:moveTo>
                  <a:pt x="1378077" y="236474"/>
                </a:moveTo>
                <a:lnTo>
                  <a:pt x="1371727" y="288290"/>
                </a:lnTo>
                <a:lnTo>
                  <a:pt x="1367789" y="291338"/>
                </a:lnTo>
                <a:lnTo>
                  <a:pt x="1407016" y="291338"/>
                </a:lnTo>
                <a:lnTo>
                  <a:pt x="1407273" y="290068"/>
                </a:lnTo>
                <a:lnTo>
                  <a:pt x="1410273" y="272071"/>
                </a:lnTo>
                <a:lnTo>
                  <a:pt x="1413128" y="250952"/>
                </a:lnTo>
                <a:lnTo>
                  <a:pt x="1405223" y="247975"/>
                </a:lnTo>
                <a:lnTo>
                  <a:pt x="1396745" y="244570"/>
                </a:lnTo>
                <a:lnTo>
                  <a:pt x="1387697" y="240736"/>
                </a:lnTo>
                <a:lnTo>
                  <a:pt x="1378077" y="236474"/>
                </a:lnTo>
                <a:close/>
              </a:path>
              <a:path w="1413509" h="346075">
                <a:moveTo>
                  <a:pt x="1185671" y="237871"/>
                </a:moveTo>
                <a:lnTo>
                  <a:pt x="1147444" y="237871"/>
                </a:lnTo>
                <a:lnTo>
                  <a:pt x="1147444" y="281178"/>
                </a:lnTo>
                <a:lnTo>
                  <a:pt x="1185671" y="281178"/>
                </a:lnTo>
                <a:lnTo>
                  <a:pt x="1185671" y="237871"/>
                </a:lnTo>
                <a:close/>
              </a:path>
              <a:path w="1413509" h="346075">
                <a:moveTo>
                  <a:pt x="1307718" y="255524"/>
                </a:moveTo>
                <a:lnTo>
                  <a:pt x="1272031" y="261747"/>
                </a:lnTo>
                <a:lnTo>
                  <a:pt x="1307531" y="261747"/>
                </a:lnTo>
                <a:lnTo>
                  <a:pt x="1307718" y="255524"/>
                </a:lnTo>
                <a:close/>
              </a:path>
              <a:path w="1413509" h="346075">
                <a:moveTo>
                  <a:pt x="1296542" y="144525"/>
                </a:moveTo>
                <a:lnTo>
                  <a:pt x="1204721" y="144525"/>
                </a:lnTo>
                <a:lnTo>
                  <a:pt x="1204721" y="189230"/>
                </a:lnTo>
                <a:lnTo>
                  <a:pt x="1296542" y="189230"/>
                </a:lnTo>
                <a:lnTo>
                  <a:pt x="1296542" y="144525"/>
                </a:lnTo>
                <a:close/>
              </a:path>
              <a:path w="1413509" h="346075">
                <a:moveTo>
                  <a:pt x="1188084" y="149098"/>
                </a:moveTo>
                <a:lnTo>
                  <a:pt x="1080896" y="149098"/>
                </a:lnTo>
                <a:lnTo>
                  <a:pt x="1080896" y="182753"/>
                </a:lnTo>
                <a:lnTo>
                  <a:pt x="1188084" y="182753"/>
                </a:lnTo>
                <a:lnTo>
                  <a:pt x="1188084" y="149098"/>
                </a:lnTo>
                <a:close/>
              </a:path>
              <a:path w="1413509" h="346075">
                <a:moveTo>
                  <a:pt x="1188084" y="96393"/>
                </a:moveTo>
                <a:lnTo>
                  <a:pt x="1080896" y="96393"/>
                </a:lnTo>
                <a:lnTo>
                  <a:pt x="1080896" y="129667"/>
                </a:lnTo>
                <a:lnTo>
                  <a:pt x="1188084" y="129667"/>
                </a:lnTo>
                <a:lnTo>
                  <a:pt x="1188084" y="96393"/>
                </a:lnTo>
                <a:close/>
              </a:path>
              <a:path w="1413509" h="346075">
                <a:moveTo>
                  <a:pt x="1411096" y="70358"/>
                </a:moveTo>
                <a:lnTo>
                  <a:pt x="1203705" y="70358"/>
                </a:lnTo>
                <a:lnTo>
                  <a:pt x="1203705" y="115824"/>
                </a:lnTo>
                <a:lnTo>
                  <a:pt x="1411096" y="115824"/>
                </a:lnTo>
                <a:lnTo>
                  <a:pt x="1411096" y="70358"/>
                </a:lnTo>
                <a:close/>
              </a:path>
              <a:path w="1413509" h="346075">
                <a:moveTo>
                  <a:pt x="1200530" y="40893"/>
                </a:moveTo>
                <a:lnTo>
                  <a:pt x="1067053" y="40893"/>
                </a:lnTo>
                <a:lnTo>
                  <a:pt x="1067053" y="76581"/>
                </a:lnTo>
                <a:lnTo>
                  <a:pt x="1200530" y="76581"/>
                </a:lnTo>
                <a:lnTo>
                  <a:pt x="1200530" y="40893"/>
                </a:lnTo>
                <a:close/>
              </a:path>
              <a:path w="1413509" h="346075">
                <a:moveTo>
                  <a:pt x="1345183" y="4445"/>
                </a:moveTo>
                <a:lnTo>
                  <a:pt x="1299717" y="4445"/>
                </a:lnTo>
                <a:lnTo>
                  <a:pt x="1299833" y="23875"/>
                </a:lnTo>
                <a:lnTo>
                  <a:pt x="1299949" y="33212"/>
                </a:lnTo>
                <a:lnTo>
                  <a:pt x="1300307" y="53093"/>
                </a:lnTo>
                <a:lnTo>
                  <a:pt x="1300733" y="70358"/>
                </a:lnTo>
                <a:lnTo>
                  <a:pt x="1346200" y="70358"/>
                </a:lnTo>
                <a:lnTo>
                  <a:pt x="1345609" y="53093"/>
                </a:lnTo>
                <a:lnTo>
                  <a:pt x="1345337" y="40893"/>
                </a:lnTo>
                <a:lnTo>
                  <a:pt x="1345222" y="33212"/>
                </a:lnTo>
                <a:lnTo>
                  <a:pt x="1345183" y="4445"/>
                </a:lnTo>
                <a:close/>
              </a:path>
              <a:path w="1413509" h="346075">
                <a:moveTo>
                  <a:pt x="1377441" y="4064"/>
                </a:moveTo>
                <a:lnTo>
                  <a:pt x="1345437" y="23875"/>
                </a:lnTo>
                <a:lnTo>
                  <a:pt x="1352369" y="33212"/>
                </a:lnTo>
                <a:lnTo>
                  <a:pt x="1359836" y="43894"/>
                </a:lnTo>
                <a:lnTo>
                  <a:pt x="1367851" y="55933"/>
                </a:lnTo>
                <a:lnTo>
                  <a:pt x="1376426" y="69342"/>
                </a:lnTo>
                <a:lnTo>
                  <a:pt x="1410334" y="47498"/>
                </a:lnTo>
                <a:lnTo>
                  <a:pt x="1403338" y="37496"/>
                </a:lnTo>
                <a:lnTo>
                  <a:pt x="1395507" y="26924"/>
                </a:lnTo>
                <a:lnTo>
                  <a:pt x="1386867" y="15779"/>
                </a:lnTo>
                <a:lnTo>
                  <a:pt x="1377441" y="4064"/>
                </a:lnTo>
                <a:close/>
              </a:path>
              <a:path w="1413509" h="346075">
                <a:moveTo>
                  <a:pt x="1152016" y="1016"/>
                </a:moveTo>
                <a:lnTo>
                  <a:pt x="1101725" y="4825"/>
                </a:lnTo>
                <a:lnTo>
                  <a:pt x="1104969" y="13587"/>
                </a:lnTo>
                <a:lnTo>
                  <a:pt x="1108059" y="22526"/>
                </a:lnTo>
                <a:lnTo>
                  <a:pt x="1111066" y="31751"/>
                </a:lnTo>
                <a:lnTo>
                  <a:pt x="1113916" y="40893"/>
                </a:lnTo>
                <a:lnTo>
                  <a:pt x="1161033" y="40893"/>
                </a:lnTo>
                <a:lnTo>
                  <a:pt x="1159009" y="31632"/>
                </a:lnTo>
                <a:lnTo>
                  <a:pt x="1156858" y="22050"/>
                </a:lnTo>
                <a:lnTo>
                  <a:pt x="1152016" y="10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941463" y="2756409"/>
            <a:ext cx="2628760" cy="2974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3683001" y="2758569"/>
            <a:ext cx="589915" cy="295275"/>
          </a:xfrm>
          <a:custGeom>
            <a:avLst/>
            <a:gdLst/>
            <a:ahLst/>
            <a:cxnLst/>
            <a:rect l="l" t="t" r="r" b="b"/>
            <a:pathLst>
              <a:path w="589914" h="295275">
                <a:moveTo>
                  <a:pt x="15748" y="221234"/>
                </a:moveTo>
                <a:lnTo>
                  <a:pt x="0" y="237617"/>
                </a:lnTo>
                <a:lnTo>
                  <a:pt x="14739" y="250237"/>
                </a:lnTo>
                <a:lnTo>
                  <a:pt x="28860" y="263144"/>
                </a:lnTo>
                <a:lnTo>
                  <a:pt x="42362" y="276336"/>
                </a:lnTo>
                <a:lnTo>
                  <a:pt x="55245" y="289813"/>
                </a:lnTo>
                <a:lnTo>
                  <a:pt x="73151" y="271907"/>
                </a:lnTo>
                <a:lnTo>
                  <a:pt x="61932" y="260953"/>
                </a:lnTo>
                <a:lnTo>
                  <a:pt x="48641" y="248856"/>
                </a:lnTo>
                <a:lnTo>
                  <a:pt x="33254" y="235616"/>
                </a:lnTo>
                <a:lnTo>
                  <a:pt x="15748" y="221234"/>
                </a:lnTo>
                <a:close/>
              </a:path>
              <a:path w="589914" h="295275">
                <a:moveTo>
                  <a:pt x="496516" y="115188"/>
                </a:moveTo>
                <a:lnTo>
                  <a:pt x="478789" y="115188"/>
                </a:lnTo>
                <a:lnTo>
                  <a:pt x="483082" y="142861"/>
                </a:lnTo>
                <a:lnTo>
                  <a:pt x="489315" y="168735"/>
                </a:lnTo>
                <a:lnTo>
                  <a:pt x="497524" y="192823"/>
                </a:lnTo>
                <a:lnTo>
                  <a:pt x="507746" y="215137"/>
                </a:lnTo>
                <a:lnTo>
                  <a:pt x="494524" y="231830"/>
                </a:lnTo>
                <a:lnTo>
                  <a:pt x="479390" y="247634"/>
                </a:lnTo>
                <a:lnTo>
                  <a:pt x="462365" y="262501"/>
                </a:lnTo>
                <a:lnTo>
                  <a:pt x="443357" y="276479"/>
                </a:lnTo>
                <a:lnTo>
                  <a:pt x="448690" y="283210"/>
                </a:lnTo>
                <a:lnTo>
                  <a:pt x="453516" y="289433"/>
                </a:lnTo>
                <a:lnTo>
                  <a:pt x="457708" y="295275"/>
                </a:lnTo>
                <a:lnTo>
                  <a:pt x="475664" y="281699"/>
                </a:lnTo>
                <a:lnTo>
                  <a:pt x="492013" y="267255"/>
                </a:lnTo>
                <a:lnTo>
                  <a:pt x="506767" y="251930"/>
                </a:lnTo>
                <a:lnTo>
                  <a:pt x="519938" y="235712"/>
                </a:lnTo>
                <a:lnTo>
                  <a:pt x="548129" y="235712"/>
                </a:lnTo>
                <a:lnTo>
                  <a:pt x="544617" y="232005"/>
                </a:lnTo>
                <a:lnTo>
                  <a:pt x="532638" y="216027"/>
                </a:lnTo>
                <a:lnTo>
                  <a:pt x="542707" y="194056"/>
                </a:lnTo>
                <a:lnTo>
                  <a:pt x="520191" y="194056"/>
                </a:lnTo>
                <a:lnTo>
                  <a:pt x="509976" y="169840"/>
                </a:lnTo>
                <a:lnTo>
                  <a:pt x="501999" y="143113"/>
                </a:lnTo>
                <a:lnTo>
                  <a:pt x="496516" y="115188"/>
                </a:lnTo>
                <a:close/>
              </a:path>
              <a:path w="589914" h="295275">
                <a:moveTo>
                  <a:pt x="345439" y="220853"/>
                </a:moveTo>
                <a:lnTo>
                  <a:pt x="325247" y="220853"/>
                </a:lnTo>
                <a:lnTo>
                  <a:pt x="321690" y="226187"/>
                </a:lnTo>
                <a:lnTo>
                  <a:pt x="317880" y="231521"/>
                </a:lnTo>
                <a:lnTo>
                  <a:pt x="313944" y="236855"/>
                </a:lnTo>
                <a:lnTo>
                  <a:pt x="340629" y="247634"/>
                </a:lnTo>
                <a:lnTo>
                  <a:pt x="366649" y="258318"/>
                </a:lnTo>
                <a:lnTo>
                  <a:pt x="349885" y="264195"/>
                </a:lnTo>
                <a:lnTo>
                  <a:pt x="331787" y="269049"/>
                </a:lnTo>
                <a:lnTo>
                  <a:pt x="312356" y="272855"/>
                </a:lnTo>
                <a:lnTo>
                  <a:pt x="291591" y="275590"/>
                </a:lnTo>
                <a:lnTo>
                  <a:pt x="295910" y="282194"/>
                </a:lnTo>
                <a:lnTo>
                  <a:pt x="299085" y="288163"/>
                </a:lnTo>
                <a:lnTo>
                  <a:pt x="301116" y="293750"/>
                </a:lnTo>
                <a:lnTo>
                  <a:pt x="325312" y="288295"/>
                </a:lnTo>
                <a:lnTo>
                  <a:pt x="347614" y="282019"/>
                </a:lnTo>
                <a:lnTo>
                  <a:pt x="368036" y="274909"/>
                </a:lnTo>
                <a:lnTo>
                  <a:pt x="386588" y="266954"/>
                </a:lnTo>
                <a:lnTo>
                  <a:pt x="433367" y="266954"/>
                </a:lnTo>
                <a:lnTo>
                  <a:pt x="416371" y="260000"/>
                </a:lnTo>
                <a:lnTo>
                  <a:pt x="407035" y="256286"/>
                </a:lnTo>
                <a:lnTo>
                  <a:pt x="418220" y="248793"/>
                </a:lnTo>
                <a:lnTo>
                  <a:pt x="387476" y="248793"/>
                </a:lnTo>
                <a:lnTo>
                  <a:pt x="384393" y="247618"/>
                </a:lnTo>
                <a:lnTo>
                  <a:pt x="338963" y="230632"/>
                </a:lnTo>
                <a:lnTo>
                  <a:pt x="345439" y="220853"/>
                </a:lnTo>
                <a:close/>
              </a:path>
              <a:path w="589914" h="295275">
                <a:moveTo>
                  <a:pt x="548129" y="235712"/>
                </a:moveTo>
                <a:lnTo>
                  <a:pt x="519938" y="235712"/>
                </a:lnTo>
                <a:lnTo>
                  <a:pt x="531772" y="251475"/>
                </a:lnTo>
                <a:lnTo>
                  <a:pt x="544988" y="266001"/>
                </a:lnTo>
                <a:lnTo>
                  <a:pt x="559585" y="279288"/>
                </a:lnTo>
                <a:lnTo>
                  <a:pt x="575563" y="291338"/>
                </a:lnTo>
                <a:lnTo>
                  <a:pt x="578782" y="286101"/>
                </a:lnTo>
                <a:lnTo>
                  <a:pt x="582167" y="280685"/>
                </a:lnTo>
                <a:lnTo>
                  <a:pt x="585743" y="275103"/>
                </a:lnTo>
                <a:lnTo>
                  <a:pt x="589534" y="269367"/>
                </a:lnTo>
                <a:lnTo>
                  <a:pt x="573053" y="258675"/>
                </a:lnTo>
                <a:lnTo>
                  <a:pt x="558085" y="246221"/>
                </a:lnTo>
                <a:lnTo>
                  <a:pt x="548129" y="235712"/>
                </a:lnTo>
                <a:close/>
              </a:path>
              <a:path w="589914" h="295275">
                <a:moveTo>
                  <a:pt x="433367" y="266954"/>
                </a:moveTo>
                <a:lnTo>
                  <a:pt x="386588" y="266954"/>
                </a:lnTo>
                <a:lnTo>
                  <a:pt x="409701" y="277685"/>
                </a:lnTo>
                <a:lnTo>
                  <a:pt x="432053" y="288417"/>
                </a:lnTo>
                <a:lnTo>
                  <a:pt x="443357" y="271145"/>
                </a:lnTo>
                <a:lnTo>
                  <a:pt x="433367" y="266954"/>
                </a:lnTo>
                <a:close/>
              </a:path>
              <a:path w="589914" h="295275">
                <a:moveTo>
                  <a:pt x="446659" y="206502"/>
                </a:moveTo>
                <a:lnTo>
                  <a:pt x="293624" y="206502"/>
                </a:lnTo>
                <a:lnTo>
                  <a:pt x="293624" y="220853"/>
                </a:lnTo>
                <a:lnTo>
                  <a:pt x="424307" y="220853"/>
                </a:lnTo>
                <a:lnTo>
                  <a:pt x="416212" y="228736"/>
                </a:lnTo>
                <a:lnTo>
                  <a:pt x="407368" y="236013"/>
                </a:lnTo>
                <a:lnTo>
                  <a:pt x="397785" y="242695"/>
                </a:lnTo>
                <a:lnTo>
                  <a:pt x="387476" y="248793"/>
                </a:lnTo>
                <a:lnTo>
                  <a:pt x="418220" y="248793"/>
                </a:lnTo>
                <a:lnTo>
                  <a:pt x="418798" y="248406"/>
                </a:lnTo>
                <a:lnTo>
                  <a:pt x="429323" y="240014"/>
                </a:lnTo>
                <a:lnTo>
                  <a:pt x="438610" y="231122"/>
                </a:lnTo>
                <a:lnTo>
                  <a:pt x="446659" y="221742"/>
                </a:lnTo>
                <a:lnTo>
                  <a:pt x="446659" y="206502"/>
                </a:lnTo>
                <a:close/>
              </a:path>
              <a:path w="589914" h="295275">
                <a:moveTo>
                  <a:pt x="369315" y="183642"/>
                </a:moveTo>
                <a:lnTo>
                  <a:pt x="348107" y="183642"/>
                </a:lnTo>
                <a:lnTo>
                  <a:pt x="344910" y="189428"/>
                </a:lnTo>
                <a:lnTo>
                  <a:pt x="341582" y="195167"/>
                </a:lnTo>
                <a:lnTo>
                  <a:pt x="338087" y="200858"/>
                </a:lnTo>
                <a:lnTo>
                  <a:pt x="334390" y="206502"/>
                </a:lnTo>
                <a:lnTo>
                  <a:pt x="354711" y="206502"/>
                </a:lnTo>
                <a:lnTo>
                  <a:pt x="358493" y="200715"/>
                </a:lnTo>
                <a:lnTo>
                  <a:pt x="362203" y="194976"/>
                </a:lnTo>
                <a:lnTo>
                  <a:pt x="365819" y="189285"/>
                </a:lnTo>
                <a:lnTo>
                  <a:pt x="369315" y="183642"/>
                </a:lnTo>
                <a:close/>
              </a:path>
              <a:path w="589914" h="295275">
                <a:moveTo>
                  <a:pt x="567563" y="75565"/>
                </a:moveTo>
                <a:lnTo>
                  <a:pt x="546988" y="75565"/>
                </a:lnTo>
                <a:lnTo>
                  <a:pt x="543534" y="110759"/>
                </a:lnTo>
                <a:lnTo>
                  <a:pt x="537924" y="142240"/>
                </a:lnTo>
                <a:lnTo>
                  <a:pt x="530147" y="170005"/>
                </a:lnTo>
                <a:lnTo>
                  <a:pt x="520191" y="194056"/>
                </a:lnTo>
                <a:lnTo>
                  <a:pt x="542707" y="194056"/>
                </a:lnTo>
                <a:lnTo>
                  <a:pt x="544889" y="189285"/>
                </a:lnTo>
                <a:lnTo>
                  <a:pt x="554767" y="156987"/>
                </a:lnTo>
                <a:lnTo>
                  <a:pt x="562320" y="119068"/>
                </a:lnTo>
                <a:lnTo>
                  <a:pt x="567563" y="75565"/>
                </a:lnTo>
                <a:close/>
              </a:path>
              <a:path w="589914" h="295275">
                <a:moveTo>
                  <a:pt x="452627" y="130048"/>
                </a:moveTo>
                <a:lnTo>
                  <a:pt x="302640" y="130048"/>
                </a:lnTo>
                <a:lnTo>
                  <a:pt x="302640" y="188975"/>
                </a:lnTo>
                <a:lnTo>
                  <a:pt x="322834" y="188975"/>
                </a:lnTo>
                <a:lnTo>
                  <a:pt x="322834" y="183642"/>
                </a:lnTo>
                <a:lnTo>
                  <a:pt x="452627" y="183642"/>
                </a:lnTo>
                <a:lnTo>
                  <a:pt x="452627" y="169925"/>
                </a:lnTo>
                <a:lnTo>
                  <a:pt x="322834" y="169925"/>
                </a:lnTo>
                <a:lnTo>
                  <a:pt x="322834" y="143763"/>
                </a:lnTo>
                <a:lnTo>
                  <a:pt x="452627" y="143763"/>
                </a:lnTo>
                <a:lnTo>
                  <a:pt x="452627" y="130048"/>
                </a:lnTo>
                <a:close/>
              </a:path>
              <a:path w="589914" h="295275">
                <a:moveTo>
                  <a:pt x="452627" y="183642"/>
                </a:moveTo>
                <a:lnTo>
                  <a:pt x="432435" y="183642"/>
                </a:lnTo>
                <a:lnTo>
                  <a:pt x="432435" y="188975"/>
                </a:lnTo>
                <a:lnTo>
                  <a:pt x="452627" y="188975"/>
                </a:lnTo>
                <a:lnTo>
                  <a:pt x="452627" y="183642"/>
                </a:lnTo>
                <a:close/>
              </a:path>
              <a:path w="589914" h="295275">
                <a:moveTo>
                  <a:pt x="388365" y="143763"/>
                </a:moveTo>
                <a:lnTo>
                  <a:pt x="366902" y="143763"/>
                </a:lnTo>
                <a:lnTo>
                  <a:pt x="366902" y="169925"/>
                </a:lnTo>
                <a:lnTo>
                  <a:pt x="388365" y="169925"/>
                </a:lnTo>
                <a:lnTo>
                  <a:pt x="388365" y="143763"/>
                </a:lnTo>
                <a:close/>
              </a:path>
              <a:path w="589914" h="295275">
                <a:moveTo>
                  <a:pt x="452627" y="143763"/>
                </a:moveTo>
                <a:lnTo>
                  <a:pt x="432435" y="143763"/>
                </a:lnTo>
                <a:lnTo>
                  <a:pt x="432435" y="169925"/>
                </a:lnTo>
                <a:lnTo>
                  <a:pt x="452627" y="169925"/>
                </a:lnTo>
                <a:lnTo>
                  <a:pt x="452627" y="143763"/>
                </a:lnTo>
                <a:close/>
              </a:path>
              <a:path w="589914" h="295275">
                <a:moveTo>
                  <a:pt x="494919" y="0"/>
                </a:moveTo>
                <a:lnTo>
                  <a:pt x="488396" y="32619"/>
                </a:lnTo>
                <a:lnTo>
                  <a:pt x="479313" y="63595"/>
                </a:lnTo>
                <a:lnTo>
                  <a:pt x="467683" y="92904"/>
                </a:lnTo>
                <a:lnTo>
                  <a:pt x="453516" y="120523"/>
                </a:lnTo>
                <a:lnTo>
                  <a:pt x="458724" y="125730"/>
                </a:lnTo>
                <a:lnTo>
                  <a:pt x="463296" y="131063"/>
                </a:lnTo>
                <a:lnTo>
                  <a:pt x="467233" y="136906"/>
                </a:lnTo>
                <a:lnTo>
                  <a:pt x="471236" y="130048"/>
                </a:lnTo>
                <a:lnTo>
                  <a:pt x="474979" y="122936"/>
                </a:lnTo>
                <a:lnTo>
                  <a:pt x="478789" y="115188"/>
                </a:lnTo>
                <a:lnTo>
                  <a:pt x="496516" y="115188"/>
                </a:lnTo>
                <a:lnTo>
                  <a:pt x="496260" y="113885"/>
                </a:lnTo>
                <a:lnTo>
                  <a:pt x="492760" y="82169"/>
                </a:lnTo>
                <a:lnTo>
                  <a:pt x="493649" y="79883"/>
                </a:lnTo>
                <a:lnTo>
                  <a:pt x="495173" y="75565"/>
                </a:lnTo>
                <a:lnTo>
                  <a:pt x="585088" y="75565"/>
                </a:lnTo>
                <a:lnTo>
                  <a:pt x="585088" y="56515"/>
                </a:lnTo>
                <a:lnTo>
                  <a:pt x="501396" y="56515"/>
                </a:lnTo>
                <a:lnTo>
                  <a:pt x="505182" y="43779"/>
                </a:lnTo>
                <a:lnTo>
                  <a:pt x="508730" y="30543"/>
                </a:lnTo>
                <a:lnTo>
                  <a:pt x="512040" y="16831"/>
                </a:lnTo>
                <a:lnTo>
                  <a:pt x="515112" y="2667"/>
                </a:lnTo>
                <a:lnTo>
                  <a:pt x="494919" y="0"/>
                </a:lnTo>
                <a:close/>
              </a:path>
              <a:path w="589914" h="295275">
                <a:moveTo>
                  <a:pt x="388365" y="107696"/>
                </a:moveTo>
                <a:lnTo>
                  <a:pt x="366902" y="107696"/>
                </a:lnTo>
                <a:lnTo>
                  <a:pt x="366902" y="130048"/>
                </a:lnTo>
                <a:lnTo>
                  <a:pt x="388365" y="130048"/>
                </a:lnTo>
                <a:lnTo>
                  <a:pt x="388365" y="107696"/>
                </a:lnTo>
                <a:close/>
              </a:path>
              <a:path w="589914" h="295275">
                <a:moveTo>
                  <a:pt x="322834" y="72009"/>
                </a:moveTo>
                <a:lnTo>
                  <a:pt x="303149" y="72009"/>
                </a:lnTo>
                <a:lnTo>
                  <a:pt x="303149" y="115697"/>
                </a:lnTo>
                <a:lnTo>
                  <a:pt x="322834" y="115697"/>
                </a:lnTo>
                <a:lnTo>
                  <a:pt x="322834" y="107696"/>
                </a:lnTo>
                <a:lnTo>
                  <a:pt x="451992" y="107696"/>
                </a:lnTo>
                <a:lnTo>
                  <a:pt x="451992" y="94615"/>
                </a:lnTo>
                <a:lnTo>
                  <a:pt x="322834" y="94615"/>
                </a:lnTo>
                <a:lnTo>
                  <a:pt x="322834" y="72009"/>
                </a:lnTo>
                <a:close/>
              </a:path>
              <a:path w="589914" h="295275">
                <a:moveTo>
                  <a:pt x="451992" y="107696"/>
                </a:moveTo>
                <a:lnTo>
                  <a:pt x="432435" y="107696"/>
                </a:lnTo>
                <a:lnTo>
                  <a:pt x="432435" y="115697"/>
                </a:lnTo>
                <a:lnTo>
                  <a:pt x="451992" y="115697"/>
                </a:lnTo>
                <a:lnTo>
                  <a:pt x="451992" y="107696"/>
                </a:lnTo>
                <a:close/>
              </a:path>
              <a:path w="589914" h="295275">
                <a:moveTo>
                  <a:pt x="388365" y="72009"/>
                </a:moveTo>
                <a:lnTo>
                  <a:pt x="366902" y="72009"/>
                </a:lnTo>
                <a:lnTo>
                  <a:pt x="366902" y="94615"/>
                </a:lnTo>
                <a:lnTo>
                  <a:pt x="388365" y="94615"/>
                </a:lnTo>
                <a:lnTo>
                  <a:pt x="388365" y="72009"/>
                </a:lnTo>
                <a:close/>
              </a:path>
              <a:path w="589914" h="295275">
                <a:moveTo>
                  <a:pt x="451992" y="72009"/>
                </a:moveTo>
                <a:lnTo>
                  <a:pt x="432435" y="72009"/>
                </a:lnTo>
                <a:lnTo>
                  <a:pt x="432435" y="94615"/>
                </a:lnTo>
                <a:lnTo>
                  <a:pt x="451992" y="94615"/>
                </a:lnTo>
                <a:lnTo>
                  <a:pt x="451992" y="72009"/>
                </a:lnTo>
                <a:close/>
              </a:path>
              <a:path w="589914" h="295275">
                <a:moveTo>
                  <a:pt x="466851" y="58293"/>
                </a:moveTo>
                <a:lnTo>
                  <a:pt x="289178" y="58293"/>
                </a:lnTo>
                <a:lnTo>
                  <a:pt x="289178" y="72009"/>
                </a:lnTo>
                <a:lnTo>
                  <a:pt x="466851" y="72009"/>
                </a:lnTo>
                <a:lnTo>
                  <a:pt x="466851" y="58293"/>
                </a:lnTo>
                <a:close/>
              </a:path>
              <a:path w="589914" h="295275">
                <a:moveTo>
                  <a:pt x="451992" y="22606"/>
                </a:moveTo>
                <a:lnTo>
                  <a:pt x="303149" y="22606"/>
                </a:lnTo>
                <a:lnTo>
                  <a:pt x="303149" y="58293"/>
                </a:lnTo>
                <a:lnTo>
                  <a:pt x="322834" y="58293"/>
                </a:lnTo>
                <a:lnTo>
                  <a:pt x="322834" y="35687"/>
                </a:lnTo>
                <a:lnTo>
                  <a:pt x="451992" y="35687"/>
                </a:lnTo>
                <a:lnTo>
                  <a:pt x="451992" y="22606"/>
                </a:lnTo>
                <a:close/>
              </a:path>
              <a:path w="589914" h="295275">
                <a:moveTo>
                  <a:pt x="388365" y="35687"/>
                </a:moveTo>
                <a:lnTo>
                  <a:pt x="366902" y="35687"/>
                </a:lnTo>
                <a:lnTo>
                  <a:pt x="366902" y="58293"/>
                </a:lnTo>
                <a:lnTo>
                  <a:pt x="388365" y="58293"/>
                </a:lnTo>
                <a:lnTo>
                  <a:pt x="388365" y="35687"/>
                </a:lnTo>
                <a:close/>
              </a:path>
              <a:path w="589914" h="295275">
                <a:moveTo>
                  <a:pt x="451992" y="35687"/>
                </a:moveTo>
                <a:lnTo>
                  <a:pt x="432435" y="35687"/>
                </a:lnTo>
                <a:lnTo>
                  <a:pt x="432435" y="58293"/>
                </a:lnTo>
                <a:lnTo>
                  <a:pt x="451992" y="58293"/>
                </a:lnTo>
                <a:lnTo>
                  <a:pt x="451992" y="35687"/>
                </a:lnTo>
                <a:close/>
              </a:path>
              <a:path w="589914" h="295275">
                <a:moveTo>
                  <a:pt x="388365" y="888"/>
                </a:moveTo>
                <a:lnTo>
                  <a:pt x="366902" y="888"/>
                </a:lnTo>
                <a:lnTo>
                  <a:pt x="366902" y="22606"/>
                </a:lnTo>
                <a:lnTo>
                  <a:pt x="388365" y="22606"/>
                </a:lnTo>
                <a:lnTo>
                  <a:pt x="388365" y="8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1954657" y="3125725"/>
            <a:ext cx="294640" cy="287655"/>
          </a:xfrm>
          <a:custGeom>
            <a:avLst/>
            <a:gdLst/>
            <a:ahLst/>
            <a:cxnLst/>
            <a:rect l="l" t="t" r="r" b="b"/>
            <a:pathLst>
              <a:path w="294639" h="287654">
                <a:moveTo>
                  <a:pt x="75056" y="262000"/>
                </a:moveTo>
                <a:lnTo>
                  <a:pt x="77088" y="271906"/>
                </a:lnTo>
                <a:lnTo>
                  <a:pt x="78231" y="280162"/>
                </a:lnTo>
                <a:lnTo>
                  <a:pt x="78612" y="286638"/>
                </a:lnTo>
                <a:lnTo>
                  <a:pt x="103917" y="287147"/>
                </a:lnTo>
                <a:lnTo>
                  <a:pt x="143339" y="285132"/>
                </a:lnTo>
                <a:lnTo>
                  <a:pt x="160632" y="264922"/>
                </a:lnTo>
                <a:lnTo>
                  <a:pt x="122936" y="264922"/>
                </a:lnTo>
                <a:lnTo>
                  <a:pt x="110722" y="264751"/>
                </a:lnTo>
                <a:lnTo>
                  <a:pt x="98663" y="264223"/>
                </a:lnTo>
                <a:lnTo>
                  <a:pt x="86770" y="263314"/>
                </a:lnTo>
                <a:lnTo>
                  <a:pt x="75056" y="262000"/>
                </a:lnTo>
                <a:close/>
              </a:path>
              <a:path w="294639" h="287654">
                <a:moveTo>
                  <a:pt x="162306" y="232283"/>
                </a:moveTo>
                <a:lnTo>
                  <a:pt x="139573" y="232283"/>
                </a:lnTo>
                <a:lnTo>
                  <a:pt x="139573" y="259206"/>
                </a:lnTo>
                <a:lnTo>
                  <a:pt x="134112" y="264922"/>
                </a:lnTo>
                <a:lnTo>
                  <a:pt x="160632" y="264922"/>
                </a:lnTo>
                <a:lnTo>
                  <a:pt x="162306" y="253111"/>
                </a:lnTo>
                <a:lnTo>
                  <a:pt x="162306" y="232283"/>
                </a:lnTo>
                <a:close/>
              </a:path>
              <a:path w="294639" h="287654">
                <a:moveTo>
                  <a:pt x="294386" y="212598"/>
                </a:moveTo>
                <a:lnTo>
                  <a:pt x="0" y="212598"/>
                </a:lnTo>
                <a:lnTo>
                  <a:pt x="0" y="232283"/>
                </a:lnTo>
                <a:lnTo>
                  <a:pt x="294386" y="232283"/>
                </a:lnTo>
                <a:lnTo>
                  <a:pt x="294386" y="212598"/>
                </a:lnTo>
                <a:close/>
              </a:path>
              <a:path w="294639" h="287654">
                <a:moveTo>
                  <a:pt x="228345" y="159003"/>
                </a:moveTo>
                <a:lnTo>
                  <a:pt x="60451" y="159003"/>
                </a:lnTo>
                <a:lnTo>
                  <a:pt x="60451" y="178053"/>
                </a:lnTo>
                <a:lnTo>
                  <a:pt x="188468" y="178053"/>
                </a:lnTo>
                <a:lnTo>
                  <a:pt x="139573" y="201549"/>
                </a:lnTo>
                <a:lnTo>
                  <a:pt x="139573" y="212598"/>
                </a:lnTo>
                <a:lnTo>
                  <a:pt x="162306" y="212598"/>
                </a:lnTo>
                <a:lnTo>
                  <a:pt x="162306" y="210438"/>
                </a:lnTo>
                <a:lnTo>
                  <a:pt x="228345" y="179577"/>
                </a:lnTo>
                <a:lnTo>
                  <a:pt x="228345" y="159003"/>
                </a:lnTo>
                <a:close/>
              </a:path>
              <a:path w="294639" h="287654">
                <a:moveTo>
                  <a:pt x="285495" y="117348"/>
                </a:moveTo>
                <a:lnTo>
                  <a:pt x="9017" y="117348"/>
                </a:lnTo>
                <a:lnTo>
                  <a:pt x="9017" y="174751"/>
                </a:lnTo>
                <a:lnTo>
                  <a:pt x="31623" y="174751"/>
                </a:lnTo>
                <a:lnTo>
                  <a:pt x="31623" y="136398"/>
                </a:lnTo>
                <a:lnTo>
                  <a:pt x="285495" y="136398"/>
                </a:lnTo>
                <a:lnTo>
                  <a:pt x="285495" y="117348"/>
                </a:lnTo>
                <a:close/>
              </a:path>
              <a:path w="294639" h="287654">
                <a:moveTo>
                  <a:pt x="285495" y="136398"/>
                </a:moveTo>
                <a:lnTo>
                  <a:pt x="262890" y="136398"/>
                </a:lnTo>
                <a:lnTo>
                  <a:pt x="262890" y="174751"/>
                </a:lnTo>
                <a:lnTo>
                  <a:pt x="285495" y="174751"/>
                </a:lnTo>
                <a:lnTo>
                  <a:pt x="285495" y="136398"/>
                </a:lnTo>
                <a:close/>
              </a:path>
              <a:path w="294639" h="287654">
                <a:moveTo>
                  <a:pt x="89662" y="380"/>
                </a:moveTo>
                <a:lnTo>
                  <a:pt x="74328" y="5363"/>
                </a:lnTo>
                <a:lnTo>
                  <a:pt x="59578" y="9286"/>
                </a:lnTo>
                <a:lnTo>
                  <a:pt x="45424" y="12186"/>
                </a:lnTo>
                <a:lnTo>
                  <a:pt x="31876" y="14097"/>
                </a:lnTo>
                <a:lnTo>
                  <a:pt x="31876" y="117348"/>
                </a:lnTo>
                <a:lnTo>
                  <a:pt x="53340" y="117348"/>
                </a:lnTo>
                <a:lnTo>
                  <a:pt x="53340" y="98551"/>
                </a:lnTo>
                <a:lnTo>
                  <a:pt x="100075" y="98551"/>
                </a:lnTo>
                <a:lnTo>
                  <a:pt x="100075" y="81025"/>
                </a:lnTo>
                <a:lnTo>
                  <a:pt x="53340" y="81025"/>
                </a:lnTo>
                <a:lnTo>
                  <a:pt x="53340" y="62229"/>
                </a:lnTo>
                <a:lnTo>
                  <a:pt x="99441" y="62229"/>
                </a:lnTo>
                <a:lnTo>
                  <a:pt x="99441" y="44958"/>
                </a:lnTo>
                <a:lnTo>
                  <a:pt x="53340" y="44958"/>
                </a:lnTo>
                <a:lnTo>
                  <a:pt x="53340" y="29210"/>
                </a:lnTo>
                <a:lnTo>
                  <a:pt x="63672" y="27378"/>
                </a:lnTo>
                <a:lnTo>
                  <a:pt x="74850" y="25130"/>
                </a:lnTo>
                <a:lnTo>
                  <a:pt x="86862" y="22477"/>
                </a:lnTo>
                <a:lnTo>
                  <a:pt x="99694" y="19430"/>
                </a:lnTo>
                <a:lnTo>
                  <a:pt x="89662" y="380"/>
                </a:lnTo>
                <a:close/>
              </a:path>
              <a:path w="294639" h="287654">
                <a:moveTo>
                  <a:pt x="119380" y="57150"/>
                </a:moveTo>
                <a:lnTo>
                  <a:pt x="109219" y="68834"/>
                </a:lnTo>
                <a:lnTo>
                  <a:pt x="115196" y="73026"/>
                </a:lnTo>
                <a:lnTo>
                  <a:pt x="127007" y="81460"/>
                </a:lnTo>
                <a:lnTo>
                  <a:pt x="100075" y="104266"/>
                </a:lnTo>
                <a:lnTo>
                  <a:pt x="103250" y="107950"/>
                </a:lnTo>
                <a:lnTo>
                  <a:pt x="106368" y="112512"/>
                </a:lnTo>
                <a:lnTo>
                  <a:pt x="109219" y="117348"/>
                </a:lnTo>
                <a:lnTo>
                  <a:pt x="113792" y="117348"/>
                </a:lnTo>
                <a:lnTo>
                  <a:pt x="121987" y="112512"/>
                </a:lnTo>
                <a:lnTo>
                  <a:pt x="130206" y="107330"/>
                </a:lnTo>
                <a:lnTo>
                  <a:pt x="138473" y="101792"/>
                </a:lnTo>
                <a:lnTo>
                  <a:pt x="146812" y="95885"/>
                </a:lnTo>
                <a:lnTo>
                  <a:pt x="176061" y="95885"/>
                </a:lnTo>
                <a:lnTo>
                  <a:pt x="160781" y="85216"/>
                </a:lnTo>
                <a:lnTo>
                  <a:pt x="165830" y="80976"/>
                </a:lnTo>
                <a:lnTo>
                  <a:pt x="170878" y="76628"/>
                </a:lnTo>
                <a:lnTo>
                  <a:pt x="171937" y="75691"/>
                </a:lnTo>
                <a:lnTo>
                  <a:pt x="146431" y="75691"/>
                </a:lnTo>
                <a:lnTo>
                  <a:pt x="126642" y="62154"/>
                </a:lnTo>
                <a:lnTo>
                  <a:pt x="119380" y="57150"/>
                </a:lnTo>
                <a:close/>
              </a:path>
              <a:path w="294639" h="287654">
                <a:moveTo>
                  <a:pt x="176061" y="95885"/>
                </a:moveTo>
                <a:lnTo>
                  <a:pt x="146812" y="95885"/>
                </a:lnTo>
                <a:lnTo>
                  <a:pt x="153931" y="101238"/>
                </a:lnTo>
                <a:lnTo>
                  <a:pt x="175006" y="117348"/>
                </a:lnTo>
                <a:lnTo>
                  <a:pt x="175894" y="117348"/>
                </a:lnTo>
                <a:lnTo>
                  <a:pt x="186690" y="103377"/>
                </a:lnTo>
                <a:lnTo>
                  <a:pt x="176061" y="95885"/>
                </a:lnTo>
                <a:close/>
              </a:path>
              <a:path w="294639" h="287654">
                <a:moveTo>
                  <a:pt x="263144" y="8636"/>
                </a:moveTo>
                <a:lnTo>
                  <a:pt x="193801" y="8636"/>
                </a:lnTo>
                <a:lnTo>
                  <a:pt x="193801" y="26288"/>
                </a:lnTo>
                <a:lnTo>
                  <a:pt x="241681" y="26288"/>
                </a:lnTo>
                <a:lnTo>
                  <a:pt x="241681" y="45338"/>
                </a:lnTo>
                <a:lnTo>
                  <a:pt x="197104" y="45338"/>
                </a:lnTo>
                <a:lnTo>
                  <a:pt x="197104" y="62229"/>
                </a:lnTo>
                <a:lnTo>
                  <a:pt x="241681" y="62229"/>
                </a:lnTo>
                <a:lnTo>
                  <a:pt x="241681" y="81025"/>
                </a:lnTo>
                <a:lnTo>
                  <a:pt x="194691" y="81025"/>
                </a:lnTo>
                <a:lnTo>
                  <a:pt x="194691" y="98551"/>
                </a:lnTo>
                <a:lnTo>
                  <a:pt x="241681" y="98551"/>
                </a:lnTo>
                <a:lnTo>
                  <a:pt x="241681" y="117348"/>
                </a:lnTo>
                <a:lnTo>
                  <a:pt x="263144" y="117348"/>
                </a:lnTo>
                <a:lnTo>
                  <a:pt x="263144" y="8636"/>
                </a:lnTo>
                <a:close/>
              </a:path>
              <a:path w="294639" h="287654">
                <a:moveTo>
                  <a:pt x="168529" y="56261"/>
                </a:moveTo>
                <a:lnTo>
                  <a:pt x="163004" y="61404"/>
                </a:lnTo>
                <a:lnTo>
                  <a:pt x="157480" y="66357"/>
                </a:lnTo>
                <a:lnTo>
                  <a:pt x="151955" y="71120"/>
                </a:lnTo>
                <a:lnTo>
                  <a:pt x="146431" y="75691"/>
                </a:lnTo>
                <a:lnTo>
                  <a:pt x="171937" y="75691"/>
                </a:lnTo>
                <a:lnTo>
                  <a:pt x="175926" y="72161"/>
                </a:lnTo>
                <a:lnTo>
                  <a:pt x="180975" y="67563"/>
                </a:lnTo>
                <a:lnTo>
                  <a:pt x="168529" y="56261"/>
                </a:lnTo>
                <a:close/>
              </a:path>
              <a:path w="294639" h="287654">
                <a:moveTo>
                  <a:pt x="181416" y="37846"/>
                </a:moveTo>
                <a:lnTo>
                  <a:pt x="149098" y="37846"/>
                </a:lnTo>
                <a:lnTo>
                  <a:pt x="157918" y="43229"/>
                </a:lnTo>
                <a:lnTo>
                  <a:pt x="164798" y="47513"/>
                </a:lnTo>
                <a:lnTo>
                  <a:pt x="181356" y="58038"/>
                </a:lnTo>
                <a:lnTo>
                  <a:pt x="191769" y="43814"/>
                </a:lnTo>
                <a:lnTo>
                  <a:pt x="181416" y="37846"/>
                </a:lnTo>
                <a:close/>
              </a:path>
              <a:path w="294639" h="287654">
                <a:moveTo>
                  <a:pt x="115569" y="1270"/>
                </a:moveTo>
                <a:lnTo>
                  <a:pt x="106299" y="13462"/>
                </a:lnTo>
                <a:lnTo>
                  <a:pt x="112682" y="16819"/>
                </a:lnTo>
                <a:lnTo>
                  <a:pt x="119268" y="20415"/>
                </a:lnTo>
                <a:lnTo>
                  <a:pt x="126069" y="24249"/>
                </a:lnTo>
                <a:lnTo>
                  <a:pt x="133095" y="28321"/>
                </a:lnTo>
                <a:lnTo>
                  <a:pt x="125075" y="32607"/>
                </a:lnTo>
                <a:lnTo>
                  <a:pt x="117030" y="36512"/>
                </a:lnTo>
                <a:lnTo>
                  <a:pt x="108985" y="40036"/>
                </a:lnTo>
                <a:lnTo>
                  <a:pt x="100965" y="43179"/>
                </a:lnTo>
                <a:lnTo>
                  <a:pt x="104267" y="47751"/>
                </a:lnTo>
                <a:lnTo>
                  <a:pt x="108035" y="52687"/>
                </a:lnTo>
                <a:lnTo>
                  <a:pt x="112013" y="57785"/>
                </a:lnTo>
                <a:lnTo>
                  <a:pt x="121469" y="53187"/>
                </a:lnTo>
                <a:lnTo>
                  <a:pt x="130794" y="48339"/>
                </a:lnTo>
                <a:lnTo>
                  <a:pt x="140083" y="43179"/>
                </a:lnTo>
                <a:lnTo>
                  <a:pt x="149098" y="37846"/>
                </a:lnTo>
                <a:lnTo>
                  <a:pt x="181416" y="37846"/>
                </a:lnTo>
                <a:lnTo>
                  <a:pt x="170767" y="31706"/>
                </a:lnTo>
                <a:lnTo>
                  <a:pt x="164337" y="28066"/>
                </a:lnTo>
                <a:lnTo>
                  <a:pt x="170295" y="24090"/>
                </a:lnTo>
                <a:lnTo>
                  <a:pt x="176180" y="19970"/>
                </a:lnTo>
                <a:lnTo>
                  <a:pt x="177441" y="19050"/>
                </a:lnTo>
                <a:lnTo>
                  <a:pt x="148590" y="19050"/>
                </a:lnTo>
                <a:lnTo>
                  <a:pt x="130222" y="8969"/>
                </a:lnTo>
                <a:lnTo>
                  <a:pt x="122426" y="4816"/>
                </a:lnTo>
                <a:lnTo>
                  <a:pt x="115569" y="1270"/>
                </a:lnTo>
                <a:close/>
              </a:path>
              <a:path w="294639" h="287654">
                <a:moveTo>
                  <a:pt x="175641" y="0"/>
                </a:moveTo>
                <a:lnTo>
                  <a:pt x="168949" y="5119"/>
                </a:lnTo>
                <a:lnTo>
                  <a:pt x="162210" y="10001"/>
                </a:lnTo>
                <a:lnTo>
                  <a:pt x="155424" y="14644"/>
                </a:lnTo>
                <a:lnTo>
                  <a:pt x="148590" y="19050"/>
                </a:lnTo>
                <a:lnTo>
                  <a:pt x="177441" y="19050"/>
                </a:lnTo>
                <a:lnTo>
                  <a:pt x="182018" y="15708"/>
                </a:lnTo>
                <a:lnTo>
                  <a:pt x="187832" y="11302"/>
                </a:lnTo>
                <a:lnTo>
                  <a:pt x="1756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2284223" y="3146044"/>
            <a:ext cx="145541" cy="2305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2463800" y="3122169"/>
            <a:ext cx="1807845" cy="295275"/>
          </a:xfrm>
          <a:custGeom>
            <a:avLst/>
            <a:gdLst/>
            <a:ahLst/>
            <a:cxnLst/>
            <a:rect l="l" t="t" r="r" b="b"/>
            <a:pathLst>
              <a:path w="1807845" h="295275">
                <a:moveTo>
                  <a:pt x="15748" y="223393"/>
                </a:moveTo>
                <a:lnTo>
                  <a:pt x="0" y="239776"/>
                </a:lnTo>
                <a:lnTo>
                  <a:pt x="14739" y="252396"/>
                </a:lnTo>
                <a:lnTo>
                  <a:pt x="28860" y="265302"/>
                </a:lnTo>
                <a:lnTo>
                  <a:pt x="42362" y="278495"/>
                </a:lnTo>
                <a:lnTo>
                  <a:pt x="55244" y="291973"/>
                </a:lnTo>
                <a:lnTo>
                  <a:pt x="73151" y="274066"/>
                </a:lnTo>
                <a:lnTo>
                  <a:pt x="61932" y="263112"/>
                </a:lnTo>
                <a:lnTo>
                  <a:pt x="48640" y="251015"/>
                </a:lnTo>
                <a:lnTo>
                  <a:pt x="33254" y="237775"/>
                </a:lnTo>
                <a:lnTo>
                  <a:pt x="15748" y="223393"/>
                </a:lnTo>
                <a:close/>
              </a:path>
              <a:path w="1807845" h="295275">
                <a:moveTo>
                  <a:pt x="356743" y="165862"/>
                </a:moveTo>
                <a:lnTo>
                  <a:pt x="333501" y="165862"/>
                </a:lnTo>
                <a:lnTo>
                  <a:pt x="333501" y="292354"/>
                </a:lnTo>
                <a:lnTo>
                  <a:pt x="356743" y="292354"/>
                </a:lnTo>
                <a:lnTo>
                  <a:pt x="356743" y="165862"/>
                </a:lnTo>
                <a:close/>
              </a:path>
              <a:path w="1807845" h="295275">
                <a:moveTo>
                  <a:pt x="582930" y="259842"/>
                </a:moveTo>
                <a:lnTo>
                  <a:pt x="391032" y="259842"/>
                </a:lnTo>
                <a:lnTo>
                  <a:pt x="391032" y="283083"/>
                </a:lnTo>
                <a:lnTo>
                  <a:pt x="582930" y="283083"/>
                </a:lnTo>
                <a:lnTo>
                  <a:pt x="582930" y="259842"/>
                </a:lnTo>
                <a:close/>
              </a:path>
              <a:path w="1807845" h="295275">
                <a:moveTo>
                  <a:pt x="498475" y="114046"/>
                </a:moveTo>
                <a:lnTo>
                  <a:pt x="474599" y="114046"/>
                </a:lnTo>
                <a:lnTo>
                  <a:pt x="474599" y="259842"/>
                </a:lnTo>
                <a:lnTo>
                  <a:pt x="498475" y="259842"/>
                </a:lnTo>
                <a:lnTo>
                  <a:pt x="498475" y="114046"/>
                </a:lnTo>
                <a:close/>
              </a:path>
              <a:path w="1807845" h="295275">
                <a:moveTo>
                  <a:pt x="391032" y="62230"/>
                </a:moveTo>
                <a:lnTo>
                  <a:pt x="294258" y="62230"/>
                </a:lnTo>
                <a:lnTo>
                  <a:pt x="294258" y="83693"/>
                </a:lnTo>
                <a:lnTo>
                  <a:pt x="365760" y="83693"/>
                </a:lnTo>
                <a:lnTo>
                  <a:pt x="349732" y="109319"/>
                </a:lnTo>
                <a:lnTo>
                  <a:pt x="331739" y="132873"/>
                </a:lnTo>
                <a:lnTo>
                  <a:pt x="311771" y="154380"/>
                </a:lnTo>
                <a:lnTo>
                  <a:pt x="289813" y="173862"/>
                </a:lnTo>
                <a:lnTo>
                  <a:pt x="292586" y="180975"/>
                </a:lnTo>
                <a:lnTo>
                  <a:pt x="294719" y="187007"/>
                </a:lnTo>
                <a:lnTo>
                  <a:pt x="296618" y="193008"/>
                </a:lnTo>
                <a:lnTo>
                  <a:pt x="298195" y="198628"/>
                </a:lnTo>
                <a:lnTo>
                  <a:pt x="307534" y="190722"/>
                </a:lnTo>
                <a:lnTo>
                  <a:pt x="316515" y="182626"/>
                </a:lnTo>
                <a:lnTo>
                  <a:pt x="325163" y="174339"/>
                </a:lnTo>
                <a:lnTo>
                  <a:pt x="333501" y="165862"/>
                </a:lnTo>
                <a:lnTo>
                  <a:pt x="356743" y="165862"/>
                </a:lnTo>
                <a:lnTo>
                  <a:pt x="356743" y="138937"/>
                </a:lnTo>
                <a:lnTo>
                  <a:pt x="366315" y="125815"/>
                </a:lnTo>
                <a:lnTo>
                  <a:pt x="375221" y="112347"/>
                </a:lnTo>
                <a:lnTo>
                  <a:pt x="383460" y="98522"/>
                </a:lnTo>
                <a:lnTo>
                  <a:pt x="391032" y="84328"/>
                </a:lnTo>
                <a:lnTo>
                  <a:pt x="391032" y="62230"/>
                </a:lnTo>
                <a:close/>
              </a:path>
              <a:path w="1807845" h="295275">
                <a:moveTo>
                  <a:pt x="375793" y="142621"/>
                </a:moveTo>
                <a:lnTo>
                  <a:pt x="360299" y="155448"/>
                </a:lnTo>
                <a:lnTo>
                  <a:pt x="368109" y="165308"/>
                </a:lnTo>
                <a:lnTo>
                  <a:pt x="375729" y="175275"/>
                </a:lnTo>
                <a:lnTo>
                  <a:pt x="383159" y="185362"/>
                </a:lnTo>
                <a:lnTo>
                  <a:pt x="390398" y="195580"/>
                </a:lnTo>
                <a:lnTo>
                  <a:pt x="408813" y="180975"/>
                </a:lnTo>
                <a:lnTo>
                  <a:pt x="401189" y="171785"/>
                </a:lnTo>
                <a:lnTo>
                  <a:pt x="393160" y="162321"/>
                </a:lnTo>
                <a:lnTo>
                  <a:pt x="384702" y="152596"/>
                </a:lnTo>
                <a:lnTo>
                  <a:pt x="375793" y="142621"/>
                </a:lnTo>
                <a:close/>
              </a:path>
              <a:path w="1807845" h="295275">
                <a:moveTo>
                  <a:pt x="574039" y="90805"/>
                </a:moveTo>
                <a:lnTo>
                  <a:pt x="403860" y="90805"/>
                </a:lnTo>
                <a:lnTo>
                  <a:pt x="403860" y="114046"/>
                </a:lnTo>
                <a:lnTo>
                  <a:pt x="574039" y="114046"/>
                </a:lnTo>
                <a:lnTo>
                  <a:pt x="574039" y="90805"/>
                </a:lnTo>
                <a:close/>
              </a:path>
              <a:path w="1807845" h="295275">
                <a:moveTo>
                  <a:pt x="498475" y="3556"/>
                </a:moveTo>
                <a:lnTo>
                  <a:pt x="474599" y="3556"/>
                </a:lnTo>
                <a:lnTo>
                  <a:pt x="474599" y="90805"/>
                </a:lnTo>
                <a:lnTo>
                  <a:pt x="498475" y="90805"/>
                </a:lnTo>
                <a:lnTo>
                  <a:pt x="498475" y="3556"/>
                </a:lnTo>
                <a:close/>
              </a:path>
              <a:path w="1807845" h="295275">
                <a:moveTo>
                  <a:pt x="344550" y="1778"/>
                </a:moveTo>
                <a:lnTo>
                  <a:pt x="323723" y="12192"/>
                </a:lnTo>
                <a:lnTo>
                  <a:pt x="329033" y="21433"/>
                </a:lnTo>
                <a:lnTo>
                  <a:pt x="334486" y="31448"/>
                </a:lnTo>
                <a:lnTo>
                  <a:pt x="340082" y="42249"/>
                </a:lnTo>
                <a:lnTo>
                  <a:pt x="345820" y="53848"/>
                </a:lnTo>
                <a:lnTo>
                  <a:pt x="367792" y="42545"/>
                </a:lnTo>
                <a:lnTo>
                  <a:pt x="361767" y="31353"/>
                </a:lnTo>
                <a:lnTo>
                  <a:pt x="355885" y="20828"/>
                </a:lnTo>
                <a:lnTo>
                  <a:pt x="350146" y="10969"/>
                </a:lnTo>
                <a:lnTo>
                  <a:pt x="344550" y="1778"/>
                </a:lnTo>
                <a:close/>
              </a:path>
              <a:path w="1807845" h="295275">
                <a:moveTo>
                  <a:pt x="861567" y="90551"/>
                </a:moveTo>
                <a:lnTo>
                  <a:pt x="624713" y="90551"/>
                </a:lnTo>
                <a:lnTo>
                  <a:pt x="624713" y="183642"/>
                </a:lnTo>
                <a:lnTo>
                  <a:pt x="647319" y="183642"/>
                </a:lnTo>
                <a:lnTo>
                  <a:pt x="647319" y="175006"/>
                </a:lnTo>
                <a:lnTo>
                  <a:pt x="861567" y="175006"/>
                </a:lnTo>
                <a:lnTo>
                  <a:pt x="861567" y="157734"/>
                </a:lnTo>
                <a:lnTo>
                  <a:pt x="647319" y="157734"/>
                </a:lnTo>
                <a:lnTo>
                  <a:pt x="647319" y="107823"/>
                </a:lnTo>
                <a:lnTo>
                  <a:pt x="861567" y="107823"/>
                </a:lnTo>
                <a:lnTo>
                  <a:pt x="861567" y="90551"/>
                </a:lnTo>
                <a:close/>
              </a:path>
              <a:path w="1807845" h="295275">
                <a:moveTo>
                  <a:pt x="861567" y="175006"/>
                </a:moveTo>
                <a:lnTo>
                  <a:pt x="838962" y="175006"/>
                </a:lnTo>
                <a:lnTo>
                  <a:pt x="838962" y="183134"/>
                </a:lnTo>
                <a:lnTo>
                  <a:pt x="861567" y="183134"/>
                </a:lnTo>
                <a:lnTo>
                  <a:pt x="861567" y="175006"/>
                </a:lnTo>
                <a:close/>
              </a:path>
              <a:path w="1807845" h="295275">
                <a:moveTo>
                  <a:pt x="754126" y="107823"/>
                </a:moveTo>
                <a:lnTo>
                  <a:pt x="732155" y="107823"/>
                </a:lnTo>
                <a:lnTo>
                  <a:pt x="732155" y="157734"/>
                </a:lnTo>
                <a:lnTo>
                  <a:pt x="754126" y="157734"/>
                </a:lnTo>
                <a:lnTo>
                  <a:pt x="754126" y="107823"/>
                </a:lnTo>
                <a:close/>
              </a:path>
              <a:path w="1807845" h="295275">
                <a:moveTo>
                  <a:pt x="861567" y="107823"/>
                </a:moveTo>
                <a:lnTo>
                  <a:pt x="838962" y="107823"/>
                </a:lnTo>
                <a:lnTo>
                  <a:pt x="838962" y="157734"/>
                </a:lnTo>
                <a:lnTo>
                  <a:pt x="861567" y="157734"/>
                </a:lnTo>
                <a:lnTo>
                  <a:pt x="861567" y="107823"/>
                </a:lnTo>
                <a:close/>
              </a:path>
              <a:path w="1807845" h="295275">
                <a:moveTo>
                  <a:pt x="803910" y="109855"/>
                </a:moveTo>
                <a:lnTo>
                  <a:pt x="795260" y="118167"/>
                </a:lnTo>
                <a:lnTo>
                  <a:pt x="786431" y="126349"/>
                </a:lnTo>
                <a:lnTo>
                  <a:pt x="777388" y="134411"/>
                </a:lnTo>
                <a:lnTo>
                  <a:pt x="768095" y="142367"/>
                </a:lnTo>
                <a:lnTo>
                  <a:pt x="782447" y="155067"/>
                </a:lnTo>
                <a:lnTo>
                  <a:pt x="790969" y="147921"/>
                </a:lnTo>
                <a:lnTo>
                  <a:pt x="799957" y="140192"/>
                </a:lnTo>
                <a:lnTo>
                  <a:pt x="809460" y="131810"/>
                </a:lnTo>
                <a:lnTo>
                  <a:pt x="819276" y="122936"/>
                </a:lnTo>
                <a:lnTo>
                  <a:pt x="803910" y="109855"/>
                </a:lnTo>
                <a:close/>
              </a:path>
              <a:path w="1807845" h="295275">
                <a:moveTo>
                  <a:pt x="680593" y="110744"/>
                </a:moveTo>
                <a:lnTo>
                  <a:pt x="666623" y="122047"/>
                </a:lnTo>
                <a:lnTo>
                  <a:pt x="676585" y="131867"/>
                </a:lnTo>
                <a:lnTo>
                  <a:pt x="685101" y="140525"/>
                </a:lnTo>
                <a:lnTo>
                  <a:pt x="692340" y="148193"/>
                </a:lnTo>
                <a:lnTo>
                  <a:pt x="698245" y="154812"/>
                </a:lnTo>
                <a:lnTo>
                  <a:pt x="714882" y="141986"/>
                </a:lnTo>
                <a:lnTo>
                  <a:pt x="704352" y="131810"/>
                </a:lnTo>
                <a:lnTo>
                  <a:pt x="695547" y="123602"/>
                </a:lnTo>
                <a:lnTo>
                  <a:pt x="687522" y="116482"/>
                </a:lnTo>
                <a:lnTo>
                  <a:pt x="680593" y="110744"/>
                </a:lnTo>
                <a:close/>
              </a:path>
              <a:path w="1807845" h="295275">
                <a:moveTo>
                  <a:pt x="763016" y="381"/>
                </a:moveTo>
                <a:lnTo>
                  <a:pt x="732408" y="381"/>
                </a:lnTo>
                <a:lnTo>
                  <a:pt x="704427" y="22544"/>
                </a:lnTo>
                <a:lnTo>
                  <a:pt x="672290" y="42148"/>
                </a:lnTo>
                <a:lnTo>
                  <a:pt x="635986" y="59156"/>
                </a:lnTo>
                <a:lnTo>
                  <a:pt x="595502" y="73533"/>
                </a:lnTo>
                <a:lnTo>
                  <a:pt x="601218" y="80645"/>
                </a:lnTo>
                <a:lnTo>
                  <a:pt x="606170" y="86995"/>
                </a:lnTo>
                <a:lnTo>
                  <a:pt x="610107" y="92583"/>
                </a:lnTo>
                <a:lnTo>
                  <a:pt x="625014" y="86844"/>
                </a:lnTo>
                <a:lnTo>
                  <a:pt x="639444" y="80867"/>
                </a:lnTo>
                <a:lnTo>
                  <a:pt x="653399" y="74652"/>
                </a:lnTo>
                <a:lnTo>
                  <a:pt x="666876" y="68199"/>
                </a:lnTo>
                <a:lnTo>
                  <a:pt x="819276" y="68199"/>
                </a:lnTo>
                <a:lnTo>
                  <a:pt x="819276" y="65786"/>
                </a:lnTo>
                <a:lnTo>
                  <a:pt x="880011" y="65786"/>
                </a:lnTo>
                <a:lnTo>
                  <a:pt x="854950" y="58519"/>
                </a:lnTo>
                <a:lnTo>
                  <a:pt x="848373" y="55753"/>
                </a:lnTo>
                <a:lnTo>
                  <a:pt x="689610" y="55753"/>
                </a:lnTo>
                <a:lnTo>
                  <a:pt x="704224" y="46892"/>
                </a:lnTo>
                <a:lnTo>
                  <a:pt x="718137" y="37639"/>
                </a:lnTo>
                <a:lnTo>
                  <a:pt x="731311" y="27981"/>
                </a:lnTo>
                <a:lnTo>
                  <a:pt x="743712" y="17907"/>
                </a:lnTo>
                <a:lnTo>
                  <a:pt x="777929" y="17907"/>
                </a:lnTo>
                <a:lnTo>
                  <a:pt x="759206" y="4191"/>
                </a:lnTo>
                <a:lnTo>
                  <a:pt x="763016" y="381"/>
                </a:lnTo>
                <a:close/>
              </a:path>
              <a:path w="1807845" h="295275">
                <a:moveTo>
                  <a:pt x="880011" y="65786"/>
                </a:moveTo>
                <a:lnTo>
                  <a:pt x="819276" y="65786"/>
                </a:lnTo>
                <a:lnTo>
                  <a:pt x="832945" y="72070"/>
                </a:lnTo>
                <a:lnTo>
                  <a:pt x="847089" y="78152"/>
                </a:lnTo>
                <a:lnTo>
                  <a:pt x="861710" y="84020"/>
                </a:lnTo>
                <a:lnTo>
                  <a:pt x="876808" y="89662"/>
                </a:lnTo>
                <a:lnTo>
                  <a:pt x="880745" y="81915"/>
                </a:lnTo>
                <a:lnTo>
                  <a:pt x="885316" y="74930"/>
                </a:lnTo>
                <a:lnTo>
                  <a:pt x="890524" y="68834"/>
                </a:lnTo>
                <a:lnTo>
                  <a:pt x="880011" y="65786"/>
                </a:lnTo>
                <a:close/>
              </a:path>
              <a:path w="1807845" h="295275">
                <a:moveTo>
                  <a:pt x="819276" y="68199"/>
                </a:moveTo>
                <a:lnTo>
                  <a:pt x="666876" y="68199"/>
                </a:lnTo>
                <a:lnTo>
                  <a:pt x="666876" y="73533"/>
                </a:lnTo>
                <a:lnTo>
                  <a:pt x="819276" y="73533"/>
                </a:lnTo>
                <a:lnTo>
                  <a:pt x="819276" y="68199"/>
                </a:lnTo>
                <a:close/>
              </a:path>
              <a:path w="1807845" h="295275">
                <a:moveTo>
                  <a:pt x="777929" y="17907"/>
                </a:moveTo>
                <a:lnTo>
                  <a:pt x="743712" y="17907"/>
                </a:lnTo>
                <a:lnTo>
                  <a:pt x="756592" y="27981"/>
                </a:lnTo>
                <a:lnTo>
                  <a:pt x="770270" y="37639"/>
                </a:lnTo>
                <a:lnTo>
                  <a:pt x="784734" y="46892"/>
                </a:lnTo>
                <a:lnTo>
                  <a:pt x="799973" y="55753"/>
                </a:lnTo>
                <a:lnTo>
                  <a:pt x="848373" y="55753"/>
                </a:lnTo>
                <a:lnTo>
                  <a:pt x="821197" y="44323"/>
                </a:lnTo>
                <a:lnTo>
                  <a:pt x="789279" y="26221"/>
                </a:lnTo>
                <a:lnTo>
                  <a:pt x="777929" y="17907"/>
                </a:lnTo>
                <a:close/>
              </a:path>
              <a:path w="1807845" h="295275">
                <a:moveTo>
                  <a:pt x="840739" y="194056"/>
                </a:moveTo>
                <a:lnTo>
                  <a:pt x="646049" y="194056"/>
                </a:lnTo>
                <a:lnTo>
                  <a:pt x="646049" y="295021"/>
                </a:lnTo>
                <a:lnTo>
                  <a:pt x="668655" y="295021"/>
                </a:lnTo>
                <a:lnTo>
                  <a:pt x="668655" y="282448"/>
                </a:lnTo>
                <a:lnTo>
                  <a:pt x="840739" y="282448"/>
                </a:lnTo>
                <a:lnTo>
                  <a:pt x="840739" y="265811"/>
                </a:lnTo>
                <a:lnTo>
                  <a:pt x="668655" y="265811"/>
                </a:lnTo>
                <a:lnTo>
                  <a:pt x="668655" y="246253"/>
                </a:lnTo>
                <a:lnTo>
                  <a:pt x="840739" y="246253"/>
                </a:lnTo>
                <a:lnTo>
                  <a:pt x="840739" y="230124"/>
                </a:lnTo>
                <a:lnTo>
                  <a:pt x="668655" y="230124"/>
                </a:lnTo>
                <a:lnTo>
                  <a:pt x="668655" y="210820"/>
                </a:lnTo>
                <a:lnTo>
                  <a:pt x="840739" y="210820"/>
                </a:lnTo>
                <a:lnTo>
                  <a:pt x="840739" y="194056"/>
                </a:lnTo>
                <a:close/>
              </a:path>
              <a:path w="1807845" h="295275">
                <a:moveTo>
                  <a:pt x="840739" y="282448"/>
                </a:moveTo>
                <a:lnTo>
                  <a:pt x="818134" y="282448"/>
                </a:lnTo>
                <a:lnTo>
                  <a:pt x="818134" y="294386"/>
                </a:lnTo>
                <a:lnTo>
                  <a:pt x="840739" y="294386"/>
                </a:lnTo>
                <a:lnTo>
                  <a:pt x="840739" y="282448"/>
                </a:lnTo>
                <a:close/>
              </a:path>
              <a:path w="1807845" h="295275">
                <a:moveTo>
                  <a:pt x="840739" y="246253"/>
                </a:moveTo>
                <a:lnTo>
                  <a:pt x="818134" y="246253"/>
                </a:lnTo>
                <a:lnTo>
                  <a:pt x="818134" y="265811"/>
                </a:lnTo>
                <a:lnTo>
                  <a:pt x="840739" y="265811"/>
                </a:lnTo>
                <a:lnTo>
                  <a:pt x="840739" y="246253"/>
                </a:lnTo>
                <a:close/>
              </a:path>
              <a:path w="1807845" h="295275">
                <a:moveTo>
                  <a:pt x="840739" y="210820"/>
                </a:moveTo>
                <a:lnTo>
                  <a:pt x="818134" y="210820"/>
                </a:lnTo>
                <a:lnTo>
                  <a:pt x="818134" y="230124"/>
                </a:lnTo>
                <a:lnTo>
                  <a:pt x="840739" y="230124"/>
                </a:lnTo>
                <a:lnTo>
                  <a:pt x="840739" y="210820"/>
                </a:lnTo>
                <a:close/>
              </a:path>
              <a:path w="1807845" h="295275">
                <a:moveTo>
                  <a:pt x="930148" y="223393"/>
                </a:moveTo>
                <a:lnTo>
                  <a:pt x="914400" y="239776"/>
                </a:lnTo>
                <a:lnTo>
                  <a:pt x="929139" y="252396"/>
                </a:lnTo>
                <a:lnTo>
                  <a:pt x="943260" y="265302"/>
                </a:lnTo>
                <a:lnTo>
                  <a:pt x="956762" y="278495"/>
                </a:lnTo>
                <a:lnTo>
                  <a:pt x="969645" y="291973"/>
                </a:lnTo>
                <a:lnTo>
                  <a:pt x="987551" y="274066"/>
                </a:lnTo>
                <a:lnTo>
                  <a:pt x="976332" y="263112"/>
                </a:lnTo>
                <a:lnTo>
                  <a:pt x="963041" y="251015"/>
                </a:lnTo>
                <a:lnTo>
                  <a:pt x="947654" y="237775"/>
                </a:lnTo>
                <a:lnTo>
                  <a:pt x="930148" y="223393"/>
                </a:lnTo>
                <a:close/>
              </a:path>
              <a:path w="1807845" h="295275">
                <a:moveTo>
                  <a:pt x="1468247" y="41656"/>
                </a:moveTo>
                <a:lnTo>
                  <a:pt x="1237234" y="41656"/>
                </a:lnTo>
                <a:lnTo>
                  <a:pt x="1237234" y="293497"/>
                </a:lnTo>
                <a:lnTo>
                  <a:pt x="1261110" y="293497"/>
                </a:lnTo>
                <a:lnTo>
                  <a:pt x="1261110" y="275717"/>
                </a:lnTo>
                <a:lnTo>
                  <a:pt x="1468247" y="275717"/>
                </a:lnTo>
                <a:lnTo>
                  <a:pt x="1468247" y="254254"/>
                </a:lnTo>
                <a:lnTo>
                  <a:pt x="1261110" y="254254"/>
                </a:lnTo>
                <a:lnTo>
                  <a:pt x="1261110" y="204216"/>
                </a:lnTo>
                <a:lnTo>
                  <a:pt x="1468247" y="204216"/>
                </a:lnTo>
                <a:lnTo>
                  <a:pt x="1468247" y="183134"/>
                </a:lnTo>
                <a:lnTo>
                  <a:pt x="1261110" y="183134"/>
                </a:lnTo>
                <a:lnTo>
                  <a:pt x="1261110" y="133731"/>
                </a:lnTo>
                <a:lnTo>
                  <a:pt x="1468247" y="133731"/>
                </a:lnTo>
                <a:lnTo>
                  <a:pt x="1468247" y="112522"/>
                </a:lnTo>
                <a:lnTo>
                  <a:pt x="1261110" y="112522"/>
                </a:lnTo>
                <a:lnTo>
                  <a:pt x="1261110" y="63119"/>
                </a:lnTo>
                <a:lnTo>
                  <a:pt x="1468247" y="63119"/>
                </a:lnTo>
                <a:lnTo>
                  <a:pt x="1468247" y="41656"/>
                </a:lnTo>
                <a:close/>
              </a:path>
              <a:path w="1807845" h="295275">
                <a:moveTo>
                  <a:pt x="1468247" y="275717"/>
                </a:moveTo>
                <a:lnTo>
                  <a:pt x="1444371" y="275717"/>
                </a:lnTo>
                <a:lnTo>
                  <a:pt x="1444371" y="293497"/>
                </a:lnTo>
                <a:lnTo>
                  <a:pt x="1468247" y="293497"/>
                </a:lnTo>
                <a:lnTo>
                  <a:pt x="1468247" y="275717"/>
                </a:lnTo>
                <a:close/>
              </a:path>
              <a:path w="1807845" h="295275">
                <a:moveTo>
                  <a:pt x="1468247" y="204216"/>
                </a:moveTo>
                <a:lnTo>
                  <a:pt x="1444371" y="204216"/>
                </a:lnTo>
                <a:lnTo>
                  <a:pt x="1444371" y="254254"/>
                </a:lnTo>
                <a:lnTo>
                  <a:pt x="1468247" y="254254"/>
                </a:lnTo>
                <a:lnTo>
                  <a:pt x="1468247" y="204216"/>
                </a:lnTo>
                <a:close/>
              </a:path>
              <a:path w="1807845" h="295275">
                <a:moveTo>
                  <a:pt x="1468247" y="133731"/>
                </a:moveTo>
                <a:lnTo>
                  <a:pt x="1444371" y="133731"/>
                </a:lnTo>
                <a:lnTo>
                  <a:pt x="1444371" y="183134"/>
                </a:lnTo>
                <a:lnTo>
                  <a:pt x="1468247" y="183134"/>
                </a:lnTo>
                <a:lnTo>
                  <a:pt x="1468247" y="133731"/>
                </a:lnTo>
                <a:close/>
              </a:path>
              <a:path w="1807845" h="295275">
                <a:moveTo>
                  <a:pt x="1468247" y="63119"/>
                </a:moveTo>
                <a:lnTo>
                  <a:pt x="1444371" y="63119"/>
                </a:lnTo>
                <a:lnTo>
                  <a:pt x="1444371" y="112522"/>
                </a:lnTo>
                <a:lnTo>
                  <a:pt x="1468247" y="112522"/>
                </a:lnTo>
                <a:lnTo>
                  <a:pt x="1468247" y="63119"/>
                </a:lnTo>
                <a:close/>
              </a:path>
              <a:path w="1807845" h="295275">
                <a:moveTo>
                  <a:pt x="1328292" y="635"/>
                </a:moveTo>
                <a:lnTo>
                  <a:pt x="1324536" y="12134"/>
                </a:lnTo>
                <a:lnTo>
                  <a:pt x="1320911" y="22812"/>
                </a:lnTo>
                <a:lnTo>
                  <a:pt x="1317452" y="32656"/>
                </a:lnTo>
                <a:lnTo>
                  <a:pt x="1314196" y="41656"/>
                </a:lnTo>
                <a:lnTo>
                  <a:pt x="1338834" y="41656"/>
                </a:lnTo>
                <a:lnTo>
                  <a:pt x="1342475" y="34010"/>
                </a:lnTo>
                <a:lnTo>
                  <a:pt x="1346152" y="25923"/>
                </a:lnTo>
                <a:lnTo>
                  <a:pt x="1349853" y="17385"/>
                </a:lnTo>
                <a:lnTo>
                  <a:pt x="1353565" y="8382"/>
                </a:lnTo>
                <a:lnTo>
                  <a:pt x="1328292" y="635"/>
                </a:lnTo>
                <a:close/>
              </a:path>
              <a:path w="1807845" h="295275">
                <a:moveTo>
                  <a:pt x="1548891" y="220345"/>
                </a:moveTo>
                <a:lnTo>
                  <a:pt x="1543085" y="234322"/>
                </a:lnTo>
                <a:lnTo>
                  <a:pt x="1535779" y="249586"/>
                </a:lnTo>
                <a:lnTo>
                  <a:pt x="1526996" y="266136"/>
                </a:lnTo>
                <a:lnTo>
                  <a:pt x="1516761" y="283972"/>
                </a:lnTo>
                <a:lnTo>
                  <a:pt x="1524253" y="287020"/>
                </a:lnTo>
                <a:lnTo>
                  <a:pt x="1531365" y="290068"/>
                </a:lnTo>
                <a:lnTo>
                  <a:pt x="1538224" y="293243"/>
                </a:lnTo>
                <a:lnTo>
                  <a:pt x="1548012" y="275097"/>
                </a:lnTo>
                <a:lnTo>
                  <a:pt x="1556623" y="258191"/>
                </a:lnTo>
                <a:lnTo>
                  <a:pt x="1564066" y="242522"/>
                </a:lnTo>
                <a:lnTo>
                  <a:pt x="1570354" y="228092"/>
                </a:lnTo>
                <a:lnTo>
                  <a:pt x="1548891" y="220345"/>
                </a:lnTo>
                <a:close/>
              </a:path>
              <a:path w="1807845" h="295275">
                <a:moveTo>
                  <a:pt x="1617979" y="224155"/>
                </a:moveTo>
                <a:lnTo>
                  <a:pt x="1598295" y="233045"/>
                </a:lnTo>
                <a:lnTo>
                  <a:pt x="1605629" y="247618"/>
                </a:lnTo>
                <a:lnTo>
                  <a:pt x="1612391" y="261810"/>
                </a:lnTo>
                <a:lnTo>
                  <a:pt x="1618583" y="275621"/>
                </a:lnTo>
                <a:lnTo>
                  <a:pt x="1624202" y="289052"/>
                </a:lnTo>
                <a:lnTo>
                  <a:pt x="1646174" y="279527"/>
                </a:lnTo>
                <a:lnTo>
                  <a:pt x="1639054" y="264910"/>
                </a:lnTo>
                <a:lnTo>
                  <a:pt x="1631981" y="250793"/>
                </a:lnTo>
                <a:lnTo>
                  <a:pt x="1624957" y="237200"/>
                </a:lnTo>
                <a:lnTo>
                  <a:pt x="1617979" y="224155"/>
                </a:lnTo>
                <a:close/>
              </a:path>
              <a:path w="1807845" h="295275">
                <a:moveTo>
                  <a:pt x="1764411" y="213995"/>
                </a:moveTo>
                <a:lnTo>
                  <a:pt x="1745361" y="225298"/>
                </a:lnTo>
                <a:lnTo>
                  <a:pt x="1755429" y="242014"/>
                </a:lnTo>
                <a:lnTo>
                  <a:pt x="1764855" y="257873"/>
                </a:lnTo>
                <a:lnTo>
                  <a:pt x="1773614" y="272875"/>
                </a:lnTo>
                <a:lnTo>
                  <a:pt x="1781683" y="287020"/>
                </a:lnTo>
                <a:lnTo>
                  <a:pt x="1802764" y="274447"/>
                </a:lnTo>
                <a:lnTo>
                  <a:pt x="1794450" y="260661"/>
                </a:lnTo>
                <a:lnTo>
                  <a:pt x="1785302" y="245983"/>
                </a:lnTo>
                <a:lnTo>
                  <a:pt x="1775297" y="230423"/>
                </a:lnTo>
                <a:lnTo>
                  <a:pt x="1764411" y="213995"/>
                </a:lnTo>
                <a:close/>
              </a:path>
              <a:path w="1807845" h="295275">
                <a:moveTo>
                  <a:pt x="1692402" y="222377"/>
                </a:moveTo>
                <a:lnTo>
                  <a:pt x="1672716" y="231012"/>
                </a:lnTo>
                <a:lnTo>
                  <a:pt x="1679622" y="243947"/>
                </a:lnTo>
                <a:lnTo>
                  <a:pt x="1686432" y="257429"/>
                </a:lnTo>
                <a:lnTo>
                  <a:pt x="1693148" y="271482"/>
                </a:lnTo>
                <a:lnTo>
                  <a:pt x="1699767" y="286131"/>
                </a:lnTo>
                <a:lnTo>
                  <a:pt x="1721230" y="276860"/>
                </a:lnTo>
                <a:lnTo>
                  <a:pt x="1714422" y="262882"/>
                </a:lnTo>
                <a:lnTo>
                  <a:pt x="1707340" y="249142"/>
                </a:lnTo>
                <a:lnTo>
                  <a:pt x="1699996" y="235640"/>
                </a:lnTo>
                <a:lnTo>
                  <a:pt x="1692402" y="222377"/>
                </a:lnTo>
                <a:close/>
              </a:path>
              <a:path w="1807845" h="295275">
                <a:moveTo>
                  <a:pt x="1553972" y="111379"/>
                </a:moveTo>
                <a:lnTo>
                  <a:pt x="1543558" y="126873"/>
                </a:lnTo>
                <a:lnTo>
                  <a:pt x="1552940" y="133395"/>
                </a:lnTo>
                <a:lnTo>
                  <a:pt x="1562417" y="140192"/>
                </a:lnTo>
                <a:lnTo>
                  <a:pt x="1571990" y="147250"/>
                </a:lnTo>
                <a:lnTo>
                  <a:pt x="1581658" y="154559"/>
                </a:lnTo>
                <a:lnTo>
                  <a:pt x="1567775" y="168417"/>
                </a:lnTo>
                <a:lnTo>
                  <a:pt x="1552035" y="181419"/>
                </a:lnTo>
                <a:lnTo>
                  <a:pt x="1534437" y="193563"/>
                </a:lnTo>
                <a:lnTo>
                  <a:pt x="1514983" y="204851"/>
                </a:lnTo>
                <a:lnTo>
                  <a:pt x="1521714" y="211582"/>
                </a:lnTo>
                <a:lnTo>
                  <a:pt x="1527302" y="217551"/>
                </a:lnTo>
                <a:lnTo>
                  <a:pt x="1531620" y="222631"/>
                </a:lnTo>
                <a:lnTo>
                  <a:pt x="1578242" y="190575"/>
                </a:lnTo>
                <a:lnTo>
                  <a:pt x="1614471" y="151542"/>
                </a:lnTo>
                <a:lnTo>
                  <a:pt x="1621684" y="138684"/>
                </a:lnTo>
                <a:lnTo>
                  <a:pt x="1594739" y="138684"/>
                </a:lnTo>
                <a:lnTo>
                  <a:pt x="1584690" y="131542"/>
                </a:lnTo>
                <a:lnTo>
                  <a:pt x="1574545" y="124602"/>
                </a:lnTo>
                <a:lnTo>
                  <a:pt x="1564306" y="117877"/>
                </a:lnTo>
                <a:lnTo>
                  <a:pt x="1553972" y="111379"/>
                </a:lnTo>
                <a:close/>
              </a:path>
              <a:path w="1807845" h="295275">
                <a:moveTo>
                  <a:pt x="1730121" y="92964"/>
                </a:moveTo>
                <a:lnTo>
                  <a:pt x="1702435" y="92964"/>
                </a:lnTo>
                <a:lnTo>
                  <a:pt x="1693481" y="123320"/>
                </a:lnTo>
                <a:lnTo>
                  <a:pt x="1676717" y="150749"/>
                </a:lnTo>
                <a:lnTo>
                  <a:pt x="1652143" y="175224"/>
                </a:lnTo>
                <a:lnTo>
                  <a:pt x="1619758" y="196723"/>
                </a:lnTo>
                <a:lnTo>
                  <a:pt x="1625727" y="203962"/>
                </a:lnTo>
                <a:lnTo>
                  <a:pt x="1630679" y="210439"/>
                </a:lnTo>
                <a:lnTo>
                  <a:pt x="1634616" y="216408"/>
                </a:lnTo>
                <a:lnTo>
                  <a:pt x="1665047" y="195385"/>
                </a:lnTo>
                <a:lnTo>
                  <a:pt x="1689084" y="172148"/>
                </a:lnTo>
                <a:lnTo>
                  <a:pt x="1706715" y="146720"/>
                </a:lnTo>
                <a:lnTo>
                  <a:pt x="1717928" y="119126"/>
                </a:lnTo>
                <a:lnTo>
                  <a:pt x="1739227" y="119126"/>
                </a:lnTo>
                <a:lnTo>
                  <a:pt x="1730121" y="92964"/>
                </a:lnTo>
                <a:close/>
              </a:path>
              <a:path w="1807845" h="295275">
                <a:moveTo>
                  <a:pt x="1739227" y="119126"/>
                </a:moveTo>
                <a:lnTo>
                  <a:pt x="1717928" y="119126"/>
                </a:lnTo>
                <a:lnTo>
                  <a:pt x="1729672" y="148508"/>
                </a:lnTo>
                <a:lnTo>
                  <a:pt x="1745488" y="173974"/>
                </a:lnTo>
                <a:lnTo>
                  <a:pt x="1765399" y="195510"/>
                </a:lnTo>
                <a:lnTo>
                  <a:pt x="1789429" y="213106"/>
                </a:lnTo>
                <a:lnTo>
                  <a:pt x="1798494" y="202930"/>
                </a:lnTo>
                <a:lnTo>
                  <a:pt x="1803128" y="197800"/>
                </a:lnTo>
                <a:lnTo>
                  <a:pt x="1807845" y="192659"/>
                </a:lnTo>
                <a:lnTo>
                  <a:pt x="1780198" y="175009"/>
                </a:lnTo>
                <a:lnTo>
                  <a:pt x="1758029" y="152527"/>
                </a:lnTo>
                <a:lnTo>
                  <a:pt x="1741336" y="125186"/>
                </a:lnTo>
                <a:lnTo>
                  <a:pt x="1739227" y="119126"/>
                </a:lnTo>
                <a:close/>
              </a:path>
              <a:path w="1807845" h="295275">
                <a:moveTo>
                  <a:pt x="1578355" y="74168"/>
                </a:moveTo>
                <a:lnTo>
                  <a:pt x="1568577" y="90170"/>
                </a:lnTo>
                <a:lnTo>
                  <a:pt x="1579102" y="96385"/>
                </a:lnTo>
                <a:lnTo>
                  <a:pt x="1589341" y="102838"/>
                </a:lnTo>
                <a:lnTo>
                  <a:pt x="1599295" y="109529"/>
                </a:lnTo>
                <a:lnTo>
                  <a:pt x="1608963" y="116459"/>
                </a:lnTo>
                <a:lnTo>
                  <a:pt x="1605865" y="121860"/>
                </a:lnTo>
                <a:lnTo>
                  <a:pt x="1602470" y="127381"/>
                </a:lnTo>
                <a:lnTo>
                  <a:pt x="1598765" y="132996"/>
                </a:lnTo>
                <a:lnTo>
                  <a:pt x="1594739" y="138684"/>
                </a:lnTo>
                <a:lnTo>
                  <a:pt x="1621684" y="138684"/>
                </a:lnTo>
                <a:lnTo>
                  <a:pt x="1640294" y="105509"/>
                </a:lnTo>
                <a:lnTo>
                  <a:pt x="1642498" y="97917"/>
                </a:lnTo>
                <a:lnTo>
                  <a:pt x="1618234" y="97917"/>
                </a:lnTo>
                <a:lnTo>
                  <a:pt x="1608734" y="91777"/>
                </a:lnTo>
                <a:lnTo>
                  <a:pt x="1598914" y="85756"/>
                </a:lnTo>
                <a:lnTo>
                  <a:pt x="1588783" y="79879"/>
                </a:lnTo>
                <a:lnTo>
                  <a:pt x="1578355" y="74168"/>
                </a:lnTo>
                <a:close/>
              </a:path>
              <a:path w="1807845" h="295275">
                <a:moveTo>
                  <a:pt x="1571752" y="0"/>
                </a:moveTo>
                <a:lnTo>
                  <a:pt x="1559750" y="32172"/>
                </a:lnTo>
                <a:lnTo>
                  <a:pt x="1544891" y="62785"/>
                </a:lnTo>
                <a:lnTo>
                  <a:pt x="1527175" y="91850"/>
                </a:lnTo>
                <a:lnTo>
                  <a:pt x="1506601" y="119380"/>
                </a:lnTo>
                <a:lnTo>
                  <a:pt x="1512951" y="125603"/>
                </a:lnTo>
                <a:lnTo>
                  <a:pt x="1518412" y="131191"/>
                </a:lnTo>
                <a:lnTo>
                  <a:pt x="1522984" y="136398"/>
                </a:lnTo>
                <a:lnTo>
                  <a:pt x="1537388" y="116274"/>
                </a:lnTo>
                <a:lnTo>
                  <a:pt x="1550876" y="95519"/>
                </a:lnTo>
                <a:lnTo>
                  <a:pt x="1563435" y="74122"/>
                </a:lnTo>
                <a:lnTo>
                  <a:pt x="1575053" y="52070"/>
                </a:lnTo>
                <a:lnTo>
                  <a:pt x="1655699" y="52070"/>
                </a:lnTo>
                <a:lnTo>
                  <a:pt x="1655699" y="30734"/>
                </a:lnTo>
                <a:lnTo>
                  <a:pt x="1584960" y="30734"/>
                </a:lnTo>
                <a:lnTo>
                  <a:pt x="1588135" y="23114"/>
                </a:lnTo>
                <a:lnTo>
                  <a:pt x="1591183" y="15367"/>
                </a:lnTo>
                <a:lnTo>
                  <a:pt x="1594103" y="7493"/>
                </a:lnTo>
                <a:lnTo>
                  <a:pt x="1571752" y="0"/>
                </a:lnTo>
                <a:close/>
              </a:path>
              <a:path w="1807845" h="295275">
                <a:moveTo>
                  <a:pt x="1655699" y="52070"/>
                </a:moveTo>
                <a:lnTo>
                  <a:pt x="1632203" y="52070"/>
                </a:lnTo>
                <a:lnTo>
                  <a:pt x="1629771" y="63787"/>
                </a:lnTo>
                <a:lnTo>
                  <a:pt x="1626647" y="75326"/>
                </a:lnTo>
                <a:lnTo>
                  <a:pt x="1622809" y="86699"/>
                </a:lnTo>
                <a:lnTo>
                  <a:pt x="1618234" y="97917"/>
                </a:lnTo>
                <a:lnTo>
                  <a:pt x="1642498" y="97917"/>
                </a:lnTo>
                <a:lnTo>
                  <a:pt x="1655699" y="52451"/>
                </a:lnTo>
                <a:lnTo>
                  <a:pt x="1655699" y="52070"/>
                </a:lnTo>
                <a:close/>
              </a:path>
              <a:path w="1807845" h="295275">
                <a:moveTo>
                  <a:pt x="1800987" y="71501"/>
                </a:moveTo>
                <a:lnTo>
                  <a:pt x="1656334" y="71501"/>
                </a:lnTo>
                <a:lnTo>
                  <a:pt x="1656334" y="92964"/>
                </a:lnTo>
                <a:lnTo>
                  <a:pt x="1800987" y="92964"/>
                </a:lnTo>
                <a:lnTo>
                  <a:pt x="1800987" y="71501"/>
                </a:lnTo>
                <a:close/>
              </a:path>
              <a:path w="1807845" h="295275">
                <a:moveTo>
                  <a:pt x="1727835" y="3048"/>
                </a:moveTo>
                <a:lnTo>
                  <a:pt x="1705102" y="3048"/>
                </a:lnTo>
                <a:lnTo>
                  <a:pt x="1704970" y="31107"/>
                </a:lnTo>
                <a:lnTo>
                  <a:pt x="1704845" y="42545"/>
                </a:lnTo>
                <a:lnTo>
                  <a:pt x="1704567" y="58039"/>
                </a:lnTo>
                <a:lnTo>
                  <a:pt x="1704213" y="71501"/>
                </a:lnTo>
                <a:lnTo>
                  <a:pt x="1726946" y="71501"/>
                </a:lnTo>
                <a:lnTo>
                  <a:pt x="1727264" y="58039"/>
                </a:lnTo>
                <a:lnTo>
                  <a:pt x="1727541" y="42545"/>
                </a:lnTo>
                <a:lnTo>
                  <a:pt x="1727665" y="32172"/>
                </a:lnTo>
                <a:lnTo>
                  <a:pt x="1727792" y="15367"/>
                </a:lnTo>
                <a:lnTo>
                  <a:pt x="1727835" y="3048"/>
                </a:lnTo>
                <a:close/>
              </a:path>
              <a:path w="1807845" h="295275">
                <a:moveTo>
                  <a:pt x="1754886" y="8128"/>
                </a:moveTo>
                <a:lnTo>
                  <a:pt x="1740915" y="21462"/>
                </a:lnTo>
                <a:lnTo>
                  <a:pt x="1751135" y="31107"/>
                </a:lnTo>
                <a:lnTo>
                  <a:pt x="1760664" y="40417"/>
                </a:lnTo>
                <a:lnTo>
                  <a:pt x="1769526" y="49395"/>
                </a:lnTo>
                <a:lnTo>
                  <a:pt x="1777746" y="58039"/>
                </a:lnTo>
                <a:lnTo>
                  <a:pt x="1793621" y="42545"/>
                </a:lnTo>
                <a:lnTo>
                  <a:pt x="1754886" y="81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2148459" y="2308353"/>
            <a:ext cx="2120392" cy="34886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1541017" y="5054091"/>
            <a:ext cx="2829307" cy="34912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3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2612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43"/>
            <a:ext cx="103632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234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143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1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2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1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7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3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9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1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038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98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95" indent="0">
              <a:buNone/>
              <a:defRPr sz="2000" b="1"/>
            </a:lvl2pPr>
            <a:lvl3pPr marL="913190" indent="0">
              <a:buNone/>
              <a:defRPr sz="1800" b="1"/>
            </a:lvl3pPr>
            <a:lvl4pPr marL="1369786" indent="0">
              <a:buNone/>
              <a:defRPr sz="1600" b="1"/>
            </a:lvl4pPr>
            <a:lvl5pPr marL="1826382" indent="0">
              <a:buNone/>
              <a:defRPr sz="1600" b="1"/>
            </a:lvl5pPr>
            <a:lvl6pPr marL="2282983" indent="0">
              <a:buNone/>
              <a:defRPr sz="1600" b="1"/>
            </a:lvl6pPr>
            <a:lvl7pPr marL="2739581" indent="0">
              <a:buNone/>
              <a:defRPr sz="1600" b="1"/>
            </a:lvl7pPr>
            <a:lvl8pPr marL="3196177" indent="0">
              <a:buNone/>
              <a:defRPr sz="1600" b="1"/>
            </a:lvl8pPr>
            <a:lvl9pPr marL="3652776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8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95" indent="0">
              <a:buNone/>
              <a:defRPr sz="2000" b="1"/>
            </a:lvl2pPr>
            <a:lvl3pPr marL="913190" indent="0">
              <a:buNone/>
              <a:defRPr sz="1800" b="1"/>
            </a:lvl3pPr>
            <a:lvl4pPr marL="1369786" indent="0">
              <a:buNone/>
              <a:defRPr sz="1600" b="1"/>
            </a:lvl4pPr>
            <a:lvl5pPr marL="1826382" indent="0">
              <a:buNone/>
              <a:defRPr sz="1600" b="1"/>
            </a:lvl5pPr>
            <a:lvl6pPr marL="2282983" indent="0">
              <a:buNone/>
              <a:defRPr sz="1600" b="1"/>
            </a:lvl6pPr>
            <a:lvl7pPr marL="2739581" indent="0">
              <a:buNone/>
              <a:defRPr sz="1600" b="1"/>
            </a:lvl7pPr>
            <a:lvl8pPr marL="3196177" indent="0">
              <a:buNone/>
              <a:defRPr sz="1600" b="1"/>
            </a:lvl8pPr>
            <a:lvl9pPr marL="3652776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8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264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22A7-F769-4AFF-B2CC-DAFAA6BFAAE7}" type="datetimeFigureOut">
              <a:rPr lang="zh-TW" altLang="en-US" smtClean="0"/>
              <a:t>2024/11/7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CC41-8AEA-436C-8AD5-56EE5061ADC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0801341" y="5092588"/>
            <a:ext cx="551167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84CC41-8AEA-436C-8AD5-56EE5061ADC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0801339" y="0"/>
            <a:ext cx="1390663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10801339" y="1971333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個人申請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0801339" y="2748187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考試入學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10801339" y="3531959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警大、警專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10801339" y="4309259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科技校院日間四年制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0801339" y="5087471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特殊選才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10801339" y="5876803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其他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10801339" y="1204905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繁星推薦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17" name="组合 113"/>
          <p:cNvGrpSpPr/>
          <p:nvPr userDrawn="1"/>
        </p:nvGrpSpPr>
        <p:grpSpPr>
          <a:xfrm>
            <a:off x="221823" y="5551715"/>
            <a:ext cx="521152" cy="1169761"/>
            <a:chOff x="1736725" y="0"/>
            <a:chExt cx="876300" cy="1966913"/>
          </a:xfrm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1736725" y="939800"/>
              <a:ext cx="220663" cy="227013"/>
            </a:xfrm>
            <a:custGeom>
              <a:avLst/>
              <a:gdLst>
                <a:gd name="T0" fmla="*/ 56 w 279"/>
                <a:gd name="T1" fmla="*/ 30 h 285"/>
                <a:gd name="T2" fmla="*/ 56 w 279"/>
                <a:gd name="T3" fmla="*/ 30 h 285"/>
                <a:gd name="T4" fmla="*/ 55 w 279"/>
                <a:gd name="T5" fmla="*/ 30 h 285"/>
                <a:gd name="T6" fmla="*/ 55 w 279"/>
                <a:gd name="T7" fmla="*/ 30 h 285"/>
                <a:gd name="T8" fmla="*/ 0 w 279"/>
                <a:gd name="T9" fmla="*/ 29 h 285"/>
                <a:gd name="T10" fmla="*/ 0 w 279"/>
                <a:gd name="T11" fmla="*/ 29 h 285"/>
                <a:gd name="T12" fmla="*/ 0 w 279"/>
                <a:gd name="T13" fmla="*/ 48 h 285"/>
                <a:gd name="T14" fmla="*/ 2 w 279"/>
                <a:gd name="T15" fmla="*/ 69 h 285"/>
                <a:gd name="T16" fmla="*/ 5 w 279"/>
                <a:gd name="T17" fmla="*/ 87 h 285"/>
                <a:gd name="T18" fmla="*/ 10 w 279"/>
                <a:gd name="T19" fmla="*/ 106 h 285"/>
                <a:gd name="T20" fmla="*/ 16 w 279"/>
                <a:gd name="T21" fmla="*/ 124 h 285"/>
                <a:gd name="T22" fmla="*/ 24 w 279"/>
                <a:gd name="T23" fmla="*/ 141 h 285"/>
                <a:gd name="T24" fmla="*/ 32 w 279"/>
                <a:gd name="T25" fmla="*/ 157 h 285"/>
                <a:gd name="T26" fmla="*/ 43 w 279"/>
                <a:gd name="T27" fmla="*/ 174 h 285"/>
                <a:gd name="T28" fmla="*/ 55 w 279"/>
                <a:gd name="T29" fmla="*/ 190 h 285"/>
                <a:gd name="T30" fmla="*/ 68 w 279"/>
                <a:gd name="T31" fmla="*/ 203 h 285"/>
                <a:gd name="T32" fmla="*/ 82 w 279"/>
                <a:gd name="T33" fmla="*/ 217 h 285"/>
                <a:gd name="T34" fmla="*/ 98 w 279"/>
                <a:gd name="T35" fmla="*/ 228 h 285"/>
                <a:gd name="T36" fmla="*/ 114 w 279"/>
                <a:gd name="T37" fmla="*/ 238 h 285"/>
                <a:gd name="T38" fmla="*/ 132 w 279"/>
                <a:gd name="T39" fmla="*/ 248 h 285"/>
                <a:gd name="T40" fmla="*/ 150 w 279"/>
                <a:gd name="T41" fmla="*/ 256 h 285"/>
                <a:gd name="T42" fmla="*/ 169 w 279"/>
                <a:gd name="T43" fmla="*/ 262 h 285"/>
                <a:gd name="T44" fmla="*/ 219 w 279"/>
                <a:gd name="T45" fmla="*/ 275 h 285"/>
                <a:gd name="T46" fmla="*/ 219 w 279"/>
                <a:gd name="T47" fmla="*/ 275 h 285"/>
                <a:gd name="T48" fmla="*/ 235 w 279"/>
                <a:gd name="T49" fmla="*/ 280 h 285"/>
                <a:gd name="T50" fmla="*/ 250 w 279"/>
                <a:gd name="T51" fmla="*/ 282 h 285"/>
                <a:gd name="T52" fmla="*/ 279 w 279"/>
                <a:gd name="T53" fmla="*/ 285 h 285"/>
                <a:gd name="T54" fmla="*/ 279 w 279"/>
                <a:gd name="T55" fmla="*/ 0 h 285"/>
                <a:gd name="T56" fmla="*/ 279 w 279"/>
                <a:gd name="T57" fmla="*/ 0 h 285"/>
                <a:gd name="T58" fmla="*/ 255 w 279"/>
                <a:gd name="T59" fmla="*/ 6 h 285"/>
                <a:gd name="T60" fmla="*/ 230 w 279"/>
                <a:gd name="T61" fmla="*/ 12 h 285"/>
                <a:gd name="T62" fmla="*/ 205 w 279"/>
                <a:gd name="T63" fmla="*/ 17 h 285"/>
                <a:gd name="T64" fmla="*/ 177 w 279"/>
                <a:gd name="T65" fmla="*/ 22 h 285"/>
                <a:gd name="T66" fmla="*/ 150 w 279"/>
                <a:gd name="T67" fmla="*/ 25 h 285"/>
                <a:gd name="T68" fmla="*/ 119 w 279"/>
                <a:gd name="T69" fmla="*/ 29 h 285"/>
                <a:gd name="T70" fmla="*/ 89 w 279"/>
                <a:gd name="T71" fmla="*/ 30 h 285"/>
                <a:gd name="T72" fmla="*/ 56 w 279"/>
                <a:gd name="T73" fmla="*/ 30 h 285"/>
                <a:gd name="T74" fmla="*/ 56 w 279"/>
                <a:gd name="T75" fmla="*/ 3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9" h="285">
                  <a:moveTo>
                    <a:pt x="56" y="30"/>
                  </a:moveTo>
                  <a:lnTo>
                    <a:pt x="56" y="30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48"/>
                  </a:lnTo>
                  <a:lnTo>
                    <a:pt x="2" y="69"/>
                  </a:lnTo>
                  <a:lnTo>
                    <a:pt x="5" y="87"/>
                  </a:lnTo>
                  <a:lnTo>
                    <a:pt x="10" y="106"/>
                  </a:lnTo>
                  <a:lnTo>
                    <a:pt x="16" y="124"/>
                  </a:lnTo>
                  <a:lnTo>
                    <a:pt x="24" y="141"/>
                  </a:lnTo>
                  <a:lnTo>
                    <a:pt x="32" y="157"/>
                  </a:lnTo>
                  <a:lnTo>
                    <a:pt x="43" y="174"/>
                  </a:lnTo>
                  <a:lnTo>
                    <a:pt x="55" y="190"/>
                  </a:lnTo>
                  <a:lnTo>
                    <a:pt x="68" y="203"/>
                  </a:lnTo>
                  <a:lnTo>
                    <a:pt x="82" y="217"/>
                  </a:lnTo>
                  <a:lnTo>
                    <a:pt x="98" y="228"/>
                  </a:lnTo>
                  <a:lnTo>
                    <a:pt x="114" y="238"/>
                  </a:lnTo>
                  <a:lnTo>
                    <a:pt x="132" y="248"/>
                  </a:lnTo>
                  <a:lnTo>
                    <a:pt x="150" y="256"/>
                  </a:lnTo>
                  <a:lnTo>
                    <a:pt x="169" y="262"/>
                  </a:lnTo>
                  <a:lnTo>
                    <a:pt x="219" y="275"/>
                  </a:lnTo>
                  <a:lnTo>
                    <a:pt x="219" y="275"/>
                  </a:lnTo>
                  <a:lnTo>
                    <a:pt x="235" y="280"/>
                  </a:lnTo>
                  <a:lnTo>
                    <a:pt x="250" y="282"/>
                  </a:lnTo>
                  <a:lnTo>
                    <a:pt x="279" y="285"/>
                  </a:lnTo>
                  <a:lnTo>
                    <a:pt x="279" y="0"/>
                  </a:lnTo>
                  <a:lnTo>
                    <a:pt x="279" y="0"/>
                  </a:lnTo>
                  <a:lnTo>
                    <a:pt x="255" y="6"/>
                  </a:lnTo>
                  <a:lnTo>
                    <a:pt x="230" y="12"/>
                  </a:lnTo>
                  <a:lnTo>
                    <a:pt x="205" y="17"/>
                  </a:lnTo>
                  <a:lnTo>
                    <a:pt x="177" y="22"/>
                  </a:lnTo>
                  <a:lnTo>
                    <a:pt x="150" y="25"/>
                  </a:lnTo>
                  <a:lnTo>
                    <a:pt x="119" y="29"/>
                  </a:lnTo>
                  <a:lnTo>
                    <a:pt x="89" y="30"/>
                  </a:lnTo>
                  <a:lnTo>
                    <a:pt x="56" y="30"/>
                  </a:lnTo>
                  <a:lnTo>
                    <a:pt x="56" y="3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1747838" y="747713"/>
              <a:ext cx="209550" cy="158750"/>
            </a:xfrm>
            <a:custGeom>
              <a:avLst/>
              <a:gdLst>
                <a:gd name="T0" fmla="*/ 265 w 265"/>
                <a:gd name="T1" fmla="*/ 164 h 200"/>
                <a:gd name="T2" fmla="*/ 265 w 265"/>
                <a:gd name="T3" fmla="*/ 119 h 200"/>
                <a:gd name="T4" fmla="*/ 265 w 265"/>
                <a:gd name="T5" fmla="*/ 119 h 200"/>
                <a:gd name="T6" fmla="*/ 241 w 265"/>
                <a:gd name="T7" fmla="*/ 124 h 200"/>
                <a:gd name="T8" fmla="*/ 216 w 265"/>
                <a:gd name="T9" fmla="*/ 126 h 200"/>
                <a:gd name="T10" fmla="*/ 216 w 265"/>
                <a:gd name="T11" fmla="*/ 126 h 200"/>
                <a:gd name="T12" fmla="*/ 216 w 265"/>
                <a:gd name="T13" fmla="*/ 126 h 200"/>
                <a:gd name="T14" fmla="*/ 216 w 265"/>
                <a:gd name="T15" fmla="*/ 126 h 200"/>
                <a:gd name="T16" fmla="*/ 199 w 265"/>
                <a:gd name="T17" fmla="*/ 124 h 200"/>
                <a:gd name="T18" fmla="*/ 181 w 265"/>
                <a:gd name="T19" fmla="*/ 122 h 200"/>
                <a:gd name="T20" fmla="*/ 163 w 265"/>
                <a:gd name="T21" fmla="*/ 117 h 200"/>
                <a:gd name="T22" fmla="*/ 147 w 265"/>
                <a:gd name="T23" fmla="*/ 113 h 200"/>
                <a:gd name="T24" fmla="*/ 147 w 265"/>
                <a:gd name="T25" fmla="*/ 113 h 200"/>
                <a:gd name="T26" fmla="*/ 131 w 265"/>
                <a:gd name="T27" fmla="*/ 105 h 200"/>
                <a:gd name="T28" fmla="*/ 115 w 265"/>
                <a:gd name="T29" fmla="*/ 93 h 200"/>
                <a:gd name="T30" fmla="*/ 100 w 265"/>
                <a:gd name="T31" fmla="*/ 82 h 200"/>
                <a:gd name="T32" fmla="*/ 87 w 265"/>
                <a:gd name="T33" fmla="*/ 67 h 200"/>
                <a:gd name="T34" fmla="*/ 87 w 265"/>
                <a:gd name="T35" fmla="*/ 67 h 200"/>
                <a:gd name="T36" fmla="*/ 76 w 265"/>
                <a:gd name="T37" fmla="*/ 53 h 200"/>
                <a:gd name="T38" fmla="*/ 66 w 265"/>
                <a:gd name="T39" fmla="*/ 37 h 200"/>
                <a:gd name="T40" fmla="*/ 60 w 265"/>
                <a:gd name="T41" fmla="*/ 19 h 200"/>
                <a:gd name="T42" fmla="*/ 54 w 265"/>
                <a:gd name="T43" fmla="*/ 0 h 200"/>
                <a:gd name="T44" fmla="*/ 0 w 265"/>
                <a:gd name="T45" fmla="*/ 198 h 200"/>
                <a:gd name="T46" fmla="*/ 0 w 265"/>
                <a:gd name="T47" fmla="*/ 198 h 200"/>
                <a:gd name="T48" fmla="*/ 41 w 265"/>
                <a:gd name="T49" fmla="*/ 200 h 200"/>
                <a:gd name="T50" fmla="*/ 41 w 265"/>
                <a:gd name="T51" fmla="*/ 200 h 200"/>
                <a:gd name="T52" fmla="*/ 76 w 265"/>
                <a:gd name="T53" fmla="*/ 198 h 200"/>
                <a:gd name="T54" fmla="*/ 108 w 265"/>
                <a:gd name="T55" fmla="*/ 196 h 200"/>
                <a:gd name="T56" fmla="*/ 141 w 265"/>
                <a:gd name="T57" fmla="*/ 193 h 200"/>
                <a:gd name="T58" fmla="*/ 168 w 265"/>
                <a:gd name="T59" fmla="*/ 190 h 200"/>
                <a:gd name="T60" fmla="*/ 195 w 265"/>
                <a:gd name="T61" fmla="*/ 185 h 200"/>
                <a:gd name="T62" fmla="*/ 220 w 265"/>
                <a:gd name="T63" fmla="*/ 179 h 200"/>
                <a:gd name="T64" fmla="*/ 244 w 265"/>
                <a:gd name="T65" fmla="*/ 171 h 200"/>
                <a:gd name="T66" fmla="*/ 265 w 265"/>
                <a:gd name="T67" fmla="*/ 164 h 200"/>
                <a:gd name="T68" fmla="*/ 265 w 265"/>
                <a:gd name="T69" fmla="*/ 16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5" h="200">
                  <a:moveTo>
                    <a:pt x="265" y="164"/>
                  </a:moveTo>
                  <a:lnTo>
                    <a:pt x="265" y="119"/>
                  </a:lnTo>
                  <a:lnTo>
                    <a:pt x="265" y="119"/>
                  </a:lnTo>
                  <a:lnTo>
                    <a:pt x="241" y="124"/>
                  </a:lnTo>
                  <a:lnTo>
                    <a:pt x="216" y="126"/>
                  </a:lnTo>
                  <a:lnTo>
                    <a:pt x="216" y="126"/>
                  </a:lnTo>
                  <a:lnTo>
                    <a:pt x="216" y="126"/>
                  </a:lnTo>
                  <a:lnTo>
                    <a:pt x="216" y="126"/>
                  </a:lnTo>
                  <a:lnTo>
                    <a:pt x="199" y="124"/>
                  </a:lnTo>
                  <a:lnTo>
                    <a:pt x="181" y="122"/>
                  </a:lnTo>
                  <a:lnTo>
                    <a:pt x="163" y="117"/>
                  </a:lnTo>
                  <a:lnTo>
                    <a:pt x="147" y="113"/>
                  </a:lnTo>
                  <a:lnTo>
                    <a:pt x="147" y="113"/>
                  </a:lnTo>
                  <a:lnTo>
                    <a:pt x="131" y="105"/>
                  </a:lnTo>
                  <a:lnTo>
                    <a:pt x="115" y="93"/>
                  </a:lnTo>
                  <a:lnTo>
                    <a:pt x="100" y="82"/>
                  </a:lnTo>
                  <a:lnTo>
                    <a:pt x="87" y="67"/>
                  </a:lnTo>
                  <a:lnTo>
                    <a:pt x="87" y="67"/>
                  </a:lnTo>
                  <a:lnTo>
                    <a:pt x="76" y="53"/>
                  </a:lnTo>
                  <a:lnTo>
                    <a:pt x="66" y="37"/>
                  </a:lnTo>
                  <a:lnTo>
                    <a:pt x="60" y="19"/>
                  </a:lnTo>
                  <a:lnTo>
                    <a:pt x="54" y="0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41" y="200"/>
                  </a:lnTo>
                  <a:lnTo>
                    <a:pt x="41" y="200"/>
                  </a:lnTo>
                  <a:lnTo>
                    <a:pt x="76" y="198"/>
                  </a:lnTo>
                  <a:lnTo>
                    <a:pt x="108" y="196"/>
                  </a:lnTo>
                  <a:lnTo>
                    <a:pt x="141" y="193"/>
                  </a:lnTo>
                  <a:lnTo>
                    <a:pt x="168" y="190"/>
                  </a:lnTo>
                  <a:lnTo>
                    <a:pt x="195" y="185"/>
                  </a:lnTo>
                  <a:lnTo>
                    <a:pt x="220" y="179"/>
                  </a:lnTo>
                  <a:lnTo>
                    <a:pt x="244" y="171"/>
                  </a:lnTo>
                  <a:lnTo>
                    <a:pt x="265" y="164"/>
                  </a:lnTo>
                  <a:lnTo>
                    <a:pt x="265" y="164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1974850" y="808038"/>
              <a:ext cx="76200" cy="63500"/>
            </a:xfrm>
            <a:custGeom>
              <a:avLst/>
              <a:gdLst>
                <a:gd name="T0" fmla="*/ 96 w 96"/>
                <a:gd name="T1" fmla="*/ 0 h 79"/>
                <a:gd name="T2" fmla="*/ 96 w 96"/>
                <a:gd name="T3" fmla="*/ 0 h 79"/>
                <a:gd name="T4" fmla="*/ 59 w 96"/>
                <a:gd name="T5" fmla="*/ 17 h 79"/>
                <a:gd name="T6" fmla="*/ 59 w 96"/>
                <a:gd name="T7" fmla="*/ 17 h 79"/>
                <a:gd name="T8" fmla="*/ 29 w 96"/>
                <a:gd name="T9" fmla="*/ 30 h 79"/>
                <a:gd name="T10" fmla="*/ 0 w 96"/>
                <a:gd name="T11" fmla="*/ 38 h 79"/>
                <a:gd name="T12" fmla="*/ 0 w 96"/>
                <a:gd name="T13" fmla="*/ 79 h 79"/>
                <a:gd name="T14" fmla="*/ 0 w 96"/>
                <a:gd name="T15" fmla="*/ 79 h 79"/>
                <a:gd name="T16" fmla="*/ 21 w 96"/>
                <a:gd name="T17" fmla="*/ 67 h 79"/>
                <a:gd name="T18" fmla="*/ 38 w 96"/>
                <a:gd name="T19" fmla="*/ 56 h 79"/>
                <a:gd name="T20" fmla="*/ 56 w 96"/>
                <a:gd name="T21" fmla="*/ 43 h 79"/>
                <a:gd name="T22" fmla="*/ 71 w 96"/>
                <a:gd name="T23" fmla="*/ 30 h 79"/>
                <a:gd name="T24" fmla="*/ 71 w 96"/>
                <a:gd name="T25" fmla="*/ 30 h 79"/>
                <a:gd name="T26" fmla="*/ 83 w 96"/>
                <a:gd name="T27" fmla="*/ 16 h 79"/>
                <a:gd name="T28" fmla="*/ 96 w 96"/>
                <a:gd name="T29" fmla="*/ 0 h 79"/>
                <a:gd name="T30" fmla="*/ 96 w 96"/>
                <a:gd name="T3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" h="79">
                  <a:moveTo>
                    <a:pt x="96" y="0"/>
                  </a:moveTo>
                  <a:lnTo>
                    <a:pt x="96" y="0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29" y="30"/>
                  </a:lnTo>
                  <a:lnTo>
                    <a:pt x="0" y="38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21" y="67"/>
                  </a:lnTo>
                  <a:lnTo>
                    <a:pt x="38" y="56"/>
                  </a:lnTo>
                  <a:lnTo>
                    <a:pt x="56" y="43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83" y="16"/>
                  </a:lnTo>
                  <a:lnTo>
                    <a:pt x="96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2011363" y="0"/>
              <a:ext cx="373063" cy="371475"/>
            </a:xfrm>
            <a:custGeom>
              <a:avLst/>
              <a:gdLst>
                <a:gd name="T0" fmla="*/ 236 w 471"/>
                <a:gd name="T1" fmla="*/ 469 h 469"/>
                <a:gd name="T2" fmla="*/ 282 w 471"/>
                <a:gd name="T3" fmla="*/ 464 h 469"/>
                <a:gd name="T4" fmla="*/ 328 w 471"/>
                <a:gd name="T5" fmla="*/ 451 h 469"/>
                <a:gd name="T6" fmla="*/ 368 w 471"/>
                <a:gd name="T7" fmla="*/ 429 h 469"/>
                <a:gd name="T8" fmla="*/ 402 w 471"/>
                <a:gd name="T9" fmla="*/ 401 h 469"/>
                <a:gd name="T10" fmla="*/ 431 w 471"/>
                <a:gd name="T11" fmla="*/ 366 h 469"/>
                <a:gd name="T12" fmla="*/ 452 w 471"/>
                <a:gd name="T13" fmla="*/ 326 h 469"/>
                <a:gd name="T14" fmla="*/ 466 w 471"/>
                <a:gd name="T15" fmla="*/ 282 h 469"/>
                <a:gd name="T16" fmla="*/ 471 w 471"/>
                <a:gd name="T17" fmla="*/ 234 h 469"/>
                <a:gd name="T18" fmla="*/ 469 w 471"/>
                <a:gd name="T19" fmla="*/ 211 h 469"/>
                <a:gd name="T20" fmla="*/ 460 w 471"/>
                <a:gd name="T21" fmla="*/ 164 h 469"/>
                <a:gd name="T22" fmla="*/ 442 w 471"/>
                <a:gd name="T23" fmla="*/ 122 h 469"/>
                <a:gd name="T24" fmla="*/ 418 w 471"/>
                <a:gd name="T25" fmla="*/ 85 h 469"/>
                <a:gd name="T26" fmla="*/ 386 w 471"/>
                <a:gd name="T27" fmla="*/ 53 h 469"/>
                <a:gd name="T28" fmla="*/ 349 w 471"/>
                <a:gd name="T29" fmla="*/ 27 h 469"/>
                <a:gd name="T30" fmla="*/ 305 w 471"/>
                <a:gd name="T31" fmla="*/ 10 h 469"/>
                <a:gd name="T32" fmla="*/ 260 w 471"/>
                <a:gd name="T33" fmla="*/ 0 h 469"/>
                <a:gd name="T34" fmla="*/ 236 w 471"/>
                <a:gd name="T35" fmla="*/ 0 h 469"/>
                <a:gd name="T36" fmla="*/ 189 w 471"/>
                <a:gd name="T37" fmla="*/ 5 h 469"/>
                <a:gd name="T38" fmla="*/ 144 w 471"/>
                <a:gd name="T39" fmla="*/ 18 h 469"/>
                <a:gd name="T40" fmla="*/ 105 w 471"/>
                <a:gd name="T41" fmla="*/ 40 h 469"/>
                <a:gd name="T42" fmla="*/ 70 w 471"/>
                <a:gd name="T43" fmla="*/ 68 h 469"/>
                <a:gd name="T44" fmla="*/ 41 w 471"/>
                <a:gd name="T45" fmla="*/ 103 h 469"/>
                <a:gd name="T46" fmla="*/ 20 w 471"/>
                <a:gd name="T47" fmla="*/ 143 h 469"/>
                <a:gd name="T48" fmla="*/ 5 w 471"/>
                <a:gd name="T49" fmla="*/ 187 h 469"/>
                <a:gd name="T50" fmla="*/ 0 w 471"/>
                <a:gd name="T51" fmla="*/ 234 h 469"/>
                <a:gd name="T52" fmla="*/ 2 w 471"/>
                <a:gd name="T53" fmla="*/ 258 h 469"/>
                <a:gd name="T54" fmla="*/ 12 w 471"/>
                <a:gd name="T55" fmla="*/ 305 h 469"/>
                <a:gd name="T56" fmla="*/ 29 w 471"/>
                <a:gd name="T57" fmla="*/ 347 h 469"/>
                <a:gd name="T58" fmla="*/ 55 w 471"/>
                <a:gd name="T59" fmla="*/ 384 h 469"/>
                <a:gd name="T60" fmla="*/ 86 w 471"/>
                <a:gd name="T61" fmla="*/ 416 h 469"/>
                <a:gd name="T62" fmla="*/ 124 w 471"/>
                <a:gd name="T63" fmla="*/ 442 h 469"/>
                <a:gd name="T64" fmla="*/ 166 w 471"/>
                <a:gd name="T65" fmla="*/ 459 h 469"/>
                <a:gd name="T66" fmla="*/ 212 w 471"/>
                <a:gd name="T67" fmla="*/ 467 h 469"/>
                <a:gd name="T68" fmla="*/ 236 w 471"/>
                <a:gd name="T69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1" h="469">
                  <a:moveTo>
                    <a:pt x="236" y="469"/>
                  </a:moveTo>
                  <a:lnTo>
                    <a:pt x="236" y="469"/>
                  </a:lnTo>
                  <a:lnTo>
                    <a:pt x="260" y="467"/>
                  </a:lnTo>
                  <a:lnTo>
                    <a:pt x="282" y="464"/>
                  </a:lnTo>
                  <a:lnTo>
                    <a:pt x="305" y="459"/>
                  </a:lnTo>
                  <a:lnTo>
                    <a:pt x="328" y="451"/>
                  </a:lnTo>
                  <a:lnTo>
                    <a:pt x="349" y="442"/>
                  </a:lnTo>
                  <a:lnTo>
                    <a:pt x="368" y="429"/>
                  </a:lnTo>
                  <a:lnTo>
                    <a:pt x="386" y="416"/>
                  </a:lnTo>
                  <a:lnTo>
                    <a:pt x="402" y="401"/>
                  </a:lnTo>
                  <a:lnTo>
                    <a:pt x="418" y="384"/>
                  </a:lnTo>
                  <a:lnTo>
                    <a:pt x="431" y="366"/>
                  </a:lnTo>
                  <a:lnTo>
                    <a:pt x="442" y="347"/>
                  </a:lnTo>
                  <a:lnTo>
                    <a:pt x="452" y="326"/>
                  </a:lnTo>
                  <a:lnTo>
                    <a:pt x="460" y="305"/>
                  </a:lnTo>
                  <a:lnTo>
                    <a:pt x="466" y="282"/>
                  </a:lnTo>
                  <a:lnTo>
                    <a:pt x="469" y="258"/>
                  </a:lnTo>
                  <a:lnTo>
                    <a:pt x="471" y="234"/>
                  </a:lnTo>
                  <a:lnTo>
                    <a:pt x="471" y="234"/>
                  </a:lnTo>
                  <a:lnTo>
                    <a:pt x="469" y="211"/>
                  </a:lnTo>
                  <a:lnTo>
                    <a:pt x="466" y="187"/>
                  </a:lnTo>
                  <a:lnTo>
                    <a:pt x="460" y="164"/>
                  </a:lnTo>
                  <a:lnTo>
                    <a:pt x="452" y="143"/>
                  </a:lnTo>
                  <a:lnTo>
                    <a:pt x="442" y="122"/>
                  </a:lnTo>
                  <a:lnTo>
                    <a:pt x="431" y="103"/>
                  </a:lnTo>
                  <a:lnTo>
                    <a:pt x="418" y="85"/>
                  </a:lnTo>
                  <a:lnTo>
                    <a:pt x="402" y="68"/>
                  </a:lnTo>
                  <a:lnTo>
                    <a:pt x="386" y="53"/>
                  </a:lnTo>
                  <a:lnTo>
                    <a:pt x="368" y="40"/>
                  </a:lnTo>
                  <a:lnTo>
                    <a:pt x="349" y="27"/>
                  </a:lnTo>
                  <a:lnTo>
                    <a:pt x="328" y="18"/>
                  </a:lnTo>
                  <a:lnTo>
                    <a:pt x="305" y="10"/>
                  </a:lnTo>
                  <a:lnTo>
                    <a:pt x="282" y="5"/>
                  </a:lnTo>
                  <a:lnTo>
                    <a:pt x="260" y="0"/>
                  </a:lnTo>
                  <a:lnTo>
                    <a:pt x="236" y="0"/>
                  </a:lnTo>
                  <a:lnTo>
                    <a:pt x="236" y="0"/>
                  </a:lnTo>
                  <a:lnTo>
                    <a:pt x="212" y="0"/>
                  </a:lnTo>
                  <a:lnTo>
                    <a:pt x="189" y="5"/>
                  </a:lnTo>
                  <a:lnTo>
                    <a:pt x="166" y="10"/>
                  </a:lnTo>
                  <a:lnTo>
                    <a:pt x="144" y="18"/>
                  </a:lnTo>
                  <a:lnTo>
                    <a:pt x="124" y="27"/>
                  </a:lnTo>
                  <a:lnTo>
                    <a:pt x="105" y="40"/>
                  </a:lnTo>
                  <a:lnTo>
                    <a:pt x="86" y="53"/>
                  </a:lnTo>
                  <a:lnTo>
                    <a:pt x="70" y="68"/>
                  </a:lnTo>
                  <a:lnTo>
                    <a:pt x="55" y="85"/>
                  </a:lnTo>
                  <a:lnTo>
                    <a:pt x="41" y="103"/>
                  </a:lnTo>
                  <a:lnTo>
                    <a:pt x="29" y="122"/>
                  </a:lnTo>
                  <a:lnTo>
                    <a:pt x="20" y="143"/>
                  </a:lnTo>
                  <a:lnTo>
                    <a:pt x="12" y="164"/>
                  </a:lnTo>
                  <a:lnTo>
                    <a:pt x="5" y="187"/>
                  </a:lnTo>
                  <a:lnTo>
                    <a:pt x="2" y="211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2" y="258"/>
                  </a:lnTo>
                  <a:lnTo>
                    <a:pt x="5" y="282"/>
                  </a:lnTo>
                  <a:lnTo>
                    <a:pt x="12" y="305"/>
                  </a:lnTo>
                  <a:lnTo>
                    <a:pt x="20" y="326"/>
                  </a:lnTo>
                  <a:lnTo>
                    <a:pt x="29" y="347"/>
                  </a:lnTo>
                  <a:lnTo>
                    <a:pt x="41" y="366"/>
                  </a:lnTo>
                  <a:lnTo>
                    <a:pt x="55" y="384"/>
                  </a:lnTo>
                  <a:lnTo>
                    <a:pt x="70" y="401"/>
                  </a:lnTo>
                  <a:lnTo>
                    <a:pt x="86" y="416"/>
                  </a:lnTo>
                  <a:lnTo>
                    <a:pt x="105" y="429"/>
                  </a:lnTo>
                  <a:lnTo>
                    <a:pt x="124" y="442"/>
                  </a:lnTo>
                  <a:lnTo>
                    <a:pt x="144" y="451"/>
                  </a:lnTo>
                  <a:lnTo>
                    <a:pt x="166" y="459"/>
                  </a:lnTo>
                  <a:lnTo>
                    <a:pt x="189" y="464"/>
                  </a:lnTo>
                  <a:lnTo>
                    <a:pt x="212" y="467"/>
                  </a:lnTo>
                  <a:lnTo>
                    <a:pt x="236" y="469"/>
                  </a:lnTo>
                  <a:lnTo>
                    <a:pt x="236" y="469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1974850" y="419100"/>
              <a:ext cx="638175" cy="1547813"/>
            </a:xfrm>
            <a:custGeom>
              <a:avLst/>
              <a:gdLst>
                <a:gd name="T0" fmla="*/ 143 w 804"/>
                <a:gd name="T1" fmla="*/ 0 h 1948"/>
                <a:gd name="T2" fmla="*/ 183 w 804"/>
                <a:gd name="T3" fmla="*/ 106 h 1948"/>
                <a:gd name="T4" fmla="*/ 214 w 804"/>
                <a:gd name="T5" fmla="*/ 254 h 1948"/>
                <a:gd name="T6" fmla="*/ 237 w 804"/>
                <a:gd name="T7" fmla="*/ 277 h 1948"/>
                <a:gd name="T8" fmla="*/ 251 w 804"/>
                <a:gd name="T9" fmla="*/ 314 h 1948"/>
                <a:gd name="T10" fmla="*/ 253 w 804"/>
                <a:gd name="T11" fmla="*/ 356 h 1948"/>
                <a:gd name="T12" fmla="*/ 241 w 804"/>
                <a:gd name="T13" fmla="*/ 385 h 1948"/>
                <a:gd name="T14" fmla="*/ 216 w 804"/>
                <a:gd name="T15" fmla="*/ 415 h 1948"/>
                <a:gd name="T16" fmla="*/ 204 w 804"/>
                <a:gd name="T17" fmla="*/ 423 h 1948"/>
                <a:gd name="T18" fmla="*/ 175 w 804"/>
                <a:gd name="T19" fmla="*/ 502 h 1948"/>
                <a:gd name="T20" fmla="*/ 121 w 804"/>
                <a:gd name="T21" fmla="*/ 572 h 1948"/>
                <a:gd name="T22" fmla="*/ 35 w 804"/>
                <a:gd name="T23" fmla="*/ 633 h 1948"/>
                <a:gd name="T24" fmla="*/ 0 w 804"/>
                <a:gd name="T25" fmla="*/ 1832 h 1948"/>
                <a:gd name="T26" fmla="*/ 14 w 804"/>
                <a:gd name="T27" fmla="*/ 1880 h 1948"/>
                <a:gd name="T28" fmla="*/ 46 w 804"/>
                <a:gd name="T29" fmla="*/ 1917 h 1948"/>
                <a:gd name="T30" fmla="*/ 90 w 804"/>
                <a:gd name="T31" fmla="*/ 1942 h 1948"/>
                <a:gd name="T32" fmla="*/ 129 w 804"/>
                <a:gd name="T33" fmla="*/ 1948 h 1948"/>
                <a:gd name="T34" fmla="*/ 179 w 804"/>
                <a:gd name="T35" fmla="*/ 1937 h 1948"/>
                <a:gd name="T36" fmla="*/ 220 w 804"/>
                <a:gd name="T37" fmla="*/ 1909 h 1948"/>
                <a:gd name="T38" fmla="*/ 248 w 804"/>
                <a:gd name="T39" fmla="*/ 1869 h 1948"/>
                <a:gd name="T40" fmla="*/ 258 w 804"/>
                <a:gd name="T41" fmla="*/ 1818 h 1948"/>
                <a:gd name="T42" fmla="*/ 306 w 804"/>
                <a:gd name="T43" fmla="*/ 1818 h 1948"/>
                <a:gd name="T44" fmla="*/ 316 w 804"/>
                <a:gd name="T45" fmla="*/ 1869 h 1948"/>
                <a:gd name="T46" fmla="*/ 345 w 804"/>
                <a:gd name="T47" fmla="*/ 1909 h 1948"/>
                <a:gd name="T48" fmla="*/ 385 w 804"/>
                <a:gd name="T49" fmla="*/ 1937 h 1948"/>
                <a:gd name="T50" fmla="*/ 435 w 804"/>
                <a:gd name="T51" fmla="*/ 1948 h 1948"/>
                <a:gd name="T52" fmla="*/ 473 w 804"/>
                <a:gd name="T53" fmla="*/ 1942 h 1948"/>
                <a:gd name="T54" fmla="*/ 517 w 804"/>
                <a:gd name="T55" fmla="*/ 1917 h 1948"/>
                <a:gd name="T56" fmla="*/ 549 w 804"/>
                <a:gd name="T57" fmla="*/ 1880 h 1948"/>
                <a:gd name="T58" fmla="*/ 564 w 804"/>
                <a:gd name="T59" fmla="*/ 1832 h 1948"/>
                <a:gd name="T60" fmla="*/ 573 w 804"/>
                <a:gd name="T61" fmla="*/ 272 h 1948"/>
                <a:gd name="T62" fmla="*/ 585 w 804"/>
                <a:gd name="T63" fmla="*/ 303 h 1948"/>
                <a:gd name="T64" fmla="*/ 622 w 804"/>
                <a:gd name="T65" fmla="*/ 465 h 1948"/>
                <a:gd name="T66" fmla="*/ 636 w 804"/>
                <a:gd name="T67" fmla="*/ 720 h 1948"/>
                <a:gd name="T68" fmla="*/ 631 w 804"/>
                <a:gd name="T69" fmla="*/ 910 h 1948"/>
                <a:gd name="T70" fmla="*/ 652 w 804"/>
                <a:gd name="T71" fmla="*/ 970 h 1948"/>
                <a:gd name="T72" fmla="*/ 710 w 804"/>
                <a:gd name="T73" fmla="*/ 999 h 1948"/>
                <a:gd name="T74" fmla="*/ 731 w 804"/>
                <a:gd name="T75" fmla="*/ 997 h 1948"/>
                <a:gd name="T76" fmla="*/ 781 w 804"/>
                <a:gd name="T77" fmla="*/ 965 h 1948"/>
                <a:gd name="T78" fmla="*/ 797 w 804"/>
                <a:gd name="T79" fmla="*/ 920 h 1948"/>
                <a:gd name="T80" fmla="*/ 804 w 804"/>
                <a:gd name="T81" fmla="*/ 662 h 1948"/>
                <a:gd name="T82" fmla="*/ 789 w 804"/>
                <a:gd name="T83" fmla="*/ 464 h 1948"/>
                <a:gd name="T84" fmla="*/ 762 w 804"/>
                <a:gd name="T85" fmla="*/ 309 h 1948"/>
                <a:gd name="T86" fmla="*/ 722 w 804"/>
                <a:gd name="T87" fmla="*/ 191 h 1948"/>
                <a:gd name="T88" fmla="*/ 685 w 804"/>
                <a:gd name="T89" fmla="*/ 125 h 1948"/>
                <a:gd name="T90" fmla="*/ 630 w 804"/>
                <a:gd name="T91" fmla="*/ 61 h 1948"/>
                <a:gd name="T92" fmla="*/ 573 w 804"/>
                <a:gd name="T93" fmla="*/ 21 h 1948"/>
                <a:gd name="T94" fmla="*/ 538 w 804"/>
                <a:gd name="T95" fmla="*/ 8 h 1948"/>
                <a:gd name="T96" fmla="*/ 485 w 804"/>
                <a:gd name="T97" fmla="*/ 0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4" h="1948">
                  <a:moveTo>
                    <a:pt x="470" y="0"/>
                  </a:moveTo>
                  <a:lnTo>
                    <a:pt x="470" y="0"/>
                  </a:lnTo>
                  <a:lnTo>
                    <a:pt x="470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62" y="46"/>
                  </a:lnTo>
                  <a:lnTo>
                    <a:pt x="172" y="74"/>
                  </a:lnTo>
                  <a:lnTo>
                    <a:pt x="183" y="106"/>
                  </a:lnTo>
                  <a:lnTo>
                    <a:pt x="193" y="140"/>
                  </a:lnTo>
                  <a:lnTo>
                    <a:pt x="201" y="177"/>
                  </a:lnTo>
                  <a:lnTo>
                    <a:pt x="209" y="214"/>
                  </a:lnTo>
                  <a:lnTo>
                    <a:pt x="214" y="254"/>
                  </a:lnTo>
                  <a:lnTo>
                    <a:pt x="214" y="254"/>
                  </a:lnTo>
                  <a:lnTo>
                    <a:pt x="225" y="264"/>
                  </a:lnTo>
                  <a:lnTo>
                    <a:pt x="237" y="277"/>
                  </a:lnTo>
                  <a:lnTo>
                    <a:pt x="237" y="277"/>
                  </a:lnTo>
                  <a:lnTo>
                    <a:pt x="241" y="286"/>
                  </a:lnTo>
                  <a:lnTo>
                    <a:pt x="246" y="295"/>
                  </a:lnTo>
                  <a:lnTo>
                    <a:pt x="249" y="304"/>
                  </a:lnTo>
                  <a:lnTo>
                    <a:pt x="251" y="314"/>
                  </a:lnTo>
                  <a:lnTo>
                    <a:pt x="253" y="325"/>
                  </a:lnTo>
                  <a:lnTo>
                    <a:pt x="254" y="335"/>
                  </a:lnTo>
                  <a:lnTo>
                    <a:pt x="253" y="345"/>
                  </a:lnTo>
                  <a:lnTo>
                    <a:pt x="253" y="356"/>
                  </a:lnTo>
                  <a:lnTo>
                    <a:pt x="253" y="356"/>
                  </a:lnTo>
                  <a:lnTo>
                    <a:pt x="249" y="365"/>
                  </a:lnTo>
                  <a:lnTo>
                    <a:pt x="246" y="375"/>
                  </a:lnTo>
                  <a:lnTo>
                    <a:pt x="241" y="385"/>
                  </a:lnTo>
                  <a:lnTo>
                    <a:pt x="237" y="393"/>
                  </a:lnTo>
                  <a:lnTo>
                    <a:pt x="230" y="401"/>
                  </a:lnTo>
                  <a:lnTo>
                    <a:pt x="224" y="409"/>
                  </a:lnTo>
                  <a:lnTo>
                    <a:pt x="216" y="415"/>
                  </a:lnTo>
                  <a:lnTo>
                    <a:pt x="208" y="422"/>
                  </a:lnTo>
                  <a:lnTo>
                    <a:pt x="208" y="422"/>
                  </a:lnTo>
                  <a:lnTo>
                    <a:pt x="204" y="423"/>
                  </a:lnTo>
                  <a:lnTo>
                    <a:pt x="204" y="423"/>
                  </a:lnTo>
                  <a:lnTo>
                    <a:pt x="200" y="444"/>
                  </a:lnTo>
                  <a:lnTo>
                    <a:pt x="193" y="464"/>
                  </a:lnTo>
                  <a:lnTo>
                    <a:pt x="183" y="483"/>
                  </a:lnTo>
                  <a:lnTo>
                    <a:pt x="175" y="502"/>
                  </a:lnTo>
                  <a:lnTo>
                    <a:pt x="164" y="520"/>
                  </a:lnTo>
                  <a:lnTo>
                    <a:pt x="151" y="538"/>
                  </a:lnTo>
                  <a:lnTo>
                    <a:pt x="137" y="556"/>
                  </a:lnTo>
                  <a:lnTo>
                    <a:pt x="121" y="572"/>
                  </a:lnTo>
                  <a:lnTo>
                    <a:pt x="121" y="572"/>
                  </a:lnTo>
                  <a:lnTo>
                    <a:pt x="96" y="594"/>
                  </a:lnTo>
                  <a:lnTo>
                    <a:pt x="67" y="615"/>
                  </a:lnTo>
                  <a:lnTo>
                    <a:pt x="35" y="633"/>
                  </a:lnTo>
                  <a:lnTo>
                    <a:pt x="0" y="647"/>
                  </a:lnTo>
                  <a:lnTo>
                    <a:pt x="0" y="1818"/>
                  </a:lnTo>
                  <a:lnTo>
                    <a:pt x="0" y="1818"/>
                  </a:lnTo>
                  <a:lnTo>
                    <a:pt x="0" y="1832"/>
                  </a:lnTo>
                  <a:lnTo>
                    <a:pt x="1" y="1845"/>
                  </a:lnTo>
                  <a:lnTo>
                    <a:pt x="5" y="1856"/>
                  </a:lnTo>
                  <a:lnTo>
                    <a:pt x="9" y="1869"/>
                  </a:lnTo>
                  <a:lnTo>
                    <a:pt x="14" y="1880"/>
                  </a:lnTo>
                  <a:lnTo>
                    <a:pt x="22" y="1890"/>
                  </a:lnTo>
                  <a:lnTo>
                    <a:pt x="29" y="1900"/>
                  </a:lnTo>
                  <a:lnTo>
                    <a:pt x="37" y="1909"/>
                  </a:lnTo>
                  <a:lnTo>
                    <a:pt x="46" y="1917"/>
                  </a:lnTo>
                  <a:lnTo>
                    <a:pt x="56" y="1926"/>
                  </a:lnTo>
                  <a:lnTo>
                    <a:pt x="67" y="1932"/>
                  </a:lnTo>
                  <a:lnTo>
                    <a:pt x="79" y="1937"/>
                  </a:lnTo>
                  <a:lnTo>
                    <a:pt x="90" y="1942"/>
                  </a:lnTo>
                  <a:lnTo>
                    <a:pt x="103" y="1945"/>
                  </a:lnTo>
                  <a:lnTo>
                    <a:pt x="116" y="1946"/>
                  </a:lnTo>
                  <a:lnTo>
                    <a:pt x="129" y="1948"/>
                  </a:lnTo>
                  <a:lnTo>
                    <a:pt x="129" y="1948"/>
                  </a:lnTo>
                  <a:lnTo>
                    <a:pt x="141" y="1946"/>
                  </a:lnTo>
                  <a:lnTo>
                    <a:pt x="154" y="1945"/>
                  </a:lnTo>
                  <a:lnTo>
                    <a:pt x="167" y="1942"/>
                  </a:lnTo>
                  <a:lnTo>
                    <a:pt x="179" y="1937"/>
                  </a:lnTo>
                  <a:lnTo>
                    <a:pt x="190" y="1932"/>
                  </a:lnTo>
                  <a:lnTo>
                    <a:pt x="201" y="1926"/>
                  </a:lnTo>
                  <a:lnTo>
                    <a:pt x="211" y="1917"/>
                  </a:lnTo>
                  <a:lnTo>
                    <a:pt x="220" y="1909"/>
                  </a:lnTo>
                  <a:lnTo>
                    <a:pt x="229" y="1900"/>
                  </a:lnTo>
                  <a:lnTo>
                    <a:pt x="235" y="1890"/>
                  </a:lnTo>
                  <a:lnTo>
                    <a:pt x="241" y="1880"/>
                  </a:lnTo>
                  <a:lnTo>
                    <a:pt x="248" y="1869"/>
                  </a:lnTo>
                  <a:lnTo>
                    <a:pt x="251" y="1856"/>
                  </a:lnTo>
                  <a:lnTo>
                    <a:pt x="254" y="1845"/>
                  </a:lnTo>
                  <a:lnTo>
                    <a:pt x="258" y="1832"/>
                  </a:lnTo>
                  <a:lnTo>
                    <a:pt x="258" y="1818"/>
                  </a:lnTo>
                  <a:lnTo>
                    <a:pt x="258" y="875"/>
                  </a:lnTo>
                  <a:lnTo>
                    <a:pt x="306" y="875"/>
                  </a:lnTo>
                  <a:lnTo>
                    <a:pt x="306" y="1818"/>
                  </a:lnTo>
                  <a:lnTo>
                    <a:pt x="306" y="1818"/>
                  </a:lnTo>
                  <a:lnTo>
                    <a:pt x="307" y="1832"/>
                  </a:lnTo>
                  <a:lnTo>
                    <a:pt x="309" y="1845"/>
                  </a:lnTo>
                  <a:lnTo>
                    <a:pt x="312" y="1856"/>
                  </a:lnTo>
                  <a:lnTo>
                    <a:pt x="316" y="1869"/>
                  </a:lnTo>
                  <a:lnTo>
                    <a:pt x="322" y="1880"/>
                  </a:lnTo>
                  <a:lnTo>
                    <a:pt x="328" y="1890"/>
                  </a:lnTo>
                  <a:lnTo>
                    <a:pt x="335" y="1900"/>
                  </a:lnTo>
                  <a:lnTo>
                    <a:pt x="345" y="1909"/>
                  </a:lnTo>
                  <a:lnTo>
                    <a:pt x="353" y="1917"/>
                  </a:lnTo>
                  <a:lnTo>
                    <a:pt x="362" y="1926"/>
                  </a:lnTo>
                  <a:lnTo>
                    <a:pt x="374" y="1932"/>
                  </a:lnTo>
                  <a:lnTo>
                    <a:pt x="385" y="1937"/>
                  </a:lnTo>
                  <a:lnTo>
                    <a:pt x="396" y="1942"/>
                  </a:lnTo>
                  <a:lnTo>
                    <a:pt x="409" y="1945"/>
                  </a:lnTo>
                  <a:lnTo>
                    <a:pt x="422" y="1946"/>
                  </a:lnTo>
                  <a:lnTo>
                    <a:pt x="435" y="1948"/>
                  </a:lnTo>
                  <a:lnTo>
                    <a:pt x="435" y="1948"/>
                  </a:lnTo>
                  <a:lnTo>
                    <a:pt x="448" y="1946"/>
                  </a:lnTo>
                  <a:lnTo>
                    <a:pt x="461" y="1945"/>
                  </a:lnTo>
                  <a:lnTo>
                    <a:pt x="473" y="1942"/>
                  </a:lnTo>
                  <a:lnTo>
                    <a:pt x="485" y="1937"/>
                  </a:lnTo>
                  <a:lnTo>
                    <a:pt x="496" y="1932"/>
                  </a:lnTo>
                  <a:lnTo>
                    <a:pt x="507" y="1926"/>
                  </a:lnTo>
                  <a:lnTo>
                    <a:pt x="517" y="1917"/>
                  </a:lnTo>
                  <a:lnTo>
                    <a:pt x="527" y="1909"/>
                  </a:lnTo>
                  <a:lnTo>
                    <a:pt x="535" y="1900"/>
                  </a:lnTo>
                  <a:lnTo>
                    <a:pt x="543" y="1890"/>
                  </a:lnTo>
                  <a:lnTo>
                    <a:pt x="549" y="1880"/>
                  </a:lnTo>
                  <a:lnTo>
                    <a:pt x="554" y="1869"/>
                  </a:lnTo>
                  <a:lnTo>
                    <a:pt x="559" y="1856"/>
                  </a:lnTo>
                  <a:lnTo>
                    <a:pt x="562" y="1845"/>
                  </a:lnTo>
                  <a:lnTo>
                    <a:pt x="564" y="1832"/>
                  </a:lnTo>
                  <a:lnTo>
                    <a:pt x="564" y="1818"/>
                  </a:lnTo>
                  <a:lnTo>
                    <a:pt x="564" y="251"/>
                  </a:lnTo>
                  <a:lnTo>
                    <a:pt x="564" y="251"/>
                  </a:lnTo>
                  <a:lnTo>
                    <a:pt x="573" y="272"/>
                  </a:lnTo>
                  <a:lnTo>
                    <a:pt x="583" y="296"/>
                  </a:lnTo>
                  <a:lnTo>
                    <a:pt x="583" y="296"/>
                  </a:lnTo>
                  <a:lnTo>
                    <a:pt x="585" y="303"/>
                  </a:lnTo>
                  <a:lnTo>
                    <a:pt x="585" y="303"/>
                  </a:lnTo>
                  <a:lnTo>
                    <a:pt x="596" y="335"/>
                  </a:lnTo>
                  <a:lnTo>
                    <a:pt x="606" y="374"/>
                  </a:lnTo>
                  <a:lnTo>
                    <a:pt x="614" y="417"/>
                  </a:lnTo>
                  <a:lnTo>
                    <a:pt x="622" y="465"/>
                  </a:lnTo>
                  <a:lnTo>
                    <a:pt x="628" y="520"/>
                  </a:lnTo>
                  <a:lnTo>
                    <a:pt x="633" y="580"/>
                  </a:lnTo>
                  <a:lnTo>
                    <a:pt x="636" y="647"/>
                  </a:lnTo>
                  <a:lnTo>
                    <a:pt x="636" y="720"/>
                  </a:lnTo>
                  <a:lnTo>
                    <a:pt x="636" y="720"/>
                  </a:lnTo>
                  <a:lnTo>
                    <a:pt x="636" y="810"/>
                  </a:lnTo>
                  <a:lnTo>
                    <a:pt x="631" y="910"/>
                  </a:lnTo>
                  <a:lnTo>
                    <a:pt x="631" y="910"/>
                  </a:lnTo>
                  <a:lnTo>
                    <a:pt x="631" y="926"/>
                  </a:lnTo>
                  <a:lnTo>
                    <a:pt x="636" y="942"/>
                  </a:lnTo>
                  <a:lnTo>
                    <a:pt x="643" y="957"/>
                  </a:lnTo>
                  <a:lnTo>
                    <a:pt x="652" y="970"/>
                  </a:lnTo>
                  <a:lnTo>
                    <a:pt x="664" y="981"/>
                  </a:lnTo>
                  <a:lnTo>
                    <a:pt x="678" y="991"/>
                  </a:lnTo>
                  <a:lnTo>
                    <a:pt x="693" y="996"/>
                  </a:lnTo>
                  <a:lnTo>
                    <a:pt x="710" y="999"/>
                  </a:lnTo>
                  <a:lnTo>
                    <a:pt x="710" y="999"/>
                  </a:lnTo>
                  <a:lnTo>
                    <a:pt x="715" y="999"/>
                  </a:lnTo>
                  <a:lnTo>
                    <a:pt x="715" y="999"/>
                  </a:lnTo>
                  <a:lnTo>
                    <a:pt x="731" y="997"/>
                  </a:lnTo>
                  <a:lnTo>
                    <a:pt x="746" y="992"/>
                  </a:lnTo>
                  <a:lnTo>
                    <a:pt x="759" y="986"/>
                  </a:lnTo>
                  <a:lnTo>
                    <a:pt x="772" y="976"/>
                  </a:lnTo>
                  <a:lnTo>
                    <a:pt x="781" y="965"/>
                  </a:lnTo>
                  <a:lnTo>
                    <a:pt x="789" y="950"/>
                  </a:lnTo>
                  <a:lnTo>
                    <a:pt x="796" y="936"/>
                  </a:lnTo>
                  <a:lnTo>
                    <a:pt x="797" y="920"/>
                  </a:lnTo>
                  <a:lnTo>
                    <a:pt x="797" y="920"/>
                  </a:lnTo>
                  <a:lnTo>
                    <a:pt x="802" y="815"/>
                  </a:lnTo>
                  <a:lnTo>
                    <a:pt x="804" y="720"/>
                  </a:lnTo>
                  <a:lnTo>
                    <a:pt x="804" y="720"/>
                  </a:lnTo>
                  <a:lnTo>
                    <a:pt x="804" y="662"/>
                  </a:lnTo>
                  <a:lnTo>
                    <a:pt x="802" y="609"/>
                  </a:lnTo>
                  <a:lnTo>
                    <a:pt x="799" y="557"/>
                  </a:lnTo>
                  <a:lnTo>
                    <a:pt x="794" y="509"/>
                  </a:lnTo>
                  <a:lnTo>
                    <a:pt x="789" y="464"/>
                  </a:lnTo>
                  <a:lnTo>
                    <a:pt x="785" y="420"/>
                  </a:lnTo>
                  <a:lnTo>
                    <a:pt x="778" y="382"/>
                  </a:lnTo>
                  <a:lnTo>
                    <a:pt x="770" y="343"/>
                  </a:lnTo>
                  <a:lnTo>
                    <a:pt x="762" y="309"/>
                  </a:lnTo>
                  <a:lnTo>
                    <a:pt x="752" y="277"/>
                  </a:lnTo>
                  <a:lnTo>
                    <a:pt x="743" y="246"/>
                  </a:lnTo>
                  <a:lnTo>
                    <a:pt x="733" y="219"/>
                  </a:lnTo>
                  <a:lnTo>
                    <a:pt x="722" y="191"/>
                  </a:lnTo>
                  <a:lnTo>
                    <a:pt x="709" y="167"/>
                  </a:lnTo>
                  <a:lnTo>
                    <a:pt x="697" y="146"/>
                  </a:lnTo>
                  <a:lnTo>
                    <a:pt x="685" y="125"/>
                  </a:lnTo>
                  <a:lnTo>
                    <a:pt x="685" y="125"/>
                  </a:lnTo>
                  <a:lnTo>
                    <a:pt x="672" y="106"/>
                  </a:lnTo>
                  <a:lnTo>
                    <a:pt x="657" y="90"/>
                  </a:lnTo>
                  <a:lnTo>
                    <a:pt x="644" y="74"/>
                  </a:lnTo>
                  <a:lnTo>
                    <a:pt x="630" y="61"/>
                  </a:lnTo>
                  <a:lnTo>
                    <a:pt x="615" y="48"/>
                  </a:lnTo>
                  <a:lnTo>
                    <a:pt x="601" y="38"/>
                  </a:lnTo>
                  <a:lnTo>
                    <a:pt x="588" y="29"/>
                  </a:lnTo>
                  <a:lnTo>
                    <a:pt x="573" y="21"/>
                  </a:lnTo>
                  <a:lnTo>
                    <a:pt x="573" y="21"/>
                  </a:lnTo>
                  <a:lnTo>
                    <a:pt x="562" y="16"/>
                  </a:lnTo>
                  <a:lnTo>
                    <a:pt x="562" y="16"/>
                  </a:lnTo>
                  <a:lnTo>
                    <a:pt x="538" y="8"/>
                  </a:lnTo>
                  <a:lnTo>
                    <a:pt x="517" y="3"/>
                  </a:lnTo>
                  <a:lnTo>
                    <a:pt x="499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70" y="0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1803400" y="420688"/>
              <a:ext cx="357188" cy="411163"/>
            </a:xfrm>
            <a:custGeom>
              <a:avLst/>
              <a:gdLst>
                <a:gd name="T0" fmla="*/ 267 w 449"/>
                <a:gd name="T1" fmla="*/ 487 h 518"/>
                <a:gd name="T2" fmla="*/ 335 w 449"/>
                <a:gd name="T3" fmla="*/ 453 h 518"/>
                <a:gd name="T4" fmla="*/ 412 w 449"/>
                <a:gd name="T5" fmla="*/ 403 h 518"/>
                <a:gd name="T6" fmla="*/ 425 w 449"/>
                <a:gd name="T7" fmla="*/ 393 h 518"/>
                <a:gd name="T8" fmla="*/ 443 w 449"/>
                <a:gd name="T9" fmla="*/ 366 h 518"/>
                <a:gd name="T10" fmla="*/ 449 w 449"/>
                <a:gd name="T11" fmla="*/ 334 h 518"/>
                <a:gd name="T12" fmla="*/ 443 w 449"/>
                <a:gd name="T13" fmla="*/ 303 h 518"/>
                <a:gd name="T14" fmla="*/ 435 w 449"/>
                <a:gd name="T15" fmla="*/ 287 h 518"/>
                <a:gd name="T16" fmla="*/ 411 w 449"/>
                <a:gd name="T17" fmla="*/ 265 h 518"/>
                <a:gd name="T18" fmla="*/ 382 w 449"/>
                <a:gd name="T19" fmla="*/ 253 h 518"/>
                <a:gd name="T20" fmla="*/ 349 w 449"/>
                <a:gd name="T21" fmla="*/ 253 h 518"/>
                <a:gd name="T22" fmla="*/ 319 w 449"/>
                <a:gd name="T23" fmla="*/ 266 h 518"/>
                <a:gd name="T24" fmla="*/ 283 w 449"/>
                <a:gd name="T25" fmla="*/ 289 h 518"/>
                <a:gd name="T26" fmla="*/ 224 w 449"/>
                <a:gd name="T27" fmla="*/ 323 h 518"/>
                <a:gd name="T28" fmla="*/ 200 w 449"/>
                <a:gd name="T29" fmla="*/ 334 h 518"/>
                <a:gd name="T30" fmla="*/ 169 w 449"/>
                <a:gd name="T31" fmla="*/ 345 h 518"/>
                <a:gd name="T32" fmla="*/ 172 w 449"/>
                <a:gd name="T33" fmla="*/ 331 h 518"/>
                <a:gd name="T34" fmla="*/ 179 w 449"/>
                <a:gd name="T35" fmla="*/ 314 h 518"/>
                <a:gd name="T36" fmla="*/ 193 w 449"/>
                <a:gd name="T37" fmla="*/ 281 h 518"/>
                <a:gd name="T38" fmla="*/ 212 w 449"/>
                <a:gd name="T39" fmla="*/ 247 h 518"/>
                <a:gd name="T40" fmla="*/ 212 w 449"/>
                <a:gd name="T41" fmla="*/ 247 h 518"/>
                <a:gd name="T42" fmla="*/ 230 w 449"/>
                <a:gd name="T43" fmla="*/ 223 h 518"/>
                <a:gd name="T44" fmla="*/ 248 w 449"/>
                <a:gd name="T45" fmla="*/ 202 h 518"/>
                <a:gd name="T46" fmla="*/ 243 w 449"/>
                <a:gd name="T47" fmla="*/ 231 h 518"/>
                <a:gd name="T48" fmla="*/ 230 w 449"/>
                <a:gd name="T49" fmla="*/ 258 h 518"/>
                <a:gd name="T50" fmla="*/ 216 w 449"/>
                <a:gd name="T51" fmla="*/ 282 h 518"/>
                <a:gd name="T52" fmla="*/ 216 w 449"/>
                <a:gd name="T53" fmla="*/ 303 h 518"/>
                <a:gd name="T54" fmla="*/ 279 w 449"/>
                <a:gd name="T55" fmla="*/ 266 h 518"/>
                <a:gd name="T56" fmla="*/ 308 w 449"/>
                <a:gd name="T57" fmla="*/ 248 h 518"/>
                <a:gd name="T58" fmla="*/ 328 w 449"/>
                <a:gd name="T59" fmla="*/ 237 h 518"/>
                <a:gd name="T60" fmla="*/ 353 w 449"/>
                <a:gd name="T61" fmla="*/ 231 h 518"/>
                <a:gd name="T62" fmla="*/ 346 w 449"/>
                <a:gd name="T63" fmla="*/ 192 h 518"/>
                <a:gd name="T64" fmla="*/ 327 w 449"/>
                <a:gd name="T65" fmla="*/ 118 h 518"/>
                <a:gd name="T66" fmla="*/ 295 w 449"/>
                <a:gd name="T67" fmla="*/ 32 h 518"/>
                <a:gd name="T68" fmla="*/ 280 w 449"/>
                <a:gd name="T69" fmla="*/ 2 h 518"/>
                <a:gd name="T70" fmla="*/ 280 w 449"/>
                <a:gd name="T71" fmla="*/ 0 h 518"/>
                <a:gd name="T72" fmla="*/ 246 w 449"/>
                <a:gd name="T73" fmla="*/ 7 h 518"/>
                <a:gd name="T74" fmla="*/ 217 w 449"/>
                <a:gd name="T75" fmla="*/ 18 h 518"/>
                <a:gd name="T76" fmla="*/ 190 w 449"/>
                <a:gd name="T77" fmla="*/ 34 h 518"/>
                <a:gd name="T78" fmla="*/ 164 w 449"/>
                <a:gd name="T79" fmla="*/ 52 h 518"/>
                <a:gd name="T80" fmla="*/ 116 w 449"/>
                <a:gd name="T81" fmla="*/ 100 h 518"/>
                <a:gd name="T82" fmla="*/ 74 w 449"/>
                <a:gd name="T83" fmla="*/ 155 h 518"/>
                <a:gd name="T84" fmla="*/ 72 w 449"/>
                <a:gd name="T85" fmla="*/ 155 h 518"/>
                <a:gd name="T86" fmla="*/ 58 w 449"/>
                <a:gd name="T87" fmla="*/ 179 h 518"/>
                <a:gd name="T88" fmla="*/ 32 w 449"/>
                <a:gd name="T89" fmla="*/ 231 h 518"/>
                <a:gd name="T90" fmla="*/ 21 w 449"/>
                <a:gd name="T91" fmla="*/ 256 h 518"/>
                <a:gd name="T92" fmla="*/ 6 w 449"/>
                <a:gd name="T93" fmla="*/ 310 h 518"/>
                <a:gd name="T94" fmla="*/ 0 w 449"/>
                <a:gd name="T95" fmla="*/ 364 h 518"/>
                <a:gd name="T96" fmla="*/ 1 w 449"/>
                <a:gd name="T97" fmla="*/ 390 h 518"/>
                <a:gd name="T98" fmla="*/ 6 w 449"/>
                <a:gd name="T99" fmla="*/ 416 h 518"/>
                <a:gd name="T100" fmla="*/ 17 w 449"/>
                <a:gd name="T101" fmla="*/ 442 h 518"/>
                <a:gd name="T102" fmla="*/ 34 w 449"/>
                <a:gd name="T103" fmla="*/ 468 h 518"/>
                <a:gd name="T104" fmla="*/ 45 w 449"/>
                <a:gd name="T105" fmla="*/ 479 h 518"/>
                <a:gd name="T106" fmla="*/ 71 w 449"/>
                <a:gd name="T107" fmla="*/ 498 h 518"/>
                <a:gd name="T108" fmla="*/ 85 w 449"/>
                <a:gd name="T109" fmla="*/ 506 h 518"/>
                <a:gd name="T110" fmla="*/ 116 w 449"/>
                <a:gd name="T111" fmla="*/ 514 h 518"/>
                <a:gd name="T112" fmla="*/ 146 w 449"/>
                <a:gd name="T113" fmla="*/ 518 h 518"/>
                <a:gd name="T114" fmla="*/ 161 w 449"/>
                <a:gd name="T115" fmla="*/ 516 h 518"/>
                <a:gd name="T116" fmla="*/ 204 w 449"/>
                <a:gd name="T117" fmla="*/ 510 h 518"/>
                <a:gd name="T118" fmla="*/ 267 w 449"/>
                <a:gd name="T119" fmla="*/ 487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9" h="518">
                  <a:moveTo>
                    <a:pt x="267" y="487"/>
                  </a:moveTo>
                  <a:lnTo>
                    <a:pt x="267" y="487"/>
                  </a:lnTo>
                  <a:lnTo>
                    <a:pt x="299" y="471"/>
                  </a:lnTo>
                  <a:lnTo>
                    <a:pt x="335" y="453"/>
                  </a:lnTo>
                  <a:lnTo>
                    <a:pt x="372" y="431"/>
                  </a:lnTo>
                  <a:lnTo>
                    <a:pt x="412" y="403"/>
                  </a:lnTo>
                  <a:lnTo>
                    <a:pt x="412" y="403"/>
                  </a:lnTo>
                  <a:lnTo>
                    <a:pt x="425" y="393"/>
                  </a:lnTo>
                  <a:lnTo>
                    <a:pt x="435" y="381"/>
                  </a:lnTo>
                  <a:lnTo>
                    <a:pt x="443" y="366"/>
                  </a:lnTo>
                  <a:lnTo>
                    <a:pt x="448" y="350"/>
                  </a:lnTo>
                  <a:lnTo>
                    <a:pt x="449" y="334"/>
                  </a:lnTo>
                  <a:lnTo>
                    <a:pt x="448" y="318"/>
                  </a:lnTo>
                  <a:lnTo>
                    <a:pt x="443" y="303"/>
                  </a:lnTo>
                  <a:lnTo>
                    <a:pt x="435" y="287"/>
                  </a:lnTo>
                  <a:lnTo>
                    <a:pt x="435" y="287"/>
                  </a:lnTo>
                  <a:lnTo>
                    <a:pt x="424" y="274"/>
                  </a:lnTo>
                  <a:lnTo>
                    <a:pt x="411" y="265"/>
                  </a:lnTo>
                  <a:lnTo>
                    <a:pt x="396" y="256"/>
                  </a:lnTo>
                  <a:lnTo>
                    <a:pt x="382" y="253"/>
                  </a:lnTo>
                  <a:lnTo>
                    <a:pt x="366" y="252"/>
                  </a:lnTo>
                  <a:lnTo>
                    <a:pt x="349" y="253"/>
                  </a:lnTo>
                  <a:lnTo>
                    <a:pt x="333" y="258"/>
                  </a:lnTo>
                  <a:lnTo>
                    <a:pt x="319" y="266"/>
                  </a:lnTo>
                  <a:lnTo>
                    <a:pt x="319" y="266"/>
                  </a:lnTo>
                  <a:lnTo>
                    <a:pt x="283" y="289"/>
                  </a:lnTo>
                  <a:lnTo>
                    <a:pt x="251" y="308"/>
                  </a:lnTo>
                  <a:lnTo>
                    <a:pt x="224" y="323"/>
                  </a:lnTo>
                  <a:lnTo>
                    <a:pt x="200" y="334"/>
                  </a:lnTo>
                  <a:lnTo>
                    <a:pt x="200" y="334"/>
                  </a:lnTo>
                  <a:lnTo>
                    <a:pt x="183" y="340"/>
                  </a:lnTo>
                  <a:lnTo>
                    <a:pt x="169" y="345"/>
                  </a:lnTo>
                  <a:lnTo>
                    <a:pt x="169" y="345"/>
                  </a:lnTo>
                  <a:lnTo>
                    <a:pt x="172" y="331"/>
                  </a:lnTo>
                  <a:lnTo>
                    <a:pt x="179" y="314"/>
                  </a:lnTo>
                  <a:lnTo>
                    <a:pt x="179" y="314"/>
                  </a:lnTo>
                  <a:lnTo>
                    <a:pt x="185" y="298"/>
                  </a:lnTo>
                  <a:lnTo>
                    <a:pt x="193" y="281"/>
                  </a:lnTo>
                  <a:lnTo>
                    <a:pt x="203" y="263"/>
                  </a:lnTo>
                  <a:lnTo>
                    <a:pt x="212" y="247"/>
                  </a:lnTo>
                  <a:lnTo>
                    <a:pt x="212" y="247"/>
                  </a:lnTo>
                  <a:lnTo>
                    <a:pt x="212" y="247"/>
                  </a:lnTo>
                  <a:lnTo>
                    <a:pt x="212" y="247"/>
                  </a:lnTo>
                  <a:lnTo>
                    <a:pt x="230" y="223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46" y="216"/>
                  </a:lnTo>
                  <a:lnTo>
                    <a:pt x="243" y="231"/>
                  </a:lnTo>
                  <a:lnTo>
                    <a:pt x="238" y="245"/>
                  </a:lnTo>
                  <a:lnTo>
                    <a:pt x="230" y="258"/>
                  </a:lnTo>
                  <a:lnTo>
                    <a:pt x="230" y="258"/>
                  </a:lnTo>
                  <a:lnTo>
                    <a:pt x="216" y="282"/>
                  </a:lnTo>
                  <a:lnTo>
                    <a:pt x="216" y="303"/>
                  </a:lnTo>
                  <a:lnTo>
                    <a:pt x="216" y="303"/>
                  </a:lnTo>
                  <a:lnTo>
                    <a:pt x="254" y="282"/>
                  </a:lnTo>
                  <a:lnTo>
                    <a:pt x="279" y="266"/>
                  </a:lnTo>
                  <a:lnTo>
                    <a:pt x="308" y="248"/>
                  </a:lnTo>
                  <a:lnTo>
                    <a:pt x="308" y="248"/>
                  </a:lnTo>
                  <a:lnTo>
                    <a:pt x="317" y="242"/>
                  </a:lnTo>
                  <a:lnTo>
                    <a:pt x="328" y="237"/>
                  </a:lnTo>
                  <a:lnTo>
                    <a:pt x="341" y="234"/>
                  </a:lnTo>
                  <a:lnTo>
                    <a:pt x="353" y="231"/>
                  </a:lnTo>
                  <a:lnTo>
                    <a:pt x="353" y="231"/>
                  </a:lnTo>
                  <a:lnTo>
                    <a:pt x="346" y="192"/>
                  </a:lnTo>
                  <a:lnTo>
                    <a:pt x="337" y="153"/>
                  </a:lnTo>
                  <a:lnTo>
                    <a:pt x="327" y="118"/>
                  </a:lnTo>
                  <a:lnTo>
                    <a:pt x="316" y="86"/>
                  </a:lnTo>
                  <a:lnTo>
                    <a:pt x="295" y="3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62" y="2"/>
                  </a:lnTo>
                  <a:lnTo>
                    <a:pt x="246" y="7"/>
                  </a:lnTo>
                  <a:lnTo>
                    <a:pt x="232" y="12"/>
                  </a:lnTo>
                  <a:lnTo>
                    <a:pt x="217" y="18"/>
                  </a:lnTo>
                  <a:lnTo>
                    <a:pt x="203" y="26"/>
                  </a:lnTo>
                  <a:lnTo>
                    <a:pt x="190" y="34"/>
                  </a:lnTo>
                  <a:lnTo>
                    <a:pt x="164" y="52"/>
                  </a:lnTo>
                  <a:lnTo>
                    <a:pt x="164" y="52"/>
                  </a:lnTo>
                  <a:lnTo>
                    <a:pt x="138" y="74"/>
                  </a:lnTo>
                  <a:lnTo>
                    <a:pt x="116" y="100"/>
                  </a:lnTo>
                  <a:lnTo>
                    <a:pt x="93" y="126"/>
                  </a:lnTo>
                  <a:lnTo>
                    <a:pt x="74" y="155"/>
                  </a:lnTo>
                  <a:lnTo>
                    <a:pt x="74" y="155"/>
                  </a:lnTo>
                  <a:lnTo>
                    <a:pt x="72" y="155"/>
                  </a:lnTo>
                  <a:lnTo>
                    <a:pt x="72" y="155"/>
                  </a:lnTo>
                  <a:lnTo>
                    <a:pt x="58" y="179"/>
                  </a:lnTo>
                  <a:lnTo>
                    <a:pt x="45" y="205"/>
                  </a:lnTo>
                  <a:lnTo>
                    <a:pt x="32" y="231"/>
                  </a:lnTo>
                  <a:lnTo>
                    <a:pt x="21" y="256"/>
                  </a:lnTo>
                  <a:lnTo>
                    <a:pt x="21" y="256"/>
                  </a:lnTo>
                  <a:lnTo>
                    <a:pt x="13" y="282"/>
                  </a:lnTo>
                  <a:lnTo>
                    <a:pt x="6" y="310"/>
                  </a:lnTo>
                  <a:lnTo>
                    <a:pt x="1" y="337"/>
                  </a:lnTo>
                  <a:lnTo>
                    <a:pt x="0" y="364"/>
                  </a:lnTo>
                  <a:lnTo>
                    <a:pt x="0" y="364"/>
                  </a:lnTo>
                  <a:lnTo>
                    <a:pt x="1" y="390"/>
                  </a:lnTo>
                  <a:lnTo>
                    <a:pt x="3" y="403"/>
                  </a:lnTo>
                  <a:lnTo>
                    <a:pt x="6" y="416"/>
                  </a:lnTo>
                  <a:lnTo>
                    <a:pt x="11" y="429"/>
                  </a:lnTo>
                  <a:lnTo>
                    <a:pt x="17" y="442"/>
                  </a:lnTo>
                  <a:lnTo>
                    <a:pt x="24" y="455"/>
                  </a:lnTo>
                  <a:lnTo>
                    <a:pt x="34" y="468"/>
                  </a:lnTo>
                  <a:lnTo>
                    <a:pt x="34" y="468"/>
                  </a:lnTo>
                  <a:lnTo>
                    <a:pt x="45" y="479"/>
                  </a:lnTo>
                  <a:lnTo>
                    <a:pt x="58" y="490"/>
                  </a:lnTo>
                  <a:lnTo>
                    <a:pt x="71" y="498"/>
                  </a:lnTo>
                  <a:lnTo>
                    <a:pt x="85" y="506"/>
                  </a:lnTo>
                  <a:lnTo>
                    <a:pt x="85" y="506"/>
                  </a:lnTo>
                  <a:lnTo>
                    <a:pt x="101" y="511"/>
                  </a:lnTo>
                  <a:lnTo>
                    <a:pt x="116" y="514"/>
                  </a:lnTo>
                  <a:lnTo>
                    <a:pt x="130" y="516"/>
                  </a:lnTo>
                  <a:lnTo>
                    <a:pt x="146" y="518"/>
                  </a:lnTo>
                  <a:lnTo>
                    <a:pt x="146" y="518"/>
                  </a:lnTo>
                  <a:lnTo>
                    <a:pt x="161" y="516"/>
                  </a:lnTo>
                  <a:lnTo>
                    <a:pt x="175" y="514"/>
                  </a:lnTo>
                  <a:lnTo>
                    <a:pt x="204" y="510"/>
                  </a:lnTo>
                  <a:lnTo>
                    <a:pt x="235" y="500"/>
                  </a:lnTo>
                  <a:lnTo>
                    <a:pt x="267" y="487"/>
                  </a:lnTo>
                  <a:lnTo>
                    <a:pt x="267" y="487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4" name="组合 114"/>
          <p:cNvGrpSpPr/>
          <p:nvPr userDrawn="1"/>
        </p:nvGrpSpPr>
        <p:grpSpPr>
          <a:xfrm>
            <a:off x="922606" y="5543798"/>
            <a:ext cx="555140" cy="1169761"/>
            <a:chOff x="2863850" y="0"/>
            <a:chExt cx="933450" cy="1966913"/>
          </a:xfrm>
        </p:grpSpPr>
        <p:sp>
          <p:nvSpPr>
            <p:cNvPr id="25" name="Freeform 11"/>
            <p:cNvSpPr>
              <a:spLocks/>
            </p:cNvSpPr>
            <p:nvPr/>
          </p:nvSpPr>
          <p:spPr bwMode="auto">
            <a:xfrm>
              <a:off x="2874963" y="747713"/>
              <a:ext cx="209550" cy="158750"/>
            </a:xfrm>
            <a:custGeom>
              <a:avLst/>
              <a:gdLst>
                <a:gd name="T0" fmla="*/ 265 w 265"/>
                <a:gd name="T1" fmla="*/ 164 h 200"/>
                <a:gd name="T2" fmla="*/ 265 w 265"/>
                <a:gd name="T3" fmla="*/ 119 h 200"/>
                <a:gd name="T4" fmla="*/ 265 w 265"/>
                <a:gd name="T5" fmla="*/ 119 h 200"/>
                <a:gd name="T6" fmla="*/ 240 w 265"/>
                <a:gd name="T7" fmla="*/ 124 h 200"/>
                <a:gd name="T8" fmla="*/ 216 w 265"/>
                <a:gd name="T9" fmla="*/ 126 h 200"/>
                <a:gd name="T10" fmla="*/ 216 w 265"/>
                <a:gd name="T11" fmla="*/ 126 h 200"/>
                <a:gd name="T12" fmla="*/ 216 w 265"/>
                <a:gd name="T13" fmla="*/ 126 h 200"/>
                <a:gd name="T14" fmla="*/ 216 w 265"/>
                <a:gd name="T15" fmla="*/ 126 h 200"/>
                <a:gd name="T16" fmla="*/ 198 w 265"/>
                <a:gd name="T17" fmla="*/ 124 h 200"/>
                <a:gd name="T18" fmla="*/ 181 w 265"/>
                <a:gd name="T19" fmla="*/ 122 h 200"/>
                <a:gd name="T20" fmla="*/ 165 w 265"/>
                <a:gd name="T21" fmla="*/ 117 h 200"/>
                <a:gd name="T22" fmla="*/ 148 w 265"/>
                <a:gd name="T23" fmla="*/ 113 h 200"/>
                <a:gd name="T24" fmla="*/ 148 w 265"/>
                <a:gd name="T25" fmla="*/ 113 h 200"/>
                <a:gd name="T26" fmla="*/ 131 w 265"/>
                <a:gd name="T27" fmla="*/ 105 h 200"/>
                <a:gd name="T28" fmla="*/ 115 w 265"/>
                <a:gd name="T29" fmla="*/ 93 h 200"/>
                <a:gd name="T30" fmla="*/ 100 w 265"/>
                <a:gd name="T31" fmla="*/ 82 h 200"/>
                <a:gd name="T32" fmla="*/ 87 w 265"/>
                <a:gd name="T33" fmla="*/ 67 h 200"/>
                <a:gd name="T34" fmla="*/ 87 w 265"/>
                <a:gd name="T35" fmla="*/ 67 h 200"/>
                <a:gd name="T36" fmla="*/ 76 w 265"/>
                <a:gd name="T37" fmla="*/ 53 h 200"/>
                <a:gd name="T38" fmla="*/ 68 w 265"/>
                <a:gd name="T39" fmla="*/ 37 h 200"/>
                <a:gd name="T40" fmla="*/ 60 w 265"/>
                <a:gd name="T41" fmla="*/ 19 h 200"/>
                <a:gd name="T42" fmla="*/ 55 w 265"/>
                <a:gd name="T43" fmla="*/ 0 h 200"/>
                <a:gd name="T44" fmla="*/ 0 w 265"/>
                <a:gd name="T45" fmla="*/ 198 h 200"/>
                <a:gd name="T46" fmla="*/ 0 w 265"/>
                <a:gd name="T47" fmla="*/ 198 h 200"/>
                <a:gd name="T48" fmla="*/ 42 w 265"/>
                <a:gd name="T49" fmla="*/ 200 h 200"/>
                <a:gd name="T50" fmla="*/ 42 w 265"/>
                <a:gd name="T51" fmla="*/ 200 h 200"/>
                <a:gd name="T52" fmla="*/ 76 w 265"/>
                <a:gd name="T53" fmla="*/ 198 h 200"/>
                <a:gd name="T54" fmla="*/ 110 w 265"/>
                <a:gd name="T55" fmla="*/ 196 h 200"/>
                <a:gd name="T56" fmla="*/ 140 w 265"/>
                <a:gd name="T57" fmla="*/ 193 h 200"/>
                <a:gd name="T58" fmla="*/ 169 w 265"/>
                <a:gd name="T59" fmla="*/ 190 h 200"/>
                <a:gd name="T60" fmla="*/ 195 w 265"/>
                <a:gd name="T61" fmla="*/ 185 h 200"/>
                <a:gd name="T62" fmla="*/ 221 w 265"/>
                <a:gd name="T63" fmla="*/ 179 h 200"/>
                <a:gd name="T64" fmla="*/ 244 w 265"/>
                <a:gd name="T65" fmla="*/ 171 h 200"/>
                <a:gd name="T66" fmla="*/ 265 w 265"/>
                <a:gd name="T67" fmla="*/ 164 h 200"/>
                <a:gd name="T68" fmla="*/ 265 w 265"/>
                <a:gd name="T69" fmla="*/ 16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5" h="200">
                  <a:moveTo>
                    <a:pt x="265" y="164"/>
                  </a:moveTo>
                  <a:lnTo>
                    <a:pt x="265" y="119"/>
                  </a:lnTo>
                  <a:lnTo>
                    <a:pt x="265" y="119"/>
                  </a:lnTo>
                  <a:lnTo>
                    <a:pt x="240" y="124"/>
                  </a:lnTo>
                  <a:lnTo>
                    <a:pt x="216" y="126"/>
                  </a:lnTo>
                  <a:lnTo>
                    <a:pt x="216" y="126"/>
                  </a:lnTo>
                  <a:lnTo>
                    <a:pt x="216" y="126"/>
                  </a:lnTo>
                  <a:lnTo>
                    <a:pt x="216" y="126"/>
                  </a:lnTo>
                  <a:lnTo>
                    <a:pt x="198" y="124"/>
                  </a:lnTo>
                  <a:lnTo>
                    <a:pt x="181" y="122"/>
                  </a:lnTo>
                  <a:lnTo>
                    <a:pt x="165" y="117"/>
                  </a:lnTo>
                  <a:lnTo>
                    <a:pt x="148" y="113"/>
                  </a:lnTo>
                  <a:lnTo>
                    <a:pt x="148" y="113"/>
                  </a:lnTo>
                  <a:lnTo>
                    <a:pt x="131" y="105"/>
                  </a:lnTo>
                  <a:lnTo>
                    <a:pt x="115" y="93"/>
                  </a:lnTo>
                  <a:lnTo>
                    <a:pt x="100" y="82"/>
                  </a:lnTo>
                  <a:lnTo>
                    <a:pt x="87" y="67"/>
                  </a:lnTo>
                  <a:lnTo>
                    <a:pt x="87" y="67"/>
                  </a:lnTo>
                  <a:lnTo>
                    <a:pt x="76" y="53"/>
                  </a:lnTo>
                  <a:lnTo>
                    <a:pt x="68" y="37"/>
                  </a:lnTo>
                  <a:lnTo>
                    <a:pt x="60" y="19"/>
                  </a:lnTo>
                  <a:lnTo>
                    <a:pt x="55" y="0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42" y="200"/>
                  </a:lnTo>
                  <a:lnTo>
                    <a:pt x="42" y="200"/>
                  </a:lnTo>
                  <a:lnTo>
                    <a:pt x="76" y="198"/>
                  </a:lnTo>
                  <a:lnTo>
                    <a:pt x="110" y="196"/>
                  </a:lnTo>
                  <a:lnTo>
                    <a:pt x="140" y="193"/>
                  </a:lnTo>
                  <a:lnTo>
                    <a:pt x="169" y="190"/>
                  </a:lnTo>
                  <a:lnTo>
                    <a:pt x="195" y="185"/>
                  </a:lnTo>
                  <a:lnTo>
                    <a:pt x="221" y="179"/>
                  </a:lnTo>
                  <a:lnTo>
                    <a:pt x="244" y="171"/>
                  </a:lnTo>
                  <a:lnTo>
                    <a:pt x="265" y="164"/>
                  </a:lnTo>
                  <a:lnTo>
                    <a:pt x="265" y="164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2"/>
            <p:cNvSpPr>
              <a:spLocks/>
            </p:cNvSpPr>
            <p:nvPr/>
          </p:nvSpPr>
          <p:spPr bwMode="auto">
            <a:xfrm>
              <a:off x="2863850" y="939800"/>
              <a:ext cx="220663" cy="227013"/>
            </a:xfrm>
            <a:custGeom>
              <a:avLst/>
              <a:gdLst>
                <a:gd name="T0" fmla="*/ 56 w 279"/>
                <a:gd name="T1" fmla="*/ 30 h 285"/>
                <a:gd name="T2" fmla="*/ 56 w 279"/>
                <a:gd name="T3" fmla="*/ 30 h 285"/>
                <a:gd name="T4" fmla="*/ 56 w 279"/>
                <a:gd name="T5" fmla="*/ 30 h 285"/>
                <a:gd name="T6" fmla="*/ 56 w 279"/>
                <a:gd name="T7" fmla="*/ 30 h 285"/>
                <a:gd name="T8" fmla="*/ 0 w 279"/>
                <a:gd name="T9" fmla="*/ 29 h 285"/>
                <a:gd name="T10" fmla="*/ 0 w 279"/>
                <a:gd name="T11" fmla="*/ 29 h 285"/>
                <a:gd name="T12" fmla="*/ 0 w 279"/>
                <a:gd name="T13" fmla="*/ 48 h 285"/>
                <a:gd name="T14" fmla="*/ 1 w 279"/>
                <a:gd name="T15" fmla="*/ 69 h 285"/>
                <a:gd name="T16" fmla="*/ 5 w 279"/>
                <a:gd name="T17" fmla="*/ 87 h 285"/>
                <a:gd name="T18" fmla="*/ 9 w 279"/>
                <a:gd name="T19" fmla="*/ 106 h 285"/>
                <a:gd name="T20" fmla="*/ 16 w 279"/>
                <a:gd name="T21" fmla="*/ 124 h 285"/>
                <a:gd name="T22" fmla="*/ 24 w 279"/>
                <a:gd name="T23" fmla="*/ 141 h 285"/>
                <a:gd name="T24" fmla="*/ 34 w 279"/>
                <a:gd name="T25" fmla="*/ 157 h 285"/>
                <a:gd name="T26" fmla="*/ 43 w 279"/>
                <a:gd name="T27" fmla="*/ 174 h 285"/>
                <a:gd name="T28" fmla="*/ 55 w 279"/>
                <a:gd name="T29" fmla="*/ 190 h 285"/>
                <a:gd name="T30" fmla="*/ 69 w 279"/>
                <a:gd name="T31" fmla="*/ 203 h 285"/>
                <a:gd name="T32" fmla="*/ 82 w 279"/>
                <a:gd name="T33" fmla="*/ 217 h 285"/>
                <a:gd name="T34" fmla="*/ 98 w 279"/>
                <a:gd name="T35" fmla="*/ 228 h 285"/>
                <a:gd name="T36" fmla="*/ 114 w 279"/>
                <a:gd name="T37" fmla="*/ 238 h 285"/>
                <a:gd name="T38" fmla="*/ 132 w 279"/>
                <a:gd name="T39" fmla="*/ 248 h 285"/>
                <a:gd name="T40" fmla="*/ 151 w 279"/>
                <a:gd name="T41" fmla="*/ 256 h 285"/>
                <a:gd name="T42" fmla="*/ 171 w 279"/>
                <a:gd name="T43" fmla="*/ 262 h 285"/>
                <a:gd name="T44" fmla="*/ 220 w 279"/>
                <a:gd name="T45" fmla="*/ 275 h 285"/>
                <a:gd name="T46" fmla="*/ 220 w 279"/>
                <a:gd name="T47" fmla="*/ 275 h 285"/>
                <a:gd name="T48" fmla="*/ 235 w 279"/>
                <a:gd name="T49" fmla="*/ 280 h 285"/>
                <a:gd name="T50" fmla="*/ 250 w 279"/>
                <a:gd name="T51" fmla="*/ 282 h 285"/>
                <a:gd name="T52" fmla="*/ 279 w 279"/>
                <a:gd name="T53" fmla="*/ 285 h 285"/>
                <a:gd name="T54" fmla="*/ 279 w 279"/>
                <a:gd name="T55" fmla="*/ 0 h 285"/>
                <a:gd name="T56" fmla="*/ 279 w 279"/>
                <a:gd name="T57" fmla="*/ 0 h 285"/>
                <a:gd name="T58" fmla="*/ 256 w 279"/>
                <a:gd name="T59" fmla="*/ 6 h 285"/>
                <a:gd name="T60" fmla="*/ 230 w 279"/>
                <a:gd name="T61" fmla="*/ 12 h 285"/>
                <a:gd name="T62" fmla="*/ 204 w 279"/>
                <a:gd name="T63" fmla="*/ 17 h 285"/>
                <a:gd name="T64" fmla="*/ 179 w 279"/>
                <a:gd name="T65" fmla="*/ 22 h 285"/>
                <a:gd name="T66" fmla="*/ 150 w 279"/>
                <a:gd name="T67" fmla="*/ 25 h 285"/>
                <a:gd name="T68" fmla="*/ 121 w 279"/>
                <a:gd name="T69" fmla="*/ 29 h 285"/>
                <a:gd name="T70" fmla="*/ 88 w 279"/>
                <a:gd name="T71" fmla="*/ 30 h 285"/>
                <a:gd name="T72" fmla="*/ 56 w 279"/>
                <a:gd name="T73" fmla="*/ 30 h 285"/>
                <a:gd name="T74" fmla="*/ 56 w 279"/>
                <a:gd name="T75" fmla="*/ 3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9" h="285">
                  <a:moveTo>
                    <a:pt x="56" y="30"/>
                  </a:moveTo>
                  <a:lnTo>
                    <a:pt x="56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48"/>
                  </a:lnTo>
                  <a:lnTo>
                    <a:pt x="1" y="69"/>
                  </a:lnTo>
                  <a:lnTo>
                    <a:pt x="5" y="87"/>
                  </a:lnTo>
                  <a:lnTo>
                    <a:pt x="9" y="106"/>
                  </a:lnTo>
                  <a:lnTo>
                    <a:pt x="16" y="124"/>
                  </a:lnTo>
                  <a:lnTo>
                    <a:pt x="24" y="141"/>
                  </a:lnTo>
                  <a:lnTo>
                    <a:pt x="34" y="157"/>
                  </a:lnTo>
                  <a:lnTo>
                    <a:pt x="43" y="174"/>
                  </a:lnTo>
                  <a:lnTo>
                    <a:pt x="55" y="190"/>
                  </a:lnTo>
                  <a:lnTo>
                    <a:pt x="69" y="203"/>
                  </a:lnTo>
                  <a:lnTo>
                    <a:pt x="82" y="217"/>
                  </a:lnTo>
                  <a:lnTo>
                    <a:pt x="98" y="228"/>
                  </a:lnTo>
                  <a:lnTo>
                    <a:pt x="114" y="238"/>
                  </a:lnTo>
                  <a:lnTo>
                    <a:pt x="132" y="248"/>
                  </a:lnTo>
                  <a:lnTo>
                    <a:pt x="151" y="256"/>
                  </a:lnTo>
                  <a:lnTo>
                    <a:pt x="171" y="262"/>
                  </a:lnTo>
                  <a:lnTo>
                    <a:pt x="220" y="275"/>
                  </a:lnTo>
                  <a:lnTo>
                    <a:pt x="220" y="275"/>
                  </a:lnTo>
                  <a:lnTo>
                    <a:pt x="235" y="280"/>
                  </a:lnTo>
                  <a:lnTo>
                    <a:pt x="250" y="282"/>
                  </a:lnTo>
                  <a:lnTo>
                    <a:pt x="279" y="285"/>
                  </a:lnTo>
                  <a:lnTo>
                    <a:pt x="279" y="0"/>
                  </a:lnTo>
                  <a:lnTo>
                    <a:pt x="279" y="0"/>
                  </a:lnTo>
                  <a:lnTo>
                    <a:pt x="256" y="6"/>
                  </a:lnTo>
                  <a:lnTo>
                    <a:pt x="230" y="12"/>
                  </a:lnTo>
                  <a:lnTo>
                    <a:pt x="204" y="17"/>
                  </a:lnTo>
                  <a:lnTo>
                    <a:pt x="179" y="22"/>
                  </a:lnTo>
                  <a:lnTo>
                    <a:pt x="150" y="25"/>
                  </a:lnTo>
                  <a:lnTo>
                    <a:pt x="121" y="29"/>
                  </a:lnTo>
                  <a:lnTo>
                    <a:pt x="88" y="30"/>
                  </a:lnTo>
                  <a:lnTo>
                    <a:pt x="56" y="30"/>
                  </a:lnTo>
                  <a:lnTo>
                    <a:pt x="56" y="3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3"/>
            <p:cNvSpPr>
              <a:spLocks/>
            </p:cNvSpPr>
            <p:nvPr/>
          </p:nvSpPr>
          <p:spPr bwMode="auto">
            <a:xfrm>
              <a:off x="3101975" y="808038"/>
              <a:ext cx="76200" cy="63500"/>
            </a:xfrm>
            <a:custGeom>
              <a:avLst/>
              <a:gdLst>
                <a:gd name="T0" fmla="*/ 97 w 97"/>
                <a:gd name="T1" fmla="*/ 0 h 79"/>
                <a:gd name="T2" fmla="*/ 97 w 97"/>
                <a:gd name="T3" fmla="*/ 0 h 79"/>
                <a:gd name="T4" fmla="*/ 60 w 97"/>
                <a:gd name="T5" fmla="*/ 17 h 79"/>
                <a:gd name="T6" fmla="*/ 60 w 97"/>
                <a:gd name="T7" fmla="*/ 17 h 79"/>
                <a:gd name="T8" fmla="*/ 29 w 97"/>
                <a:gd name="T9" fmla="*/ 30 h 79"/>
                <a:gd name="T10" fmla="*/ 0 w 97"/>
                <a:gd name="T11" fmla="*/ 38 h 79"/>
                <a:gd name="T12" fmla="*/ 0 w 97"/>
                <a:gd name="T13" fmla="*/ 79 h 79"/>
                <a:gd name="T14" fmla="*/ 0 w 97"/>
                <a:gd name="T15" fmla="*/ 79 h 79"/>
                <a:gd name="T16" fmla="*/ 21 w 97"/>
                <a:gd name="T17" fmla="*/ 67 h 79"/>
                <a:gd name="T18" fmla="*/ 41 w 97"/>
                <a:gd name="T19" fmla="*/ 56 h 79"/>
                <a:gd name="T20" fmla="*/ 57 w 97"/>
                <a:gd name="T21" fmla="*/ 43 h 79"/>
                <a:gd name="T22" fmla="*/ 71 w 97"/>
                <a:gd name="T23" fmla="*/ 30 h 79"/>
                <a:gd name="T24" fmla="*/ 71 w 97"/>
                <a:gd name="T25" fmla="*/ 30 h 79"/>
                <a:gd name="T26" fmla="*/ 86 w 97"/>
                <a:gd name="T27" fmla="*/ 16 h 79"/>
                <a:gd name="T28" fmla="*/ 97 w 97"/>
                <a:gd name="T29" fmla="*/ 0 h 79"/>
                <a:gd name="T30" fmla="*/ 97 w 97"/>
                <a:gd name="T3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79">
                  <a:moveTo>
                    <a:pt x="97" y="0"/>
                  </a:moveTo>
                  <a:lnTo>
                    <a:pt x="97" y="0"/>
                  </a:lnTo>
                  <a:lnTo>
                    <a:pt x="60" y="17"/>
                  </a:lnTo>
                  <a:lnTo>
                    <a:pt x="60" y="17"/>
                  </a:lnTo>
                  <a:lnTo>
                    <a:pt x="29" y="30"/>
                  </a:lnTo>
                  <a:lnTo>
                    <a:pt x="0" y="38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21" y="67"/>
                  </a:lnTo>
                  <a:lnTo>
                    <a:pt x="41" y="56"/>
                  </a:lnTo>
                  <a:lnTo>
                    <a:pt x="57" y="43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86" y="16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3140075" y="0"/>
              <a:ext cx="371475" cy="371475"/>
            </a:xfrm>
            <a:custGeom>
              <a:avLst/>
              <a:gdLst>
                <a:gd name="T0" fmla="*/ 233 w 469"/>
                <a:gd name="T1" fmla="*/ 469 h 469"/>
                <a:gd name="T2" fmla="*/ 282 w 469"/>
                <a:gd name="T3" fmla="*/ 464 h 469"/>
                <a:gd name="T4" fmla="*/ 325 w 469"/>
                <a:gd name="T5" fmla="*/ 451 h 469"/>
                <a:gd name="T6" fmla="*/ 366 w 469"/>
                <a:gd name="T7" fmla="*/ 429 h 469"/>
                <a:gd name="T8" fmla="*/ 399 w 469"/>
                <a:gd name="T9" fmla="*/ 401 h 469"/>
                <a:gd name="T10" fmla="*/ 428 w 469"/>
                <a:gd name="T11" fmla="*/ 366 h 469"/>
                <a:gd name="T12" fmla="*/ 451 w 469"/>
                <a:gd name="T13" fmla="*/ 326 h 469"/>
                <a:gd name="T14" fmla="*/ 464 w 469"/>
                <a:gd name="T15" fmla="*/ 282 h 469"/>
                <a:gd name="T16" fmla="*/ 469 w 469"/>
                <a:gd name="T17" fmla="*/ 234 h 469"/>
                <a:gd name="T18" fmla="*/ 467 w 469"/>
                <a:gd name="T19" fmla="*/ 211 h 469"/>
                <a:gd name="T20" fmla="*/ 459 w 469"/>
                <a:gd name="T21" fmla="*/ 164 h 469"/>
                <a:gd name="T22" fmla="*/ 441 w 469"/>
                <a:gd name="T23" fmla="*/ 122 h 469"/>
                <a:gd name="T24" fmla="*/ 416 w 469"/>
                <a:gd name="T25" fmla="*/ 85 h 469"/>
                <a:gd name="T26" fmla="*/ 383 w 469"/>
                <a:gd name="T27" fmla="*/ 53 h 469"/>
                <a:gd name="T28" fmla="*/ 346 w 469"/>
                <a:gd name="T29" fmla="*/ 27 h 469"/>
                <a:gd name="T30" fmla="*/ 304 w 469"/>
                <a:gd name="T31" fmla="*/ 10 h 469"/>
                <a:gd name="T32" fmla="*/ 258 w 469"/>
                <a:gd name="T33" fmla="*/ 0 h 469"/>
                <a:gd name="T34" fmla="*/ 233 w 469"/>
                <a:gd name="T35" fmla="*/ 0 h 469"/>
                <a:gd name="T36" fmla="*/ 187 w 469"/>
                <a:gd name="T37" fmla="*/ 5 h 469"/>
                <a:gd name="T38" fmla="*/ 143 w 469"/>
                <a:gd name="T39" fmla="*/ 18 h 469"/>
                <a:gd name="T40" fmla="*/ 103 w 469"/>
                <a:gd name="T41" fmla="*/ 40 h 469"/>
                <a:gd name="T42" fmla="*/ 67 w 469"/>
                <a:gd name="T43" fmla="*/ 68 h 469"/>
                <a:gd name="T44" fmla="*/ 38 w 469"/>
                <a:gd name="T45" fmla="*/ 103 h 469"/>
                <a:gd name="T46" fmla="*/ 18 w 469"/>
                <a:gd name="T47" fmla="*/ 143 h 469"/>
                <a:gd name="T48" fmla="*/ 5 w 469"/>
                <a:gd name="T49" fmla="*/ 187 h 469"/>
                <a:gd name="T50" fmla="*/ 0 w 469"/>
                <a:gd name="T51" fmla="*/ 234 h 469"/>
                <a:gd name="T52" fmla="*/ 0 w 469"/>
                <a:gd name="T53" fmla="*/ 258 h 469"/>
                <a:gd name="T54" fmla="*/ 9 w 469"/>
                <a:gd name="T55" fmla="*/ 305 h 469"/>
                <a:gd name="T56" fmla="*/ 27 w 469"/>
                <a:gd name="T57" fmla="*/ 347 h 469"/>
                <a:gd name="T58" fmla="*/ 53 w 469"/>
                <a:gd name="T59" fmla="*/ 384 h 469"/>
                <a:gd name="T60" fmla="*/ 85 w 469"/>
                <a:gd name="T61" fmla="*/ 416 h 469"/>
                <a:gd name="T62" fmla="*/ 122 w 469"/>
                <a:gd name="T63" fmla="*/ 442 h 469"/>
                <a:gd name="T64" fmla="*/ 164 w 469"/>
                <a:gd name="T65" fmla="*/ 459 h 469"/>
                <a:gd name="T66" fmla="*/ 209 w 469"/>
                <a:gd name="T67" fmla="*/ 467 h 469"/>
                <a:gd name="T68" fmla="*/ 233 w 469"/>
                <a:gd name="T69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9" h="469">
                  <a:moveTo>
                    <a:pt x="233" y="469"/>
                  </a:moveTo>
                  <a:lnTo>
                    <a:pt x="233" y="469"/>
                  </a:lnTo>
                  <a:lnTo>
                    <a:pt x="258" y="467"/>
                  </a:lnTo>
                  <a:lnTo>
                    <a:pt x="282" y="464"/>
                  </a:lnTo>
                  <a:lnTo>
                    <a:pt x="304" y="459"/>
                  </a:lnTo>
                  <a:lnTo>
                    <a:pt x="325" y="451"/>
                  </a:lnTo>
                  <a:lnTo>
                    <a:pt x="346" y="442"/>
                  </a:lnTo>
                  <a:lnTo>
                    <a:pt x="366" y="429"/>
                  </a:lnTo>
                  <a:lnTo>
                    <a:pt x="383" y="416"/>
                  </a:lnTo>
                  <a:lnTo>
                    <a:pt x="399" y="401"/>
                  </a:lnTo>
                  <a:lnTo>
                    <a:pt x="416" y="384"/>
                  </a:lnTo>
                  <a:lnTo>
                    <a:pt x="428" y="366"/>
                  </a:lnTo>
                  <a:lnTo>
                    <a:pt x="441" y="347"/>
                  </a:lnTo>
                  <a:lnTo>
                    <a:pt x="451" y="326"/>
                  </a:lnTo>
                  <a:lnTo>
                    <a:pt x="459" y="305"/>
                  </a:lnTo>
                  <a:lnTo>
                    <a:pt x="464" y="282"/>
                  </a:lnTo>
                  <a:lnTo>
                    <a:pt x="467" y="258"/>
                  </a:lnTo>
                  <a:lnTo>
                    <a:pt x="469" y="234"/>
                  </a:lnTo>
                  <a:lnTo>
                    <a:pt x="469" y="234"/>
                  </a:lnTo>
                  <a:lnTo>
                    <a:pt x="467" y="211"/>
                  </a:lnTo>
                  <a:lnTo>
                    <a:pt x="464" y="187"/>
                  </a:lnTo>
                  <a:lnTo>
                    <a:pt x="459" y="164"/>
                  </a:lnTo>
                  <a:lnTo>
                    <a:pt x="451" y="143"/>
                  </a:lnTo>
                  <a:lnTo>
                    <a:pt x="441" y="122"/>
                  </a:lnTo>
                  <a:lnTo>
                    <a:pt x="428" y="103"/>
                  </a:lnTo>
                  <a:lnTo>
                    <a:pt x="416" y="85"/>
                  </a:lnTo>
                  <a:lnTo>
                    <a:pt x="399" y="68"/>
                  </a:lnTo>
                  <a:lnTo>
                    <a:pt x="383" y="53"/>
                  </a:lnTo>
                  <a:lnTo>
                    <a:pt x="366" y="40"/>
                  </a:lnTo>
                  <a:lnTo>
                    <a:pt x="346" y="27"/>
                  </a:lnTo>
                  <a:lnTo>
                    <a:pt x="325" y="18"/>
                  </a:lnTo>
                  <a:lnTo>
                    <a:pt x="304" y="10"/>
                  </a:lnTo>
                  <a:lnTo>
                    <a:pt x="282" y="5"/>
                  </a:lnTo>
                  <a:lnTo>
                    <a:pt x="258" y="0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09" y="0"/>
                  </a:lnTo>
                  <a:lnTo>
                    <a:pt x="187" y="5"/>
                  </a:lnTo>
                  <a:lnTo>
                    <a:pt x="164" y="10"/>
                  </a:lnTo>
                  <a:lnTo>
                    <a:pt x="143" y="18"/>
                  </a:lnTo>
                  <a:lnTo>
                    <a:pt x="122" y="27"/>
                  </a:lnTo>
                  <a:lnTo>
                    <a:pt x="103" y="40"/>
                  </a:lnTo>
                  <a:lnTo>
                    <a:pt x="85" y="53"/>
                  </a:lnTo>
                  <a:lnTo>
                    <a:pt x="67" y="68"/>
                  </a:lnTo>
                  <a:lnTo>
                    <a:pt x="53" y="85"/>
                  </a:lnTo>
                  <a:lnTo>
                    <a:pt x="38" y="103"/>
                  </a:lnTo>
                  <a:lnTo>
                    <a:pt x="27" y="122"/>
                  </a:lnTo>
                  <a:lnTo>
                    <a:pt x="18" y="143"/>
                  </a:lnTo>
                  <a:lnTo>
                    <a:pt x="9" y="164"/>
                  </a:lnTo>
                  <a:lnTo>
                    <a:pt x="5" y="187"/>
                  </a:lnTo>
                  <a:lnTo>
                    <a:pt x="0" y="211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58"/>
                  </a:lnTo>
                  <a:lnTo>
                    <a:pt x="5" y="282"/>
                  </a:lnTo>
                  <a:lnTo>
                    <a:pt x="9" y="305"/>
                  </a:lnTo>
                  <a:lnTo>
                    <a:pt x="18" y="326"/>
                  </a:lnTo>
                  <a:lnTo>
                    <a:pt x="27" y="347"/>
                  </a:lnTo>
                  <a:lnTo>
                    <a:pt x="38" y="366"/>
                  </a:lnTo>
                  <a:lnTo>
                    <a:pt x="53" y="384"/>
                  </a:lnTo>
                  <a:lnTo>
                    <a:pt x="67" y="401"/>
                  </a:lnTo>
                  <a:lnTo>
                    <a:pt x="85" y="416"/>
                  </a:lnTo>
                  <a:lnTo>
                    <a:pt x="103" y="429"/>
                  </a:lnTo>
                  <a:lnTo>
                    <a:pt x="122" y="442"/>
                  </a:lnTo>
                  <a:lnTo>
                    <a:pt x="143" y="451"/>
                  </a:lnTo>
                  <a:lnTo>
                    <a:pt x="164" y="459"/>
                  </a:lnTo>
                  <a:lnTo>
                    <a:pt x="187" y="464"/>
                  </a:lnTo>
                  <a:lnTo>
                    <a:pt x="209" y="467"/>
                  </a:lnTo>
                  <a:lnTo>
                    <a:pt x="233" y="469"/>
                  </a:lnTo>
                  <a:lnTo>
                    <a:pt x="233" y="469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2930525" y="420688"/>
              <a:ext cx="357188" cy="411163"/>
            </a:xfrm>
            <a:custGeom>
              <a:avLst/>
              <a:gdLst>
                <a:gd name="T0" fmla="*/ 267 w 449"/>
                <a:gd name="T1" fmla="*/ 487 h 518"/>
                <a:gd name="T2" fmla="*/ 335 w 449"/>
                <a:gd name="T3" fmla="*/ 453 h 518"/>
                <a:gd name="T4" fmla="*/ 412 w 449"/>
                <a:gd name="T5" fmla="*/ 403 h 518"/>
                <a:gd name="T6" fmla="*/ 425 w 449"/>
                <a:gd name="T7" fmla="*/ 393 h 518"/>
                <a:gd name="T8" fmla="*/ 443 w 449"/>
                <a:gd name="T9" fmla="*/ 366 h 518"/>
                <a:gd name="T10" fmla="*/ 449 w 449"/>
                <a:gd name="T11" fmla="*/ 334 h 518"/>
                <a:gd name="T12" fmla="*/ 443 w 449"/>
                <a:gd name="T13" fmla="*/ 303 h 518"/>
                <a:gd name="T14" fmla="*/ 435 w 449"/>
                <a:gd name="T15" fmla="*/ 287 h 518"/>
                <a:gd name="T16" fmla="*/ 410 w 449"/>
                <a:gd name="T17" fmla="*/ 265 h 518"/>
                <a:gd name="T18" fmla="*/ 381 w 449"/>
                <a:gd name="T19" fmla="*/ 253 h 518"/>
                <a:gd name="T20" fmla="*/ 349 w 449"/>
                <a:gd name="T21" fmla="*/ 253 h 518"/>
                <a:gd name="T22" fmla="*/ 319 w 449"/>
                <a:gd name="T23" fmla="*/ 266 h 518"/>
                <a:gd name="T24" fmla="*/ 283 w 449"/>
                <a:gd name="T25" fmla="*/ 289 h 518"/>
                <a:gd name="T26" fmla="*/ 224 w 449"/>
                <a:gd name="T27" fmla="*/ 323 h 518"/>
                <a:gd name="T28" fmla="*/ 199 w 449"/>
                <a:gd name="T29" fmla="*/ 334 h 518"/>
                <a:gd name="T30" fmla="*/ 169 w 449"/>
                <a:gd name="T31" fmla="*/ 345 h 518"/>
                <a:gd name="T32" fmla="*/ 174 w 449"/>
                <a:gd name="T33" fmla="*/ 331 h 518"/>
                <a:gd name="T34" fmla="*/ 178 w 449"/>
                <a:gd name="T35" fmla="*/ 314 h 518"/>
                <a:gd name="T36" fmla="*/ 193 w 449"/>
                <a:gd name="T37" fmla="*/ 281 h 518"/>
                <a:gd name="T38" fmla="*/ 214 w 449"/>
                <a:gd name="T39" fmla="*/ 247 h 518"/>
                <a:gd name="T40" fmla="*/ 214 w 449"/>
                <a:gd name="T41" fmla="*/ 247 h 518"/>
                <a:gd name="T42" fmla="*/ 230 w 449"/>
                <a:gd name="T43" fmla="*/ 223 h 518"/>
                <a:gd name="T44" fmla="*/ 248 w 449"/>
                <a:gd name="T45" fmla="*/ 202 h 518"/>
                <a:gd name="T46" fmla="*/ 243 w 449"/>
                <a:gd name="T47" fmla="*/ 231 h 518"/>
                <a:gd name="T48" fmla="*/ 230 w 449"/>
                <a:gd name="T49" fmla="*/ 258 h 518"/>
                <a:gd name="T50" fmla="*/ 215 w 449"/>
                <a:gd name="T51" fmla="*/ 282 h 518"/>
                <a:gd name="T52" fmla="*/ 215 w 449"/>
                <a:gd name="T53" fmla="*/ 303 h 518"/>
                <a:gd name="T54" fmla="*/ 280 w 449"/>
                <a:gd name="T55" fmla="*/ 266 h 518"/>
                <a:gd name="T56" fmla="*/ 307 w 449"/>
                <a:gd name="T57" fmla="*/ 248 h 518"/>
                <a:gd name="T58" fmla="*/ 330 w 449"/>
                <a:gd name="T59" fmla="*/ 237 h 518"/>
                <a:gd name="T60" fmla="*/ 354 w 449"/>
                <a:gd name="T61" fmla="*/ 231 h 518"/>
                <a:gd name="T62" fmla="*/ 346 w 449"/>
                <a:gd name="T63" fmla="*/ 192 h 518"/>
                <a:gd name="T64" fmla="*/ 327 w 449"/>
                <a:gd name="T65" fmla="*/ 118 h 518"/>
                <a:gd name="T66" fmla="*/ 294 w 449"/>
                <a:gd name="T67" fmla="*/ 32 h 518"/>
                <a:gd name="T68" fmla="*/ 282 w 449"/>
                <a:gd name="T69" fmla="*/ 2 h 518"/>
                <a:gd name="T70" fmla="*/ 280 w 449"/>
                <a:gd name="T71" fmla="*/ 0 h 518"/>
                <a:gd name="T72" fmla="*/ 246 w 449"/>
                <a:gd name="T73" fmla="*/ 7 h 518"/>
                <a:gd name="T74" fmla="*/ 217 w 449"/>
                <a:gd name="T75" fmla="*/ 18 h 518"/>
                <a:gd name="T76" fmla="*/ 190 w 449"/>
                <a:gd name="T77" fmla="*/ 34 h 518"/>
                <a:gd name="T78" fmla="*/ 166 w 449"/>
                <a:gd name="T79" fmla="*/ 52 h 518"/>
                <a:gd name="T80" fmla="*/ 116 w 449"/>
                <a:gd name="T81" fmla="*/ 100 h 518"/>
                <a:gd name="T82" fmla="*/ 74 w 449"/>
                <a:gd name="T83" fmla="*/ 155 h 518"/>
                <a:gd name="T84" fmla="*/ 74 w 449"/>
                <a:gd name="T85" fmla="*/ 155 h 518"/>
                <a:gd name="T86" fmla="*/ 58 w 449"/>
                <a:gd name="T87" fmla="*/ 179 h 518"/>
                <a:gd name="T88" fmla="*/ 32 w 449"/>
                <a:gd name="T89" fmla="*/ 231 h 518"/>
                <a:gd name="T90" fmla="*/ 22 w 449"/>
                <a:gd name="T91" fmla="*/ 256 h 518"/>
                <a:gd name="T92" fmla="*/ 6 w 449"/>
                <a:gd name="T93" fmla="*/ 310 h 518"/>
                <a:gd name="T94" fmla="*/ 0 w 449"/>
                <a:gd name="T95" fmla="*/ 364 h 518"/>
                <a:gd name="T96" fmla="*/ 1 w 449"/>
                <a:gd name="T97" fmla="*/ 390 h 518"/>
                <a:gd name="T98" fmla="*/ 6 w 449"/>
                <a:gd name="T99" fmla="*/ 416 h 518"/>
                <a:gd name="T100" fmla="*/ 17 w 449"/>
                <a:gd name="T101" fmla="*/ 442 h 518"/>
                <a:gd name="T102" fmla="*/ 33 w 449"/>
                <a:gd name="T103" fmla="*/ 468 h 518"/>
                <a:gd name="T104" fmla="*/ 45 w 449"/>
                <a:gd name="T105" fmla="*/ 479 h 518"/>
                <a:gd name="T106" fmla="*/ 72 w 449"/>
                <a:gd name="T107" fmla="*/ 498 h 518"/>
                <a:gd name="T108" fmla="*/ 87 w 449"/>
                <a:gd name="T109" fmla="*/ 506 h 518"/>
                <a:gd name="T110" fmla="*/ 116 w 449"/>
                <a:gd name="T111" fmla="*/ 514 h 518"/>
                <a:gd name="T112" fmla="*/ 146 w 449"/>
                <a:gd name="T113" fmla="*/ 518 h 518"/>
                <a:gd name="T114" fmla="*/ 161 w 449"/>
                <a:gd name="T115" fmla="*/ 516 h 518"/>
                <a:gd name="T116" fmla="*/ 206 w 449"/>
                <a:gd name="T117" fmla="*/ 510 h 518"/>
                <a:gd name="T118" fmla="*/ 267 w 449"/>
                <a:gd name="T119" fmla="*/ 487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9" h="518">
                  <a:moveTo>
                    <a:pt x="267" y="487"/>
                  </a:moveTo>
                  <a:lnTo>
                    <a:pt x="267" y="487"/>
                  </a:lnTo>
                  <a:lnTo>
                    <a:pt x="299" y="471"/>
                  </a:lnTo>
                  <a:lnTo>
                    <a:pt x="335" y="453"/>
                  </a:lnTo>
                  <a:lnTo>
                    <a:pt x="372" y="431"/>
                  </a:lnTo>
                  <a:lnTo>
                    <a:pt x="412" y="403"/>
                  </a:lnTo>
                  <a:lnTo>
                    <a:pt x="412" y="403"/>
                  </a:lnTo>
                  <a:lnTo>
                    <a:pt x="425" y="393"/>
                  </a:lnTo>
                  <a:lnTo>
                    <a:pt x="436" y="381"/>
                  </a:lnTo>
                  <a:lnTo>
                    <a:pt x="443" y="366"/>
                  </a:lnTo>
                  <a:lnTo>
                    <a:pt x="448" y="350"/>
                  </a:lnTo>
                  <a:lnTo>
                    <a:pt x="449" y="334"/>
                  </a:lnTo>
                  <a:lnTo>
                    <a:pt x="448" y="318"/>
                  </a:lnTo>
                  <a:lnTo>
                    <a:pt x="443" y="303"/>
                  </a:lnTo>
                  <a:lnTo>
                    <a:pt x="435" y="287"/>
                  </a:lnTo>
                  <a:lnTo>
                    <a:pt x="435" y="287"/>
                  </a:lnTo>
                  <a:lnTo>
                    <a:pt x="423" y="274"/>
                  </a:lnTo>
                  <a:lnTo>
                    <a:pt x="410" y="265"/>
                  </a:lnTo>
                  <a:lnTo>
                    <a:pt x="396" y="256"/>
                  </a:lnTo>
                  <a:lnTo>
                    <a:pt x="381" y="253"/>
                  </a:lnTo>
                  <a:lnTo>
                    <a:pt x="365" y="252"/>
                  </a:lnTo>
                  <a:lnTo>
                    <a:pt x="349" y="253"/>
                  </a:lnTo>
                  <a:lnTo>
                    <a:pt x="333" y="258"/>
                  </a:lnTo>
                  <a:lnTo>
                    <a:pt x="319" y="266"/>
                  </a:lnTo>
                  <a:lnTo>
                    <a:pt x="319" y="266"/>
                  </a:lnTo>
                  <a:lnTo>
                    <a:pt x="283" y="289"/>
                  </a:lnTo>
                  <a:lnTo>
                    <a:pt x="253" y="308"/>
                  </a:lnTo>
                  <a:lnTo>
                    <a:pt x="224" y="323"/>
                  </a:lnTo>
                  <a:lnTo>
                    <a:pt x="199" y="334"/>
                  </a:lnTo>
                  <a:lnTo>
                    <a:pt x="199" y="334"/>
                  </a:lnTo>
                  <a:lnTo>
                    <a:pt x="183" y="340"/>
                  </a:lnTo>
                  <a:lnTo>
                    <a:pt x="169" y="345"/>
                  </a:lnTo>
                  <a:lnTo>
                    <a:pt x="169" y="345"/>
                  </a:lnTo>
                  <a:lnTo>
                    <a:pt x="174" y="331"/>
                  </a:lnTo>
                  <a:lnTo>
                    <a:pt x="178" y="314"/>
                  </a:lnTo>
                  <a:lnTo>
                    <a:pt x="178" y="314"/>
                  </a:lnTo>
                  <a:lnTo>
                    <a:pt x="185" y="298"/>
                  </a:lnTo>
                  <a:lnTo>
                    <a:pt x="193" y="281"/>
                  </a:lnTo>
                  <a:lnTo>
                    <a:pt x="203" y="263"/>
                  </a:lnTo>
                  <a:lnTo>
                    <a:pt x="214" y="247"/>
                  </a:lnTo>
                  <a:lnTo>
                    <a:pt x="214" y="247"/>
                  </a:lnTo>
                  <a:lnTo>
                    <a:pt x="214" y="247"/>
                  </a:lnTo>
                  <a:lnTo>
                    <a:pt x="214" y="247"/>
                  </a:lnTo>
                  <a:lnTo>
                    <a:pt x="230" y="223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46" y="216"/>
                  </a:lnTo>
                  <a:lnTo>
                    <a:pt x="243" y="231"/>
                  </a:lnTo>
                  <a:lnTo>
                    <a:pt x="238" y="245"/>
                  </a:lnTo>
                  <a:lnTo>
                    <a:pt x="230" y="258"/>
                  </a:lnTo>
                  <a:lnTo>
                    <a:pt x="230" y="258"/>
                  </a:lnTo>
                  <a:lnTo>
                    <a:pt x="215" y="282"/>
                  </a:lnTo>
                  <a:lnTo>
                    <a:pt x="215" y="303"/>
                  </a:lnTo>
                  <a:lnTo>
                    <a:pt x="215" y="303"/>
                  </a:lnTo>
                  <a:lnTo>
                    <a:pt x="256" y="282"/>
                  </a:lnTo>
                  <a:lnTo>
                    <a:pt x="280" y="266"/>
                  </a:lnTo>
                  <a:lnTo>
                    <a:pt x="307" y="248"/>
                  </a:lnTo>
                  <a:lnTo>
                    <a:pt x="307" y="248"/>
                  </a:lnTo>
                  <a:lnTo>
                    <a:pt x="319" y="242"/>
                  </a:lnTo>
                  <a:lnTo>
                    <a:pt x="330" y="237"/>
                  </a:lnTo>
                  <a:lnTo>
                    <a:pt x="341" y="234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346" y="192"/>
                  </a:lnTo>
                  <a:lnTo>
                    <a:pt x="336" y="153"/>
                  </a:lnTo>
                  <a:lnTo>
                    <a:pt x="327" y="118"/>
                  </a:lnTo>
                  <a:lnTo>
                    <a:pt x="315" y="86"/>
                  </a:lnTo>
                  <a:lnTo>
                    <a:pt x="294" y="32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62" y="2"/>
                  </a:lnTo>
                  <a:lnTo>
                    <a:pt x="246" y="7"/>
                  </a:lnTo>
                  <a:lnTo>
                    <a:pt x="232" y="12"/>
                  </a:lnTo>
                  <a:lnTo>
                    <a:pt x="217" y="18"/>
                  </a:lnTo>
                  <a:lnTo>
                    <a:pt x="203" y="26"/>
                  </a:lnTo>
                  <a:lnTo>
                    <a:pt x="190" y="34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40" y="74"/>
                  </a:lnTo>
                  <a:lnTo>
                    <a:pt x="116" y="100"/>
                  </a:lnTo>
                  <a:lnTo>
                    <a:pt x="93" y="126"/>
                  </a:lnTo>
                  <a:lnTo>
                    <a:pt x="74" y="155"/>
                  </a:lnTo>
                  <a:lnTo>
                    <a:pt x="74" y="155"/>
                  </a:lnTo>
                  <a:lnTo>
                    <a:pt x="74" y="155"/>
                  </a:lnTo>
                  <a:lnTo>
                    <a:pt x="74" y="155"/>
                  </a:lnTo>
                  <a:lnTo>
                    <a:pt x="58" y="179"/>
                  </a:lnTo>
                  <a:lnTo>
                    <a:pt x="45" y="205"/>
                  </a:lnTo>
                  <a:lnTo>
                    <a:pt x="32" y="231"/>
                  </a:lnTo>
                  <a:lnTo>
                    <a:pt x="22" y="256"/>
                  </a:lnTo>
                  <a:lnTo>
                    <a:pt x="22" y="256"/>
                  </a:lnTo>
                  <a:lnTo>
                    <a:pt x="12" y="282"/>
                  </a:lnTo>
                  <a:lnTo>
                    <a:pt x="6" y="310"/>
                  </a:lnTo>
                  <a:lnTo>
                    <a:pt x="1" y="337"/>
                  </a:lnTo>
                  <a:lnTo>
                    <a:pt x="0" y="364"/>
                  </a:lnTo>
                  <a:lnTo>
                    <a:pt x="0" y="364"/>
                  </a:lnTo>
                  <a:lnTo>
                    <a:pt x="1" y="390"/>
                  </a:lnTo>
                  <a:lnTo>
                    <a:pt x="3" y="403"/>
                  </a:lnTo>
                  <a:lnTo>
                    <a:pt x="6" y="416"/>
                  </a:lnTo>
                  <a:lnTo>
                    <a:pt x="11" y="429"/>
                  </a:lnTo>
                  <a:lnTo>
                    <a:pt x="17" y="442"/>
                  </a:lnTo>
                  <a:lnTo>
                    <a:pt x="25" y="455"/>
                  </a:lnTo>
                  <a:lnTo>
                    <a:pt x="33" y="468"/>
                  </a:lnTo>
                  <a:lnTo>
                    <a:pt x="33" y="468"/>
                  </a:lnTo>
                  <a:lnTo>
                    <a:pt x="45" y="479"/>
                  </a:lnTo>
                  <a:lnTo>
                    <a:pt x="58" y="490"/>
                  </a:lnTo>
                  <a:lnTo>
                    <a:pt x="72" y="498"/>
                  </a:lnTo>
                  <a:lnTo>
                    <a:pt x="87" y="506"/>
                  </a:lnTo>
                  <a:lnTo>
                    <a:pt x="87" y="506"/>
                  </a:lnTo>
                  <a:lnTo>
                    <a:pt x="101" y="511"/>
                  </a:lnTo>
                  <a:lnTo>
                    <a:pt x="116" y="514"/>
                  </a:lnTo>
                  <a:lnTo>
                    <a:pt x="132" y="516"/>
                  </a:lnTo>
                  <a:lnTo>
                    <a:pt x="146" y="518"/>
                  </a:lnTo>
                  <a:lnTo>
                    <a:pt x="146" y="518"/>
                  </a:lnTo>
                  <a:lnTo>
                    <a:pt x="161" y="516"/>
                  </a:lnTo>
                  <a:lnTo>
                    <a:pt x="175" y="514"/>
                  </a:lnTo>
                  <a:lnTo>
                    <a:pt x="206" y="510"/>
                  </a:lnTo>
                  <a:lnTo>
                    <a:pt x="235" y="500"/>
                  </a:lnTo>
                  <a:lnTo>
                    <a:pt x="267" y="487"/>
                  </a:lnTo>
                  <a:lnTo>
                    <a:pt x="267" y="487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3489325" y="787400"/>
              <a:ext cx="307975" cy="250825"/>
            </a:xfrm>
            <a:custGeom>
              <a:avLst/>
              <a:gdLst>
                <a:gd name="T0" fmla="*/ 388 w 388"/>
                <a:gd name="T1" fmla="*/ 127 h 318"/>
                <a:gd name="T2" fmla="*/ 308 w 388"/>
                <a:gd name="T3" fmla="*/ 0 h 318"/>
                <a:gd name="T4" fmla="*/ 308 w 388"/>
                <a:gd name="T5" fmla="*/ 0 h 318"/>
                <a:gd name="T6" fmla="*/ 304 w 388"/>
                <a:gd name="T7" fmla="*/ 8 h 318"/>
                <a:gd name="T8" fmla="*/ 304 w 388"/>
                <a:gd name="T9" fmla="*/ 8 h 318"/>
                <a:gd name="T10" fmla="*/ 293 w 388"/>
                <a:gd name="T11" fmla="*/ 34 h 318"/>
                <a:gd name="T12" fmla="*/ 277 w 388"/>
                <a:gd name="T13" fmla="*/ 58 h 318"/>
                <a:gd name="T14" fmla="*/ 258 w 388"/>
                <a:gd name="T15" fmla="*/ 81 h 318"/>
                <a:gd name="T16" fmla="*/ 237 w 388"/>
                <a:gd name="T17" fmla="*/ 102 h 318"/>
                <a:gd name="T18" fmla="*/ 237 w 388"/>
                <a:gd name="T19" fmla="*/ 102 h 318"/>
                <a:gd name="T20" fmla="*/ 214 w 388"/>
                <a:gd name="T21" fmla="*/ 118 h 318"/>
                <a:gd name="T22" fmla="*/ 190 w 388"/>
                <a:gd name="T23" fmla="*/ 132 h 318"/>
                <a:gd name="T24" fmla="*/ 163 w 388"/>
                <a:gd name="T25" fmla="*/ 145 h 318"/>
                <a:gd name="T26" fmla="*/ 134 w 388"/>
                <a:gd name="T27" fmla="*/ 156 h 318"/>
                <a:gd name="T28" fmla="*/ 103 w 388"/>
                <a:gd name="T29" fmla="*/ 165 h 318"/>
                <a:gd name="T30" fmla="*/ 71 w 388"/>
                <a:gd name="T31" fmla="*/ 169 h 318"/>
                <a:gd name="T32" fmla="*/ 37 w 388"/>
                <a:gd name="T33" fmla="*/ 174 h 318"/>
                <a:gd name="T34" fmla="*/ 0 w 388"/>
                <a:gd name="T35" fmla="*/ 176 h 318"/>
                <a:gd name="T36" fmla="*/ 92 w 388"/>
                <a:gd name="T37" fmla="*/ 318 h 318"/>
                <a:gd name="T38" fmla="*/ 388 w 388"/>
                <a:gd name="T39" fmla="*/ 12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8" h="318">
                  <a:moveTo>
                    <a:pt x="388" y="127"/>
                  </a:moveTo>
                  <a:lnTo>
                    <a:pt x="308" y="0"/>
                  </a:lnTo>
                  <a:lnTo>
                    <a:pt x="308" y="0"/>
                  </a:lnTo>
                  <a:lnTo>
                    <a:pt x="304" y="8"/>
                  </a:lnTo>
                  <a:lnTo>
                    <a:pt x="304" y="8"/>
                  </a:lnTo>
                  <a:lnTo>
                    <a:pt x="293" y="34"/>
                  </a:lnTo>
                  <a:lnTo>
                    <a:pt x="277" y="58"/>
                  </a:lnTo>
                  <a:lnTo>
                    <a:pt x="258" y="81"/>
                  </a:lnTo>
                  <a:lnTo>
                    <a:pt x="237" y="102"/>
                  </a:lnTo>
                  <a:lnTo>
                    <a:pt x="237" y="102"/>
                  </a:lnTo>
                  <a:lnTo>
                    <a:pt x="214" y="118"/>
                  </a:lnTo>
                  <a:lnTo>
                    <a:pt x="190" y="132"/>
                  </a:lnTo>
                  <a:lnTo>
                    <a:pt x="163" y="145"/>
                  </a:lnTo>
                  <a:lnTo>
                    <a:pt x="134" y="156"/>
                  </a:lnTo>
                  <a:lnTo>
                    <a:pt x="103" y="165"/>
                  </a:lnTo>
                  <a:lnTo>
                    <a:pt x="71" y="169"/>
                  </a:lnTo>
                  <a:lnTo>
                    <a:pt x="37" y="174"/>
                  </a:lnTo>
                  <a:lnTo>
                    <a:pt x="0" y="176"/>
                  </a:lnTo>
                  <a:lnTo>
                    <a:pt x="92" y="318"/>
                  </a:lnTo>
                  <a:lnTo>
                    <a:pt x="388" y="127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7"/>
            <p:cNvSpPr>
              <a:spLocks/>
            </p:cNvSpPr>
            <p:nvPr/>
          </p:nvSpPr>
          <p:spPr bwMode="auto">
            <a:xfrm>
              <a:off x="3357563" y="604838"/>
              <a:ext cx="223838" cy="165100"/>
            </a:xfrm>
            <a:custGeom>
              <a:avLst/>
              <a:gdLst>
                <a:gd name="T0" fmla="*/ 95 w 282"/>
                <a:gd name="T1" fmla="*/ 194 h 208"/>
                <a:gd name="T2" fmla="*/ 95 w 282"/>
                <a:gd name="T3" fmla="*/ 194 h 208"/>
                <a:gd name="T4" fmla="*/ 105 w 282"/>
                <a:gd name="T5" fmla="*/ 194 h 208"/>
                <a:gd name="T6" fmla="*/ 105 w 282"/>
                <a:gd name="T7" fmla="*/ 194 h 208"/>
                <a:gd name="T8" fmla="*/ 132 w 282"/>
                <a:gd name="T9" fmla="*/ 195 h 208"/>
                <a:gd name="T10" fmla="*/ 156 w 282"/>
                <a:gd name="T11" fmla="*/ 195 h 208"/>
                <a:gd name="T12" fmla="*/ 156 w 282"/>
                <a:gd name="T13" fmla="*/ 195 h 208"/>
                <a:gd name="T14" fmla="*/ 177 w 282"/>
                <a:gd name="T15" fmla="*/ 195 h 208"/>
                <a:gd name="T16" fmla="*/ 195 w 282"/>
                <a:gd name="T17" fmla="*/ 194 h 208"/>
                <a:gd name="T18" fmla="*/ 222 w 282"/>
                <a:gd name="T19" fmla="*/ 190 h 208"/>
                <a:gd name="T20" fmla="*/ 243 w 282"/>
                <a:gd name="T21" fmla="*/ 184 h 208"/>
                <a:gd name="T22" fmla="*/ 256 w 282"/>
                <a:gd name="T23" fmla="*/ 179 h 208"/>
                <a:gd name="T24" fmla="*/ 256 w 282"/>
                <a:gd name="T25" fmla="*/ 179 h 208"/>
                <a:gd name="T26" fmla="*/ 266 w 282"/>
                <a:gd name="T27" fmla="*/ 173 h 208"/>
                <a:gd name="T28" fmla="*/ 272 w 282"/>
                <a:gd name="T29" fmla="*/ 166 h 208"/>
                <a:gd name="T30" fmla="*/ 275 w 282"/>
                <a:gd name="T31" fmla="*/ 161 h 208"/>
                <a:gd name="T32" fmla="*/ 279 w 282"/>
                <a:gd name="T33" fmla="*/ 157 h 208"/>
                <a:gd name="T34" fmla="*/ 279 w 282"/>
                <a:gd name="T35" fmla="*/ 157 h 208"/>
                <a:gd name="T36" fmla="*/ 282 w 282"/>
                <a:gd name="T37" fmla="*/ 145 h 208"/>
                <a:gd name="T38" fmla="*/ 282 w 282"/>
                <a:gd name="T39" fmla="*/ 132 h 208"/>
                <a:gd name="T40" fmla="*/ 282 w 282"/>
                <a:gd name="T41" fmla="*/ 132 h 208"/>
                <a:gd name="T42" fmla="*/ 282 w 282"/>
                <a:gd name="T43" fmla="*/ 118 h 208"/>
                <a:gd name="T44" fmla="*/ 279 w 282"/>
                <a:gd name="T45" fmla="*/ 103 h 208"/>
                <a:gd name="T46" fmla="*/ 274 w 282"/>
                <a:gd name="T47" fmla="*/ 86 h 208"/>
                <a:gd name="T48" fmla="*/ 267 w 282"/>
                <a:gd name="T49" fmla="*/ 70 h 208"/>
                <a:gd name="T50" fmla="*/ 259 w 282"/>
                <a:gd name="T51" fmla="*/ 50 h 208"/>
                <a:gd name="T52" fmla="*/ 250 w 282"/>
                <a:gd name="T53" fmla="*/ 33 h 208"/>
                <a:gd name="T54" fmla="*/ 237 w 282"/>
                <a:gd name="T55" fmla="*/ 16 h 208"/>
                <a:gd name="T56" fmla="*/ 224 w 282"/>
                <a:gd name="T57" fmla="*/ 0 h 208"/>
                <a:gd name="T58" fmla="*/ 0 w 282"/>
                <a:gd name="T59" fmla="*/ 144 h 208"/>
                <a:gd name="T60" fmla="*/ 40 w 282"/>
                <a:gd name="T61" fmla="*/ 208 h 208"/>
                <a:gd name="T62" fmla="*/ 40 w 282"/>
                <a:gd name="T63" fmla="*/ 208 h 208"/>
                <a:gd name="T64" fmla="*/ 53 w 282"/>
                <a:gd name="T65" fmla="*/ 202 h 208"/>
                <a:gd name="T66" fmla="*/ 66 w 282"/>
                <a:gd name="T67" fmla="*/ 197 h 208"/>
                <a:gd name="T68" fmla="*/ 80 w 282"/>
                <a:gd name="T69" fmla="*/ 194 h 208"/>
                <a:gd name="T70" fmla="*/ 95 w 282"/>
                <a:gd name="T71" fmla="*/ 194 h 208"/>
                <a:gd name="T72" fmla="*/ 95 w 282"/>
                <a:gd name="T73" fmla="*/ 19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2" h="208">
                  <a:moveTo>
                    <a:pt x="95" y="194"/>
                  </a:moveTo>
                  <a:lnTo>
                    <a:pt x="95" y="194"/>
                  </a:lnTo>
                  <a:lnTo>
                    <a:pt x="105" y="194"/>
                  </a:lnTo>
                  <a:lnTo>
                    <a:pt x="105" y="194"/>
                  </a:lnTo>
                  <a:lnTo>
                    <a:pt x="132" y="195"/>
                  </a:lnTo>
                  <a:lnTo>
                    <a:pt x="156" y="195"/>
                  </a:lnTo>
                  <a:lnTo>
                    <a:pt x="156" y="195"/>
                  </a:lnTo>
                  <a:lnTo>
                    <a:pt x="177" y="195"/>
                  </a:lnTo>
                  <a:lnTo>
                    <a:pt x="195" y="194"/>
                  </a:lnTo>
                  <a:lnTo>
                    <a:pt x="222" y="190"/>
                  </a:lnTo>
                  <a:lnTo>
                    <a:pt x="243" y="184"/>
                  </a:lnTo>
                  <a:lnTo>
                    <a:pt x="256" y="179"/>
                  </a:lnTo>
                  <a:lnTo>
                    <a:pt x="256" y="179"/>
                  </a:lnTo>
                  <a:lnTo>
                    <a:pt x="266" y="173"/>
                  </a:lnTo>
                  <a:lnTo>
                    <a:pt x="272" y="166"/>
                  </a:lnTo>
                  <a:lnTo>
                    <a:pt x="275" y="161"/>
                  </a:lnTo>
                  <a:lnTo>
                    <a:pt x="279" y="157"/>
                  </a:lnTo>
                  <a:lnTo>
                    <a:pt x="279" y="157"/>
                  </a:lnTo>
                  <a:lnTo>
                    <a:pt x="282" y="145"/>
                  </a:lnTo>
                  <a:lnTo>
                    <a:pt x="282" y="132"/>
                  </a:lnTo>
                  <a:lnTo>
                    <a:pt x="282" y="132"/>
                  </a:lnTo>
                  <a:lnTo>
                    <a:pt x="282" y="118"/>
                  </a:lnTo>
                  <a:lnTo>
                    <a:pt x="279" y="103"/>
                  </a:lnTo>
                  <a:lnTo>
                    <a:pt x="274" y="86"/>
                  </a:lnTo>
                  <a:lnTo>
                    <a:pt x="267" y="70"/>
                  </a:lnTo>
                  <a:lnTo>
                    <a:pt x="259" y="50"/>
                  </a:lnTo>
                  <a:lnTo>
                    <a:pt x="250" y="33"/>
                  </a:lnTo>
                  <a:lnTo>
                    <a:pt x="237" y="16"/>
                  </a:lnTo>
                  <a:lnTo>
                    <a:pt x="224" y="0"/>
                  </a:lnTo>
                  <a:lnTo>
                    <a:pt x="0" y="144"/>
                  </a:lnTo>
                  <a:lnTo>
                    <a:pt x="40" y="208"/>
                  </a:lnTo>
                  <a:lnTo>
                    <a:pt x="40" y="208"/>
                  </a:lnTo>
                  <a:lnTo>
                    <a:pt x="53" y="202"/>
                  </a:lnTo>
                  <a:lnTo>
                    <a:pt x="66" y="197"/>
                  </a:lnTo>
                  <a:lnTo>
                    <a:pt x="80" y="194"/>
                  </a:lnTo>
                  <a:lnTo>
                    <a:pt x="95" y="194"/>
                  </a:lnTo>
                  <a:lnTo>
                    <a:pt x="95" y="194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8"/>
            <p:cNvSpPr>
              <a:spLocks/>
            </p:cNvSpPr>
            <p:nvPr/>
          </p:nvSpPr>
          <p:spPr bwMode="auto">
            <a:xfrm>
              <a:off x="3101975" y="419100"/>
              <a:ext cx="628650" cy="1547813"/>
            </a:xfrm>
            <a:custGeom>
              <a:avLst/>
              <a:gdLst>
                <a:gd name="T0" fmla="*/ 175 w 793"/>
                <a:gd name="T1" fmla="*/ 74 h 1948"/>
                <a:gd name="T2" fmla="*/ 215 w 793"/>
                <a:gd name="T3" fmla="*/ 254 h 1948"/>
                <a:gd name="T4" fmla="*/ 242 w 793"/>
                <a:gd name="T5" fmla="*/ 286 h 1948"/>
                <a:gd name="T6" fmla="*/ 255 w 793"/>
                <a:gd name="T7" fmla="*/ 335 h 1948"/>
                <a:gd name="T8" fmla="*/ 247 w 793"/>
                <a:gd name="T9" fmla="*/ 375 h 1948"/>
                <a:gd name="T10" fmla="*/ 218 w 793"/>
                <a:gd name="T11" fmla="*/ 415 h 1948"/>
                <a:gd name="T12" fmla="*/ 200 w 793"/>
                <a:gd name="T13" fmla="*/ 444 h 1948"/>
                <a:gd name="T14" fmla="*/ 152 w 793"/>
                <a:gd name="T15" fmla="*/ 538 h 1948"/>
                <a:gd name="T16" fmla="*/ 68 w 793"/>
                <a:gd name="T17" fmla="*/ 615 h 1948"/>
                <a:gd name="T18" fmla="*/ 2 w 793"/>
                <a:gd name="T19" fmla="*/ 1832 h 1948"/>
                <a:gd name="T20" fmla="*/ 23 w 793"/>
                <a:gd name="T21" fmla="*/ 1890 h 1948"/>
                <a:gd name="T22" fmla="*/ 68 w 793"/>
                <a:gd name="T23" fmla="*/ 1932 h 1948"/>
                <a:gd name="T24" fmla="*/ 129 w 793"/>
                <a:gd name="T25" fmla="*/ 1948 h 1948"/>
                <a:gd name="T26" fmla="*/ 179 w 793"/>
                <a:gd name="T27" fmla="*/ 1937 h 1948"/>
                <a:gd name="T28" fmla="*/ 229 w 793"/>
                <a:gd name="T29" fmla="*/ 1900 h 1948"/>
                <a:gd name="T30" fmla="*/ 257 w 793"/>
                <a:gd name="T31" fmla="*/ 1845 h 1948"/>
                <a:gd name="T32" fmla="*/ 307 w 793"/>
                <a:gd name="T33" fmla="*/ 1818 h 1948"/>
                <a:gd name="T34" fmla="*/ 318 w 793"/>
                <a:gd name="T35" fmla="*/ 1869 h 1948"/>
                <a:gd name="T36" fmla="*/ 355 w 793"/>
                <a:gd name="T37" fmla="*/ 1917 h 1948"/>
                <a:gd name="T38" fmla="*/ 410 w 793"/>
                <a:gd name="T39" fmla="*/ 1945 h 1948"/>
                <a:gd name="T40" fmla="*/ 463 w 793"/>
                <a:gd name="T41" fmla="*/ 1945 h 1948"/>
                <a:gd name="T42" fmla="*/ 518 w 793"/>
                <a:gd name="T43" fmla="*/ 1917 h 1948"/>
                <a:gd name="T44" fmla="*/ 555 w 793"/>
                <a:gd name="T45" fmla="*/ 1869 h 1948"/>
                <a:gd name="T46" fmla="*/ 566 w 793"/>
                <a:gd name="T47" fmla="*/ 794 h 1948"/>
                <a:gd name="T48" fmla="*/ 410 w 793"/>
                <a:gd name="T49" fmla="*/ 635 h 1948"/>
                <a:gd name="T50" fmla="*/ 370 w 793"/>
                <a:gd name="T51" fmla="*/ 623 h 1948"/>
                <a:gd name="T52" fmla="*/ 339 w 793"/>
                <a:gd name="T53" fmla="*/ 598 h 1948"/>
                <a:gd name="T54" fmla="*/ 316 w 793"/>
                <a:gd name="T55" fmla="*/ 552 h 1948"/>
                <a:gd name="T56" fmla="*/ 318 w 793"/>
                <a:gd name="T57" fmla="*/ 502 h 1948"/>
                <a:gd name="T58" fmla="*/ 294 w 793"/>
                <a:gd name="T59" fmla="*/ 370 h 1948"/>
                <a:gd name="T60" fmla="*/ 524 w 793"/>
                <a:gd name="T61" fmla="*/ 198 h 1948"/>
                <a:gd name="T62" fmla="*/ 558 w 793"/>
                <a:gd name="T63" fmla="*/ 212 h 1948"/>
                <a:gd name="T64" fmla="*/ 598 w 793"/>
                <a:gd name="T65" fmla="*/ 269 h 1948"/>
                <a:gd name="T66" fmla="*/ 626 w 793"/>
                <a:gd name="T67" fmla="*/ 365 h 1948"/>
                <a:gd name="T68" fmla="*/ 616 w 793"/>
                <a:gd name="T69" fmla="*/ 406 h 1948"/>
                <a:gd name="T70" fmla="*/ 571 w 793"/>
                <a:gd name="T71" fmla="*/ 438 h 1948"/>
                <a:gd name="T72" fmla="*/ 453 w 793"/>
                <a:gd name="T73" fmla="*/ 449 h 1948"/>
                <a:gd name="T74" fmla="*/ 379 w 793"/>
                <a:gd name="T75" fmla="*/ 457 h 1948"/>
                <a:gd name="T76" fmla="*/ 336 w 793"/>
                <a:gd name="T77" fmla="*/ 523 h 1948"/>
                <a:gd name="T78" fmla="*/ 355 w 793"/>
                <a:gd name="T79" fmla="*/ 585 h 1948"/>
                <a:gd name="T80" fmla="*/ 411 w 793"/>
                <a:gd name="T81" fmla="*/ 614 h 1948"/>
                <a:gd name="T82" fmla="*/ 548 w 793"/>
                <a:gd name="T83" fmla="*/ 614 h 1948"/>
                <a:gd name="T84" fmla="*/ 690 w 793"/>
                <a:gd name="T85" fmla="*/ 564 h 1948"/>
                <a:gd name="T86" fmla="*/ 763 w 793"/>
                <a:gd name="T87" fmla="*/ 485 h 1948"/>
                <a:gd name="T88" fmla="*/ 792 w 793"/>
                <a:gd name="T89" fmla="*/ 390 h 1948"/>
                <a:gd name="T90" fmla="*/ 789 w 793"/>
                <a:gd name="T91" fmla="*/ 309 h 1948"/>
                <a:gd name="T92" fmla="*/ 726 w 793"/>
                <a:gd name="T93" fmla="*/ 156 h 1948"/>
                <a:gd name="T94" fmla="*/ 681 w 793"/>
                <a:gd name="T95" fmla="*/ 100 h 1948"/>
                <a:gd name="T96" fmla="*/ 594 w 793"/>
                <a:gd name="T97" fmla="*/ 30 h 1948"/>
                <a:gd name="T98" fmla="*/ 544 w 793"/>
                <a:gd name="T99" fmla="*/ 9 h 1948"/>
                <a:gd name="T100" fmla="*/ 471 w 793"/>
                <a:gd name="T101" fmla="*/ 0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93" h="1948">
                  <a:moveTo>
                    <a:pt x="471" y="0"/>
                  </a:moveTo>
                  <a:lnTo>
                    <a:pt x="146" y="0"/>
                  </a:lnTo>
                  <a:lnTo>
                    <a:pt x="146" y="0"/>
                  </a:lnTo>
                  <a:lnTo>
                    <a:pt x="163" y="46"/>
                  </a:lnTo>
                  <a:lnTo>
                    <a:pt x="175" y="74"/>
                  </a:lnTo>
                  <a:lnTo>
                    <a:pt x="184" y="106"/>
                  </a:lnTo>
                  <a:lnTo>
                    <a:pt x="194" y="140"/>
                  </a:lnTo>
                  <a:lnTo>
                    <a:pt x="202" y="177"/>
                  </a:lnTo>
                  <a:lnTo>
                    <a:pt x="210" y="214"/>
                  </a:lnTo>
                  <a:lnTo>
                    <a:pt x="215" y="254"/>
                  </a:lnTo>
                  <a:lnTo>
                    <a:pt x="215" y="254"/>
                  </a:lnTo>
                  <a:lnTo>
                    <a:pt x="228" y="264"/>
                  </a:lnTo>
                  <a:lnTo>
                    <a:pt x="237" y="277"/>
                  </a:lnTo>
                  <a:lnTo>
                    <a:pt x="237" y="277"/>
                  </a:lnTo>
                  <a:lnTo>
                    <a:pt x="242" y="286"/>
                  </a:lnTo>
                  <a:lnTo>
                    <a:pt x="247" y="295"/>
                  </a:lnTo>
                  <a:lnTo>
                    <a:pt x="250" y="304"/>
                  </a:lnTo>
                  <a:lnTo>
                    <a:pt x="253" y="314"/>
                  </a:lnTo>
                  <a:lnTo>
                    <a:pt x="255" y="325"/>
                  </a:lnTo>
                  <a:lnTo>
                    <a:pt x="255" y="335"/>
                  </a:lnTo>
                  <a:lnTo>
                    <a:pt x="255" y="345"/>
                  </a:lnTo>
                  <a:lnTo>
                    <a:pt x="253" y="356"/>
                  </a:lnTo>
                  <a:lnTo>
                    <a:pt x="253" y="356"/>
                  </a:lnTo>
                  <a:lnTo>
                    <a:pt x="250" y="365"/>
                  </a:lnTo>
                  <a:lnTo>
                    <a:pt x="247" y="375"/>
                  </a:lnTo>
                  <a:lnTo>
                    <a:pt x="244" y="385"/>
                  </a:lnTo>
                  <a:lnTo>
                    <a:pt x="237" y="393"/>
                  </a:lnTo>
                  <a:lnTo>
                    <a:pt x="233" y="401"/>
                  </a:lnTo>
                  <a:lnTo>
                    <a:pt x="224" y="409"/>
                  </a:lnTo>
                  <a:lnTo>
                    <a:pt x="218" y="415"/>
                  </a:lnTo>
                  <a:lnTo>
                    <a:pt x="210" y="422"/>
                  </a:lnTo>
                  <a:lnTo>
                    <a:pt x="210" y="422"/>
                  </a:lnTo>
                  <a:lnTo>
                    <a:pt x="207" y="423"/>
                  </a:lnTo>
                  <a:lnTo>
                    <a:pt x="207" y="423"/>
                  </a:lnTo>
                  <a:lnTo>
                    <a:pt x="200" y="444"/>
                  </a:lnTo>
                  <a:lnTo>
                    <a:pt x="194" y="464"/>
                  </a:lnTo>
                  <a:lnTo>
                    <a:pt x="186" y="483"/>
                  </a:lnTo>
                  <a:lnTo>
                    <a:pt x="176" y="502"/>
                  </a:lnTo>
                  <a:lnTo>
                    <a:pt x="165" y="520"/>
                  </a:lnTo>
                  <a:lnTo>
                    <a:pt x="152" y="538"/>
                  </a:lnTo>
                  <a:lnTo>
                    <a:pt x="137" y="556"/>
                  </a:lnTo>
                  <a:lnTo>
                    <a:pt x="123" y="572"/>
                  </a:lnTo>
                  <a:lnTo>
                    <a:pt x="123" y="572"/>
                  </a:lnTo>
                  <a:lnTo>
                    <a:pt x="97" y="594"/>
                  </a:lnTo>
                  <a:lnTo>
                    <a:pt x="68" y="615"/>
                  </a:lnTo>
                  <a:lnTo>
                    <a:pt x="36" y="633"/>
                  </a:lnTo>
                  <a:lnTo>
                    <a:pt x="0" y="647"/>
                  </a:lnTo>
                  <a:lnTo>
                    <a:pt x="0" y="1818"/>
                  </a:lnTo>
                  <a:lnTo>
                    <a:pt x="0" y="1818"/>
                  </a:lnTo>
                  <a:lnTo>
                    <a:pt x="2" y="1832"/>
                  </a:lnTo>
                  <a:lnTo>
                    <a:pt x="4" y="1845"/>
                  </a:lnTo>
                  <a:lnTo>
                    <a:pt x="7" y="1856"/>
                  </a:lnTo>
                  <a:lnTo>
                    <a:pt x="10" y="1869"/>
                  </a:lnTo>
                  <a:lnTo>
                    <a:pt x="17" y="1880"/>
                  </a:lnTo>
                  <a:lnTo>
                    <a:pt x="23" y="1890"/>
                  </a:lnTo>
                  <a:lnTo>
                    <a:pt x="29" y="1900"/>
                  </a:lnTo>
                  <a:lnTo>
                    <a:pt x="39" y="1909"/>
                  </a:lnTo>
                  <a:lnTo>
                    <a:pt x="47" y="1917"/>
                  </a:lnTo>
                  <a:lnTo>
                    <a:pt x="57" y="1926"/>
                  </a:lnTo>
                  <a:lnTo>
                    <a:pt x="68" y="1932"/>
                  </a:lnTo>
                  <a:lnTo>
                    <a:pt x="79" y="1937"/>
                  </a:lnTo>
                  <a:lnTo>
                    <a:pt x="91" y="1942"/>
                  </a:lnTo>
                  <a:lnTo>
                    <a:pt x="104" y="1945"/>
                  </a:lnTo>
                  <a:lnTo>
                    <a:pt x="116" y="1946"/>
                  </a:lnTo>
                  <a:lnTo>
                    <a:pt x="129" y="1948"/>
                  </a:lnTo>
                  <a:lnTo>
                    <a:pt x="129" y="1948"/>
                  </a:lnTo>
                  <a:lnTo>
                    <a:pt x="142" y="1946"/>
                  </a:lnTo>
                  <a:lnTo>
                    <a:pt x="155" y="1945"/>
                  </a:lnTo>
                  <a:lnTo>
                    <a:pt x="168" y="1942"/>
                  </a:lnTo>
                  <a:lnTo>
                    <a:pt x="179" y="1937"/>
                  </a:lnTo>
                  <a:lnTo>
                    <a:pt x="191" y="1932"/>
                  </a:lnTo>
                  <a:lnTo>
                    <a:pt x="202" y="1926"/>
                  </a:lnTo>
                  <a:lnTo>
                    <a:pt x="212" y="1917"/>
                  </a:lnTo>
                  <a:lnTo>
                    <a:pt x="221" y="1909"/>
                  </a:lnTo>
                  <a:lnTo>
                    <a:pt x="229" y="1900"/>
                  </a:lnTo>
                  <a:lnTo>
                    <a:pt x="237" y="1890"/>
                  </a:lnTo>
                  <a:lnTo>
                    <a:pt x="244" y="1880"/>
                  </a:lnTo>
                  <a:lnTo>
                    <a:pt x="249" y="1869"/>
                  </a:lnTo>
                  <a:lnTo>
                    <a:pt x="253" y="1856"/>
                  </a:lnTo>
                  <a:lnTo>
                    <a:pt x="257" y="1845"/>
                  </a:lnTo>
                  <a:lnTo>
                    <a:pt x="258" y="1832"/>
                  </a:lnTo>
                  <a:lnTo>
                    <a:pt x="258" y="1818"/>
                  </a:lnTo>
                  <a:lnTo>
                    <a:pt x="258" y="875"/>
                  </a:lnTo>
                  <a:lnTo>
                    <a:pt x="307" y="875"/>
                  </a:lnTo>
                  <a:lnTo>
                    <a:pt x="307" y="1818"/>
                  </a:lnTo>
                  <a:lnTo>
                    <a:pt x="307" y="1818"/>
                  </a:lnTo>
                  <a:lnTo>
                    <a:pt x="308" y="1832"/>
                  </a:lnTo>
                  <a:lnTo>
                    <a:pt x="310" y="1845"/>
                  </a:lnTo>
                  <a:lnTo>
                    <a:pt x="313" y="1856"/>
                  </a:lnTo>
                  <a:lnTo>
                    <a:pt x="318" y="1869"/>
                  </a:lnTo>
                  <a:lnTo>
                    <a:pt x="323" y="1880"/>
                  </a:lnTo>
                  <a:lnTo>
                    <a:pt x="329" y="1890"/>
                  </a:lnTo>
                  <a:lnTo>
                    <a:pt x="337" y="1900"/>
                  </a:lnTo>
                  <a:lnTo>
                    <a:pt x="345" y="1909"/>
                  </a:lnTo>
                  <a:lnTo>
                    <a:pt x="355" y="1917"/>
                  </a:lnTo>
                  <a:lnTo>
                    <a:pt x="365" y="1926"/>
                  </a:lnTo>
                  <a:lnTo>
                    <a:pt x="374" y="1932"/>
                  </a:lnTo>
                  <a:lnTo>
                    <a:pt x="386" y="1937"/>
                  </a:lnTo>
                  <a:lnTo>
                    <a:pt x="399" y="1942"/>
                  </a:lnTo>
                  <a:lnTo>
                    <a:pt x="410" y="1945"/>
                  </a:lnTo>
                  <a:lnTo>
                    <a:pt x="423" y="1946"/>
                  </a:lnTo>
                  <a:lnTo>
                    <a:pt x="436" y="1948"/>
                  </a:lnTo>
                  <a:lnTo>
                    <a:pt x="436" y="1948"/>
                  </a:lnTo>
                  <a:lnTo>
                    <a:pt x="450" y="1946"/>
                  </a:lnTo>
                  <a:lnTo>
                    <a:pt x="463" y="1945"/>
                  </a:lnTo>
                  <a:lnTo>
                    <a:pt x="474" y="1942"/>
                  </a:lnTo>
                  <a:lnTo>
                    <a:pt x="487" y="1937"/>
                  </a:lnTo>
                  <a:lnTo>
                    <a:pt x="498" y="1932"/>
                  </a:lnTo>
                  <a:lnTo>
                    <a:pt x="508" y="1926"/>
                  </a:lnTo>
                  <a:lnTo>
                    <a:pt x="518" y="1917"/>
                  </a:lnTo>
                  <a:lnTo>
                    <a:pt x="527" y="1909"/>
                  </a:lnTo>
                  <a:lnTo>
                    <a:pt x="536" y="1900"/>
                  </a:lnTo>
                  <a:lnTo>
                    <a:pt x="544" y="1890"/>
                  </a:lnTo>
                  <a:lnTo>
                    <a:pt x="550" y="1880"/>
                  </a:lnTo>
                  <a:lnTo>
                    <a:pt x="555" y="1869"/>
                  </a:lnTo>
                  <a:lnTo>
                    <a:pt x="560" y="1856"/>
                  </a:lnTo>
                  <a:lnTo>
                    <a:pt x="563" y="1845"/>
                  </a:lnTo>
                  <a:lnTo>
                    <a:pt x="565" y="1832"/>
                  </a:lnTo>
                  <a:lnTo>
                    <a:pt x="566" y="1818"/>
                  </a:lnTo>
                  <a:lnTo>
                    <a:pt x="566" y="794"/>
                  </a:lnTo>
                  <a:lnTo>
                    <a:pt x="563" y="791"/>
                  </a:lnTo>
                  <a:lnTo>
                    <a:pt x="465" y="638"/>
                  </a:lnTo>
                  <a:lnTo>
                    <a:pt x="465" y="638"/>
                  </a:lnTo>
                  <a:lnTo>
                    <a:pt x="437" y="636"/>
                  </a:lnTo>
                  <a:lnTo>
                    <a:pt x="410" y="635"/>
                  </a:lnTo>
                  <a:lnTo>
                    <a:pt x="410" y="635"/>
                  </a:lnTo>
                  <a:lnTo>
                    <a:pt x="399" y="633"/>
                  </a:lnTo>
                  <a:lnTo>
                    <a:pt x="389" y="631"/>
                  </a:lnTo>
                  <a:lnTo>
                    <a:pt x="379" y="627"/>
                  </a:lnTo>
                  <a:lnTo>
                    <a:pt x="370" y="623"/>
                  </a:lnTo>
                  <a:lnTo>
                    <a:pt x="361" y="618"/>
                  </a:lnTo>
                  <a:lnTo>
                    <a:pt x="353" y="612"/>
                  </a:lnTo>
                  <a:lnTo>
                    <a:pt x="345" y="606"/>
                  </a:lnTo>
                  <a:lnTo>
                    <a:pt x="339" y="598"/>
                  </a:lnTo>
                  <a:lnTo>
                    <a:pt x="339" y="598"/>
                  </a:lnTo>
                  <a:lnTo>
                    <a:pt x="332" y="589"/>
                  </a:lnTo>
                  <a:lnTo>
                    <a:pt x="326" y="580"/>
                  </a:lnTo>
                  <a:lnTo>
                    <a:pt x="323" y="572"/>
                  </a:lnTo>
                  <a:lnTo>
                    <a:pt x="320" y="562"/>
                  </a:lnTo>
                  <a:lnTo>
                    <a:pt x="316" y="552"/>
                  </a:lnTo>
                  <a:lnTo>
                    <a:pt x="315" y="541"/>
                  </a:lnTo>
                  <a:lnTo>
                    <a:pt x="315" y="531"/>
                  </a:lnTo>
                  <a:lnTo>
                    <a:pt x="315" y="522"/>
                  </a:lnTo>
                  <a:lnTo>
                    <a:pt x="315" y="522"/>
                  </a:lnTo>
                  <a:lnTo>
                    <a:pt x="318" y="502"/>
                  </a:lnTo>
                  <a:lnTo>
                    <a:pt x="324" y="485"/>
                  </a:lnTo>
                  <a:lnTo>
                    <a:pt x="334" y="469"/>
                  </a:lnTo>
                  <a:lnTo>
                    <a:pt x="347" y="454"/>
                  </a:lnTo>
                  <a:lnTo>
                    <a:pt x="305" y="388"/>
                  </a:lnTo>
                  <a:lnTo>
                    <a:pt x="294" y="370"/>
                  </a:lnTo>
                  <a:lnTo>
                    <a:pt x="311" y="359"/>
                  </a:lnTo>
                  <a:lnTo>
                    <a:pt x="534" y="217"/>
                  </a:lnTo>
                  <a:lnTo>
                    <a:pt x="534" y="217"/>
                  </a:lnTo>
                  <a:lnTo>
                    <a:pt x="527" y="208"/>
                  </a:lnTo>
                  <a:lnTo>
                    <a:pt x="524" y="198"/>
                  </a:lnTo>
                  <a:lnTo>
                    <a:pt x="519" y="188"/>
                  </a:lnTo>
                  <a:lnTo>
                    <a:pt x="518" y="179"/>
                  </a:lnTo>
                  <a:lnTo>
                    <a:pt x="518" y="179"/>
                  </a:lnTo>
                  <a:lnTo>
                    <a:pt x="537" y="193"/>
                  </a:lnTo>
                  <a:lnTo>
                    <a:pt x="558" y="212"/>
                  </a:lnTo>
                  <a:lnTo>
                    <a:pt x="558" y="212"/>
                  </a:lnTo>
                  <a:lnTo>
                    <a:pt x="558" y="212"/>
                  </a:lnTo>
                  <a:lnTo>
                    <a:pt x="573" y="230"/>
                  </a:lnTo>
                  <a:lnTo>
                    <a:pt x="585" y="249"/>
                  </a:lnTo>
                  <a:lnTo>
                    <a:pt x="598" y="269"/>
                  </a:lnTo>
                  <a:lnTo>
                    <a:pt x="608" y="290"/>
                  </a:lnTo>
                  <a:lnTo>
                    <a:pt x="616" y="309"/>
                  </a:lnTo>
                  <a:lnTo>
                    <a:pt x="623" y="330"/>
                  </a:lnTo>
                  <a:lnTo>
                    <a:pt x="626" y="348"/>
                  </a:lnTo>
                  <a:lnTo>
                    <a:pt x="626" y="365"/>
                  </a:lnTo>
                  <a:lnTo>
                    <a:pt x="626" y="365"/>
                  </a:lnTo>
                  <a:lnTo>
                    <a:pt x="624" y="383"/>
                  </a:lnTo>
                  <a:lnTo>
                    <a:pt x="621" y="398"/>
                  </a:lnTo>
                  <a:lnTo>
                    <a:pt x="621" y="398"/>
                  </a:lnTo>
                  <a:lnTo>
                    <a:pt x="616" y="406"/>
                  </a:lnTo>
                  <a:lnTo>
                    <a:pt x="610" y="414"/>
                  </a:lnTo>
                  <a:lnTo>
                    <a:pt x="602" y="422"/>
                  </a:lnTo>
                  <a:lnTo>
                    <a:pt x="589" y="430"/>
                  </a:lnTo>
                  <a:lnTo>
                    <a:pt x="589" y="430"/>
                  </a:lnTo>
                  <a:lnTo>
                    <a:pt x="571" y="438"/>
                  </a:lnTo>
                  <a:lnTo>
                    <a:pt x="547" y="444"/>
                  </a:lnTo>
                  <a:lnTo>
                    <a:pt x="516" y="448"/>
                  </a:lnTo>
                  <a:lnTo>
                    <a:pt x="479" y="449"/>
                  </a:lnTo>
                  <a:lnTo>
                    <a:pt x="479" y="449"/>
                  </a:lnTo>
                  <a:lnTo>
                    <a:pt x="453" y="449"/>
                  </a:lnTo>
                  <a:lnTo>
                    <a:pt x="426" y="448"/>
                  </a:lnTo>
                  <a:lnTo>
                    <a:pt x="426" y="448"/>
                  </a:lnTo>
                  <a:lnTo>
                    <a:pt x="410" y="448"/>
                  </a:lnTo>
                  <a:lnTo>
                    <a:pt x="394" y="451"/>
                  </a:lnTo>
                  <a:lnTo>
                    <a:pt x="379" y="457"/>
                  </a:lnTo>
                  <a:lnTo>
                    <a:pt x="365" y="467"/>
                  </a:lnTo>
                  <a:lnTo>
                    <a:pt x="353" y="478"/>
                  </a:lnTo>
                  <a:lnTo>
                    <a:pt x="345" y="491"/>
                  </a:lnTo>
                  <a:lnTo>
                    <a:pt x="339" y="506"/>
                  </a:lnTo>
                  <a:lnTo>
                    <a:pt x="336" y="523"/>
                  </a:lnTo>
                  <a:lnTo>
                    <a:pt x="336" y="523"/>
                  </a:lnTo>
                  <a:lnTo>
                    <a:pt x="336" y="540"/>
                  </a:lnTo>
                  <a:lnTo>
                    <a:pt x="339" y="556"/>
                  </a:lnTo>
                  <a:lnTo>
                    <a:pt x="345" y="570"/>
                  </a:lnTo>
                  <a:lnTo>
                    <a:pt x="355" y="585"/>
                  </a:lnTo>
                  <a:lnTo>
                    <a:pt x="366" y="596"/>
                  </a:lnTo>
                  <a:lnTo>
                    <a:pt x="379" y="604"/>
                  </a:lnTo>
                  <a:lnTo>
                    <a:pt x="394" y="610"/>
                  </a:lnTo>
                  <a:lnTo>
                    <a:pt x="411" y="614"/>
                  </a:lnTo>
                  <a:lnTo>
                    <a:pt x="411" y="614"/>
                  </a:lnTo>
                  <a:lnTo>
                    <a:pt x="445" y="617"/>
                  </a:lnTo>
                  <a:lnTo>
                    <a:pt x="479" y="617"/>
                  </a:lnTo>
                  <a:lnTo>
                    <a:pt x="479" y="617"/>
                  </a:lnTo>
                  <a:lnTo>
                    <a:pt x="515" y="615"/>
                  </a:lnTo>
                  <a:lnTo>
                    <a:pt x="548" y="614"/>
                  </a:lnTo>
                  <a:lnTo>
                    <a:pt x="581" y="607"/>
                  </a:lnTo>
                  <a:lnTo>
                    <a:pt x="611" y="601"/>
                  </a:lnTo>
                  <a:lnTo>
                    <a:pt x="639" y="591"/>
                  </a:lnTo>
                  <a:lnTo>
                    <a:pt x="664" y="578"/>
                  </a:lnTo>
                  <a:lnTo>
                    <a:pt x="690" y="564"/>
                  </a:lnTo>
                  <a:lnTo>
                    <a:pt x="713" y="548"/>
                  </a:lnTo>
                  <a:lnTo>
                    <a:pt x="713" y="548"/>
                  </a:lnTo>
                  <a:lnTo>
                    <a:pt x="732" y="528"/>
                  </a:lnTo>
                  <a:lnTo>
                    <a:pt x="750" y="507"/>
                  </a:lnTo>
                  <a:lnTo>
                    <a:pt x="763" y="485"/>
                  </a:lnTo>
                  <a:lnTo>
                    <a:pt x="774" y="462"/>
                  </a:lnTo>
                  <a:lnTo>
                    <a:pt x="774" y="462"/>
                  </a:lnTo>
                  <a:lnTo>
                    <a:pt x="784" y="438"/>
                  </a:lnTo>
                  <a:lnTo>
                    <a:pt x="789" y="414"/>
                  </a:lnTo>
                  <a:lnTo>
                    <a:pt x="792" y="390"/>
                  </a:lnTo>
                  <a:lnTo>
                    <a:pt x="793" y="365"/>
                  </a:lnTo>
                  <a:lnTo>
                    <a:pt x="793" y="365"/>
                  </a:lnTo>
                  <a:lnTo>
                    <a:pt x="793" y="346"/>
                  </a:lnTo>
                  <a:lnTo>
                    <a:pt x="790" y="327"/>
                  </a:lnTo>
                  <a:lnTo>
                    <a:pt x="789" y="309"/>
                  </a:lnTo>
                  <a:lnTo>
                    <a:pt x="784" y="291"/>
                  </a:lnTo>
                  <a:lnTo>
                    <a:pt x="774" y="256"/>
                  </a:lnTo>
                  <a:lnTo>
                    <a:pt x="761" y="220"/>
                  </a:lnTo>
                  <a:lnTo>
                    <a:pt x="743" y="188"/>
                  </a:lnTo>
                  <a:lnTo>
                    <a:pt x="726" y="156"/>
                  </a:lnTo>
                  <a:lnTo>
                    <a:pt x="703" y="127"/>
                  </a:lnTo>
                  <a:lnTo>
                    <a:pt x="681" y="100"/>
                  </a:lnTo>
                  <a:lnTo>
                    <a:pt x="681" y="100"/>
                  </a:lnTo>
                  <a:lnTo>
                    <a:pt x="681" y="100"/>
                  </a:lnTo>
                  <a:lnTo>
                    <a:pt x="681" y="100"/>
                  </a:lnTo>
                  <a:lnTo>
                    <a:pt x="655" y="74"/>
                  </a:lnTo>
                  <a:lnTo>
                    <a:pt x="627" y="53"/>
                  </a:lnTo>
                  <a:lnTo>
                    <a:pt x="627" y="53"/>
                  </a:lnTo>
                  <a:lnTo>
                    <a:pt x="610" y="40"/>
                  </a:lnTo>
                  <a:lnTo>
                    <a:pt x="594" y="30"/>
                  </a:lnTo>
                  <a:lnTo>
                    <a:pt x="594" y="30"/>
                  </a:lnTo>
                  <a:lnTo>
                    <a:pt x="577" y="22"/>
                  </a:lnTo>
                  <a:lnTo>
                    <a:pt x="563" y="16"/>
                  </a:lnTo>
                  <a:lnTo>
                    <a:pt x="563" y="16"/>
                  </a:lnTo>
                  <a:lnTo>
                    <a:pt x="544" y="9"/>
                  </a:lnTo>
                  <a:lnTo>
                    <a:pt x="524" y="4"/>
                  </a:lnTo>
                  <a:lnTo>
                    <a:pt x="503" y="0"/>
                  </a:lnTo>
                  <a:lnTo>
                    <a:pt x="482" y="0"/>
                  </a:lnTo>
                  <a:lnTo>
                    <a:pt x="482" y="0"/>
                  </a:lnTo>
                  <a:lnTo>
                    <a:pt x="471" y="0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" name="矩形 8"/>
          <p:cNvSpPr/>
          <p:nvPr userDrawn="1"/>
        </p:nvSpPr>
        <p:spPr>
          <a:xfrm>
            <a:off x="10801339" y="417624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多元入學</a:t>
            </a:r>
            <a:endParaRPr lang="en-US" altLang="zh-TW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管道</a:t>
            </a:r>
            <a:endParaRPr lang="zh-TW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3471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7472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268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595" indent="0">
              <a:buNone/>
              <a:defRPr sz="1200"/>
            </a:lvl2pPr>
            <a:lvl3pPr marL="913190" indent="0">
              <a:buNone/>
              <a:defRPr sz="1000"/>
            </a:lvl3pPr>
            <a:lvl4pPr marL="1369786" indent="0">
              <a:buNone/>
              <a:defRPr sz="900"/>
            </a:lvl4pPr>
            <a:lvl5pPr marL="1826382" indent="0">
              <a:buNone/>
              <a:defRPr sz="900"/>
            </a:lvl5pPr>
            <a:lvl6pPr marL="2282983" indent="0">
              <a:buNone/>
              <a:defRPr sz="900"/>
            </a:lvl6pPr>
            <a:lvl7pPr marL="2739581" indent="0">
              <a:buNone/>
              <a:defRPr sz="900"/>
            </a:lvl7pPr>
            <a:lvl8pPr marL="3196177" indent="0">
              <a:buNone/>
              <a:defRPr sz="900"/>
            </a:lvl8pPr>
            <a:lvl9pPr marL="3652776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6678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595" indent="0">
              <a:buNone/>
              <a:defRPr sz="2800"/>
            </a:lvl2pPr>
            <a:lvl3pPr marL="913190" indent="0">
              <a:buNone/>
              <a:defRPr sz="2400"/>
            </a:lvl3pPr>
            <a:lvl4pPr marL="1369786" indent="0">
              <a:buNone/>
              <a:defRPr sz="2000"/>
            </a:lvl4pPr>
            <a:lvl5pPr marL="1826382" indent="0">
              <a:buNone/>
              <a:defRPr sz="2000"/>
            </a:lvl5pPr>
            <a:lvl6pPr marL="2282983" indent="0">
              <a:buNone/>
              <a:defRPr sz="2000"/>
            </a:lvl6pPr>
            <a:lvl7pPr marL="2739581" indent="0">
              <a:buNone/>
              <a:defRPr sz="2000"/>
            </a:lvl7pPr>
            <a:lvl8pPr marL="3196177" indent="0">
              <a:buNone/>
              <a:defRPr sz="2000"/>
            </a:lvl8pPr>
            <a:lvl9pPr marL="3652776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595" indent="0">
              <a:buNone/>
              <a:defRPr sz="1200"/>
            </a:lvl2pPr>
            <a:lvl3pPr marL="913190" indent="0">
              <a:buNone/>
              <a:defRPr sz="1000"/>
            </a:lvl3pPr>
            <a:lvl4pPr marL="1369786" indent="0">
              <a:buNone/>
              <a:defRPr sz="900"/>
            </a:lvl4pPr>
            <a:lvl5pPr marL="1826382" indent="0">
              <a:buNone/>
              <a:defRPr sz="900"/>
            </a:lvl5pPr>
            <a:lvl6pPr marL="2282983" indent="0">
              <a:buNone/>
              <a:defRPr sz="900"/>
            </a:lvl6pPr>
            <a:lvl7pPr marL="2739581" indent="0">
              <a:buNone/>
              <a:defRPr sz="900"/>
            </a:lvl7pPr>
            <a:lvl8pPr marL="3196177" indent="0">
              <a:buNone/>
              <a:defRPr sz="900"/>
            </a:lvl8pPr>
            <a:lvl9pPr marL="3652776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493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3776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56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56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8046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圓角矩形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528-B1FF-4074-8E27-564860C57769}" type="datetimeFigureOut">
              <a:rPr lang="zh-TW" altLang="en-US" smtClean="0">
                <a:solidFill>
                  <a:srgbClr val="696464"/>
                </a:solidFill>
              </a:rPr>
              <a:pPr/>
              <a:t>2024/11/7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4BCF9A4-59F6-42DB-B50E-ADB5A5632F2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32488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528-B1FF-4074-8E27-564860C57769}" type="datetimeFigureOut">
              <a:rPr lang="zh-TW" altLang="en-US" smtClean="0">
                <a:solidFill>
                  <a:srgbClr val="696464"/>
                </a:solidFill>
              </a:rPr>
              <a:pPr/>
              <a:t>2024/11/7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F9A4-59F6-42DB-B50E-ADB5A5632F2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310415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圓角矩形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528-B1FF-4074-8E27-564860C57769}" type="datetimeFigureOut">
              <a:rPr lang="zh-TW" altLang="en-US" smtClean="0">
                <a:solidFill>
                  <a:srgbClr val="696464"/>
                </a:solidFill>
              </a:rPr>
              <a:pPr/>
              <a:t>2024/11/7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14BCF9A4-59F6-42DB-B50E-ADB5A5632F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0984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528-B1FF-4074-8E27-564860C57769}" type="datetimeFigureOut">
              <a:rPr lang="zh-TW" altLang="en-US" smtClean="0">
                <a:solidFill>
                  <a:srgbClr val="696464"/>
                </a:solidFill>
              </a:rPr>
              <a:pPr/>
              <a:t>2024/11/7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F9A4-59F6-42DB-B50E-ADB5A5632F2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1837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22A7-F769-4AFF-B2CC-DAFAA6BFAAE7}" type="datetimeFigureOut">
              <a:rPr lang="zh-TW" altLang="en-US" smtClean="0"/>
              <a:t>2024/11/7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CC41-8AEA-436C-8AD5-56EE5061ADC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0801341" y="5092588"/>
            <a:ext cx="551167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84CC41-8AEA-436C-8AD5-56EE5061ADC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0801339" y="0"/>
            <a:ext cx="1390663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0801339" y="417624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多元入學</a:t>
            </a:r>
            <a:endParaRPr lang="en-US" altLang="zh-TW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管道</a:t>
            </a:r>
            <a:endParaRPr lang="zh-TW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10801339" y="1971333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個人申請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0801339" y="2748187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考試入學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10801339" y="3531959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警大、警專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10801339" y="4309259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科技校院日間四年制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0801339" y="5087471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特殊選才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10801339" y="5876803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其他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10801339" y="1204905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繁星推薦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17" name="组合 113"/>
          <p:cNvGrpSpPr/>
          <p:nvPr userDrawn="1"/>
        </p:nvGrpSpPr>
        <p:grpSpPr>
          <a:xfrm>
            <a:off x="221823" y="5551715"/>
            <a:ext cx="521152" cy="1169761"/>
            <a:chOff x="1736725" y="0"/>
            <a:chExt cx="876300" cy="1966913"/>
          </a:xfrm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1736725" y="939800"/>
              <a:ext cx="220663" cy="227013"/>
            </a:xfrm>
            <a:custGeom>
              <a:avLst/>
              <a:gdLst>
                <a:gd name="T0" fmla="*/ 56 w 279"/>
                <a:gd name="T1" fmla="*/ 30 h 285"/>
                <a:gd name="T2" fmla="*/ 56 w 279"/>
                <a:gd name="T3" fmla="*/ 30 h 285"/>
                <a:gd name="T4" fmla="*/ 55 w 279"/>
                <a:gd name="T5" fmla="*/ 30 h 285"/>
                <a:gd name="T6" fmla="*/ 55 w 279"/>
                <a:gd name="T7" fmla="*/ 30 h 285"/>
                <a:gd name="T8" fmla="*/ 0 w 279"/>
                <a:gd name="T9" fmla="*/ 29 h 285"/>
                <a:gd name="T10" fmla="*/ 0 w 279"/>
                <a:gd name="T11" fmla="*/ 29 h 285"/>
                <a:gd name="T12" fmla="*/ 0 w 279"/>
                <a:gd name="T13" fmla="*/ 48 h 285"/>
                <a:gd name="T14" fmla="*/ 2 w 279"/>
                <a:gd name="T15" fmla="*/ 69 h 285"/>
                <a:gd name="T16" fmla="*/ 5 w 279"/>
                <a:gd name="T17" fmla="*/ 87 h 285"/>
                <a:gd name="T18" fmla="*/ 10 w 279"/>
                <a:gd name="T19" fmla="*/ 106 h 285"/>
                <a:gd name="T20" fmla="*/ 16 w 279"/>
                <a:gd name="T21" fmla="*/ 124 h 285"/>
                <a:gd name="T22" fmla="*/ 24 w 279"/>
                <a:gd name="T23" fmla="*/ 141 h 285"/>
                <a:gd name="T24" fmla="*/ 32 w 279"/>
                <a:gd name="T25" fmla="*/ 157 h 285"/>
                <a:gd name="T26" fmla="*/ 43 w 279"/>
                <a:gd name="T27" fmla="*/ 174 h 285"/>
                <a:gd name="T28" fmla="*/ 55 w 279"/>
                <a:gd name="T29" fmla="*/ 190 h 285"/>
                <a:gd name="T30" fmla="*/ 68 w 279"/>
                <a:gd name="T31" fmla="*/ 203 h 285"/>
                <a:gd name="T32" fmla="*/ 82 w 279"/>
                <a:gd name="T33" fmla="*/ 217 h 285"/>
                <a:gd name="T34" fmla="*/ 98 w 279"/>
                <a:gd name="T35" fmla="*/ 228 h 285"/>
                <a:gd name="T36" fmla="*/ 114 w 279"/>
                <a:gd name="T37" fmla="*/ 238 h 285"/>
                <a:gd name="T38" fmla="*/ 132 w 279"/>
                <a:gd name="T39" fmla="*/ 248 h 285"/>
                <a:gd name="T40" fmla="*/ 150 w 279"/>
                <a:gd name="T41" fmla="*/ 256 h 285"/>
                <a:gd name="T42" fmla="*/ 169 w 279"/>
                <a:gd name="T43" fmla="*/ 262 h 285"/>
                <a:gd name="T44" fmla="*/ 219 w 279"/>
                <a:gd name="T45" fmla="*/ 275 h 285"/>
                <a:gd name="T46" fmla="*/ 219 w 279"/>
                <a:gd name="T47" fmla="*/ 275 h 285"/>
                <a:gd name="T48" fmla="*/ 235 w 279"/>
                <a:gd name="T49" fmla="*/ 280 h 285"/>
                <a:gd name="T50" fmla="*/ 250 w 279"/>
                <a:gd name="T51" fmla="*/ 282 h 285"/>
                <a:gd name="T52" fmla="*/ 279 w 279"/>
                <a:gd name="T53" fmla="*/ 285 h 285"/>
                <a:gd name="T54" fmla="*/ 279 w 279"/>
                <a:gd name="T55" fmla="*/ 0 h 285"/>
                <a:gd name="T56" fmla="*/ 279 w 279"/>
                <a:gd name="T57" fmla="*/ 0 h 285"/>
                <a:gd name="T58" fmla="*/ 255 w 279"/>
                <a:gd name="T59" fmla="*/ 6 h 285"/>
                <a:gd name="T60" fmla="*/ 230 w 279"/>
                <a:gd name="T61" fmla="*/ 12 h 285"/>
                <a:gd name="T62" fmla="*/ 205 w 279"/>
                <a:gd name="T63" fmla="*/ 17 h 285"/>
                <a:gd name="T64" fmla="*/ 177 w 279"/>
                <a:gd name="T65" fmla="*/ 22 h 285"/>
                <a:gd name="T66" fmla="*/ 150 w 279"/>
                <a:gd name="T67" fmla="*/ 25 h 285"/>
                <a:gd name="T68" fmla="*/ 119 w 279"/>
                <a:gd name="T69" fmla="*/ 29 h 285"/>
                <a:gd name="T70" fmla="*/ 89 w 279"/>
                <a:gd name="T71" fmla="*/ 30 h 285"/>
                <a:gd name="T72" fmla="*/ 56 w 279"/>
                <a:gd name="T73" fmla="*/ 30 h 285"/>
                <a:gd name="T74" fmla="*/ 56 w 279"/>
                <a:gd name="T75" fmla="*/ 3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9" h="285">
                  <a:moveTo>
                    <a:pt x="56" y="30"/>
                  </a:moveTo>
                  <a:lnTo>
                    <a:pt x="56" y="30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48"/>
                  </a:lnTo>
                  <a:lnTo>
                    <a:pt x="2" y="69"/>
                  </a:lnTo>
                  <a:lnTo>
                    <a:pt x="5" y="87"/>
                  </a:lnTo>
                  <a:lnTo>
                    <a:pt x="10" y="106"/>
                  </a:lnTo>
                  <a:lnTo>
                    <a:pt x="16" y="124"/>
                  </a:lnTo>
                  <a:lnTo>
                    <a:pt x="24" y="141"/>
                  </a:lnTo>
                  <a:lnTo>
                    <a:pt x="32" y="157"/>
                  </a:lnTo>
                  <a:lnTo>
                    <a:pt x="43" y="174"/>
                  </a:lnTo>
                  <a:lnTo>
                    <a:pt x="55" y="190"/>
                  </a:lnTo>
                  <a:lnTo>
                    <a:pt x="68" y="203"/>
                  </a:lnTo>
                  <a:lnTo>
                    <a:pt x="82" y="217"/>
                  </a:lnTo>
                  <a:lnTo>
                    <a:pt x="98" y="228"/>
                  </a:lnTo>
                  <a:lnTo>
                    <a:pt x="114" y="238"/>
                  </a:lnTo>
                  <a:lnTo>
                    <a:pt x="132" y="248"/>
                  </a:lnTo>
                  <a:lnTo>
                    <a:pt x="150" y="256"/>
                  </a:lnTo>
                  <a:lnTo>
                    <a:pt x="169" y="262"/>
                  </a:lnTo>
                  <a:lnTo>
                    <a:pt x="219" y="275"/>
                  </a:lnTo>
                  <a:lnTo>
                    <a:pt x="219" y="275"/>
                  </a:lnTo>
                  <a:lnTo>
                    <a:pt x="235" y="280"/>
                  </a:lnTo>
                  <a:lnTo>
                    <a:pt x="250" y="282"/>
                  </a:lnTo>
                  <a:lnTo>
                    <a:pt x="279" y="285"/>
                  </a:lnTo>
                  <a:lnTo>
                    <a:pt x="279" y="0"/>
                  </a:lnTo>
                  <a:lnTo>
                    <a:pt x="279" y="0"/>
                  </a:lnTo>
                  <a:lnTo>
                    <a:pt x="255" y="6"/>
                  </a:lnTo>
                  <a:lnTo>
                    <a:pt x="230" y="12"/>
                  </a:lnTo>
                  <a:lnTo>
                    <a:pt x="205" y="17"/>
                  </a:lnTo>
                  <a:lnTo>
                    <a:pt x="177" y="22"/>
                  </a:lnTo>
                  <a:lnTo>
                    <a:pt x="150" y="25"/>
                  </a:lnTo>
                  <a:lnTo>
                    <a:pt x="119" y="29"/>
                  </a:lnTo>
                  <a:lnTo>
                    <a:pt x="89" y="30"/>
                  </a:lnTo>
                  <a:lnTo>
                    <a:pt x="56" y="30"/>
                  </a:lnTo>
                  <a:lnTo>
                    <a:pt x="56" y="3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1747838" y="747713"/>
              <a:ext cx="209550" cy="158750"/>
            </a:xfrm>
            <a:custGeom>
              <a:avLst/>
              <a:gdLst>
                <a:gd name="T0" fmla="*/ 265 w 265"/>
                <a:gd name="T1" fmla="*/ 164 h 200"/>
                <a:gd name="T2" fmla="*/ 265 w 265"/>
                <a:gd name="T3" fmla="*/ 119 h 200"/>
                <a:gd name="T4" fmla="*/ 265 w 265"/>
                <a:gd name="T5" fmla="*/ 119 h 200"/>
                <a:gd name="T6" fmla="*/ 241 w 265"/>
                <a:gd name="T7" fmla="*/ 124 h 200"/>
                <a:gd name="T8" fmla="*/ 216 w 265"/>
                <a:gd name="T9" fmla="*/ 126 h 200"/>
                <a:gd name="T10" fmla="*/ 216 w 265"/>
                <a:gd name="T11" fmla="*/ 126 h 200"/>
                <a:gd name="T12" fmla="*/ 216 w 265"/>
                <a:gd name="T13" fmla="*/ 126 h 200"/>
                <a:gd name="T14" fmla="*/ 216 w 265"/>
                <a:gd name="T15" fmla="*/ 126 h 200"/>
                <a:gd name="T16" fmla="*/ 199 w 265"/>
                <a:gd name="T17" fmla="*/ 124 h 200"/>
                <a:gd name="T18" fmla="*/ 181 w 265"/>
                <a:gd name="T19" fmla="*/ 122 h 200"/>
                <a:gd name="T20" fmla="*/ 163 w 265"/>
                <a:gd name="T21" fmla="*/ 117 h 200"/>
                <a:gd name="T22" fmla="*/ 147 w 265"/>
                <a:gd name="T23" fmla="*/ 113 h 200"/>
                <a:gd name="T24" fmla="*/ 147 w 265"/>
                <a:gd name="T25" fmla="*/ 113 h 200"/>
                <a:gd name="T26" fmla="*/ 131 w 265"/>
                <a:gd name="T27" fmla="*/ 105 h 200"/>
                <a:gd name="T28" fmla="*/ 115 w 265"/>
                <a:gd name="T29" fmla="*/ 93 h 200"/>
                <a:gd name="T30" fmla="*/ 100 w 265"/>
                <a:gd name="T31" fmla="*/ 82 h 200"/>
                <a:gd name="T32" fmla="*/ 87 w 265"/>
                <a:gd name="T33" fmla="*/ 67 h 200"/>
                <a:gd name="T34" fmla="*/ 87 w 265"/>
                <a:gd name="T35" fmla="*/ 67 h 200"/>
                <a:gd name="T36" fmla="*/ 76 w 265"/>
                <a:gd name="T37" fmla="*/ 53 h 200"/>
                <a:gd name="T38" fmla="*/ 66 w 265"/>
                <a:gd name="T39" fmla="*/ 37 h 200"/>
                <a:gd name="T40" fmla="*/ 60 w 265"/>
                <a:gd name="T41" fmla="*/ 19 h 200"/>
                <a:gd name="T42" fmla="*/ 54 w 265"/>
                <a:gd name="T43" fmla="*/ 0 h 200"/>
                <a:gd name="T44" fmla="*/ 0 w 265"/>
                <a:gd name="T45" fmla="*/ 198 h 200"/>
                <a:gd name="T46" fmla="*/ 0 w 265"/>
                <a:gd name="T47" fmla="*/ 198 h 200"/>
                <a:gd name="T48" fmla="*/ 41 w 265"/>
                <a:gd name="T49" fmla="*/ 200 h 200"/>
                <a:gd name="T50" fmla="*/ 41 w 265"/>
                <a:gd name="T51" fmla="*/ 200 h 200"/>
                <a:gd name="T52" fmla="*/ 76 w 265"/>
                <a:gd name="T53" fmla="*/ 198 h 200"/>
                <a:gd name="T54" fmla="*/ 108 w 265"/>
                <a:gd name="T55" fmla="*/ 196 h 200"/>
                <a:gd name="T56" fmla="*/ 141 w 265"/>
                <a:gd name="T57" fmla="*/ 193 h 200"/>
                <a:gd name="T58" fmla="*/ 168 w 265"/>
                <a:gd name="T59" fmla="*/ 190 h 200"/>
                <a:gd name="T60" fmla="*/ 195 w 265"/>
                <a:gd name="T61" fmla="*/ 185 h 200"/>
                <a:gd name="T62" fmla="*/ 220 w 265"/>
                <a:gd name="T63" fmla="*/ 179 h 200"/>
                <a:gd name="T64" fmla="*/ 244 w 265"/>
                <a:gd name="T65" fmla="*/ 171 h 200"/>
                <a:gd name="T66" fmla="*/ 265 w 265"/>
                <a:gd name="T67" fmla="*/ 164 h 200"/>
                <a:gd name="T68" fmla="*/ 265 w 265"/>
                <a:gd name="T69" fmla="*/ 16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5" h="200">
                  <a:moveTo>
                    <a:pt x="265" y="164"/>
                  </a:moveTo>
                  <a:lnTo>
                    <a:pt x="265" y="119"/>
                  </a:lnTo>
                  <a:lnTo>
                    <a:pt x="265" y="119"/>
                  </a:lnTo>
                  <a:lnTo>
                    <a:pt x="241" y="124"/>
                  </a:lnTo>
                  <a:lnTo>
                    <a:pt x="216" y="126"/>
                  </a:lnTo>
                  <a:lnTo>
                    <a:pt x="216" y="126"/>
                  </a:lnTo>
                  <a:lnTo>
                    <a:pt x="216" y="126"/>
                  </a:lnTo>
                  <a:lnTo>
                    <a:pt x="216" y="126"/>
                  </a:lnTo>
                  <a:lnTo>
                    <a:pt x="199" y="124"/>
                  </a:lnTo>
                  <a:lnTo>
                    <a:pt x="181" y="122"/>
                  </a:lnTo>
                  <a:lnTo>
                    <a:pt x="163" y="117"/>
                  </a:lnTo>
                  <a:lnTo>
                    <a:pt x="147" y="113"/>
                  </a:lnTo>
                  <a:lnTo>
                    <a:pt x="147" y="113"/>
                  </a:lnTo>
                  <a:lnTo>
                    <a:pt x="131" y="105"/>
                  </a:lnTo>
                  <a:lnTo>
                    <a:pt x="115" y="93"/>
                  </a:lnTo>
                  <a:lnTo>
                    <a:pt x="100" y="82"/>
                  </a:lnTo>
                  <a:lnTo>
                    <a:pt x="87" y="67"/>
                  </a:lnTo>
                  <a:lnTo>
                    <a:pt x="87" y="67"/>
                  </a:lnTo>
                  <a:lnTo>
                    <a:pt x="76" y="53"/>
                  </a:lnTo>
                  <a:lnTo>
                    <a:pt x="66" y="37"/>
                  </a:lnTo>
                  <a:lnTo>
                    <a:pt x="60" y="19"/>
                  </a:lnTo>
                  <a:lnTo>
                    <a:pt x="54" y="0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41" y="200"/>
                  </a:lnTo>
                  <a:lnTo>
                    <a:pt x="41" y="200"/>
                  </a:lnTo>
                  <a:lnTo>
                    <a:pt x="76" y="198"/>
                  </a:lnTo>
                  <a:lnTo>
                    <a:pt x="108" y="196"/>
                  </a:lnTo>
                  <a:lnTo>
                    <a:pt x="141" y="193"/>
                  </a:lnTo>
                  <a:lnTo>
                    <a:pt x="168" y="190"/>
                  </a:lnTo>
                  <a:lnTo>
                    <a:pt x="195" y="185"/>
                  </a:lnTo>
                  <a:lnTo>
                    <a:pt x="220" y="179"/>
                  </a:lnTo>
                  <a:lnTo>
                    <a:pt x="244" y="171"/>
                  </a:lnTo>
                  <a:lnTo>
                    <a:pt x="265" y="164"/>
                  </a:lnTo>
                  <a:lnTo>
                    <a:pt x="265" y="164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1974850" y="808038"/>
              <a:ext cx="76200" cy="63500"/>
            </a:xfrm>
            <a:custGeom>
              <a:avLst/>
              <a:gdLst>
                <a:gd name="T0" fmla="*/ 96 w 96"/>
                <a:gd name="T1" fmla="*/ 0 h 79"/>
                <a:gd name="T2" fmla="*/ 96 w 96"/>
                <a:gd name="T3" fmla="*/ 0 h 79"/>
                <a:gd name="T4" fmla="*/ 59 w 96"/>
                <a:gd name="T5" fmla="*/ 17 h 79"/>
                <a:gd name="T6" fmla="*/ 59 w 96"/>
                <a:gd name="T7" fmla="*/ 17 h 79"/>
                <a:gd name="T8" fmla="*/ 29 w 96"/>
                <a:gd name="T9" fmla="*/ 30 h 79"/>
                <a:gd name="T10" fmla="*/ 0 w 96"/>
                <a:gd name="T11" fmla="*/ 38 h 79"/>
                <a:gd name="T12" fmla="*/ 0 w 96"/>
                <a:gd name="T13" fmla="*/ 79 h 79"/>
                <a:gd name="T14" fmla="*/ 0 w 96"/>
                <a:gd name="T15" fmla="*/ 79 h 79"/>
                <a:gd name="T16" fmla="*/ 21 w 96"/>
                <a:gd name="T17" fmla="*/ 67 h 79"/>
                <a:gd name="T18" fmla="*/ 38 w 96"/>
                <a:gd name="T19" fmla="*/ 56 h 79"/>
                <a:gd name="T20" fmla="*/ 56 w 96"/>
                <a:gd name="T21" fmla="*/ 43 h 79"/>
                <a:gd name="T22" fmla="*/ 71 w 96"/>
                <a:gd name="T23" fmla="*/ 30 h 79"/>
                <a:gd name="T24" fmla="*/ 71 w 96"/>
                <a:gd name="T25" fmla="*/ 30 h 79"/>
                <a:gd name="T26" fmla="*/ 83 w 96"/>
                <a:gd name="T27" fmla="*/ 16 h 79"/>
                <a:gd name="T28" fmla="*/ 96 w 96"/>
                <a:gd name="T29" fmla="*/ 0 h 79"/>
                <a:gd name="T30" fmla="*/ 96 w 96"/>
                <a:gd name="T3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" h="79">
                  <a:moveTo>
                    <a:pt x="96" y="0"/>
                  </a:moveTo>
                  <a:lnTo>
                    <a:pt x="96" y="0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29" y="30"/>
                  </a:lnTo>
                  <a:lnTo>
                    <a:pt x="0" y="38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21" y="67"/>
                  </a:lnTo>
                  <a:lnTo>
                    <a:pt x="38" y="56"/>
                  </a:lnTo>
                  <a:lnTo>
                    <a:pt x="56" y="43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83" y="16"/>
                  </a:lnTo>
                  <a:lnTo>
                    <a:pt x="96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2011363" y="0"/>
              <a:ext cx="373063" cy="371475"/>
            </a:xfrm>
            <a:custGeom>
              <a:avLst/>
              <a:gdLst>
                <a:gd name="T0" fmla="*/ 236 w 471"/>
                <a:gd name="T1" fmla="*/ 469 h 469"/>
                <a:gd name="T2" fmla="*/ 282 w 471"/>
                <a:gd name="T3" fmla="*/ 464 h 469"/>
                <a:gd name="T4" fmla="*/ 328 w 471"/>
                <a:gd name="T5" fmla="*/ 451 h 469"/>
                <a:gd name="T6" fmla="*/ 368 w 471"/>
                <a:gd name="T7" fmla="*/ 429 h 469"/>
                <a:gd name="T8" fmla="*/ 402 w 471"/>
                <a:gd name="T9" fmla="*/ 401 h 469"/>
                <a:gd name="T10" fmla="*/ 431 w 471"/>
                <a:gd name="T11" fmla="*/ 366 h 469"/>
                <a:gd name="T12" fmla="*/ 452 w 471"/>
                <a:gd name="T13" fmla="*/ 326 h 469"/>
                <a:gd name="T14" fmla="*/ 466 w 471"/>
                <a:gd name="T15" fmla="*/ 282 h 469"/>
                <a:gd name="T16" fmla="*/ 471 w 471"/>
                <a:gd name="T17" fmla="*/ 234 h 469"/>
                <a:gd name="T18" fmla="*/ 469 w 471"/>
                <a:gd name="T19" fmla="*/ 211 h 469"/>
                <a:gd name="T20" fmla="*/ 460 w 471"/>
                <a:gd name="T21" fmla="*/ 164 h 469"/>
                <a:gd name="T22" fmla="*/ 442 w 471"/>
                <a:gd name="T23" fmla="*/ 122 h 469"/>
                <a:gd name="T24" fmla="*/ 418 w 471"/>
                <a:gd name="T25" fmla="*/ 85 h 469"/>
                <a:gd name="T26" fmla="*/ 386 w 471"/>
                <a:gd name="T27" fmla="*/ 53 h 469"/>
                <a:gd name="T28" fmla="*/ 349 w 471"/>
                <a:gd name="T29" fmla="*/ 27 h 469"/>
                <a:gd name="T30" fmla="*/ 305 w 471"/>
                <a:gd name="T31" fmla="*/ 10 h 469"/>
                <a:gd name="T32" fmla="*/ 260 w 471"/>
                <a:gd name="T33" fmla="*/ 0 h 469"/>
                <a:gd name="T34" fmla="*/ 236 w 471"/>
                <a:gd name="T35" fmla="*/ 0 h 469"/>
                <a:gd name="T36" fmla="*/ 189 w 471"/>
                <a:gd name="T37" fmla="*/ 5 h 469"/>
                <a:gd name="T38" fmla="*/ 144 w 471"/>
                <a:gd name="T39" fmla="*/ 18 h 469"/>
                <a:gd name="T40" fmla="*/ 105 w 471"/>
                <a:gd name="T41" fmla="*/ 40 h 469"/>
                <a:gd name="T42" fmla="*/ 70 w 471"/>
                <a:gd name="T43" fmla="*/ 68 h 469"/>
                <a:gd name="T44" fmla="*/ 41 w 471"/>
                <a:gd name="T45" fmla="*/ 103 h 469"/>
                <a:gd name="T46" fmla="*/ 20 w 471"/>
                <a:gd name="T47" fmla="*/ 143 h 469"/>
                <a:gd name="T48" fmla="*/ 5 w 471"/>
                <a:gd name="T49" fmla="*/ 187 h 469"/>
                <a:gd name="T50" fmla="*/ 0 w 471"/>
                <a:gd name="T51" fmla="*/ 234 h 469"/>
                <a:gd name="T52" fmla="*/ 2 w 471"/>
                <a:gd name="T53" fmla="*/ 258 h 469"/>
                <a:gd name="T54" fmla="*/ 12 w 471"/>
                <a:gd name="T55" fmla="*/ 305 h 469"/>
                <a:gd name="T56" fmla="*/ 29 w 471"/>
                <a:gd name="T57" fmla="*/ 347 h 469"/>
                <a:gd name="T58" fmla="*/ 55 w 471"/>
                <a:gd name="T59" fmla="*/ 384 h 469"/>
                <a:gd name="T60" fmla="*/ 86 w 471"/>
                <a:gd name="T61" fmla="*/ 416 h 469"/>
                <a:gd name="T62" fmla="*/ 124 w 471"/>
                <a:gd name="T63" fmla="*/ 442 h 469"/>
                <a:gd name="T64" fmla="*/ 166 w 471"/>
                <a:gd name="T65" fmla="*/ 459 h 469"/>
                <a:gd name="T66" fmla="*/ 212 w 471"/>
                <a:gd name="T67" fmla="*/ 467 h 469"/>
                <a:gd name="T68" fmla="*/ 236 w 471"/>
                <a:gd name="T69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1" h="469">
                  <a:moveTo>
                    <a:pt x="236" y="469"/>
                  </a:moveTo>
                  <a:lnTo>
                    <a:pt x="236" y="469"/>
                  </a:lnTo>
                  <a:lnTo>
                    <a:pt x="260" y="467"/>
                  </a:lnTo>
                  <a:lnTo>
                    <a:pt x="282" y="464"/>
                  </a:lnTo>
                  <a:lnTo>
                    <a:pt x="305" y="459"/>
                  </a:lnTo>
                  <a:lnTo>
                    <a:pt x="328" y="451"/>
                  </a:lnTo>
                  <a:lnTo>
                    <a:pt x="349" y="442"/>
                  </a:lnTo>
                  <a:lnTo>
                    <a:pt x="368" y="429"/>
                  </a:lnTo>
                  <a:lnTo>
                    <a:pt x="386" y="416"/>
                  </a:lnTo>
                  <a:lnTo>
                    <a:pt x="402" y="401"/>
                  </a:lnTo>
                  <a:lnTo>
                    <a:pt x="418" y="384"/>
                  </a:lnTo>
                  <a:lnTo>
                    <a:pt x="431" y="366"/>
                  </a:lnTo>
                  <a:lnTo>
                    <a:pt x="442" y="347"/>
                  </a:lnTo>
                  <a:lnTo>
                    <a:pt x="452" y="326"/>
                  </a:lnTo>
                  <a:lnTo>
                    <a:pt x="460" y="305"/>
                  </a:lnTo>
                  <a:lnTo>
                    <a:pt x="466" y="282"/>
                  </a:lnTo>
                  <a:lnTo>
                    <a:pt x="469" y="258"/>
                  </a:lnTo>
                  <a:lnTo>
                    <a:pt x="471" y="234"/>
                  </a:lnTo>
                  <a:lnTo>
                    <a:pt x="471" y="234"/>
                  </a:lnTo>
                  <a:lnTo>
                    <a:pt x="469" y="211"/>
                  </a:lnTo>
                  <a:lnTo>
                    <a:pt x="466" y="187"/>
                  </a:lnTo>
                  <a:lnTo>
                    <a:pt x="460" y="164"/>
                  </a:lnTo>
                  <a:lnTo>
                    <a:pt x="452" y="143"/>
                  </a:lnTo>
                  <a:lnTo>
                    <a:pt x="442" y="122"/>
                  </a:lnTo>
                  <a:lnTo>
                    <a:pt x="431" y="103"/>
                  </a:lnTo>
                  <a:lnTo>
                    <a:pt x="418" y="85"/>
                  </a:lnTo>
                  <a:lnTo>
                    <a:pt x="402" y="68"/>
                  </a:lnTo>
                  <a:lnTo>
                    <a:pt x="386" y="53"/>
                  </a:lnTo>
                  <a:lnTo>
                    <a:pt x="368" y="40"/>
                  </a:lnTo>
                  <a:lnTo>
                    <a:pt x="349" y="27"/>
                  </a:lnTo>
                  <a:lnTo>
                    <a:pt x="328" y="18"/>
                  </a:lnTo>
                  <a:lnTo>
                    <a:pt x="305" y="10"/>
                  </a:lnTo>
                  <a:lnTo>
                    <a:pt x="282" y="5"/>
                  </a:lnTo>
                  <a:lnTo>
                    <a:pt x="260" y="0"/>
                  </a:lnTo>
                  <a:lnTo>
                    <a:pt x="236" y="0"/>
                  </a:lnTo>
                  <a:lnTo>
                    <a:pt x="236" y="0"/>
                  </a:lnTo>
                  <a:lnTo>
                    <a:pt x="212" y="0"/>
                  </a:lnTo>
                  <a:lnTo>
                    <a:pt x="189" y="5"/>
                  </a:lnTo>
                  <a:lnTo>
                    <a:pt x="166" y="10"/>
                  </a:lnTo>
                  <a:lnTo>
                    <a:pt x="144" y="18"/>
                  </a:lnTo>
                  <a:lnTo>
                    <a:pt x="124" y="27"/>
                  </a:lnTo>
                  <a:lnTo>
                    <a:pt x="105" y="40"/>
                  </a:lnTo>
                  <a:lnTo>
                    <a:pt x="86" y="53"/>
                  </a:lnTo>
                  <a:lnTo>
                    <a:pt x="70" y="68"/>
                  </a:lnTo>
                  <a:lnTo>
                    <a:pt x="55" y="85"/>
                  </a:lnTo>
                  <a:lnTo>
                    <a:pt x="41" y="103"/>
                  </a:lnTo>
                  <a:lnTo>
                    <a:pt x="29" y="122"/>
                  </a:lnTo>
                  <a:lnTo>
                    <a:pt x="20" y="143"/>
                  </a:lnTo>
                  <a:lnTo>
                    <a:pt x="12" y="164"/>
                  </a:lnTo>
                  <a:lnTo>
                    <a:pt x="5" y="187"/>
                  </a:lnTo>
                  <a:lnTo>
                    <a:pt x="2" y="211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2" y="258"/>
                  </a:lnTo>
                  <a:lnTo>
                    <a:pt x="5" y="282"/>
                  </a:lnTo>
                  <a:lnTo>
                    <a:pt x="12" y="305"/>
                  </a:lnTo>
                  <a:lnTo>
                    <a:pt x="20" y="326"/>
                  </a:lnTo>
                  <a:lnTo>
                    <a:pt x="29" y="347"/>
                  </a:lnTo>
                  <a:lnTo>
                    <a:pt x="41" y="366"/>
                  </a:lnTo>
                  <a:lnTo>
                    <a:pt x="55" y="384"/>
                  </a:lnTo>
                  <a:lnTo>
                    <a:pt x="70" y="401"/>
                  </a:lnTo>
                  <a:lnTo>
                    <a:pt x="86" y="416"/>
                  </a:lnTo>
                  <a:lnTo>
                    <a:pt x="105" y="429"/>
                  </a:lnTo>
                  <a:lnTo>
                    <a:pt x="124" y="442"/>
                  </a:lnTo>
                  <a:lnTo>
                    <a:pt x="144" y="451"/>
                  </a:lnTo>
                  <a:lnTo>
                    <a:pt x="166" y="459"/>
                  </a:lnTo>
                  <a:lnTo>
                    <a:pt x="189" y="464"/>
                  </a:lnTo>
                  <a:lnTo>
                    <a:pt x="212" y="467"/>
                  </a:lnTo>
                  <a:lnTo>
                    <a:pt x="236" y="469"/>
                  </a:lnTo>
                  <a:lnTo>
                    <a:pt x="236" y="469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1974850" y="419100"/>
              <a:ext cx="638175" cy="1547813"/>
            </a:xfrm>
            <a:custGeom>
              <a:avLst/>
              <a:gdLst>
                <a:gd name="T0" fmla="*/ 143 w 804"/>
                <a:gd name="T1" fmla="*/ 0 h 1948"/>
                <a:gd name="T2" fmla="*/ 183 w 804"/>
                <a:gd name="T3" fmla="*/ 106 h 1948"/>
                <a:gd name="T4" fmla="*/ 214 w 804"/>
                <a:gd name="T5" fmla="*/ 254 h 1948"/>
                <a:gd name="T6" fmla="*/ 237 w 804"/>
                <a:gd name="T7" fmla="*/ 277 h 1948"/>
                <a:gd name="T8" fmla="*/ 251 w 804"/>
                <a:gd name="T9" fmla="*/ 314 h 1948"/>
                <a:gd name="T10" fmla="*/ 253 w 804"/>
                <a:gd name="T11" fmla="*/ 356 h 1948"/>
                <a:gd name="T12" fmla="*/ 241 w 804"/>
                <a:gd name="T13" fmla="*/ 385 h 1948"/>
                <a:gd name="T14" fmla="*/ 216 w 804"/>
                <a:gd name="T15" fmla="*/ 415 h 1948"/>
                <a:gd name="T16" fmla="*/ 204 w 804"/>
                <a:gd name="T17" fmla="*/ 423 h 1948"/>
                <a:gd name="T18" fmla="*/ 175 w 804"/>
                <a:gd name="T19" fmla="*/ 502 h 1948"/>
                <a:gd name="T20" fmla="*/ 121 w 804"/>
                <a:gd name="T21" fmla="*/ 572 h 1948"/>
                <a:gd name="T22" fmla="*/ 35 w 804"/>
                <a:gd name="T23" fmla="*/ 633 h 1948"/>
                <a:gd name="T24" fmla="*/ 0 w 804"/>
                <a:gd name="T25" fmla="*/ 1832 h 1948"/>
                <a:gd name="T26" fmla="*/ 14 w 804"/>
                <a:gd name="T27" fmla="*/ 1880 h 1948"/>
                <a:gd name="T28" fmla="*/ 46 w 804"/>
                <a:gd name="T29" fmla="*/ 1917 h 1948"/>
                <a:gd name="T30" fmla="*/ 90 w 804"/>
                <a:gd name="T31" fmla="*/ 1942 h 1948"/>
                <a:gd name="T32" fmla="*/ 129 w 804"/>
                <a:gd name="T33" fmla="*/ 1948 h 1948"/>
                <a:gd name="T34" fmla="*/ 179 w 804"/>
                <a:gd name="T35" fmla="*/ 1937 h 1948"/>
                <a:gd name="T36" fmla="*/ 220 w 804"/>
                <a:gd name="T37" fmla="*/ 1909 h 1948"/>
                <a:gd name="T38" fmla="*/ 248 w 804"/>
                <a:gd name="T39" fmla="*/ 1869 h 1948"/>
                <a:gd name="T40" fmla="*/ 258 w 804"/>
                <a:gd name="T41" fmla="*/ 1818 h 1948"/>
                <a:gd name="T42" fmla="*/ 306 w 804"/>
                <a:gd name="T43" fmla="*/ 1818 h 1948"/>
                <a:gd name="T44" fmla="*/ 316 w 804"/>
                <a:gd name="T45" fmla="*/ 1869 h 1948"/>
                <a:gd name="T46" fmla="*/ 345 w 804"/>
                <a:gd name="T47" fmla="*/ 1909 h 1948"/>
                <a:gd name="T48" fmla="*/ 385 w 804"/>
                <a:gd name="T49" fmla="*/ 1937 h 1948"/>
                <a:gd name="T50" fmla="*/ 435 w 804"/>
                <a:gd name="T51" fmla="*/ 1948 h 1948"/>
                <a:gd name="T52" fmla="*/ 473 w 804"/>
                <a:gd name="T53" fmla="*/ 1942 h 1948"/>
                <a:gd name="T54" fmla="*/ 517 w 804"/>
                <a:gd name="T55" fmla="*/ 1917 h 1948"/>
                <a:gd name="T56" fmla="*/ 549 w 804"/>
                <a:gd name="T57" fmla="*/ 1880 h 1948"/>
                <a:gd name="T58" fmla="*/ 564 w 804"/>
                <a:gd name="T59" fmla="*/ 1832 h 1948"/>
                <a:gd name="T60" fmla="*/ 573 w 804"/>
                <a:gd name="T61" fmla="*/ 272 h 1948"/>
                <a:gd name="T62" fmla="*/ 585 w 804"/>
                <a:gd name="T63" fmla="*/ 303 h 1948"/>
                <a:gd name="T64" fmla="*/ 622 w 804"/>
                <a:gd name="T65" fmla="*/ 465 h 1948"/>
                <a:gd name="T66" fmla="*/ 636 w 804"/>
                <a:gd name="T67" fmla="*/ 720 h 1948"/>
                <a:gd name="T68" fmla="*/ 631 w 804"/>
                <a:gd name="T69" fmla="*/ 910 h 1948"/>
                <a:gd name="T70" fmla="*/ 652 w 804"/>
                <a:gd name="T71" fmla="*/ 970 h 1948"/>
                <a:gd name="T72" fmla="*/ 710 w 804"/>
                <a:gd name="T73" fmla="*/ 999 h 1948"/>
                <a:gd name="T74" fmla="*/ 731 w 804"/>
                <a:gd name="T75" fmla="*/ 997 h 1948"/>
                <a:gd name="T76" fmla="*/ 781 w 804"/>
                <a:gd name="T77" fmla="*/ 965 h 1948"/>
                <a:gd name="T78" fmla="*/ 797 w 804"/>
                <a:gd name="T79" fmla="*/ 920 h 1948"/>
                <a:gd name="T80" fmla="*/ 804 w 804"/>
                <a:gd name="T81" fmla="*/ 662 h 1948"/>
                <a:gd name="T82" fmla="*/ 789 w 804"/>
                <a:gd name="T83" fmla="*/ 464 h 1948"/>
                <a:gd name="T84" fmla="*/ 762 w 804"/>
                <a:gd name="T85" fmla="*/ 309 h 1948"/>
                <a:gd name="T86" fmla="*/ 722 w 804"/>
                <a:gd name="T87" fmla="*/ 191 h 1948"/>
                <a:gd name="T88" fmla="*/ 685 w 804"/>
                <a:gd name="T89" fmla="*/ 125 h 1948"/>
                <a:gd name="T90" fmla="*/ 630 w 804"/>
                <a:gd name="T91" fmla="*/ 61 h 1948"/>
                <a:gd name="T92" fmla="*/ 573 w 804"/>
                <a:gd name="T93" fmla="*/ 21 h 1948"/>
                <a:gd name="T94" fmla="*/ 538 w 804"/>
                <a:gd name="T95" fmla="*/ 8 h 1948"/>
                <a:gd name="T96" fmla="*/ 485 w 804"/>
                <a:gd name="T97" fmla="*/ 0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4" h="1948">
                  <a:moveTo>
                    <a:pt x="470" y="0"/>
                  </a:moveTo>
                  <a:lnTo>
                    <a:pt x="470" y="0"/>
                  </a:lnTo>
                  <a:lnTo>
                    <a:pt x="470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62" y="46"/>
                  </a:lnTo>
                  <a:lnTo>
                    <a:pt x="172" y="74"/>
                  </a:lnTo>
                  <a:lnTo>
                    <a:pt x="183" y="106"/>
                  </a:lnTo>
                  <a:lnTo>
                    <a:pt x="193" y="140"/>
                  </a:lnTo>
                  <a:lnTo>
                    <a:pt x="201" y="177"/>
                  </a:lnTo>
                  <a:lnTo>
                    <a:pt x="209" y="214"/>
                  </a:lnTo>
                  <a:lnTo>
                    <a:pt x="214" y="254"/>
                  </a:lnTo>
                  <a:lnTo>
                    <a:pt x="214" y="254"/>
                  </a:lnTo>
                  <a:lnTo>
                    <a:pt x="225" y="264"/>
                  </a:lnTo>
                  <a:lnTo>
                    <a:pt x="237" y="277"/>
                  </a:lnTo>
                  <a:lnTo>
                    <a:pt x="237" y="277"/>
                  </a:lnTo>
                  <a:lnTo>
                    <a:pt x="241" y="286"/>
                  </a:lnTo>
                  <a:lnTo>
                    <a:pt x="246" y="295"/>
                  </a:lnTo>
                  <a:lnTo>
                    <a:pt x="249" y="304"/>
                  </a:lnTo>
                  <a:lnTo>
                    <a:pt x="251" y="314"/>
                  </a:lnTo>
                  <a:lnTo>
                    <a:pt x="253" y="325"/>
                  </a:lnTo>
                  <a:lnTo>
                    <a:pt x="254" y="335"/>
                  </a:lnTo>
                  <a:lnTo>
                    <a:pt x="253" y="345"/>
                  </a:lnTo>
                  <a:lnTo>
                    <a:pt x="253" y="356"/>
                  </a:lnTo>
                  <a:lnTo>
                    <a:pt x="253" y="356"/>
                  </a:lnTo>
                  <a:lnTo>
                    <a:pt x="249" y="365"/>
                  </a:lnTo>
                  <a:lnTo>
                    <a:pt x="246" y="375"/>
                  </a:lnTo>
                  <a:lnTo>
                    <a:pt x="241" y="385"/>
                  </a:lnTo>
                  <a:lnTo>
                    <a:pt x="237" y="393"/>
                  </a:lnTo>
                  <a:lnTo>
                    <a:pt x="230" y="401"/>
                  </a:lnTo>
                  <a:lnTo>
                    <a:pt x="224" y="409"/>
                  </a:lnTo>
                  <a:lnTo>
                    <a:pt x="216" y="415"/>
                  </a:lnTo>
                  <a:lnTo>
                    <a:pt x="208" y="422"/>
                  </a:lnTo>
                  <a:lnTo>
                    <a:pt x="208" y="422"/>
                  </a:lnTo>
                  <a:lnTo>
                    <a:pt x="204" y="423"/>
                  </a:lnTo>
                  <a:lnTo>
                    <a:pt x="204" y="423"/>
                  </a:lnTo>
                  <a:lnTo>
                    <a:pt x="200" y="444"/>
                  </a:lnTo>
                  <a:lnTo>
                    <a:pt x="193" y="464"/>
                  </a:lnTo>
                  <a:lnTo>
                    <a:pt x="183" y="483"/>
                  </a:lnTo>
                  <a:lnTo>
                    <a:pt x="175" y="502"/>
                  </a:lnTo>
                  <a:lnTo>
                    <a:pt x="164" y="520"/>
                  </a:lnTo>
                  <a:lnTo>
                    <a:pt x="151" y="538"/>
                  </a:lnTo>
                  <a:lnTo>
                    <a:pt x="137" y="556"/>
                  </a:lnTo>
                  <a:lnTo>
                    <a:pt x="121" y="572"/>
                  </a:lnTo>
                  <a:lnTo>
                    <a:pt x="121" y="572"/>
                  </a:lnTo>
                  <a:lnTo>
                    <a:pt x="96" y="594"/>
                  </a:lnTo>
                  <a:lnTo>
                    <a:pt x="67" y="615"/>
                  </a:lnTo>
                  <a:lnTo>
                    <a:pt x="35" y="633"/>
                  </a:lnTo>
                  <a:lnTo>
                    <a:pt x="0" y="647"/>
                  </a:lnTo>
                  <a:lnTo>
                    <a:pt x="0" y="1818"/>
                  </a:lnTo>
                  <a:lnTo>
                    <a:pt x="0" y="1818"/>
                  </a:lnTo>
                  <a:lnTo>
                    <a:pt x="0" y="1832"/>
                  </a:lnTo>
                  <a:lnTo>
                    <a:pt x="1" y="1845"/>
                  </a:lnTo>
                  <a:lnTo>
                    <a:pt x="5" y="1856"/>
                  </a:lnTo>
                  <a:lnTo>
                    <a:pt x="9" y="1869"/>
                  </a:lnTo>
                  <a:lnTo>
                    <a:pt x="14" y="1880"/>
                  </a:lnTo>
                  <a:lnTo>
                    <a:pt x="22" y="1890"/>
                  </a:lnTo>
                  <a:lnTo>
                    <a:pt x="29" y="1900"/>
                  </a:lnTo>
                  <a:lnTo>
                    <a:pt x="37" y="1909"/>
                  </a:lnTo>
                  <a:lnTo>
                    <a:pt x="46" y="1917"/>
                  </a:lnTo>
                  <a:lnTo>
                    <a:pt x="56" y="1926"/>
                  </a:lnTo>
                  <a:lnTo>
                    <a:pt x="67" y="1932"/>
                  </a:lnTo>
                  <a:lnTo>
                    <a:pt x="79" y="1937"/>
                  </a:lnTo>
                  <a:lnTo>
                    <a:pt x="90" y="1942"/>
                  </a:lnTo>
                  <a:lnTo>
                    <a:pt x="103" y="1945"/>
                  </a:lnTo>
                  <a:lnTo>
                    <a:pt x="116" y="1946"/>
                  </a:lnTo>
                  <a:lnTo>
                    <a:pt x="129" y="1948"/>
                  </a:lnTo>
                  <a:lnTo>
                    <a:pt x="129" y="1948"/>
                  </a:lnTo>
                  <a:lnTo>
                    <a:pt x="141" y="1946"/>
                  </a:lnTo>
                  <a:lnTo>
                    <a:pt x="154" y="1945"/>
                  </a:lnTo>
                  <a:lnTo>
                    <a:pt x="167" y="1942"/>
                  </a:lnTo>
                  <a:lnTo>
                    <a:pt x="179" y="1937"/>
                  </a:lnTo>
                  <a:lnTo>
                    <a:pt x="190" y="1932"/>
                  </a:lnTo>
                  <a:lnTo>
                    <a:pt x="201" y="1926"/>
                  </a:lnTo>
                  <a:lnTo>
                    <a:pt x="211" y="1917"/>
                  </a:lnTo>
                  <a:lnTo>
                    <a:pt x="220" y="1909"/>
                  </a:lnTo>
                  <a:lnTo>
                    <a:pt x="229" y="1900"/>
                  </a:lnTo>
                  <a:lnTo>
                    <a:pt x="235" y="1890"/>
                  </a:lnTo>
                  <a:lnTo>
                    <a:pt x="241" y="1880"/>
                  </a:lnTo>
                  <a:lnTo>
                    <a:pt x="248" y="1869"/>
                  </a:lnTo>
                  <a:lnTo>
                    <a:pt x="251" y="1856"/>
                  </a:lnTo>
                  <a:lnTo>
                    <a:pt x="254" y="1845"/>
                  </a:lnTo>
                  <a:lnTo>
                    <a:pt x="258" y="1832"/>
                  </a:lnTo>
                  <a:lnTo>
                    <a:pt x="258" y="1818"/>
                  </a:lnTo>
                  <a:lnTo>
                    <a:pt x="258" y="875"/>
                  </a:lnTo>
                  <a:lnTo>
                    <a:pt x="306" y="875"/>
                  </a:lnTo>
                  <a:lnTo>
                    <a:pt x="306" y="1818"/>
                  </a:lnTo>
                  <a:lnTo>
                    <a:pt x="306" y="1818"/>
                  </a:lnTo>
                  <a:lnTo>
                    <a:pt x="307" y="1832"/>
                  </a:lnTo>
                  <a:lnTo>
                    <a:pt x="309" y="1845"/>
                  </a:lnTo>
                  <a:lnTo>
                    <a:pt x="312" y="1856"/>
                  </a:lnTo>
                  <a:lnTo>
                    <a:pt x="316" y="1869"/>
                  </a:lnTo>
                  <a:lnTo>
                    <a:pt x="322" y="1880"/>
                  </a:lnTo>
                  <a:lnTo>
                    <a:pt x="328" y="1890"/>
                  </a:lnTo>
                  <a:lnTo>
                    <a:pt x="335" y="1900"/>
                  </a:lnTo>
                  <a:lnTo>
                    <a:pt x="345" y="1909"/>
                  </a:lnTo>
                  <a:lnTo>
                    <a:pt x="353" y="1917"/>
                  </a:lnTo>
                  <a:lnTo>
                    <a:pt x="362" y="1926"/>
                  </a:lnTo>
                  <a:lnTo>
                    <a:pt x="374" y="1932"/>
                  </a:lnTo>
                  <a:lnTo>
                    <a:pt x="385" y="1937"/>
                  </a:lnTo>
                  <a:lnTo>
                    <a:pt x="396" y="1942"/>
                  </a:lnTo>
                  <a:lnTo>
                    <a:pt x="409" y="1945"/>
                  </a:lnTo>
                  <a:lnTo>
                    <a:pt x="422" y="1946"/>
                  </a:lnTo>
                  <a:lnTo>
                    <a:pt x="435" y="1948"/>
                  </a:lnTo>
                  <a:lnTo>
                    <a:pt x="435" y="1948"/>
                  </a:lnTo>
                  <a:lnTo>
                    <a:pt x="448" y="1946"/>
                  </a:lnTo>
                  <a:lnTo>
                    <a:pt x="461" y="1945"/>
                  </a:lnTo>
                  <a:lnTo>
                    <a:pt x="473" y="1942"/>
                  </a:lnTo>
                  <a:lnTo>
                    <a:pt x="485" y="1937"/>
                  </a:lnTo>
                  <a:lnTo>
                    <a:pt x="496" y="1932"/>
                  </a:lnTo>
                  <a:lnTo>
                    <a:pt x="507" y="1926"/>
                  </a:lnTo>
                  <a:lnTo>
                    <a:pt x="517" y="1917"/>
                  </a:lnTo>
                  <a:lnTo>
                    <a:pt x="527" y="1909"/>
                  </a:lnTo>
                  <a:lnTo>
                    <a:pt x="535" y="1900"/>
                  </a:lnTo>
                  <a:lnTo>
                    <a:pt x="543" y="1890"/>
                  </a:lnTo>
                  <a:lnTo>
                    <a:pt x="549" y="1880"/>
                  </a:lnTo>
                  <a:lnTo>
                    <a:pt x="554" y="1869"/>
                  </a:lnTo>
                  <a:lnTo>
                    <a:pt x="559" y="1856"/>
                  </a:lnTo>
                  <a:lnTo>
                    <a:pt x="562" y="1845"/>
                  </a:lnTo>
                  <a:lnTo>
                    <a:pt x="564" y="1832"/>
                  </a:lnTo>
                  <a:lnTo>
                    <a:pt x="564" y="1818"/>
                  </a:lnTo>
                  <a:lnTo>
                    <a:pt x="564" y="251"/>
                  </a:lnTo>
                  <a:lnTo>
                    <a:pt x="564" y="251"/>
                  </a:lnTo>
                  <a:lnTo>
                    <a:pt x="573" y="272"/>
                  </a:lnTo>
                  <a:lnTo>
                    <a:pt x="583" y="296"/>
                  </a:lnTo>
                  <a:lnTo>
                    <a:pt x="583" y="296"/>
                  </a:lnTo>
                  <a:lnTo>
                    <a:pt x="585" y="303"/>
                  </a:lnTo>
                  <a:lnTo>
                    <a:pt x="585" y="303"/>
                  </a:lnTo>
                  <a:lnTo>
                    <a:pt x="596" y="335"/>
                  </a:lnTo>
                  <a:lnTo>
                    <a:pt x="606" y="374"/>
                  </a:lnTo>
                  <a:lnTo>
                    <a:pt x="614" y="417"/>
                  </a:lnTo>
                  <a:lnTo>
                    <a:pt x="622" y="465"/>
                  </a:lnTo>
                  <a:lnTo>
                    <a:pt x="628" y="520"/>
                  </a:lnTo>
                  <a:lnTo>
                    <a:pt x="633" y="580"/>
                  </a:lnTo>
                  <a:lnTo>
                    <a:pt x="636" y="647"/>
                  </a:lnTo>
                  <a:lnTo>
                    <a:pt x="636" y="720"/>
                  </a:lnTo>
                  <a:lnTo>
                    <a:pt x="636" y="720"/>
                  </a:lnTo>
                  <a:lnTo>
                    <a:pt x="636" y="810"/>
                  </a:lnTo>
                  <a:lnTo>
                    <a:pt x="631" y="910"/>
                  </a:lnTo>
                  <a:lnTo>
                    <a:pt x="631" y="910"/>
                  </a:lnTo>
                  <a:lnTo>
                    <a:pt x="631" y="926"/>
                  </a:lnTo>
                  <a:lnTo>
                    <a:pt x="636" y="942"/>
                  </a:lnTo>
                  <a:lnTo>
                    <a:pt x="643" y="957"/>
                  </a:lnTo>
                  <a:lnTo>
                    <a:pt x="652" y="970"/>
                  </a:lnTo>
                  <a:lnTo>
                    <a:pt x="664" y="981"/>
                  </a:lnTo>
                  <a:lnTo>
                    <a:pt x="678" y="991"/>
                  </a:lnTo>
                  <a:lnTo>
                    <a:pt x="693" y="996"/>
                  </a:lnTo>
                  <a:lnTo>
                    <a:pt x="710" y="999"/>
                  </a:lnTo>
                  <a:lnTo>
                    <a:pt x="710" y="999"/>
                  </a:lnTo>
                  <a:lnTo>
                    <a:pt x="715" y="999"/>
                  </a:lnTo>
                  <a:lnTo>
                    <a:pt x="715" y="999"/>
                  </a:lnTo>
                  <a:lnTo>
                    <a:pt x="731" y="997"/>
                  </a:lnTo>
                  <a:lnTo>
                    <a:pt x="746" y="992"/>
                  </a:lnTo>
                  <a:lnTo>
                    <a:pt x="759" y="986"/>
                  </a:lnTo>
                  <a:lnTo>
                    <a:pt x="772" y="976"/>
                  </a:lnTo>
                  <a:lnTo>
                    <a:pt x="781" y="965"/>
                  </a:lnTo>
                  <a:lnTo>
                    <a:pt x="789" y="950"/>
                  </a:lnTo>
                  <a:lnTo>
                    <a:pt x="796" y="936"/>
                  </a:lnTo>
                  <a:lnTo>
                    <a:pt x="797" y="920"/>
                  </a:lnTo>
                  <a:lnTo>
                    <a:pt x="797" y="920"/>
                  </a:lnTo>
                  <a:lnTo>
                    <a:pt x="802" y="815"/>
                  </a:lnTo>
                  <a:lnTo>
                    <a:pt x="804" y="720"/>
                  </a:lnTo>
                  <a:lnTo>
                    <a:pt x="804" y="720"/>
                  </a:lnTo>
                  <a:lnTo>
                    <a:pt x="804" y="662"/>
                  </a:lnTo>
                  <a:lnTo>
                    <a:pt x="802" y="609"/>
                  </a:lnTo>
                  <a:lnTo>
                    <a:pt x="799" y="557"/>
                  </a:lnTo>
                  <a:lnTo>
                    <a:pt x="794" y="509"/>
                  </a:lnTo>
                  <a:lnTo>
                    <a:pt x="789" y="464"/>
                  </a:lnTo>
                  <a:lnTo>
                    <a:pt x="785" y="420"/>
                  </a:lnTo>
                  <a:lnTo>
                    <a:pt x="778" y="382"/>
                  </a:lnTo>
                  <a:lnTo>
                    <a:pt x="770" y="343"/>
                  </a:lnTo>
                  <a:lnTo>
                    <a:pt x="762" y="309"/>
                  </a:lnTo>
                  <a:lnTo>
                    <a:pt x="752" y="277"/>
                  </a:lnTo>
                  <a:lnTo>
                    <a:pt x="743" y="246"/>
                  </a:lnTo>
                  <a:lnTo>
                    <a:pt x="733" y="219"/>
                  </a:lnTo>
                  <a:lnTo>
                    <a:pt x="722" y="191"/>
                  </a:lnTo>
                  <a:lnTo>
                    <a:pt x="709" y="167"/>
                  </a:lnTo>
                  <a:lnTo>
                    <a:pt x="697" y="146"/>
                  </a:lnTo>
                  <a:lnTo>
                    <a:pt x="685" y="125"/>
                  </a:lnTo>
                  <a:lnTo>
                    <a:pt x="685" y="125"/>
                  </a:lnTo>
                  <a:lnTo>
                    <a:pt x="672" y="106"/>
                  </a:lnTo>
                  <a:lnTo>
                    <a:pt x="657" y="90"/>
                  </a:lnTo>
                  <a:lnTo>
                    <a:pt x="644" y="74"/>
                  </a:lnTo>
                  <a:lnTo>
                    <a:pt x="630" y="61"/>
                  </a:lnTo>
                  <a:lnTo>
                    <a:pt x="615" y="48"/>
                  </a:lnTo>
                  <a:lnTo>
                    <a:pt x="601" y="38"/>
                  </a:lnTo>
                  <a:lnTo>
                    <a:pt x="588" y="29"/>
                  </a:lnTo>
                  <a:lnTo>
                    <a:pt x="573" y="21"/>
                  </a:lnTo>
                  <a:lnTo>
                    <a:pt x="573" y="21"/>
                  </a:lnTo>
                  <a:lnTo>
                    <a:pt x="562" y="16"/>
                  </a:lnTo>
                  <a:lnTo>
                    <a:pt x="562" y="16"/>
                  </a:lnTo>
                  <a:lnTo>
                    <a:pt x="538" y="8"/>
                  </a:lnTo>
                  <a:lnTo>
                    <a:pt x="517" y="3"/>
                  </a:lnTo>
                  <a:lnTo>
                    <a:pt x="499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70" y="0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1803400" y="420688"/>
              <a:ext cx="357188" cy="411163"/>
            </a:xfrm>
            <a:custGeom>
              <a:avLst/>
              <a:gdLst>
                <a:gd name="T0" fmla="*/ 267 w 449"/>
                <a:gd name="T1" fmla="*/ 487 h 518"/>
                <a:gd name="T2" fmla="*/ 335 w 449"/>
                <a:gd name="T3" fmla="*/ 453 h 518"/>
                <a:gd name="T4" fmla="*/ 412 w 449"/>
                <a:gd name="T5" fmla="*/ 403 h 518"/>
                <a:gd name="T6" fmla="*/ 425 w 449"/>
                <a:gd name="T7" fmla="*/ 393 h 518"/>
                <a:gd name="T8" fmla="*/ 443 w 449"/>
                <a:gd name="T9" fmla="*/ 366 h 518"/>
                <a:gd name="T10" fmla="*/ 449 w 449"/>
                <a:gd name="T11" fmla="*/ 334 h 518"/>
                <a:gd name="T12" fmla="*/ 443 w 449"/>
                <a:gd name="T13" fmla="*/ 303 h 518"/>
                <a:gd name="T14" fmla="*/ 435 w 449"/>
                <a:gd name="T15" fmla="*/ 287 h 518"/>
                <a:gd name="T16" fmla="*/ 411 w 449"/>
                <a:gd name="T17" fmla="*/ 265 h 518"/>
                <a:gd name="T18" fmla="*/ 382 w 449"/>
                <a:gd name="T19" fmla="*/ 253 h 518"/>
                <a:gd name="T20" fmla="*/ 349 w 449"/>
                <a:gd name="T21" fmla="*/ 253 h 518"/>
                <a:gd name="T22" fmla="*/ 319 w 449"/>
                <a:gd name="T23" fmla="*/ 266 h 518"/>
                <a:gd name="T24" fmla="*/ 283 w 449"/>
                <a:gd name="T25" fmla="*/ 289 h 518"/>
                <a:gd name="T26" fmla="*/ 224 w 449"/>
                <a:gd name="T27" fmla="*/ 323 h 518"/>
                <a:gd name="T28" fmla="*/ 200 w 449"/>
                <a:gd name="T29" fmla="*/ 334 h 518"/>
                <a:gd name="T30" fmla="*/ 169 w 449"/>
                <a:gd name="T31" fmla="*/ 345 h 518"/>
                <a:gd name="T32" fmla="*/ 172 w 449"/>
                <a:gd name="T33" fmla="*/ 331 h 518"/>
                <a:gd name="T34" fmla="*/ 179 w 449"/>
                <a:gd name="T35" fmla="*/ 314 h 518"/>
                <a:gd name="T36" fmla="*/ 193 w 449"/>
                <a:gd name="T37" fmla="*/ 281 h 518"/>
                <a:gd name="T38" fmla="*/ 212 w 449"/>
                <a:gd name="T39" fmla="*/ 247 h 518"/>
                <a:gd name="T40" fmla="*/ 212 w 449"/>
                <a:gd name="T41" fmla="*/ 247 h 518"/>
                <a:gd name="T42" fmla="*/ 230 w 449"/>
                <a:gd name="T43" fmla="*/ 223 h 518"/>
                <a:gd name="T44" fmla="*/ 248 w 449"/>
                <a:gd name="T45" fmla="*/ 202 h 518"/>
                <a:gd name="T46" fmla="*/ 243 w 449"/>
                <a:gd name="T47" fmla="*/ 231 h 518"/>
                <a:gd name="T48" fmla="*/ 230 w 449"/>
                <a:gd name="T49" fmla="*/ 258 h 518"/>
                <a:gd name="T50" fmla="*/ 216 w 449"/>
                <a:gd name="T51" fmla="*/ 282 h 518"/>
                <a:gd name="T52" fmla="*/ 216 w 449"/>
                <a:gd name="T53" fmla="*/ 303 h 518"/>
                <a:gd name="T54" fmla="*/ 279 w 449"/>
                <a:gd name="T55" fmla="*/ 266 h 518"/>
                <a:gd name="T56" fmla="*/ 308 w 449"/>
                <a:gd name="T57" fmla="*/ 248 h 518"/>
                <a:gd name="T58" fmla="*/ 328 w 449"/>
                <a:gd name="T59" fmla="*/ 237 h 518"/>
                <a:gd name="T60" fmla="*/ 353 w 449"/>
                <a:gd name="T61" fmla="*/ 231 h 518"/>
                <a:gd name="T62" fmla="*/ 346 w 449"/>
                <a:gd name="T63" fmla="*/ 192 h 518"/>
                <a:gd name="T64" fmla="*/ 327 w 449"/>
                <a:gd name="T65" fmla="*/ 118 h 518"/>
                <a:gd name="T66" fmla="*/ 295 w 449"/>
                <a:gd name="T67" fmla="*/ 32 h 518"/>
                <a:gd name="T68" fmla="*/ 280 w 449"/>
                <a:gd name="T69" fmla="*/ 2 h 518"/>
                <a:gd name="T70" fmla="*/ 280 w 449"/>
                <a:gd name="T71" fmla="*/ 0 h 518"/>
                <a:gd name="T72" fmla="*/ 246 w 449"/>
                <a:gd name="T73" fmla="*/ 7 h 518"/>
                <a:gd name="T74" fmla="*/ 217 w 449"/>
                <a:gd name="T75" fmla="*/ 18 h 518"/>
                <a:gd name="T76" fmla="*/ 190 w 449"/>
                <a:gd name="T77" fmla="*/ 34 h 518"/>
                <a:gd name="T78" fmla="*/ 164 w 449"/>
                <a:gd name="T79" fmla="*/ 52 h 518"/>
                <a:gd name="T80" fmla="*/ 116 w 449"/>
                <a:gd name="T81" fmla="*/ 100 h 518"/>
                <a:gd name="T82" fmla="*/ 74 w 449"/>
                <a:gd name="T83" fmla="*/ 155 h 518"/>
                <a:gd name="T84" fmla="*/ 72 w 449"/>
                <a:gd name="T85" fmla="*/ 155 h 518"/>
                <a:gd name="T86" fmla="*/ 58 w 449"/>
                <a:gd name="T87" fmla="*/ 179 h 518"/>
                <a:gd name="T88" fmla="*/ 32 w 449"/>
                <a:gd name="T89" fmla="*/ 231 h 518"/>
                <a:gd name="T90" fmla="*/ 21 w 449"/>
                <a:gd name="T91" fmla="*/ 256 h 518"/>
                <a:gd name="T92" fmla="*/ 6 w 449"/>
                <a:gd name="T93" fmla="*/ 310 h 518"/>
                <a:gd name="T94" fmla="*/ 0 w 449"/>
                <a:gd name="T95" fmla="*/ 364 h 518"/>
                <a:gd name="T96" fmla="*/ 1 w 449"/>
                <a:gd name="T97" fmla="*/ 390 h 518"/>
                <a:gd name="T98" fmla="*/ 6 w 449"/>
                <a:gd name="T99" fmla="*/ 416 h 518"/>
                <a:gd name="T100" fmla="*/ 17 w 449"/>
                <a:gd name="T101" fmla="*/ 442 h 518"/>
                <a:gd name="T102" fmla="*/ 34 w 449"/>
                <a:gd name="T103" fmla="*/ 468 h 518"/>
                <a:gd name="T104" fmla="*/ 45 w 449"/>
                <a:gd name="T105" fmla="*/ 479 h 518"/>
                <a:gd name="T106" fmla="*/ 71 w 449"/>
                <a:gd name="T107" fmla="*/ 498 h 518"/>
                <a:gd name="T108" fmla="*/ 85 w 449"/>
                <a:gd name="T109" fmla="*/ 506 h 518"/>
                <a:gd name="T110" fmla="*/ 116 w 449"/>
                <a:gd name="T111" fmla="*/ 514 h 518"/>
                <a:gd name="T112" fmla="*/ 146 w 449"/>
                <a:gd name="T113" fmla="*/ 518 h 518"/>
                <a:gd name="T114" fmla="*/ 161 w 449"/>
                <a:gd name="T115" fmla="*/ 516 h 518"/>
                <a:gd name="T116" fmla="*/ 204 w 449"/>
                <a:gd name="T117" fmla="*/ 510 h 518"/>
                <a:gd name="T118" fmla="*/ 267 w 449"/>
                <a:gd name="T119" fmla="*/ 487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9" h="518">
                  <a:moveTo>
                    <a:pt x="267" y="487"/>
                  </a:moveTo>
                  <a:lnTo>
                    <a:pt x="267" y="487"/>
                  </a:lnTo>
                  <a:lnTo>
                    <a:pt x="299" y="471"/>
                  </a:lnTo>
                  <a:lnTo>
                    <a:pt x="335" y="453"/>
                  </a:lnTo>
                  <a:lnTo>
                    <a:pt x="372" y="431"/>
                  </a:lnTo>
                  <a:lnTo>
                    <a:pt x="412" y="403"/>
                  </a:lnTo>
                  <a:lnTo>
                    <a:pt x="412" y="403"/>
                  </a:lnTo>
                  <a:lnTo>
                    <a:pt x="425" y="393"/>
                  </a:lnTo>
                  <a:lnTo>
                    <a:pt x="435" y="381"/>
                  </a:lnTo>
                  <a:lnTo>
                    <a:pt x="443" y="366"/>
                  </a:lnTo>
                  <a:lnTo>
                    <a:pt x="448" y="350"/>
                  </a:lnTo>
                  <a:lnTo>
                    <a:pt x="449" y="334"/>
                  </a:lnTo>
                  <a:lnTo>
                    <a:pt x="448" y="318"/>
                  </a:lnTo>
                  <a:lnTo>
                    <a:pt x="443" y="303"/>
                  </a:lnTo>
                  <a:lnTo>
                    <a:pt x="435" y="287"/>
                  </a:lnTo>
                  <a:lnTo>
                    <a:pt x="435" y="287"/>
                  </a:lnTo>
                  <a:lnTo>
                    <a:pt x="424" y="274"/>
                  </a:lnTo>
                  <a:lnTo>
                    <a:pt x="411" y="265"/>
                  </a:lnTo>
                  <a:lnTo>
                    <a:pt x="396" y="256"/>
                  </a:lnTo>
                  <a:lnTo>
                    <a:pt x="382" y="253"/>
                  </a:lnTo>
                  <a:lnTo>
                    <a:pt x="366" y="252"/>
                  </a:lnTo>
                  <a:lnTo>
                    <a:pt x="349" y="253"/>
                  </a:lnTo>
                  <a:lnTo>
                    <a:pt x="333" y="258"/>
                  </a:lnTo>
                  <a:lnTo>
                    <a:pt x="319" y="266"/>
                  </a:lnTo>
                  <a:lnTo>
                    <a:pt x="319" y="266"/>
                  </a:lnTo>
                  <a:lnTo>
                    <a:pt x="283" y="289"/>
                  </a:lnTo>
                  <a:lnTo>
                    <a:pt x="251" y="308"/>
                  </a:lnTo>
                  <a:lnTo>
                    <a:pt x="224" y="323"/>
                  </a:lnTo>
                  <a:lnTo>
                    <a:pt x="200" y="334"/>
                  </a:lnTo>
                  <a:lnTo>
                    <a:pt x="200" y="334"/>
                  </a:lnTo>
                  <a:lnTo>
                    <a:pt x="183" y="340"/>
                  </a:lnTo>
                  <a:lnTo>
                    <a:pt x="169" y="345"/>
                  </a:lnTo>
                  <a:lnTo>
                    <a:pt x="169" y="345"/>
                  </a:lnTo>
                  <a:lnTo>
                    <a:pt x="172" y="331"/>
                  </a:lnTo>
                  <a:lnTo>
                    <a:pt x="179" y="314"/>
                  </a:lnTo>
                  <a:lnTo>
                    <a:pt x="179" y="314"/>
                  </a:lnTo>
                  <a:lnTo>
                    <a:pt x="185" y="298"/>
                  </a:lnTo>
                  <a:lnTo>
                    <a:pt x="193" y="281"/>
                  </a:lnTo>
                  <a:lnTo>
                    <a:pt x="203" y="263"/>
                  </a:lnTo>
                  <a:lnTo>
                    <a:pt x="212" y="247"/>
                  </a:lnTo>
                  <a:lnTo>
                    <a:pt x="212" y="247"/>
                  </a:lnTo>
                  <a:lnTo>
                    <a:pt x="212" y="247"/>
                  </a:lnTo>
                  <a:lnTo>
                    <a:pt x="212" y="247"/>
                  </a:lnTo>
                  <a:lnTo>
                    <a:pt x="230" y="223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46" y="216"/>
                  </a:lnTo>
                  <a:lnTo>
                    <a:pt x="243" y="231"/>
                  </a:lnTo>
                  <a:lnTo>
                    <a:pt x="238" y="245"/>
                  </a:lnTo>
                  <a:lnTo>
                    <a:pt x="230" y="258"/>
                  </a:lnTo>
                  <a:lnTo>
                    <a:pt x="230" y="258"/>
                  </a:lnTo>
                  <a:lnTo>
                    <a:pt x="216" y="282"/>
                  </a:lnTo>
                  <a:lnTo>
                    <a:pt x="216" y="303"/>
                  </a:lnTo>
                  <a:lnTo>
                    <a:pt x="216" y="303"/>
                  </a:lnTo>
                  <a:lnTo>
                    <a:pt x="254" y="282"/>
                  </a:lnTo>
                  <a:lnTo>
                    <a:pt x="279" y="266"/>
                  </a:lnTo>
                  <a:lnTo>
                    <a:pt x="308" y="248"/>
                  </a:lnTo>
                  <a:lnTo>
                    <a:pt x="308" y="248"/>
                  </a:lnTo>
                  <a:lnTo>
                    <a:pt x="317" y="242"/>
                  </a:lnTo>
                  <a:lnTo>
                    <a:pt x="328" y="237"/>
                  </a:lnTo>
                  <a:lnTo>
                    <a:pt x="341" y="234"/>
                  </a:lnTo>
                  <a:lnTo>
                    <a:pt x="353" y="231"/>
                  </a:lnTo>
                  <a:lnTo>
                    <a:pt x="353" y="231"/>
                  </a:lnTo>
                  <a:lnTo>
                    <a:pt x="346" y="192"/>
                  </a:lnTo>
                  <a:lnTo>
                    <a:pt x="337" y="153"/>
                  </a:lnTo>
                  <a:lnTo>
                    <a:pt x="327" y="118"/>
                  </a:lnTo>
                  <a:lnTo>
                    <a:pt x="316" y="86"/>
                  </a:lnTo>
                  <a:lnTo>
                    <a:pt x="295" y="3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62" y="2"/>
                  </a:lnTo>
                  <a:lnTo>
                    <a:pt x="246" y="7"/>
                  </a:lnTo>
                  <a:lnTo>
                    <a:pt x="232" y="12"/>
                  </a:lnTo>
                  <a:lnTo>
                    <a:pt x="217" y="18"/>
                  </a:lnTo>
                  <a:lnTo>
                    <a:pt x="203" y="26"/>
                  </a:lnTo>
                  <a:lnTo>
                    <a:pt x="190" y="34"/>
                  </a:lnTo>
                  <a:lnTo>
                    <a:pt x="164" y="52"/>
                  </a:lnTo>
                  <a:lnTo>
                    <a:pt x="164" y="52"/>
                  </a:lnTo>
                  <a:lnTo>
                    <a:pt x="138" y="74"/>
                  </a:lnTo>
                  <a:lnTo>
                    <a:pt x="116" y="100"/>
                  </a:lnTo>
                  <a:lnTo>
                    <a:pt x="93" y="126"/>
                  </a:lnTo>
                  <a:lnTo>
                    <a:pt x="74" y="155"/>
                  </a:lnTo>
                  <a:lnTo>
                    <a:pt x="74" y="155"/>
                  </a:lnTo>
                  <a:lnTo>
                    <a:pt x="72" y="155"/>
                  </a:lnTo>
                  <a:lnTo>
                    <a:pt x="72" y="155"/>
                  </a:lnTo>
                  <a:lnTo>
                    <a:pt x="58" y="179"/>
                  </a:lnTo>
                  <a:lnTo>
                    <a:pt x="45" y="205"/>
                  </a:lnTo>
                  <a:lnTo>
                    <a:pt x="32" y="231"/>
                  </a:lnTo>
                  <a:lnTo>
                    <a:pt x="21" y="256"/>
                  </a:lnTo>
                  <a:lnTo>
                    <a:pt x="21" y="256"/>
                  </a:lnTo>
                  <a:lnTo>
                    <a:pt x="13" y="282"/>
                  </a:lnTo>
                  <a:lnTo>
                    <a:pt x="6" y="310"/>
                  </a:lnTo>
                  <a:lnTo>
                    <a:pt x="1" y="337"/>
                  </a:lnTo>
                  <a:lnTo>
                    <a:pt x="0" y="364"/>
                  </a:lnTo>
                  <a:lnTo>
                    <a:pt x="0" y="364"/>
                  </a:lnTo>
                  <a:lnTo>
                    <a:pt x="1" y="390"/>
                  </a:lnTo>
                  <a:lnTo>
                    <a:pt x="3" y="403"/>
                  </a:lnTo>
                  <a:lnTo>
                    <a:pt x="6" y="416"/>
                  </a:lnTo>
                  <a:lnTo>
                    <a:pt x="11" y="429"/>
                  </a:lnTo>
                  <a:lnTo>
                    <a:pt x="17" y="442"/>
                  </a:lnTo>
                  <a:lnTo>
                    <a:pt x="24" y="455"/>
                  </a:lnTo>
                  <a:lnTo>
                    <a:pt x="34" y="468"/>
                  </a:lnTo>
                  <a:lnTo>
                    <a:pt x="34" y="468"/>
                  </a:lnTo>
                  <a:lnTo>
                    <a:pt x="45" y="479"/>
                  </a:lnTo>
                  <a:lnTo>
                    <a:pt x="58" y="490"/>
                  </a:lnTo>
                  <a:lnTo>
                    <a:pt x="71" y="498"/>
                  </a:lnTo>
                  <a:lnTo>
                    <a:pt x="85" y="506"/>
                  </a:lnTo>
                  <a:lnTo>
                    <a:pt x="85" y="506"/>
                  </a:lnTo>
                  <a:lnTo>
                    <a:pt x="101" y="511"/>
                  </a:lnTo>
                  <a:lnTo>
                    <a:pt x="116" y="514"/>
                  </a:lnTo>
                  <a:lnTo>
                    <a:pt x="130" y="516"/>
                  </a:lnTo>
                  <a:lnTo>
                    <a:pt x="146" y="518"/>
                  </a:lnTo>
                  <a:lnTo>
                    <a:pt x="146" y="518"/>
                  </a:lnTo>
                  <a:lnTo>
                    <a:pt x="161" y="516"/>
                  </a:lnTo>
                  <a:lnTo>
                    <a:pt x="175" y="514"/>
                  </a:lnTo>
                  <a:lnTo>
                    <a:pt x="204" y="510"/>
                  </a:lnTo>
                  <a:lnTo>
                    <a:pt x="235" y="500"/>
                  </a:lnTo>
                  <a:lnTo>
                    <a:pt x="267" y="487"/>
                  </a:lnTo>
                  <a:lnTo>
                    <a:pt x="267" y="487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4" name="组合 114"/>
          <p:cNvGrpSpPr/>
          <p:nvPr userDrawn="1"/>
        </p:nvGrpSpPr>
        <p:grpSpPr>
          <a:xfrm>
            <a:off x="922606" y="5543798"/>
            <a:ext cx="555140" cy="1169761"/>
            <a:chOff x="2863850" y="0"/>
            <a:chExt cx="933450" cy="1966913"/>
          </a:xfrm>
        </p:grpSpPr>
        <p:sp>
          <p:nvSpPr>
            <p:cNvPr id="25" name="Freeform 11"/>
            <p:cNvSpPr>
              <a:spLocks/>
            </p:cNvSpPr>
            <p:nvPr/>
          </p:nvSpPr>
          <p:spPr bwMode="auto">
            <a:xfrm>
              <a:off x="2874963" y="747713"/>
              <a:ext cx="209550" cy="158750"/>
            </a:xfrm>
            <a:custGeom>
              <a:avLst/>
              <a:gdLst>
                <a:gd name="T0" fmla="*/ 265 w 265"/>
                <a:gd name="T1" fmla="*/ 164 h 200"/>
                <a:gd name="T2" fmla="*/ 265 w 265"/>
                <a:gd name="T3" fmla="*/ 119 h 200"/>
                <a:gd name="T4" fmla="*/ 265 w 265"/>
                <a:gd name="T5" fmla="*/ 119 h 200"/>
                <a:gd name="T6" fmla="*/ 240 w 265"/>
                <a:gd name="T7" fmla="*/ 124 h 200"/>
                <a:gd name="T8" fmla="*/ 216 w 265"/>
                <a:gd name="T9" fmla="*/ 126 h 200"/>
                <a:gd name="T10" fmla="*/ 216 w 265"/>
                <a:gd name="T11" fmla="*/ 126 h 200"/>
                <a:gd name="T12" fmla="*/ 216 w 265"/>
                <a:gd name="T13" fmla="*/ 126 h 200"/>
                <a:gd name="T14" fmla="*/ 216 w 265"/>
                <a:gd name="T15" fmla="*/ 126 h 200"/>
                <a:gd name="T16" fmla="*/ 198 w 265"/>
                <a:gd name="T17" fmla="*/ 124 h 200"/>
                <a:gd name="T18" fmla="*/ 181 w 265"/>
                <a:gd name="T19" fmla="*/ 122 h 200"/>
                <a:gd name="T20" fmla="*/ 165 w 265"/>
                <a:gd name="T21" fmla="*/ 117 h 200"/>
                <a:gd name="T22" fmla="*/ 148 w 265"/>
                <a:gd name="T23" fmla="*/ 113 h 200"/>
                <a:gd name="T24" fmla="*/ 148 w 265"/>
                <a:gd name="T25" fmla="*/ 113 h 200"/>
                <a:gd name="T26" fmla="*/ 131 w 265"/>
                <a:gd name="T27" fmla="*/ 105 h 200"/>
                <a:gd name="T28" fmla="*/ 115 w 265"/>
                <a:gd name="T29" fmla="*/ 93 h 200"/>
                <a:gd name="T30" fmla="*/ 100 w 265"/>
                <a:gd name="T31" fmla="*/ 82 h 200"/>
                <a:gd name="T32" fmla="*/ 87 w 265"/>
                <a:gd name="T33" fmla="*/ 67 h 200"/>
                <a:gd name="T34" fmla="*/ 87 w 265"/>
                <a:gd name="T35" fmla="*/ 67 h 200"/>
                <a:gd name="T36" fmla="*/ 76 w 265"/>
                <a:gd name="T37" fmla="*/ 53 h 200"/>
                <a:gd name="T38" fmla="*/ 68 w 265"/>
                <a:gd name="T39" fmla="*/ 37 h 200"/>
                <a:gd name="T40" fmla="*/ 60 w 265"/>
                <a:gd name="T41" fmla="*/ 19 h 200"/>
                <a:gd name="T42" fmla="*/ 55 w 265"/>
                <a:gd name="T43" fmla="*/ 0 h 200"/>
                <a:gd name="T44" fmla="*/ 0 w 265"/>
                <a:gd name="T45" fmla="*/ 198 h 200"/>
                <a:gd name="T46" fmla="*/ 0 w 265"/>
                <a:gd name="T47" fmla="*/ 198 h 200"/>
                <a:gd name="T48" fmla="*/ 42 w 265"/>
                <a:gd name="T49" fmla="*/ 200 h 200"/>
                <a:gd name="T50" fmla="*/ 42 w 265"/>
                <a:gd name="T51" fmla="*/ 200 h 200"/>
                <a:gd name="T52" fmla="*/ 76 w 265"/>
                <a:gd name="T53" fmla="*/ 198 h 200"/>
                <a:gd name="T54" fmla="*/ 110 w 265"/>
                <a:gd name="T55" fmla="*/ 196 h 200"/>
                <a:gd name="T56" fmla="*/ 140 w 265"/>
                <a:gd name="T57" fmla="*/ 193 h 200"/>
                <a:gd name="T58" fmla="*/ 169 w 265"/>
                <a:gd name="T59" fmla="*/ 190 h 200"/>
                <a:gd name="T60" fmla="*/ 195 w 265"/>
                <a:gd name="T61" fmla="*/ 185 h 200"/>
                <a:gd name="T62" fmla="*/ 221 w 265"/>
                <a:gd name="T63" fmla="*/ 179 h 200"/>
                <a:gd name="T64" fmla="*/ 244 w 265"/>
                <a:gd name="T65" fmla="*/ 171 h 200"/>
                <a:gd name="T66" fmla="*/ 265 w 265"/>
                <a:gd name="T67" fmla="*/ 164 h 200"/>
                <a:gd name="T68" fmla="*/ 265 w 265"/>
                <a:gd name="T69" fmla="*/ 16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5" h="200">
                  <a:moveTo>
                    <a:pt x="265" y="164"/>
                  </a:moveTo>
                  <a:lnTo>
                    <a:pt x="265" y="119"/>
                  </a:lnTo>
                  <a:lnTo>
                    <a:pt x="265" y="119"/>
                  </a:lnTo>
                  <a:lnTo>
                    <a:pt x="240" y="124"/>
                  </a:lnTo>
                  <a:lnTo>
                    <a:pt x="216" y="126"/>
                  </a:lnTo>
                  <a:lnTo>
                    <a:pt x="216" y="126"/>
                  </a:lnTo>
                  <a:lnTo>
                    <a:pt x="216" y="126"/>
                  </a:lnTo>
                  <a:lnTo>
                    <a:pt x="216" y="126"/>
                  </a:lnTo>
                  <a:lnTo>
                    <a:pt x="198" y="124"/>
                  </a:lnTo>
                  <a:lnTo>
                    <a:pt x="181" y="122"/>
                  </a:lnTo>
                  <a:lnTo>
                    <a:pt x="165" y="117"/>
                  </a:lnTo>
                  <a:lnTo>
                    <a:pt x="148" y="113"/>
                  </a:lnTo>
                  <a:lnTo>
                    <a:pt x="148" y="113"/>
                  </a:lnTo>
                  <a:lnTo>
                    <a:pt x="131" y="105"/>
                  </a:lnTo>
                  <a:lnTo>
                    <a:pt x="115" y="93"/>
                  </a:lnTo>
                  <a:lnTo>
                    <a:pt x="100" y="82"/>
                  </a:lnTo>
                  <a:lnTo>
                    <a:pt x="87" y="67"/>
                  </a:lnTo>
                  <a:lnTo>
                    <a:pt x="87" y="67"/>
                  </a:lnTo>
                  <a:lnTo>
                    <a:pt x="76" y="53"/>
                  </a:lnTo>
                  <a:lnTo>
                    <a:pt x="68" y="37"/>
                  </a:lnTo>
                  <a:lnTo>
                    <a:pt x="60" y="19"/>
                  </a:lnTo>
                  <a:lnTo>
                    <a:pt x="55" y="0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42" y="200"/>
                  </a:lnTo>
                  <a:lnTo>
                    <a:pt x="42" y="200"/>
                  </a:lnTo>
                  <a:lnTo>
                    <a:pt x="76" y="198"/>
                  </a:lnTo>
                  <a:lnTo>
                    <a:pt x="110" y="196"/>
                  </a:lnTo>
                  <a:lnTo>
                    <a:pt x="140" y="193"/>
                  </a:lnTo>
                  <a:lnTo>
                    <a:pt x="169" y="190"/>
                  </a:lnTo>
                  <a:lnTo>
                    <a:pt x="195" y="185"/>
                  </a:lnTo>
                  <a:lnTo>
                    <a:pt x="221" y="179"/>
                  </a:lnTo>
                  <a:lnTo>
                    <a:pt x="244" y="171"/>
                  </a:lnTo>
                  <a:lnTo>
                    <a:pt x="265" y="164"/>
                  </a:lnTo>
                  <a:lnTo>
                    <a:pt x="265" y="164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2"/>
            <p:cNvSpPr>
              <a:spLocks/>
            </p:cNvSpPr>
            <p:nvPr/>
          </p:nvSpPr>
          <p:spPr bwMode="auto">
            <a:xfrm>
              <a:off x="2863850" y="939800"/>
              <a:ext cx="220663" cy="227013"/>
            </a:xfrm>
            <a:custGeom>
              <a:avLst/>
              <a:gdLst>
                <a:gd name="T0" fmla="*/ 56 w 279"/>
                <a:gd name="T1" fmla="*/ 30 h 285"/>
                <a:gd name="T2" fmla="*/ 56 w 279"/>
                <a:gd name="T3" fmla="*/ 30 h 285"/>
                <a:gd name="T4" fmla="*/ 56 w 279"/>
                <a:gd name="T5" fmla="*/ 30 h 285"/>
                <a:gd name="T6" fmla="*/ 56 w 279"/>
                <a:gd name="T7" fmla="*/ 30 h 285"/>
                <a:gd name="T8" fmla="*/ 0 w 279"/>
                <a:gd name="T9" fmla="*/ 29 h 285"/>
                <a:gd name="T10" fmla="*/ 0 w 279"/>
                <a:gd name="T11" fmla="*/ 29 h 285"/>
                <a:gd name="T12" fmla="*/ 0 w 279"/>
                <a:gd name="T13" fmla="*/ 48 h 285"/>
                <a:gd name="T14" fmla="*/ 1 w 279"/>
                <a:gd name="T15" fmla="*/ 69 h 285"/>
                <a:gd name="T16" fmla="*/ 5 w 279"/>
                <a:gd name="T17" fmla="*/ 87 h 285"/>
                <a:gd name="T18" fmla="*/ 9 w 279"/>
                <a:gd name="T19" fmla="*/ 106 h 285"/>
                <a:gd name="T20" fmla="*/ 16 w 279"/>
                <a:gd name="T21" fmla="*/ 124 h 285"/>
                <a:gd name="T22" fmla="*/ 24 w 279"/>
                <a:gd name="T23" fmla="*/ 141 h 285"/>
                <a:gd name="T24" fmla="*/ 34 w 279"/>
                <a:gd name="T25" fmla="*/ 157 h 285"/>
                <a:gd name="T26" fmla="*/ 43 w 279"/>
                <a:gd name="T27" fmla="*/ 174 h 285"/>
                <a:gd name="T28" fmla="*/ 55 w 279"/>
                <a:gd name="T29" fmla="*/ 190 h 285"/>
                <a:gd name="T30" fmla="*/ 69 w 279"/>
                <a:gd name="T31" fmla="*/ 203 h 285"/>
                <a:gd name="T32" fmla="*/ 82 w 279"/>
                <a:gd name="T33" fmla="*/ 217 h 285"/>
                <a:gd name="T34" fmla="*/ 98 w 279"/>
                <a:gd name="T35" fmla="*/ 228 h 285"/>
                <a:gd name="T36" fmla="*/ 114 w 279"/>
                <a:gd name="T37" fmla="*/ 238 h 285"/>
                <a:gd name="T38" fmla="*/ 132 w 279"/>
                <a:gd name="T39" fmla="*/ 248 h 285"/>
                <a:gd name="T40" fmla="*/ 151 w 279"/>
                <a:gd name="T41" fmla="*/ 256 h 285"/>
                <a:gd name="T42" fmla="*/ 171 w 279"/>
                <a:gd name="T43" fmla="*/ 262 h 285"/>
                <a:gd name="T44" fmla="*/ 220 w 279"/>
                <a:gd name="T45" fmla="*/ 275 h 285"/>
                <a:gd name="T46" fmla="*/ 220 w 279"/>
                <a:gd name="T47" fmla="*/ 275 h 285"/>
                <a:gd name="T48" fmla="*/ 235 w 279"/>
                <a:gd name="T49" fmla="*/ 280 h 285"/>
                <a:gd name="T50" fmla="*/ 250 w 279"/>
                <a:gd name="T51" fmla="*/ 282 h 285"/>
                <a:gd name="T52" fmla="*/ 279 w 279"/>
                <a:gd name="T53" fmla="*/ 285 h 285"/>
                <a:gd name="T54" fmla="*/ 279 w 279"/>
                <a:gd name="T55" fmla="*/ 0 h 285"/>
                <a:gd name="T56" fmla="*/ 279 w 279"/>
                <a:gd name="T57" fmla="*/ 0 h 285"/>
                <a:gd name="T58" fmla="*/ 256 w 279"/>
                <a:gd name="T59" fmla="*/ 6 h 285"/>
                <a:gd name="T60" fmla="*/ 230 w 279"/>
                <a:gd name="T61" fmla="*/ 12 h 285"/>
                <a:gd name="T62" fmla="*/ 204 w 279"/>
                <a:gd name="T63" fmla="*/ 17 h 285"/>
                <a:gd name="T64" fmla="*/ 179 w 279"/>
                <a:gd name="T65" fmla="*/ 22 h 285"/>
                <a:gd name="T66" fmla="*/ 150 w 279"/>
                <a:gd name="T67" fmla="*/ 25 h 285"/>
                <a:gd name="T68" fmla="*/ 121 w 279"/>
                <a:gd name="T69" fmla="*/ 29 h 285"/>
                <a:gd name="T70" fmla="*/ 88 w 279"/>
                <a:gd name="T71" fmla="*/ 30 h 285"/>
                <a:gd name="T72" fmla="*/ 56 w 279"/>
                <a:gd name="T73" fmla="*/ 30 h 285"/>
                <a:gd name="T74" fmla="*/ 56 w 279"/>
                <a:gd name="T75" fmla="*/ 3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9" h="285">
                  <a:moveTo>
                    <a:pt x="56" y="30"/>
                  </a:moveTo>
                  <a:lnTo>
                    <a:pt x="56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48"/>
                  </a:lnTo>
                  <a:lnTo>
                    <a:pt x="1" y="69"/>
                  </a:lnTo>
                  <a:lnTo>
                    <a:pt x="5" y="87"/>
                  </a:lnTo>
                  <a:lnTo>
                    <a:pt x="9" y="106"/>
                  </a:lnTo>
                  <a:lnTo>
                    <a:pt x="16" y="124"/>
                  </a:lnTo>
                  <a:lnTo>
                    <a:pt x="24" y="141"/>
                  </a:lnTo>
                  <a:lnTo>
                    <a:pt x="34" y="157"/>
                  </a:lnTo>
                  <a:lnTo>
                    <a:pt x="43" y="174"/>
                  </a:lnTo>
                  <a:lnTo>
                    <a:pt x="55" y="190"/>
                  </a:lnTo>
                  <a:lnTo>
                    <a:pt x="69" y="203"/>
                  </a:lnTo>
                  <a:lnTo>
                    <a:pt x="82" y="217"/>
                  </a:lnTo>
                  <a:lnTo>
                    <a:pt x="98" y="228"/>
                  </a:lnTo>
                  <a:lnTo>
                    <a:pt x="114" y="238"/>
                  </a:lnTo>
                  <a:lnTo>
                    <a:pt x="132" y="248"/>
                  </a:lnTo>
                  <a:lnTo>
                    <a:pt x="151" y="256"/>
                  </a:lnTo>
                  <a:lnTo>
                    <a:pt x="171" y="262"/>
                  </a:lnTo>
                  <a:lnTo>
                    <a:pt x="220" y="275"/>
                  </a:lnTo>
                  <a:lnTo>
                    <a:pt x="220" y="275"/>
                  </a:lnTo>
                  <a:lnTo>
                    <a:pt x="235" y="280"/>
                  </a:lnTo>
                  <a:lnTo>
                    <a:pt x="250" y="282"/>
                  </a:lnTo>
                  <a:lnTo>
                    <a:pt x="279" y="285"/>
                  </a:lnTo>
                  <a:lnTo>
                    <a:pt x="279" y="0"/>
                  </a:lnTo>
                  <a:lnTo>
                    <a:pt x="279" y="0"/>
                  </a:lnTo>
                  <a:lnTo>
                    <a:pt x="256" y="6"/>
                  </a:lnTo>
                  <a:lnTo>
                    <a:pt x="230" y="12"/>
                  </a:lnTo>
                  <a:lnTo>
                    <a:pt x="204" y="17"/>
                  </a:lnTo>
                  <a:lnTo>
                    <a:pt x="179" y="22"/>
                  </a:lnTo>
                  <a:lnTo>
                    <a:pt x="150" y="25"/>
                  </a:lnTo>
                  <a:lnTo>
                    <a:pt x="121" y="29"/>
                  </a:lnTo>
                  <a:lnTo>
                    <a:pt x="88" y="30"/>
                  </a:lnTo>
                  <a:lnTo>
                    <a:pt x="56" y="30"/>
                  </a:lnTo>
                  <a:lnTo>
                    <a:pt x="56" y="3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3"/>
            <p:cNvSpPr>
              <a:spLocks/>
            </p:cNvSpPr>
            <p:nvPr/>
          </p:nvSpPr>
          <p:spPr bwMode="auto">
            <a:xfrm>
              <a:off x="3101975" y="808038"/>
              <a:ext cx="76200" cy="63500"/>
            </a:xfrm>
            <a:custGeom>
              <a:avLst/>
              <a:gdLst>
                <a:gd name="T0" fmla="*/ 97 w 97"/>
                <a:gd name="T1" fmla="*/ 0 h 79"/>
                <a:gd name="T2" fmla="*/ 97 w 97"/>
                <a:gd name="T3" fmla="*/ 0 h 79"/>
                <a:gd name="T4" fmla="*/ 60 w 97"/>
                <a:gd name="T5" fmla="*/ 17 h 79"/>
                <a:gd name="T6" fmla="*/ 60 w 97"/>
                <a:gd name="T7" fmla="*/ 17 h 79"/>
                <a:gd name="T8" fmla="*/ 29 w 97"/>
                <a:gd name="T9" fmla="*/ 30 h 79"/>
                <a:gd name="T10" fmla="*/ 0 w 97"/>
                <a:gd name="T11" fmla="*/ 38 h 79"/>
                <a:gd name="T12" fmla="*/ 0 w 97"/>
                <a:gd name="T13" fmla="*/ 79 h 79"/>
                <a:gd name="T14" fmla="*/ 0 w 97"/>
                <a:gd name="T15" fmla="*/ 79 h 79"/>
                <a:gd name="T16" fmla="*/ 21 w 97"/>
                <a:gd name="T17" fmla="*/ 67 h 79"/>
                <a:gd name="T18" fmla="*/ 41 w 97"/>
                <a:gd name="T19" fmla="*/ 56 h 79"/>
                <a:gd name="T20" fmla="*/ 57 w 97"/>
                <a:gd name="T21" fmla="*/ 43 h 79"/>
                <a:gd name="T22" fmla="*/ 71 w 97"/>
                <a:gd name="T23" fmla="*/ 30 h 79"/>
                <a:gd name="T24" fmla="*/ 71 w 97"/>
                <a:gd name="T25" fmla="*/ 30 h 79"/>
                <a:gd name="T26" fmla="*/ 86 w 97"/>
                <a:gd name="T27" fmla="*/ 16 h 79"/>
                <a:gd name="T28" fmla="*/ 97 w 97"/>
                <a:gd name="T29" fmla="*/ 0 h 79"/>
                <a:gd name="T30" fmla="*/ 97 w 97"/>
                <a:gd name="T3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79">
                  <a:moveTo>
                    <a:pt x="97" y="0"/>
                  </a:moveTo>
                  <a:lnTo>
                    <a:pt x="97" y="0"/>
                  </a:lnTo>
                  <a:lnTo>
                    <a:pt x="60" y="17"/>
                  </a:lnTo>
                  <a:lnTo>
                    <a:pt x="60" y="17"/>
                  </a:lnTo>
                  <a:lnTo>
                    <a:pt x="29" y="30"/>
                  </a:lnTo>
                  <a:lnTo>
                    <a:pt x="0" y="38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21" y="67"/>
                  </a:lnTo>
                  <a:lnTo>
                    <a:pt x="41" y="56"/>
                  </a:lnTo>
                  <a:lnTo>
                    <a:pt x="57" y="43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86" y="16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3140075" y="0"/>
              <a:ext cx="371475" cy="371475"/>
            </a:xfrm>
            <a:custGeom>
              <a:avLst/>
              <a:gdLst>
                <a:gd name="T0" fmla="*/ 233 w 469"/>
                <a:gd name="T1" fmla="*/ 469 h 469"/>
                <a:gd name="T2" fmla="*/ 282 w 469"/>
                <a:gd name="T3" fmla="*/ 464 h 469"/>
                <a:gd name="T4" fmla="*/ 325 w 469"/>
                <a:gd name="T5" fmla="*/ 451 h 469"/>
                <a:gd name="T6" fmla="*/ 366 w 469"/>
                <a:gd name="T7" fmla="*/ 429 h 469"/>
                <a:gd name="T8" fmla="*/ 399 w 469"/>
                <a:gd name="T9" fmla="*/ 401 h 469"/>
                <a:gd name="T10" fmla="*/ 428 w 469"/>
                <a:gd name="T11" fmla="*/ 366 h 469"/>
                <a:gd name="T12" fmla="*/ 451 w 469"/>
                <a:gd name="T13" fmla="*/ 326 h 469"/>
                <a:gd name="T14" fmla="*/ 464 w 469"/>
                <a:gd name="T15" fmla="*/ 282 h 469"/>
                <a:gd name="T16" fmla="*/ 469 w 469"/>
                <a:gd name="T17" fmla="*/ 234 h 469"/>
                <a:gd name="T18" fmla="*/ 467 w 469"/>
                <a:gd name="T19" fmla="*/ 211 h 469"/>
                <a:gd name="T20" fmla="*/ 459 w 469"/>
                <a:gd name="T21" fmla="*/ 164 h 469"/>
                <a:gd name="T22" fmla="*/ 441 w 469"/>
                <a:gd name="T23" fmla="*/ 122 h 469"/>
                <a:gd name="T24" fmla="*/ 416 w 469"/>
                <a:gd name="T25" fmla="*/ 85 h 469"/>
                <a:gd name="T26" fmla="*/ 383 w 469"/>
                <a:gd name="T27" fmla="*/ 53 h 469"/>
                <a:gd name="T28" fmla="*/ 346 w 469"/>
                <a:gd name="T29" fmla="*/ 27 h 469"/>
                <a:gd name="T30" fmla="*/ 304 w 469"/>
                <a:gd name="T31" fmla="*/ 10 h 469"/>
                <a:gd name="T32" fmla="*/ 258 w 469"/>
                <a:gd name="T33" fmla="*/ 0 h 469"/>
                <a:gd name="T34" fmla="*/ 233 w 469"/>
                <a:gd name="T35" fmla="*/ 0 h 469"/>
                <a:gd name="T36" fmla="*/ 187 w 469"/>
                <a:gd name="T37" fmla="*/ 5 h 469"/>
                <a:gd name="T38" fmla="*/ 143 w 469"/>
                <a:gd name="T39" fmla="*/ 18 h 469"/>
                <a:gd name="T40" fmla="*/ 103 w 469"/>
                <a:gd name="T41" fmla="*/ 40 h 469"/>
                <a:gd name="T42" fmla="*/ 67 w 469"/>
                <a:gd name="T43" fmla="*/ 68 h 469"/>
                <a:gd name="T44" fmla="*/ 38 w 469"/>
                <a:gd name="T45" fmla="*/ 103 h 469"/>
                <a:gd name="T46" fmla="*/ 18 w 469"/>
                <a:gd name="T47" fmla="*/ 143 h 469"/>
                <a:gd name="T48" fmla="*/ 5 w 469"/>
                <a:gd name="T49" fmla="*/ 187 h 469"/>
                <a:gd name="T50" fmla="*/ 0 w 469"/>
                <a:gd name="T51" fmla="*/ 234 h 469"/>
                <a:gd name="T52" fmla="*/ 0 w 469"/>
                <a:gd name="T53" fmla="*/ 258 h 469"/>
                <a:gd name="T54" fmla="*/ 9 w 469"/>
                <a:gd name="T55" fmla="*/ 305 h 469"/>
                <a:gd name="T56" fmla="*/ 27 w 469"/>
                <a:gd name="T57" fmla="*/ 347 h 469"/>
                <a:gd name="T58" fmla="*/ 53 w 469"/>
                <a:gd name="T59" fmla="*/ 384 h 469"/>
                <a:gd name="T60" fmla="*/ 85 w 469"/>
                <a:gd name="T61" fmla="*/ 416 h 469"/>
                <a:gd name="T62" fmla="*/ 122 w 469"/>
                <a:gd name="T63" fmla="*/ 442 h 469"/>
                <a:gd name="T64" fmla="*/ 164 w 469"/>
                <a:gd name="T65" fmla="*/ 459 h 469"/>
                <a:gd name="T66" fmla="*/ 209 w 469"/>
                <a:gd name="T67" fmla="*/ 467 h 469"/>
                <a:gd name="T68" fmla="*/ 233 w 469"/>
                <a:gd name="T69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9" h="469">
                  <a:moveTo>
                    <a:pt x="233" y="469"/>
                  </a:moveTo>
                  <a:lnTo>
                    <a:pt x="233" y="469"/>
                  </a:lnTo>
                  <a:lnTo>
                    <a:pt x="258" y="467"/>
                  </a:lnTo>
                  <a:lnTo>
                    <a:pt x="282" y="464"/>
                  </a:lnTo>
                  <a:lnTo>
                    <a:pt x="304" y="459"/>
                  </a:lnTo>
                  <a:lnTo>
                    <a:pt x="325" y="451"/>
                  </a:lnTo>
                  <a:lnTo>
                    <a:pt x="346" y="442"/>
                  </a:lnTo>
                  <a:lnTo>
                    <a:pt x="366" y="429"/>
                  </a:lnTo>
                  <a:lnTo>
                    <a:pt x="383" y="416"/>
                  </a:lnTo>
                  <a:lnTo>
                    <a:pt x="399" y="401"/>
                  </a:lnTo>
                  <a:lnTo>
                    <a:pt x="416" y="384"/>
                  </a:lnTo>
                  <a:lnTo>
                    <a:pt x="428" y="366"/>
                  </a:lnTo>
                  <a:lnTo>
                    <a:pt x="441" y="347"/>
                  </a:lnTo>
                  <a:lnTo>
                    <a:pt x="451" y="326"/>
                  </a:lnTo>
                  <a:lnTo>
                    <a:pt x="459" y="305"/>
                  </a:lnTo>
                  <a:lnTo>
                    <a:pt x="464" y="282"/>
                  </a:lnTo>
                  <a:lnTo>
                    <a:pt x="467" y="258"/>
                  </a:lnTo>
                  <a:lnTo>
                    <a:pt x="469" y="234"/>
                  </a:lnTo>
                  <a:lnTo>
                    <a:pt x="469" y="234"/>
                  </a:lnTo>
                  <a:lnTo>
                    <a:pt x="467" y="211"/>
                  </a:lnTo>
                  <a:lnTo>
                    <a:pt x="464" y="187"/>
                  </a:lnTo>
                  <a:lnTo>
                    <a:pt x="459" y="164"/>
                  </a:lnTo>
                  <a:lnTo>
                    <a:pt x="451" y="143"/>
                  </a:lnTo>
                  <a:lnTo>
                    <a:pt x="441" y="122"/>
                  </a:lnTo>
                  <a:lnTo>
                    <a:pt x="428" y="103"/>
                  </a:lnTo>
                  <a:lnTo>
                    <a:pt x="416" y="85"/>
                  </a:lnTo>
                  <a:lnTo>
                    <a:pt x="399" y="68"/>
                  </a:lnTo>
                  <a:lnTo>
                    <a:pt x="383" y="53"/>
                  </a:lnTo>
                  <a:lnTo>
                    <a:pt x="366" y="40"/>
                  </a:lnTo>
                  <a:lnTo>
                    <a:pt x="346" y="27"/>
                  </a:lnTo>
                  <a:lnTo>
                    <a:pt x="325" y="18"/>
                  </a:lnTo>
                  <a:lnTo>
                    <a:pt x="304" y="10"/>
                  </a:lnTo>
                  <a:lnTo>
                    <a:pt x="282" y="5"/>
                  </a:lnTo>
                  <a:lnTo>
                    <a:pt x="258" y="0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09" y="0"/>
                  </a:lnTo>
                  <a:lnTo>
                    <a:pt x="187" y="5"/>
                  </a:lnTo>
                  <a:lnTo>
                    <a:pt x="164" y="10"/>
                  </a:lnTo>
                  <a:lnTo>
                    <a:pt x="143" y="18"/>
                  </a:lnTo>
                  <a:lnTo>
                    <a:pt x="122" y="27"/>
                  </a:lnTo>
                  <a:lnTo>
                    <a:pt x="103" y="40"/>
                  </a:lnTo>
                  <a:lnTo>
                    <a:pt x="85" y="53"/>
                  </a:lnTo>
                  <a:lnTo>
                    <a:pt x="67" y="68"/>
                  </a:lnTo>
                  <a:lnTo>
                    <a:pt x="53" y="85"/>
                  </a:lnTo>
                  <a:lnTo>
                    <a:pt x="38" y="103"/>
                  </a:lnTo>
                  <a:lnTo>
                    <a:pt x="27" y="122"/>
                  </a:lnTo>
                  <a:lnTo>
                    <a:pt x="18" y="143"/>
                  </a:lnTo>
                  <a:lnTo>
                    <a:pt x="9" y="164"/>
                  </a:lnTo>
                  <a:lnTo>
                    <a:pt x="5" y="187"/>
                  </a:lnTo>
                  <a:lnTo>
                    <a:pt x="0" y="211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58"/>
                  </a:lnTo>
                  <a:lnTo>
                    <a:pt x="5" y="282"/>
                  </a:lnTo>
                  <a:lnTo>
                    <a:pt x="9" y="305"/>
                  </a:lnTo>
                  <a:lnTo>
                    <a:pt x="18" y="326"/>
                  </a:lnTo>
                  <a:lnTo>
                    <a:pt x="27" y="347"/>
                  </a:lnTo>
                  <a:lnTo>
                    <a:pt x="38" y="366"/>
                  </a:lnTo>
                  <a:lnTo>
                    <a:pt x="53" y="384"/>
                  </a:lnTo>
                  <a:lnTo>
                    <a:pt x="67" y="401"/>
                  </a:lnTo>
                  <a:lnTo>
                    <a:pt x="85" y="416"/>
                  </a:lnTo>
                  <a:lnTo>
                    <a:pt x="103" y="429"/>
                  </a:lnTo>
                  <a:lnTo>
                    <a:pt x="122" y="442"/>
                  </a:lnTo>
                  <a:lnTo>
                    <a:pt x="143" y="451"/>
                  </a:lnTo>
                  <a:lnTo>
                    <a:pt x="164" y="459"/>
                  </a:lnTo>
                  <a:lnTo>
                    <a:pt x="187" y="464"/>
                  </a:lnTo>
                  <a:lnTo>
                    <a:pt x="209" y="467"/>
                  </a:lnTo>
                  <a:lnTo>
                    <a:pt x="233" y="469"/>
                  </a:lnTo>
                  <a:lnTo>
                    <a:pt x="233" y="469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2930525" y="420688"/>
              <a:ext cx="357188" cy="411163"/>
            </a:xfrm>
            <a:custGeom>
              <a:avLst/>
              <a:gdLst>
                <a:gd name="T0" fmla="*/ 267 w 449"/>
                <a:gd name="T1" fmla="*/ 487 h 518"/>
                <a:gd name="T2" fmla="*/ 335 w 449"/>
                <a:gd name="T3" fmla="*/ 453 h 518"/>
                <a:gd name="T4" fmla="*/ 412 w 449"/>
                <a:gd name="T5" fmla="*/ 403 h 518"/>
                <a:gd name="T6" fmla="*/ 425 w 449"/>
                <a:gd name="T7" fmla="*/ 393 h 518"/>
                <a:gd name="T8" fmla="*/ 443 w 449"/>
                <a:gd name="T9" fmla="*/ 366 h 518"/>
                <a:gd name="T10" fmla="*/ 449 w 449"/>
                <a:gd name="T11" fmla="*/ 334 h 518"/>
                <a:gd name="T12" fmla="*/ 443 w 449"/>
                <a:gd name="T13" fmla="*/ 303 h 518"/>
                <a:gd name="T14" fmla="*/ 435 w 449"/>
                <a:gd name="T15" fmla="*/ 287 h 518"/>
                <a:gd name="T16" fmla="*/ 410 w 449"/>
                <a:gd name="T17" fmla="*/ 265 h 518"/>
                <a:gd name="T18" fmla="*/ 381 w 449"/>
                <a:gd name="T19" fmla="*/ 253 h 518"/>
                <a:gd name="T20" fmla="*/ 349 w 449"/>
                <a:gd name="T21" fmla="*/ 253 h 518"/>
                <a:gd name="T22" fmla="*/ 319 w 449"/>
                <a:gd name="T23" fmla="*/ 266 h 518"/>
                <a:gd name="T24" fmla="*/ 283 w 449"/>
                <a:gd name="T25" fmla="*/ 289 h 518"/>
                <a:gd name="T26" fmla="*/ 224 w 449"/>
                <a:gd name="T27" fmla="*/ 323 h 518"/>
                <a:gd name="T28" fmla="*/ 199 w 449"/>
                <a:gd name="T29" fmla="*/ 334 h 518"/>
                <a:gd name="T30" fmla="*/ 169 w 449"/>
                <a:gd name="T31" fmla="*/ 345 h 518"/>
                <a:gd name="T32" fmla="*/ 174 w 449"/>
                <a:gd name="T33" fmla="*/ 331 h 518"/>
                <a:gd name="T34" fmla="*/ 178 w 449"/>
                <a:gd name="T35" fmla="*/ 314 h 518"/>
                <a:gd name="T36" fmla="*/ 193 w 449"/>
                <a:gd name="T37" fmla="*/ 281 h 518"/>
                <a:gd name="T38" fmla="*/ 214 w 449"/>
                <a:gd name="T39" fmla="*/ 247 h 518"/>
                <a:gd name="T40" fmla="*/ 214 w 449"/>
                <a:gd name="T41" fmla="*/ 247 h 518"/>
                <a:gd name="T42" fmla="*/ 230 w 449"/>
                <a:gd name="T43" fmla="*/ 223 h 518"/>
                <a:gd name="T44" fmla="*/ 248 w 449"/>
                <a:gd name="T45" fmla="*/ 202 h 518"/>
                <a:gd name="T46" fmla="*/ 243 w 449"/>
                <a:gd name="T47" fmla="*/ 231 h 518"/>
                <a:gd name="T48" fmla="*/ 230 w 449"/>
                <a:gd name="T49" fmla="*/ 258 h 518"/>
                <a:gd name="T50" fmla="*/ 215 w 449"/>
                <a:gd name="T51" fmla="*/ 282 h 518"/>
                <a:gd name="T52" fmla="*/ 215 w 449"/>
                <a:gd name="T53" fmla="*/ 303 h 518"/>
                <a:gd name="T54" fmla="*/ 280 w 449"/>
                <a:gd name="T55" fmla="*/ 266 h 518"/>
                <a:gd name="T56" fmla="*/ 307 w 449"/>
                <a:gd name="T57" fmla="*/ 248 h 518"/>
                <a:gd name="T58" fmla="*/ 330 w 449"/>
                <a:gd name="T59" fmla="*/ 237 h 518"/>
                <a:gd name="T60" fmla="*/ 354 w 449"/>
                <a:gd name="T61" fmla="*/ 231 h 518"/>
                <a:gd name="T62" fmla="*/ 346 w 449"/>
                <a:gd name="T63" fmla="*/ 192 h 518"/>
                <a:gd name="T64" fmla="*/ 327 w 449"/>
                <a:gd name="T65" fmla="*/ 118 h 518"/>
                <a:gd name="T66" fmla="*/ 294 w 449"/>
                <a:gd name="T67" fmla="*/ 32 h 518"/>
                <a:gd name="T68" fmla="*/ 282 w 449"/>
                <a:gd name="T69" fmla="*/ 2 h 518"/>
                <a:gd name="T70" fmla="*/ 280 w 449"/>
                <a:gd name="T71" fmla="*/ 0 h 518"/>
                <a:gd name="T72" fmla="*/ 246 w 449"/>
                <a:gd name="T73" fmla="*/ 7 h 518"/>
                <a:gd name="T74" fmla="*/ 217 w 449"/>
                <a:gd name="T75" fmla="*/ 18 h 518"/>
                <a:gd name="T76" fmla="*/ 190 w 449"/>
                <a:gd name="T77" fmla="*/ 34 h 518"/>
                <a:gd name="T78" fmla="*/ 166 w 449"/>
                <a:gd name="T79" fmla="*/ 52 h 518"/>
                <a:gd name="T80" fmla="*/ 116 w 449"/>
                <a:gd name="T81" fmla="*/ 100 h 518"/>
                <a:gd name="T82" fmla="*/ 74 w 449"/>
                <a:gd name="T83" fmla="*/ 155 h 518"/>
                <a:gd name="T84" fmla="*/ 74 w 449"/>
                <a:gd name="T85" fmla="*/ 155 h 518"/>
                <a:gd name="T86" fmla="*/ 58 w 449"/>
                <a:gd name="T87" fmla="*/ 179 h 518"/>
                <a:gd name="T88" fmla="*/ 32 w 449"/>
                <a:gd name="T89" fmla="*/ 231 h 518"/>
                <a:gd name="T90" fmla="*/ 22 w 449"/>
                <a:gd name="T91" fmla="*/ 256 h 518"/>
                <a:gd name="T92" fmla="*/ 6 w 449"/>
                <a:gd name="T93" fmla="*/ 310 h 518"/>
                <a:gd name="T94" fmla="*/ 0 w 449"/>
                <a:gd name="T95" fmla="*/ 364 h 518"/>
                <a:gd name="T96" fmla="*/ 1 w 449"/>
                <a:gd name="T97" fmla="*/ 390 h 518"/>
                <a:gd name="T98" fmla="*/ 6 w 449"/>
                <a:gd name="T99" fmla="*/ 416 h 518"/>
                <a:gd name="T100" fmla="*/ 17 w 449"/>
                <a:gd name="T101" fmla="*/ 442 h 518"/>
                <a:gd name="T102" fmla="*/ 33 w 449"/>
                <a:gd name="T103" fmla="*/ 468 h 518"/>
                <a:gd name="T104" fmla="*/ 45 w 449"/>
                <a:gd name="T105" fmla="*/ 479 h 518"/>
                <a:gd name="T106" fmla="*/ 72 w 449"/>
                <a:gd name="T107" fmla="*/ 498 h 518"/>
                <a:gd name="T108" fmla="*/ 87 w 449"/>
                <a:gd name="T109" fmla="*/ 506 h 518"/>
                <a:gd name="T110" fmla="*/ 116 w 449"/>
                <a:gd name="T111" fmla="*/ 514 h 518"/>
                <a:gd name="T112" fmla="*/ 146 w 449"/>
                <a:gd name="T113" fmla="*/ 518 h 518"/>
                <a:gd name="T114" fmla="*/ 161 w 449"/>
                <a:gd name="T115" fmla="*/ 516 h 518"/>
                <a:gd name="T116" fmla="*/ 206 w 449"/>
                <a:gd name="T117" fmla="*/ 510 h 518"/>
                <a:gd name="T118" fmla="*/ 267 w 449"/>
                <a:gd name="T119" fmla="*/ 487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9" h="518">
                  <a:moveTo>
                    <a:pt x="267" y="487"/>
                  </a:moveTo>
                  <a:lnTo>
                    <a:pt x="267" y="487"/>
                  </a:lnTo>
                  <a:lnTo>
                    <a:pt x="299" y="471"/>
                  </a:lnTo>
                  <a:lnTo>
                    <a:pt x="335" y="453"/>
                  </a:lnTo>
                  <a:lnTo>
                    <a:pt x="372" y="431"/>
                  </a:lnTo>
                  <a:lnTo>
                    <a:pt x="412" y="403"/>
                  </a:lnTo>
                  <a:lnTo>
                    <a:pt x="412" y="403"/>
                  </a:lnTo>
                  <a:lnTo>
                    <a:pt x="425" y="393"/>
                  </a:lnTo>
                  <a:lnTo>
                    <a:pt x="436" y="381"/>
                  </a:lnTo>
                  <a:lnTo>
                    <a:pt x="443" y="366"/>
                  </a:lnTo>
                  <a:lnTo>
                    <a:pt x="448" y="350"/>
                  </a:lnTo>
                  <a:lnTo>
                    <a:pt x="449" y="334"/>
                  </a:lnTo>
                  <a:lnTo>
                    <a:pt x="448" y="318"/>
                  </a:lnTo>
                  <a:lnTo>
                    <a:pt x="443" y="303"/>
                  </a:lnTo>
                  <a:lnTo>
                    <a:pt x="435" y="287"/>
                  </a:lnTo>
                  <a:lnTo>
                    <a:pt x="435" y="287"/>
                  </a:lnTo>
                  <a:lnTo>
                    <a:pt x="423" y="274"/>
                  </a:lnTo>
                  <a:lnTo>
                    <a:pt x="410" y="265"/>
                  </a:lnTo>
                  <a:lnTo>
                    <a:pt x="396" y="256"/>
                  </a:lnTo>
                  <a:lnTo>
                    <a:pt x="381" y="253"/>
                  </a:lnTo>
                  <a:lnTo>
                    <a:pt x="365" y="252"/>
                  </a:lnTo>
                  <a:lnTo>
                    <a:pt x="349" y="253"/>
                  </a:lnTo>
                  <a:lnTo>
                    <a:pt x="333" y="258"/>
                  </a:lnTo>
                  <a:lnTo>
                    <a:pt x="319" y="266"/>
                  </a:lnTo>
                  <a:lnTo>
                    <a:pt x="319" y="266"/>
                  </a:lnTo>
                  <a:lnTo>
                    <a:pt x="283" y="289"/>
                  </a:lnTo>
                  <a:lnTo>
                    <a:pt x="253" y="308"/>
                  </a:lnTo>
                  <a:lnTo>
                    <a:pt x="224" y="323"/>
                  </a:lnTo>
                  <a:lnTo>
                    <a:pt x="199" y="334"/>
                  </a:lnTo>
                  <a:lnTo>
                    <a:pt x="199" y="334"/>
                  </a:lnTo>
                  <a:lnTo>
                    <a:pt x="183" y="340"/>
                  </a:lnTo>
                  <a:lnTo>
                    <a:pt x="169" y="345"/>
                  </a:lnTo>
                  <a:lnTo>
                    <a:pt x="169" y="345"/>
                  </a:lnTo>
                  <a:lnTo>
                    <a:pt x="174" y="331"/>
                  </a:lnTo>
                  <a:lnTo>
                    <a:pt x="178" y="314"/>
                  </a:lnTo>
                  <a:lnTo>
                    <a:pt x="178" y="314"/>
                  </a:lnTo>
                  <a:lnTo>
                    <a:pt x="185" y="298"/>
                  </a:lnTo>
                  <a:lnTo>
                    <a:pt x="193" y="281"/>
                  </a:lnTo>
                  <a:lnTo>
                    <a:pt x="203" y="263"/>
                  </a:lnTo>
                  <a:lnTo>
                    <a:pt x="214" y="247"/>
                  </a:lnTo>
                  <a:lnTo>
                    <a:pt x="214" y="247"/>
                  </a:lnTo>
                  <a:lnTo>
                    <a:pt x="214" y="247"/>
                  </a:lnTo>
                  <a:lnTo>
                    <a:pt x="214" y="247"/>
                  </a:lnTo>
                  <a:lnTo>
                    <a:pt x="230" y="223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46" y="216"/>
                  </a:lnTo>
                  <a:lnTo>
                    <a:pt x="243" y="231"/>
                  </a:lnTo>
                  <a:lnTo>
                    <a:pt x="238" y="245"/>
                  </a:lnTo>
                  <a:lnTo>
                    <a:pt x="230" y="258"/>
                  </a:lnTo>
                  <a:lnTo>
                    <a:pt x="230" y="258"/>
                  </a:lnTo>
                  <a:lnTo>
                    <a:pt x="215" y="282"/>
                  </a:lnTo>
                  <a:lnTo>
                    <a:pt x="215" y="303"/>
                  </a:lnTo>
                  <a:lnTo>
                    <a:pt x="215" y="303"/>
                  </a:lnTo>
                  <a:lnTo>
                    <a:pt x="256" y="282"/>
                  </a:lnTo>
                  <a:lnTo>
                    <a:pt x="280" y="266"/>
                  </a:lnTo>
                  <a:lnTo>
                    <a:pt x="307" y="248"/>
                  </a:lnTo>
                  <a:lnTo>
                    <a:pt x="307" y="248"/>
                  </a:lnTo>
                  <a:lnTo>
                    <a:pt x="319" y="242"/>
                  </a:lnTo>
                  <a:lnTo>
                    <a:pt x="330" y="237"/>
                  </a:lnTo>
                  <a:lnTo>
                    <a:pt x="341" y="234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346" y="192"/>
                  </a:lnTo>
                  <a:lnTo>
                    <a:pt x="336" y="153"/>
                  </a:lnTo>
                  <a:lnTo>
                    <a:pt x="327" y="118"/>
                  </a:lnTo>
                  <a:lnTo>
                    <a:pt x="315" y="86"/>
                  </a:lnTo>
                  <a:lnTo>
                    <a:pt x="294" y="32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62" y="2"/>
                  </a:lnTo>
                  <a:lnTo>
                    <a:pt x="246" y="7"/>
                  </a:lnTo>
                  <a:lnTo>
                    <a:pt x="232" y="12"/>
                  </a:lnTo>
                  <a:lnTo>
                    <a:pt x="217" y="18"/>
                  </a:lnTo>
                  <a:lnTo>
                    <a:pt x="203" y="26"/>
                  </a:lnTo>
                  <a:lnTo>
                    <a:pt x="190" y="34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40" y="74"/>
                  </a:lnTo>
                  <a:lnTo>
                    <a:pt x="116" y="100"/>
                  </a:lnTo>
                  <a:lnTo>
                    <a:pt x="93" y="126"/>
                  </a:lnTo>
                  <a:lnTo>
                    <a:pt x="74" y="155"/>
                  </a:lnTo>
                  <a:lnTo>
                    <a:pt x="74" y="155"/>
                  </a:lnTo>
                  <a:lnTo>
                    <a:pt x="74" y="155"/>
                  </a:lnTo>
                  <a:lnTo>
                    <a:pt x="74" y="155"/>
                  </a:lnTo>
                  <a:lnTo>
                    <a:pt x="58" y="179"/>
                  </a:lnTo>
                  <a:lnTo>
                    <a:pt x="45" y="205"/>
                  </a:lnTo>
                  <a:lnTo>
                    <a:pt x="32" y="231"/>
                  </a:lnTo>
                  <a:lnTo>
                    <a:pt x="22" y="256"/>
                  </a:lnTo>
                  <a:lnTo>
                    <a:pt x="22" y="256"/>
                  </a:lnTo>
                  <a:lnTo>
                    <a:pt x="12" y="282"/>
                  </a:lnTo>
                  <a:lnTo>
                    <a:pt x="6" y="310"/>
                  </a:lnTo>
                  <a:lnTo>
                    <a:pt x="1" y="337"/>
                  </a:lnTo>
                  <a:lnTo>
                    <a:pt x="0" y="364"/>
                  </a:lnTo>
                  <a:lnTo>
                    <a:pt x="0" y="364"/>
                  </a:lnTo>
                  <a:lnTo>
                    <a:pt x="1" y="390"/>
                  </a:lnTo>
                  <a:lnTo>
                    <a:pt x="3" y="403"/>
                  </a:lnTo>
                  <a:lnTo>
                    <a:pt x="6" y="416"/>
                  </a:lnTo>
                  <a:lnTo>
                    <a:pt x="11" y="429"/>
                  </a:lnTo>
                  <a:lnTo>
                    <a:pt x="17" y="442"/>
                  </a:lnTo>
                  <a:lnTo>
                    <a:pt x="25" y="455"/>
                  </a:lnTo>
                  <a:lnTo>
                    <a:pt x="33" y="468"/>
                  </a:lnTo>
                  <a:lnTo>
                    <a:pt x="33" y="468"/>
                  </a:lnTo>
                  <a:lnTo>
                    <a:pt x="45" y="479"/>
                  </a:lnTo>
                  <a:lnTo>
                    <a:pt x="58" y="490"/>
                  </a:lnTo>
                  <a:lnTo>
                    <a:pt x="72" y="498"/>
                  </a:lnTo>
                  <a:lnTo>
                    <a:pt x="87" y="506"/>
                  </a:lnTo>
                  <a:lnTo>
                    <a:pt x="87" y="506"/>
                  </a:lnTo>
                  <a:lnTo>
                    <a:pt x="101" y="511"/>
                  </a:lnTo>
                  <a:lnTo>
                    <a:pt x="116" y="514"/>
                  </a:lnTo>
                  <a:lnTo>
                    <a:pt x="132" y="516"/>
                  </a:lnTo>
                  <a:lnTo>
                    <a:pt x="146" y="518"/>
                  </a:lnTo>
                  <a:lnTo>
                    <a:pt x="146" y="518"/>
                  </a:lnTo>
                  <a:lnTo>
                    <a:pt x="161" y="516"/>
                  </a:lnTo>
                  <a:lnTo>
                    <a:pt x="175" y="514"/>
                  </a:lnTo>
                  <a:lnTo>
                    <a:pt x="206" y="510"/>
                  </a:lnTo>
                  <a:lnTo>
                    <a:pt x="235" y="500"/>
                  </a:lnTo>
                  <a:lnTo>
                    <a:pt x="267" y="487"/>
                  </a:lnTo>
                  <a:lnTo>
                    <a:pt x="267" y="487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3489325" y="787400"/>
              <a:ext cx="307975" cy="250825"/>
            </a:xfrm>
            <a:custGeom>
              <a:avLst/>
              <a:gdLst>
                <a:gd name="T0" fmla="*/ 388 w 388"/>
                <a:gd name="T1" fmla="*/ 127 h 318"/>
                <a:gd name="T2" fmla="*/ 308 w 388"/>
                <a:gd name="T3" fmla="*/ 0 h 318"/>
                <a:gd name="T4" fmla="*/ 308 w 388"/>
                <a:gd name="T5" fmla="*/ 0 h 318"/>
                <a:gd name="T6" fmla="*/ 304 w 388"/>
                <a:gd name="T7" fmla="*/ 8 h 318"/>
                <a:gd name="T8" fmla="*/ 304 w 388"/>
                <a:gd name="T9" fmla="*/ 8 h 318"/>
                <a:gd name="T10" fmla="*/ 293 w 388"/>
                <a:gd name="T11" fmla="*/ 34 h 318"/>
                <a:gd name="T12" fmla="*/ 277 w 388"/>
                <a:gd name="T13" fmla="*/ 58 h 318"/>
                <a:gd name="T14" fmla="*/ 258 w 388"/>
                <a:gd name="T15" fmla="*/ 81 h 318"/>
                <a:gd name="T16" fmla="*/ 237 w 388"/>
                <a:gd name="T17" fmla="*/ 102 h 318"/>
                <a:gd name="T18" fmla="*/ 237 w 388"/>
                <a:gd name="T19" fmla="*/ 102 h 318"/>
                <a:gd name="T20" fmla="*/ 214 w 388"/>
                <a:gd name="T21" fmla="*/ 118 h 318"/>
                <a:gd name="T22" fmla="*/ 190 w 388"/>
                <a:gd name="T23" fmla="*/ 132 h 318"/>
                <a:gd name="T24" fmla="*/ 163 w 388"/>
                <a:gd name="T25" fmla="*/ 145 h 318"/>
                <a:gd name="T26" fmla="*/ 134 w 388"/>
                <a:gd name="T27" fmla="*/ 156 h 318"/>
                <a:gd name="T28" fmla="*/ 103 w 388"/>
                <a:gd name="T29" fmla="*/ 165 h 318"/>
                <a:gd name="T30" fmla="*/ 71 w 388"/>
                <a:gd name="T31" fmla="*/ 169 h 318"/>
                <a:gd name="T32" fmla="*/ 37 w 388"/>
                <a:gd name="T33" fmla="*/ 174 h 318"/>
                <a:gd name="T34" fmla="*/ 0 w 388"/>
                <a:gd name="T35" fmla="*/ 176 h 318"/>
                <a:gd name="T36" fmla="*/ 92 w 388"/>
                <a:gd name="T37" fmla="*/ 318 h 318"/>
                <a:gd name="T38" fmla="*/ 388 w 388"/>
                <a:gd name="T39" fmla="*/ 12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8" h="318">
                  <a:moveTo>
                    <a:pt x="388" y="127"/>
                  </a:moveTo>
                  <a:lnTo>
                    <a:pt x="308" y="0"/>
                  </a:lnTo>
                  <a:lnTo>
                    <a:pt x="308" y="0"/>
                  </a:lnTo>
                  <a:lnTo>
                    <a:pt x="304" y="8"/>
                  </a:lnTo>
                  <a:lnTo>
                    <a:pt x="304" y="8"/>
                  </a:lnTo>
                  <a:lnTo>
                    <a:pt x="293" y="34"/>
                  </a:lnTo>
                  <a:lnTo>
                    <a:pt x="277" y="58"/>
                  </a:lnTo>
                  <a:lnTo>
                    <a:pt x="258" y="81"/>
                  </a:lnTo>
                  <a:lnTo>
                    <a:pt x="237" y="102"/>
                  </a:lnTo>
                  <a:lnTo>
                    <a:pt x="237" y="102"/>
                  </a:lnTo>
                  <a:lnTo>
                    <a:pt x="214" y="118"/>
                  </a:lnTo>
                  <a:lnTo>
                    <a:pt x="190" y="132"/>
                  </a:lnTo>
                  <a:lnTo>
                    <a:pt x="163" y="145"/>
                  </a:lnTo>
                  <a:lnTo>
                    <a:pt x="134" y="156"/>
                  </a:lnTo>
                  <a:lnTo>
                    <a:pt x="103" y="165"/>
                  </a:lnTo>
                  <a:lnTo>
                    <a:pt x="71" y="169"/>
                  </a:lnTo>
                  <a:lnTo>
                    <a:pt x="37" y="174"/>
                  </a:lnTo>
                  <a:lnTo>
                    <a:pt x="0" y="176"/>
                  </a:lnTo>
                  <a:lnTo>
                    <a:pt x="92" y="318"/>
                  </a:lnTo>
                  <a:lnTo>
                    <a:pt x="388" y="127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7"/>
            <p:cNvSpPr>
              <a:spLocks/>
            </p:cNvSpPr>
            <p:nvPr/>
          </p:nvSpPr>
          <p:spPr bwMode="auto">
            <a:xfrm>
              <a:off x="3357563" y="604838"/>
              <a:ext cx="223838" cy="165100"/>
            </a:xfrm>
            <a:custGeom>
              <a:avLst/>
              <a:gdLst>
                <a:gd name="T0" fmla="*/ 95 w 282"/>
                <a:gd name="T1" fmla="*/ 194 h 208"/>
                <a:gd name="T2" fmla="*/ 95 w 282"/>
                <a:gd name="T3" fmla="*/ 194 h 208"/>
                <a:gd name="T4" fmla="*/ 105 w 282"/>
                <a:gd name="T5" fmla="*/ 194 h 208"/>
                <a:gd name="T6" fmla="*/ 105 w 282"/>
                <a:gd name="T7" fmla="*/ 194 h 208"/>
                <a:gd name="T8" fmla="*/ 132 w 282"/>
                <a:gd name="T9" fmla="*/ 195 h 208"/>
                <a:gd name="T10" fmla="*/ 156 w 282"/>
                <a:gd name="T11" fmla="*/ 195 h 208"/>
                <a:gd name="T12" fmla="*/ 156 w 282"/>
                <a:gd name="T13" fmla="*/ 195 h 208"/>
                <a:gd name="T14" fmla="*/ 177 w 282"/>
                <a:gd name="T15" fmla="*/ 195 h 208"/>
                <a:gd name="T16" fmla="*/ 195 w 282"/>
                <a:gd name="T17" fmla="*/ 194 h 208"/>
                <a:gd name="T18" fmla="*/ 222 w 282"/>
                <a:gd name="T19" fmla="*/ 190 h 208"/>
                <a:gd name="T20" fmla="*/ 243 w 282"/>
                <a:gd name="T21" fmla="*/ 184 h 208"/>
                <a:gd name="T22" fmla="*/ 256 w 282"/>
                <a:gd name="T23" fmla="*/ 179 h 208"/>
                <a:gd name="T24" fmla="*/ 256 w 282"/>
                <a:gd name="T25" fmla="*/ 179 h 208"/>
                <a:gd name="T26" fmla="*/ 266 w 282"/>
                <a:gd name="T27" fmla="*/ 173 h 208"/>
                <a:gd name="T28" fmla="*/ 272 w 282"/>
                <a:gd name="T29" fmla="*/ 166 h 208"/>
                <a:gd name="T30" fmla="*/ 275 w 282"/>
                <a:gd name="T31" fmla="*/ 161 h 208"/>
                <a:gd name="T32" fmla="*/ 279 w 282"/>
                <a:gd name="T33" fmla="*/ 157 h 208"/>
                <a:gd name="T34" fmla="*/ 279 w 282"/>
                <a:gd name="T35" fmla="*/ 157 h 208"/>
                <a:gd name="T36" fmla="*/ 282 w 282"/>
                <a:gd name="T37" fmla="*/ 145 h 208"/>
                <a:gd name="T38" fmla="*/ 282 w 282"/>
                <a:gd name="T39" fmla="*/ 132 h 208"/>
                <a:gd name="T40" fmla="*/ 282 w 282"/>
                <a:gd name="T41" fmla="*/ 132 h 208"/>
                <a:gd name="T42" fmla="*/ 282 w 282"/>
                <a:gd name="T43" fmla="*/ 118 h 208"/>
                <a:gd name="T44" fmla="*/ 279 w 282"/>
                <a:gd name="T45" fmla="*/ 103 h 208"/>
                <a:gd name="T46" fmla="*/ 274 w 282"/>
                <a:gd name="T47" fmla="*/ 86 h 208"/>
                <a:gd name="T48" fmla="*/ 267 w 282"/>
                <a:gd name="T49" fmla="*/ 70 h 208"/>
                <a:gd name="T50" fmla="*/ 259 w 282"/>
                <a:gd name="T51" fmla="*/ 50 h 208"/>
                <a:gd name="T52" fmla="*/ 250 w 282"/>
                <a:gd name="T53" fmla="*/ 33 h 208"/>
                <a:gd name="T54" fmla="*/ 237 w 282"/>
                <a:gd name="T55" fmla="*/ 16 h 208"/>
                <a:gd name="T56" fmla="*/ 224 w 282"/>
                <a:gd name="T57" fmla="*/ 0 h 208"/>
                <a:gd name="T58" fmla="*/ 0 w 282"/>
                <a:gd name="T59" fmla="*/ 144 h 208"/>
                <a:gd name="T60" fmla="*/ 40 w 282"/>
                <a:gd name="T61" fmla="*/ 208 h 208"/>
                <a:gd name="T62" fmla="*/ 40 w 282"/>
                <a:gd name="T63" fmla="*/ 208 h 208"/>
                <a:gd name="T64" fmla="*/ 53 w 282"/>
                <a:gd name="T65" fmla="*/ 202 h 208"/>
                <a:gd name="T66" fmla="*/ 66 w 282"/>
                <a:gd name="T67" fmla="*/ 197 h 208"/>
                <a:gd name="T68" fmla="*/ 80 w 282"/>
                <a:gd name="T69" fmla="*/ 194 h 208"/>
                <a:gd name="T70" fmla="*/ 95 w 282"/>
                <a:gd name="T71" fmla="*/ 194 h 208"/>
                <a:gd name="T72" fmla="*/ 95 w 282"/>
                <a:gd name="T73" fmla="*/ 19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2" h="208">
                  <a:moveTo>
                    <a:pt x="95" y="194"/>
                  </a:moveTo>
                  <a:lnTo>
                    <a:pt x="95" y="194"/>
                  </a:lnTo>
                  <a:lnTo>
                    <a:pt x="105" y="194"/>
                  </a:lnTo>
                  <a:lnTo>
                    <a:pt x="105" y="194"/>
                  </a:lnTo>
                  <a:lnTo>
                    <a:pt x="132" y="195"/>
                  </a:lnTo>
                  <a:lnTo>
                    <a:pt x="156" y="195"/>
                  </a:lnTo>
                  <a:lnTo>
                    <a:pt x="156" y="195"/>
                  </a:lnTo>
                  <a:lnTo>
                    <a:pt x="177" y="195"/>
                  </a:lnTo>
                  <a:lnTo>
                    <a:pt x="195" y="194"/>
                  </a:lnTo>
                  <a:lnTo>
                    <a:pt x="222" y="190"/>
                  </a:lnTo>
                  <a:lnTo>
                    <a:pt x="243" y="184"/>
                  </a:lnTo>
                  <a:lnTo>
                    <a:pt x="256" y="179"/>
                  </a:lnTo>
                  <a:lnTo>
                    <a:pt x="256" y="179"/>
                  </a:lnTo>
                  <a:lnTo>
                    <a:pt x="266" y="173"/>
                  </a:lnTo>
                  <a:lnTo>
                    <a:pt x="272" y="166"/>
                  </a:lnTo>
                  <a:lnTo>
                    <a:pt x="275" y="161"/>
                  </a:lnTo>
                  <a:lnTo>
                    <a:pt x="279" y="157"/>
                  </a:lnTo>
                  <a:lnTo>
                    <a:pt x="279" y="157"/>
                  </a:lnTo>
                  <a:lnTo>
                    <a:pt x="282" y="145"/>
                  </a:lnTo>
                  <a:lnTo>
                    <a:pt x="282" y="132"/>
                  </a:lnTo>
                  <a:lnTo>
                    <a:pt x="282" y="132"/>
                  </a:lnTo>
                  <a:lnTo>
                    <a:pt x="282" y="118"/>
                  </a:lnTo>
                  <a:lnTo>
                    <a:pt x="279" y="103"/>
                  </a:lnTo>
                  <a:lnTo>
                    <a:pt x="274" y="86"/>
                  </a:lnTo>
                  <a:lnTo>
                    <a:pt x="267" y="70"/>
                  </a:lnTo>
                  <a:lnTo>
                    <a:pt x="259" y="50"/>
                  </a:lnTo>
                  <a:lnTo>
                    <a:pt x="250" y="33"/>
                  </a:lnTo>
                  <a:lnTo>
                    <a:pt x="237" y="16"/>
                  </a:lnTo>
                  <a:lnTo>
                    <a:pt x="224" y="0"/>
                  </a:lnTo>
                  <a:lnTo>
                    <a:pt x="0" y="144"/>
                  </a:lnTo>
                  <a:lnTo>
                    <a:pt x="40" y="208"/>
                  </a:lnTo>
                  <a:lnTo>
                    <a:pt x="40" y="208"/>
                  </a:lnTo>
                  <a:lnTo>
                    <a:pt x="53" y="202"/>
                  </a:lnTo>
                  <a:lnTo>
                    <a:pt x="66" y="197"/>
                  </a:lnTo>
                  <a:lnTo>
                    <a:pt x="80" y="194"/>
                  </a:lnTo>
                  <a:lnTo>
                    <a:pt x="95" y="194"/>
                  </a:lnTo>
                  <a:lnTo>
                    <a:pt x="95" y="194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8"/>
            <p:cNvSpPr>
              <a:spLocks/>
            </p:cNvSpPr>
            <p:nvPr/>
          </p:nvSpPr>
          <p:spPr bwMode="auto">
            <a:xfrm>
              <a:off x="3101975" y="419100"/>
              <a:ext cx="628650" cy="1547813"/>
            </a:xfrm>
            <a:custGeom>
              <a:avLst/>
              <a:gdLst>
                <a:gd name="T0" fmla="*/ 175 w 793"/>
                <a:gd name="T1" fmla="*/ 74 h 1948"/>
                <a:gd name="T2" fmla="*/ 215 w 793"/>
                <a:gd name="T3" fmla="*/ 254 h 1948"/>
                <a:gd name="T4" fmla="*/ 242 w 793"/>
                <a:gd name="T5" fmla="*/ 286 h 1948"/>
                <a:gd name="T6" fmla="*/ 255 w 793"/>
                <a:gd name="T7" fmla="*/ 335 h 1948"/>
                <a:gd name="T8" fmla="*/ 247 w 793"/>
                <a:gd name="T9" fmla="*/ 375 h 1948"/>
                <a:gd name="T10" fmla="*/ 218 w 793"/>
                <a:gd name="T11" fmla="*/ 415 h 1948"/>
                <a:gd name="T12" fmla="*/ 200 w 793"/>
                <a:gd name="T13" fmla="*/ 444 h 1948"/>
                <a:gd name="T14" fmla="*/ 152 w 793"/>
                <a:gd name="T15" fmla="*/ 538 h 1948"/>
                <a:gd name="T16" fmla="*/ 68 w 793"/>
                <a:gd name="T17" fmla="*/ 615 h 1948"/>
                <a:gd name="T18" fmla="*/ 2 w 793"/>
                <a:gd name="T19" fmla="*/ 1832 h 1948"/>
                <a:gd name="T20" fmla="*/ 23 w 793"/>
                <a:gd name="T21" fmla="*/ 1890 h 1948"/>
                <a:gd name="T22" fmla="*/ 68 w 793"/>
                <a:gd name="T23" fmla="*/ 1932 h 1948"/>
                <a:gd name="T24" fmla="*/ 129 w 793"/>
                <a:gd name="T25" fmla="*/ 1948 h 1948"/>
                <a:gd name="T26" fmla="*/ 179 w 793"/>
                <a:gd name="T27" fmla="*/ 1937 h 1948"/>
                <a:gd name="T28" fmla="*/ 229 w 793"/>
                <a:gd name="T29" fmla="*/ 1900 h 1948"/>
                <a:gd name="T30" fmla="*/ 257 w 793"/>
                <a:gd name="T31" fmla="*/ 1845 h 1948"/>
                <a:gd name="T32" fmla="*/ 307 w 793"/>
                <a:gd name="T33" fmla="*/ 1818 h 1948"/>
                <a:gd name="T34" fmla="*/ 318 w 793"/>
                <a:gd name="T35" fmla="*/ 1869 h 1948"/>
                <a:gd name="T36" fmla="*/ 355 w 793"/>
                <a:gd name="T37" fmla="*/ 1917 h 1948"/>
                <a:gd name="T38" fmla="*/ 410 w 793"/>
                <a:gd name="T39" fmla="*/ 1945 h 1948"/>
                <a:gd name="T40" fmla="*/ 463 w 793"/>
                <a:gd name="T41" fmla="*/ 1945 h 1948"/>
                <a:gd name="T42" fmla="*/ 518 w 793"/>
                <a:gd name="T43" fmla="*/ 1917 h 1948"/>
                <a:gd name="T44" fmla="*/ 555 w 793"/>
                <a:gd name="T45" fmla="*/ 1869 h 1948"/>
                <a:gd name="T46" fmla="*/ 566 w 793"/>
                <a:gd name="T47" fmla="*/ 794 h 1948"/>
                <a:gd name="T48" fmla="*/ 410 w 793"/>
                <a:gd name="T49" fmla="*/ 635 h 1948"/>
                <a:gd name="T50" fmla="*/ 370 w 793"/>
                <a:gd name="T51" fmla="*/ 623 h 1948"/>
                <a:gd name="T52" fmla="*/ 339 w 793"/>
                <a:gd name="T53" fmla="*/ 598 h 1948"/>
                <a:gd name="T54" fmla="*/ 316 w 793"/>
                <a:gd name="T55" fmla="*/ 552 h 1948"/>
                <a:gd name="T56" fmla="*/ 318 w 793"/>
                <a:gd name="T57" fmla="*/ 502 h 1948"/>
                <a:gd name="T58" fmla="*/ 294 w 793"/>
                <a:gd name="T59" fmla="*/ 370 h 1948"/>
                <a:gd name="T60" fmla="*/ 524 w 793"/>
                <a:gd name="T61" fmla="*/ 198 h 1948"/>
                <a:gd name="T62" fmla="*/ 558 w 793"/>
                <a:gd name="T63" fmla="*/ 212 h 1948"/>
                <a:gd name="T64" fmla="*/ 598 w 793"/>
                <a:gd name="T65" fmla="*/ 269 h 1948"/>
                <a:gd name="T66" fmla="*/ 626 w 793"/>
                <a:gd name="T67" fmla="*/ 365 h 1948"/>
                <a:gd name="T68" fmla="*/ 616 w 793"/>
                <a:gd name="T69" fmla="*/ 406 h 1948"/>
                <a:gd name="T70" fmla="*/ 571 w 793"/>
                <a:gd name="T71" fmla="*/ 438 h 1948"/>
                <a:gd name="T72" fmla="*/ 453 w 793"/>
                <a:gd name="T73" fmla="*/ 449 h 1948"/>
                <a:gd name="T74" fmla="*/ 379 w 793"/>
                <a:gd name="T75" fmla="*/ 457 h 1948"/>
                <a:gd name="T76" fmla="*/ 336 w 793"/>
                <a:gd name="T77" fmla="*/ 523 h 1948"/>
                <a:gd name="T78" fmla="*/ 355 w 793"/>
                <a:gd name="T79" fmla="*/ 585 h 1948"/>
                <a:gd name="T80" fmla="*/ 411 w 793"/>
                <a:gd name="T81" fmla="*/ 614 h 1948"/>
                <a:gd name="T82" fmla="*/ 548 w 793"/>
                <a:gd name="T83" fmla="*/ 614 h 1948"/>
                <a:gd name="T84" fmla="*/ 690 w 793"/>
                <a:gd name="T85" fmla="*/ 564 h 1948"/>
                <a:gd name="T86" fmla="*/ 763 w 793"/>
                <a:gd name="T87" fmla="*/ 485 h 1948"/>
                <a:gd name="T88" fmla="*/ 792 w 793"/>
                <a:gd name="T89" fmla="*/ 390 h 1948"/>
                <a:gd name="T90" fmla="*/ 789 w 793"/>
                <a:gd name="T91" fmla="*/ 309 h 1948"/>
                <a:gd name="T92" fmla="*/ 726 w 793"/>
                <a:gd name="T93" fmla="*/ 156 h 1948"/>
                <a:gd name="T94" fmla="*/ 681 w 793"/>
                <a:gd name="T95" fmla="*/ 100 h 1948"/>
                <a:gd name="T96" fmla="*/ 594 w 793"/>
                <a:gd name="T97" fmla="*/ 30 h 1948"/>
                <a:gd name="T98" fmla="*/ 544 w 793"/>
                <a:gd name="T99" fmla="*/ 9 h 1948"/>
                <a:gd name="T100" fmla="*/ 471 w 793"/>
                <a:gd name="T101" fmla="*/ 0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93" h="1948">
                  <a:moveTo>
                    <a:pt x="471" y="0"/>
                  </a:moveTo>
                  <a:lnTo>
                    <a:pt x="146" y="0"/>
                  </a:lnTo>
                  <a:lnTo>
                    <a:pt x="146" y="0"/>
                  </a:lnTo>
                  <a:lnTo>
                    <a:pt x="163" y="46"/>
                  </a:lnTo>
                  <a:lnTo>
                    <a:pt x="175" y="74"/>
                  </a:lnTo>
                  <a:lnTo>
                    <a:pt x="184" y="106"/>
                  </a:lnTo>
                  <a:lnTo>
                    <a:pt x="194" y="140"/>
                  </a:lnTo>
                  <a:lnTo>
                    <a:pt x="202" y="177"/>
                  </a:lnTo>
                  <a:lnTo>
                    <a:pt x="210" y="214"/>
                  </a:lnTo>
                  <a:lnTo>
                    <a:pt x="215" y="254"/>
                  </a:lnTo>
                  <a:lnTo>
                    <a:pt x="215" y="254"/>
                  </a:lnTo>
                  <a:lnTo>
                    <a:pt x="228" y="264"/>
                  </a:lnTo>
                  <a:lnTo>
                    <a:pt x="237" y="277"/>
                  </a:lnTo>
                  <a:lnTo>
                    <a:pt x="237" y="277"/>
                  </a:lnTo>
                  <a:lnTo>
                    <a:pt x="242" y="286"/>
                  </a:lnTo>
                  <a:lnTo>
                    <a:pt x="247" y="295"/>
                  </a:lnTo>
                  <a:lnTo>
                    <a:pt x="250" y="304"/>
                  </a:lnTo>
                  <a:lnTo>
                    <a:pt x="253" y="314"/>
                  </a:lnTo>
                  <a:lnTo>
                    <a:pt x="255" y="325"/>
                  </a:lnTo>
                  <a:lnTo>
                    <a:pt x="255" y="335"/>
                  </a:lnTo>
                  <a:lnTo>
                    <a:pt x="255" y="345"/>
                  </a:lnTo>
                  <a:lnTo>
                    <a:pt x="253" y="356"/>
                  </a:lnTo>
                  <a:lnTo>
                    <a:pt x="253" y="356"/>
                  </a:lnTo>
                  <a:lnTo>
                    <a:pt x="250" y="365"/>
                  </a:lnTo>
                  <a:lnTo>
                    <a:pt x="247" y="375"/>
                  </a:lnTo>
                  <a:lnTo>
                    <a:pt x="244" y="385"/>
                  </a:lnTo>
                  <a:lnTo>
                    <a:pt x="237" y="393"/>
                  </a:lnTo>
                  <a:lnTo>
                    <a:pt x="233" y="401"/>
                  </a:lnTo>
                  <a:lnTo>
                    <a:pt x="224" y="409"/>
                  </a:lnTo>
                  <a:lnTo>
                    <a:pt x="218" y="415"/>
                  </a:lnTo>
                  <a:lnTo>
                    <a:pt x="210" y="422"/>
                  </a:lnTo>
                  <a:lnTo>
                    <a:pt x="210" y="422"/>
                  </a:lnTo>
                  <a:lnTo>
                    <a:pt x="207" y="423"/>
                  </a:lnTo>
                  <a:lnTo>
                    <a:pt x="207" y="423"/>
                  </a:lnTo>
                  <a:lnTo>
                    <a:pt x="200" y="444"/>
                  </a:lnTo>
                  <a:lnTo>
                    <a:pt x="194" y="464"/>
                  </a:lnTo>
                  <a:lnTo>
                    <a:pt x="186" y="483"/>
                  </a:lnTo>
                  <a:lnTo>
                    <a:pt x="176" y="502"/>
                  </a:lnTo>
                  <a:lnTo>
                    <a:pt x="165" y="520"/>
                  </a:lnTo>
                  <a:lnTo>
                    <a:pt x="152" y="538"/>
                  </a:lnTo>
                  <a:lnTo>
                    <a:pt x="137" y="556"/>
                  </a:lnTo>
                  <a:lnTo>
                    <a:pt x="123" y="572"/>
                  </a:lnTo>
                  <a:lnTo>
                    <a:pt x="123" y="572"/>
                  </a:lnTo>
                  <a:lnTo>
                    <a:pt x="97" y="594"/>
                  </a:lnTo>
                  <a:lnTo>
                    <a:pt x="68" y="615"/>
                  </a:lnTo>
                  <a:lnTo>
                    <a:pt x="36" y="633"/>
                  </a:lnTo>
                  <a:lnTo>
                    <a:pt x="0" y="647"/>
                  </a:lnTo>
                  <a:lnTo>
                    <a:pt x="0" y="1818"/>
                  </a:lnTo>
                  <a:lnTo>
                    <a:pt x="0" y="1818"/>
                  </a:lnTo>
                  <a:lnTo>
                    <a:pt x="2" y="1832"/>
                  </a:lnTo>
                  <a:lnTo>
                    <a:pt x="4" y="1845"/>
                  </a:lnTo>
                  <a:lnTo>
                    <a:pt x="7" y="1856"/>
                  </a:lnTo>
                  <a:lnTo>
                    <a:pt x="10" y="1869"/>
                  </a:lnTo>
                  <a:lnTo>
                    <a:pt x="17" y="1880"/>
                  </a:lnTo>
                  <a:lnTo>
                    <a:pt x="23" y="1890"/>
                  </a:lnTo>
                  <a:lnTo>
                    <a:pt x="29" y="1900"/>
                  </a:lnTo>
                  <a:lnTo>
                    <a:pt x="39" y="1909"/>
                  </a:lnTo>
                  <a:lnTo>
                    <a:pt x="47" y="1917"/>
                  </a:lnTo>
                  <a:lnTo>
                    <a:pt x="57" y="1926"/>
                  </a:lnTo>
                  <a:lnTo>
                    <a:pt x="68" y="1932"/>
                  </a:lnTo>
                  <a:lnTo>
                    <a:pt x="79" y="1937"/>
                  </a:lnTo>
                  <a:lnTo>
                    <a:pt x="91" y="1942"/>
                  </a:lnTo>
                  <a:lnTo>
                    <a:pt x="104" y="1945"/>
                  </a:lnTo>
                  <a:lnTo>
                    <a:pt x="116" y="1946"/>
                  </a:lnTo>
                  <a:lnTo>
                    <a:pt x="129" y="1948"/>
                  </a:lnTo>
                  <a:lnTo>
                    <a:pt x="129" y="1948"/>
                  </a:lnTo>
                  <a:lnTo>
                    <a:pt x="142" y="1946"/>
                  </a:lnTo>
                  <a:lnTo>
                    <a:pt x="155" y="1945"/>
                  </a:lnTo>
                  <a:lnTo>
                    <a:pt x="168" y="1942"/>
                  </a:lnTo>
                  <a:lnTo>
                    <a:pt x="179" y="1937"/>
                  </a:lnTo>
                  <a:lnTo>
                    <a:pt x="191" y="1932"/>
                  </a:lnTo>
                  <a:lnTo>
                    <a:pt x="202" y="1926"/>
                  </a:lnTo>
                  <a:lnTo>
                    <a:pt x="212" y="1917"/>
                  </a:lnTo>
                  <a:lnTo>
                    <a:pt x="221" y="1909"/>
                  </a:lnTo>
                  <a:lnTo>
                    <a:pt x="229" y="1900"/>
                  </a:lnTo>
                  <a:lnTo>
                    <a:pt x="237" y="1890"/>
                  </a:lnTo>
                  <a:lnTo>
                    <a:pt x="244" y="1880"/>
                  </a:lnTo>
                  <a:lnTo>
                    <a:pt x="249" y="1869"/>
                  </a:lnTo>
                  <a:lnTo>
                    <a:pt x="253" y="1856"/>
                  </a:lnTo>
                  <a:lnTo>
                    <a:pt x="257" y="1845"/>
                  </a:lnTo>
                  <a:lnTo>
                    <a:pt x="258" y="1832"/>
                  </a:lnTo>
                  <a:lnTo>
                    <a:pt x="258" y="1818"/>
                  </a:lnTo>
                  <a:lnTo>
                    <a:pt x="258" y="875"/>
                  </a:lnTo>
                  <a:lnTo>
                    <a:pt x="307" y="875"/>
                  </a:lnTo>
                  <a:lnTo>
                    <a:pt x="307" y="1818"/>
                  </a:lnTo>
                  <a:lnTo>
                    <a:pt x="307" y="1818"/>
                  </a:lnTo>
                  <a:lnTo>
                    <a:pt x="308" y="1832"/>
                  </a:lnTo>
                  <a:lnTo>
                    <a:pt x="310" y="1845"/>
                  </a:lnTo>
                  <a:lnTo>
                    <a:pt x="313" y="1856"/>
                  </a:lnTo>
                  <a:lnTo>
                    <a:pt x="318" y="1869"/>
                  </a:lnTo>
                  <a:lnTo>
                    <a:pt x="323" y="1880"/>
                  </a:lnTo>
                  <a:lnTo>
                    <a:pt x="329" y="1890"/>
                  </a:lnTo>
                  <a:lnTo>
                    <a:pt x="337" y="1900"/>
                  </a:lnTo>
                  <a:lnTo>
                    <a:pt x="345" y="1909"/>
                  </a:lnTo>
                  <a:lnTo>
                    <a:pt x="355" y="1917"/>
                  </a:lnTo>
                  <a:lnTo>
                    <a:pt x="365" y="1926"/>
                  </a:lnTo>
                  <a:lnTo>
                    <a:pt x="374" y="1932"/>
                  </a:lnTo>
                  <a:lnTo>
                    <a:pt x="386" y="1937"/>
                  </a:lnTo>
                  <a:lnTo>
                    <a:pt x="399" y="1942"/>
                  </a:lnTo>
                  <a:lnTo>
                    <a:pt x="410" y="1945"/>
                  </a:lnTo>
                  <a:lnTo>
                    <a:pt x="423" y="1946"/>
                  </a:lnTo>
                  <a:lnTo>
                    <a:pt x="436" y="1948"/>
                  </a:lnTo>
                  <a:lnTo>
                    <a:pt x="436" y="1948"/>
                  </a:lnTo>
                  <a:lnTo>
                    <a:pt x="450" y="1946"/>
                  </a:lnTo>
                  <a:lnTo>
                    <a:pt x="463" y="1945"/>
                  </a:lnTo>
                  <a:lnTo>
                    <a:pt x="474" y="1942"/>
                  </a:lnTo>
                  <a:lnTo>
                    <a:pt x="487" y="1937"/>
                  </a:lnTo>
                  <a:lnTo>
                    <a:pt x="498" y="1932"/>
                  </a:lnTo>
                  <a:lnTo>
                    <a:pt x="508" y="1926"/>
                  </a:lnTo>
                  <a:lnTo>
                    <a:pt x="518" y="1917"/>
                  </a:lnTo>
                  <a:lnTo>
                    <a:pt x="527" y="1909"/>
                  </a:lnTo>
                  <a:lnTo>
                    <a:pt x="536" y="1900"/>
                  </a:lnTo>
                  <a:lnTo>
                    <a:pt x="544" y="1890"/>
                  </a:lnTo>
                  <a:lnTo>
                    <a:pt x="550" y="1880"/>
                  </a:lnTo>
                  <a:lnTo>
                    <a:pt x="555" y="1869"/>
                  </a:lnTo>
                  <a:lnTo>
                    <a:pt x="560" y="1856"/>
                  </a:lnTo>
                  <a:lnTo>
                    <a:pt x="563" y="1845"/>
                  </a:lnTo>
                  <a:lnTo>
                    <a:pt x="565" y="1832"/>
                  </a:lnTo>
                  <a:lnTo>
                    <a:pt x="566" y="1818"/>
                  </a:lnTo>
                  <a:lnTo>
                    <a:pt x="566" y="794"/>
                  </a:lnTo>
                  <a:lnTo>
                    <a:pt x="563" y="791"/>
                  </a:lnTo>
                  <a:lnTo>
                    <a:pt x="465" y="638"/>
                  </a:lnTo>
                  <a:lnTo>
                    <a:pt x="465" y="638"/>
                  </a:lnTo>
                  <a:lnTo>
                    <a:pt x="437" y="636"/>
                  </a:lnTo>
                  <a:lnTo>
                    <a:pt x="410" y="635"/>
                  </a:lnTo>
                  <a:lnTo>
                    <a:pt x="410" y="635"/>
                  </a:lnTo>
                  <a:lnTo>
                    <a:pt x="399" y="633"/>
                  </a:lnTo>
                  <a:lnTo>
                    <a:pt x="389" y="631"/>
                  </a:lnTo>
                  <a:lnTo>
                    <a:pt x="379" y="627"/>
                  </a:lnTo>
                  <a:lnTo>
                    <a:pt x="370" y="623"/>
                  </a:lnTo>
                  <a:lnTo>
                    <a:pt x="361" y="618"/>
                  </a:lnTo>
                  <a:lnTo>
                    <a:pt x="353" y="612"/>
                  </a:lnTo>
                  <a:lnTo>
                    <a:pt x="345" y="606"/>
                  </a:lnTo>
                  <a:lnTo>
                    <a:pt x="339" y="598"/>
                  </a:lnTo>
                  <a:lnTo>
                    <a:pt x="339" y="598"/>
                  </a:lnTo>
                  <a:lnTo>
                    <a:pt x="332" y="589"/>
                  </a:lnTo>
                  <a:lnTo>
                    <a:pt x="326" y="580"/>
                  </a:lnTo>
                  <a:lnTo>
                    <a:pt x="323" y="572"/>
                  </a:lnTo>
                  <a:lnTo>
                    <a:pt x="320" y="562"/>
                  </a:lnTo>
                  <a:lnTo>
                    <a:pt x="316" y="552"/>
                  </a:lnTo>
                  <a:lnTo>
                    <a:pt x="315" y="541"/>
                  </a:lnTo>
                  <a:lnTo>
                    <a:pt x="315" y="531"/>
                  </a:lnTo>
                  <a:lnTo>
                    <a:pt x="315" y="522"/>
                  </a:lnTo>
                  <a:lnTo>
                    <a:pt x="315" y="522"/>
                  </a:lnTo>
                  <a:lnTo>
                    <a:pt x="318" y="502"/>
                  </a:lnTo>
                  <a:lnTo>
                    <a:pt x="324" y="485"/>
                  </a:lnTo>
                  <a:lnTo>
                    <a:pt x="334" y="469"/>
                  </a:lnTo>
                  <a:lnTo>
                    <a:pt x="347" y="454"/>
                  </a:lnTo>
                  <a:lnTo>
                    <a:pt x="305" y="388"/>
                  </a:lnTo>
                  <a:lnTo>
                    <a:pt x="294" y="370"/>
                  </a:lnTo>
                  <a:lnTo>
                    <a:pt x="311" y="359"/>
                  </a:lnTo>
                  <a:lnTo>
                    <a:pt x="534" y="217"/>
                  </a:lnTo>
                  <a:lnTo>
                    <a:pt x="534" y="217"/>
                  </a:lnTo>
                  <a:lnTo>
                    <a:pt x="527" y="208"/>
                  </a:lnTo>
                  <a:lnTo>
                    <a:pt x="524" y="198"/>
                  </a:lnTo>
                  <a:lnTo>
                    <a:pt x="519" y="188"/>
                  </a:lnTo>
                  <a:lnTo>
                    <a:pt x="518" y="179"/>
                  </a:lnTo>
                  <a:lnTo>
                    <a:pt x="518" y="179"/>
                  </a:lnTo>
                  <a:lnTo>
                    <a:pt x="537" y="193"/>
                  </a:lnTo>
                  <a:lnTo>
                    <a:pt x="558" y="212"/>
                  </a:lnTo>
                  <a:lnTo>
                    <a:pt x="558" y="212"/>
                  </a:lnTo>
                  <a:lnTo>
                    <a:pt x="558" y="212"/>
                  </a:lnTo>
                  <a:lnTo>
                    <a:pt x="573" y="230"/>
                  </a:lnTo>
                  <a:lnTo>
                    <a:pt x="585" y="249"/>
                  </a:lnTo>
                  <a:lnTo>
                    <a:pt x="598" y="269"/>
                  </a:lnTo>
                  <a:lnTo>
                    <a:pt x="608" y="290"/>
                  </a:lnTo>
                  <a:lnTo>
                    <a:pt x="616" y="309"/>
                  </a:lnTo>
                  <a:lnTo>
                    <a:pt x="623" y="330"/>
                  </a:lnTo>
                  <a:lnTo>
                    <a:pt x="626" y="348"/>
                  </a:lnTo>
                  <a:lnTo>
                    <a:pt x="626" y="365"/>
                  </a:lnTo>
                  <a:lnTo>
                    <a:pt x="626" y="365"/>
                  </a:lnTo>
                  <a:lnTo>
                    <a:pt x="624" y="383"/>
                  </a:lnTo>
                  <a:lnTo>
                    <a:pt x="621" y="398"/>
                  </a:lnTo>
                  <a:lnTo>
                    <a:pt x="621" y="398"/>
                  </a:lnTo>
                  <a:lnTo>
                    <a:pt x="616" y="406"/>
                  </a:lnTo>
                  <a:lnTo>
                    <a:pt x="610" y="414"/>
                  </a:lnTo>
                  <a:lnTo>
                    <a:pt x="602" y="422"/>
                  </a:lnTo>
                  <a:lnTo>
                    <a:pt x="589" y="430"/>
                  </a:lnTo>
                  <a:lnTo>
                    <a:pt x="589" y="430"/>
                  </a:lnTo>
                  <a:lnTo>
                    <a:pt x="571" y="438"/>
                  </a:lnTo>
                  <a:lnTo>
                    <a:pt x="547" y="444"/>
                  </a:lnTo>
                  <a:lnTo>
                    <a:pt x="516" y="448"/>
                  </a:lnTo>
                  <a:lnTo>
                    <a:pt x="479" y="449"/>
                  </a:lnTo>
                  <a:lnTo>
                    <a:pt x="479" y="449"/>
                  </a:lnTo>
                  <a:lnTo>
                    <a:pt x="453" y="449"/>
                  </a:lnTo>
                  <a:lnTo>
                    <a:pt x="426" y="448"/>
                  </a:lnTo>
                  <a:lnTo>
                    <a:pt x="426" y="448"/>
                  </a:lnTo>
                  <a:lnTo>
                    <a:pt x="410" y="448"/>
                  </a:lnTo>
                  <a:lnTo>
                    <a:pt x="394" y="451"/>
                  </a:lnTo>
                  <a:lnTo>
                    <a:pt x="379" y="457"/>
                  </a:lnTo>
                  <a:lnTo>
                    <a:pt x="365" y="467"/>
                  </a:lnTo>
                  <a:lnTo>
                    <a:pt x="353" y="478"/>
                  </a:lnTo>
                  <a:lnTo>
                    <a:pt x="345" y="491"/>
                  </a:lnTo>
                  <a:lnTo>
                    <a:pt x="339" y="506"/>
                  </a:lnTo>
                  <a:lnTo>
                    <a:pt x="336" y="523"/>
                  </a:lnTo>
                  <a:lnTo>
                    <a:pt x="336" y="523"/>
                  </a:lnTo>
                  <a:lnTo>
                    <a:pt x="336" y="540"/>
                  </a:lnTo>
                  <a:lnTo>
                    <a:pt x="339" y="556"/>
                  </a:lnTo>
                  <a:lnTo>
                    <a:pt x="345" y="570"/>
                  </a:lnTo>
                  <a:lnTo>
                    <a:pt x="355" y="585"/>
                  </a:lnTo>
                  <a:lnTo>
                    <a:pt x="366" y="596"/>
                  </a:lnTo>
                  <a:lnTo>
                    <a:pt x="379" y="604"/>
                  </a:lnTo>
                  <a:lnTo>
                    <a:pt x="394" y="610"/>
                  </a:lnTo>
                  <a:lnTo>
                    <a:pt x="411" y="614"/>
                  </a:lnTo>
                  <a:lnTo>
                    <a:pt x="411" y="614"/>
                  </a:lnTo>
                  <a:lnTo>
                    <a:pt x="445" y="617"/>
                  </a:lnTo>
                  <a:lnTo>
                    <a:pt x="479" y="617"/>
                  </a:lnTo>
                  <a:lnTo>
                    <a:pt x="479" y="617"/>
                  </a:lnTo>
                  <a:lnTo>
                    <a:pt x="515" y="615"/>
                  </a:lnTo>
                  <a:lnTo>
                    <a:pt x="548" y="614"/>
                  </a:lnTo>
                  <a:lnTo>
                    <a:pt x="581" y="607"/>
                  </a:lnTo>
                  <a:lnTo>
                    <a:pt x="611" y="601"/>
                  </a:lnTo>
                  <a:lnTo>
                    <a:pt x="639" y="591"/>
                  </a:lnTo>
                  <a:lnTo>
                    <a:pt x="664" y="578"/>
                  </a:lnTo>
                  <a:lnTo>
                    <a:pt x="690" y="564"/>
                  </a:lnTo>
                  <a:lnTo>
                    <a:pt x="713" y="548"/>
                  </a:lnTo>
                  <a:lnTo>
                    <a:pt x="713" y="548"/>
                  </a:lnTo>
                  <a:lnTo>
                    <a:pt x="732" y="528"/>
                  </a:lnTo>
                  <a:lnTo>
                    <a:pt x="750" y="507"/>
                  </a:lnTo>
                  <a:lnTo>
                    <a:pt x="763" y="485"/>
                  </a:lnTo>
                  <a:lnTo>
                    <a:pt x="774" y="462"/>
                  </a:lnTo>
                  <a:lnTo>
                    <a:pt x="774" y="462"/>
                  </a:lnTo>
                  <a:lnTo>
                    <a:pt x="784" y="438"/>
                  </a:lnTo>
                  <a:lnTo>
                    <a:pt x="789" y="414"/>
                  </a:lnTo>
                  <a:lnTo>
                    <a:pt x="792" y="390"/>
                  </a:lnTo>
                  <a:lnTo>
                    <a:pt x="793" y="365"/>
                  </a:lnTo>
                  <a:lnTo>
                    <a:pt x="793" y="365"/>
                  </a:lnTo>
                  <a:lnTo>
                    <a:pt x="793" y="346"/>
                  </a:lnTo>
                  <a:lnTo>
                    <a:pt x="790" y="327"/>
                  </a:lnTo>
                  <a:lnTo>
                    <a:pt x="789" y="309"/>
                  </a:lnTo>
                  <a:lnTo>
                    <a:pt x="784" y="291"/>
                  </a:lnTo>
                  <a:lnTo>
                    <a:pt x="774" y="256"/>
                  </a:lnTo>
                  <a:lnTo>
                    <a:pt x="761" y="220"/>
                  </a:lnTo>
                  <a:lnTo>
                    <a:pt x="743" y="188"/>
                  </a:lnTo>
                  <a:lnTo>
                    <a:pt x="726" y="156"/>
                  </a:lnTo>
                  <a:lnTo>
                    <a:pt x="703" y="127"/>
                  </a:lnTo>
                  <a:lnTo>
                    <a:pt x="681" y="100"/>
                  </a:lnTo>
                  <a:lnTo>
                    <a:pt x="681" y="100"/>
                  </a:lnTo>
                  <a:lnTo>
                    <a:pt x="681" y="100"/>
                  </a:lnTo>
                  <a:lnTo>
                    <a:pt x="681" y="100"/>
                  </a:lnTo>
                  <a:lnTo>
                    <a:pt x="655" y="74"/>
                  </a:lnTo>
                  <a:lnTo>
                    <a:pt x="627" y="53"/>
                  </a:lnTo>
                  <a:lnTo>
                    <a:pt x="627" y="53"/>
                  </a:lnTo>
                  <a:lnTo>
                    <a:pt x="610" y="40"/>
                  </a:lnTo>
                  <a:lnTo>
                    <a:pt x="594" y="30"/>
                  </a:lnTo>
                  <a:lnTo>
                    <a:pt x="594" y="30"/>
                  </a:lnTo>
                  <a:lnTo>
                    <a:pt x="577" y="22"/>
                  </a:lnTo>
                  <a:lnTo>
                    <a:pt x="563" y="16"/>
                  </a:lnTo>
                  <a:lnTo>
                    <a:pt x="563" y="16"/>
                  </a:lnTo>
                  <a:lnTo>
                    <a:pt x="544" y="9"/>
                  </a:lnTo>
                  <a:lnTo>
                    <a:pt x="524" y="4"/>
                  </a:lnTo>
                  <a:lnTo>
                    <a:pt x="503" y="0"/>
                  </a:lnTo>
                  <a:lnTo>
                    <a:pt x="482" y="0"/>
                  </a:lnTo>
                  <a:lnTo>
                    <a:pt x="482" y="0"/>
                  </a:lnTo>
                  <a:lnTo>
                    <a:pt x="471" y="0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76578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528-B1FF-4074-8E27-564860C57769}" type="datetimeFigureOut">
              <a:rPr lang="zh-TW" altLang="en-US" smtClean="0">
                <a:solidFill>
                  <a:srgbClr val="696464"/>
                </a:solidFill>
              </a:rPr>
              <a:pPr/>
              <a:t>2024/11/7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F9A4-59F6-42DB-B50E-ADB5A5632F2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442571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528-B1FF-4074-8E27-564860C57769}" type="datetimeFigureOut">
              <a:rPr lang="zh-TW" altLang="en-US" smtClean="0">
                <a:solidFill>
                  <a:srgbClr val="696464"/>
                </a:solidFill>
              </a:rPr>
              <a:pPr/>
              <a:t>2024/11/7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F9A4-59F6-42DB-B50E-ADB5A5632F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98800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528-B1FF-4074-8E27-564860C57769}" type="datetimeFigureOut">
              <a:rPr lang="zh-TW" altLang="en-US" smtClean="0">
                <a:solidFill>
                  <a:srgbClr val="696464"/>
                </a:solidFill>
              </a:rPr>
              <a:pPr/>
              <a:t>2024/11/7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F9A4-59F6-42DB-B50E-ADB5A5632F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31625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圓角矩形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528-B1FF-4074-8E27-564860C57769}" type="datetimeFigureOut">
              <a:rPr lang="zh-TW" altLang="en-US" smtClean="0">
                <a:solidFill>
                  <a:srgbClr val="696464"/>
                </a:solidFill>
              </a:rPr>
              <a:pPr/>
              <a:t>2024/11/7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F9A4-59F6-42DB-B50E-ADB5A5632F2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082224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528-B1FF-4074-8E27-564860C57769}" type="datetimeFigureOut">
              <a:rPr lang="zh-TW" altLang="en-US" smtClean="0">
                <a:solidFill>
                  <a:srgbClr val="696464"/>
                </a:solidFill>
              </a:rPr>
              <a:pPr/>
              <a:t>2024/11/7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14BCF9A4-59F6-42DB-B50E-ADB5A5632F2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467251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528-B1FF-4074-8E27-564860C57769}" type="datetimeFigureOut">
              <a:rPr lang="zh-TW" altLang="en-US" smtClean="0">
                <a:solidFill>
                  <a:srgbClr val="696464"/>
                </a:solidFill>
              </a:rPr>
              <a:pPr/>
              <a:t>2024/11/7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F9A4-59F6-42DB-B50E-ADB5A5632F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77586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528-B1FF-4074-8E27-564860C57769}" type="datetimeFigureOut">
              <a:rPr lang="zh-TW" altLang="en-US" smtClean="0">
                <a:solidFill>
                  <a:srgbClr val="696464"/>
                </a:solidFill>
              </a:rPr>
              <a:pPr/>
              <a:t>2024/11/7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F9A4-59F6-42DB-B50E-ADB5A5632F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6795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11101539" y="6874996"/>
            <a:ext cx="34772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11054467" y="6911985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278297" y="123919"/>
            <a:ext cx="905833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10519114" y="-458065"/>
            <a:ext cx="2539100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 rot="2700000">
            <a:off x="3999001" y="6051877"/>
            <a:ext cx="894659" cy="1095256"/>
            <a:chOff x="5847850" y="2941500"/>
            <a:chExt cx="671000" cy="821450"/>
          </a:xfrm>
        </p:grpSpPr>
        <p:sp>
          <p:nvSpPr>
            <p:cNvPr id="16" name="Google Shape;16;p2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162355" y="6248390"/>
            <a:ext cx="2233100" cy="523100"/>
            <a:chOff x="2173775" y="1420000"/>
            <a:chExt cx="1674825" cy="392325"/>
          </a:xfrm>
        </p:grpSpPr>
        <p:sp>
          <p:nvSpPr>
            <p:cNvPr id="33" name="Google Shape;33;p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292300" y="3911117"/>
            <a:ext cx="929133" cy="740668"/>
            <a:chOff x="6610025" y="3412625"/>
            <a:chExt cx="696850" cy="555500"/>
          </a:xfrm>
        </p:grpSpPr>
        <p:sp>
          <p:nvSpPr>
            <p:cNvPr id="36" name="Google Shape;36;p2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8" name="Google Shape;38;p2"/>
          <p:cNvSpPr/>
          <p:nvPr/>
        </p:nvSpPr>
        <p:spPr>
          <a:xfrm>
            <a:off x="11562400" y="3104653"/>
            <a:ext cx="116620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" name="Google Shape;39;p2"/>
          <p:cNvGrpSpPr/>
          <p:nvPr/>
        </p:nvGrpSpPr>
        <p:grpSpPr>
          <a:xfrm>
            <a:off x="11100584" y="5954933"/>
            <a:ext cx="599833" cy="579800"/>
            <a:chOff x="3240650" y="4150300"/>
            <a:chExt cx="449875" cy="434850"/>
          </a:xfrm>
        </p:grpSpPr>
        <p:sp>
          <p:nvSpPr>
            <p:cNvPr id="40" name="Google Shape;40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1704867" y="-8"/>
            <a:ext cx="607925" cy="584084"/>
            <a:chOff x="4216350" y="3170125"/>
            <a:chExt cx="269025" cy="258475"/>
          </a:xfrm>
        </p:grpSpPr>
        <p:sp>
          <p:nvSpPr>
            <p:cNvPr id="43" name="Google Shape;43;p2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6666635" y="6248402"/>
            <a:ext cx="1850133" cy="702200"/>
            <a:chOff x="5618350" y="3984050"/>
            <a:chExt cx="1387600" cy="526650"/>
          </a:xfrm>
        </p:grpSpPr>
        <p:sp>
          <p:nvSpPr>
            <p:cNvPr id="52" name="Google Shape;52;p2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5" name="Google Shape;55;p2"/>
          <p:cNvSpPr/>
          <p:nvPr/>
        </p:nvSpPr>
        <p:spPr>
          <a:xfrm rot="10800000">
            <a:off x="4275687" y="6"/>
            <a:ext cx="1828413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6" name="Google Shape;56;p2"/>
          <p:cNvGrpSpPr/>
          <p:nvPr/>
        </p:nvGrpSpPr>
        <p:grpSpPr>
          <a:xfrm>
            <a:off x="11236915" y="2958101"/>
            <a:ext cx="697100" cy="670500"/>
            <a:chOff x="7116875" y="2700800"/>
            <a:chExt cx="522825" cy="502875"/>
          </a:xfrm>
        </p:grpSpPr>
        <p:sp>
          <p:nvSpPr>
            <p:cNvPr id="57" name="Google Shape;57;p2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5833598">
            <a:off x="8835385" y="168034"/>
            <a:ext cx="599860" cy="579824"/>
            <a:chOff x="3240650" y="4150300"/>
            <a:chExt cx="449875" cy="434850"/>
          </a:xfrm>
        </p:grpSpPr>
        <p:sp>
          <p:nvSpPr>
            <p:cNvPr id="64" name="Google Shape;64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88591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 userDrawn="1">
  <p:cSld name="Table of contents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3"/>
          <p:cNvSpPr/>
          <p:nvPr/>
        </p:nvSpPr>
        <p:spPr>
          <a:xfrm>
            <a:off x="11476884" y="84113"/>
            <a:ext cx="1046633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55" name="Google Shape;555;p13"/>
          <p:cNvGrpSpPr/>
          <p:nvPr userDrawn="1"/>
        </p:nvGrpSpPr>
        <p:grpSpPr>
          <a:xfrm>
            <a:off x="9345154" y="6182302"/>
            <a:ext cx="2233100" cy="523100"/>
            <a:chOff x="2173775" y="1420000"/>
            <a:chExt cx="1674825" cy="392325"/>
          </a:xfrm>
        </p:grpSpPr>
        <p:sp>
          <p:nvSpPr>
            <p:cNvPr id="556" name="Google Shape;556;p1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58" name="Google Shape;558;p13"/>
          <p:cNvGrpSpPr/>
          <p:nvPr/>
        </p:nvGrpSpPr>
        <p:grpSpPr>
          <a:xfrm>
            <a:off x="158535" y="5822733"/>
            <a:ext cx="929133" cy="740668"/>
            <a:chOff x="6610025" y="3412625"/>
            <a:chExt cx="696850" cy="555500"/>
          </a:xfrm>
        </p:grpSpPr>
        <p:sp>
          <p:nvSpPr>
            <p:cNvPr id="559" name="Google Shape;559;p1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1" name="Google Shape;561;p13"/>
          <p:cNvGrpSpPr/>
          <p:nvPr/>
        </p:nvGrpSpPr>
        <p:grpSpPr>
          <a:xfrm>
            <a:off x="11265349" y="319702"/>
            <a:ext cx="599833" cy="579800"/>
            <a:chOff x="3240650" y="4150300"/>
            <a:chExt cx="449875" cy="434850"/>
          </a:xfrm>
        </p:grpSpPr>
        <p:sp>
          <p:nvSpPr>
            <p:cNvPr id="562" name="Google Shape;562;p1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64" name="Google Shape;564;p13"/>
          <p:cNvGrpSpPr/>
          <p:nvPr/>
        </p:nvGrpSpPr>
        <p:grpSpPr>
          <a:xfrm rot="5400000">
            <a:off x="884666" y="-346118"/>
            <a:ext cx="373985" cy="1253211"/>
            <a:chOff x="3466350" y="2417925"/>
            <a:chExt cx="341975" cy="1145950"/>
          </a:xfrm>
        </p:grpSpPr>
        <p:sp>
          <p:nvSpPr>
            <p:cNvPr id="565" name="Google Shape;565;p1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69" name="Google Shape;569;p13"/>
          <p:cNvSpPr/>
          <p:nvPr userDrawn="1"/>
        </p:nvSpPr>
        <p:spPr>
          <a:xfrm>
            <a:off x="1200040" y="6625206"/>
            <a:ext cx="1795377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5786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/>
          <p:nvPr/>
        </p:nvSpPr>
        <p:spPr>
          <a:xfrm rot="10800000" flipH="1">
            <a:off x="-278297" y="4530496"/>
            <a:ext cx="905833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71" name="Google Shape;71;p3"/>
          <p:cNvSpPr/>
          <p:nvPr/>
        </p:nvSpPr>
        <p:spPr>
          <a:xfrm rot="10800000" flipH="1">
            <a:off x="10519114" y="5613114"/>
            <a:ext cx="2539100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72" name="Google Shape;72;p3"/>
          <p:cNvGrpSpPr/>
          <p:nvPr/>
        </p:nvGrpSpPr>
        <p:grpSpPr>
          <a:xfrm rot="8100000" flipH="1">
            <a:off x="3998992" y="-302042"/>
            <a:ext cx="894659" cy="1095257"/>
            <a:chOff x="5847850" y="2941500"/>
            <a:chExt cx="671000" cy="821450"/>
          </a:xfrm>
        </p:grpSpPr>
        <p:sp>
          <p:nvSpPr>
            <p:cNvPr id="73" name="Google Shape;73;p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89" name="Google Shape;89;p3"/>
          <p:cNvGrpSpPr/>
          <p:nvPr/>
        </p:nvGrpSpPr>
        <p:grpSpPr>
          <a:xfrm rot="10800000" flipH="1">
            <a:off x="162355" y="73497"/>
            <a:ext cx="2233100" cy="523100"/>
            <a:chOff x="2173775" y="1420000"/>
            <a:chExt cx="1674825" cy="392325"/>
          </a:xfrm>
        </p:grpSpPr>
        <p:sp>
          <p:nvSpPr>
            <p:cNvPr id="90" name="Google Shape;90;p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2" name="Google Shape;92;p3"/>
          <p:cNvGrpSpPr/>
          <p:nvPr/>
        </p:nvGrpSpPr>
        <p:grpSpPr>
          <a:xfrm rot="10800000" flipH="1">
            <a:off x="292300" y="2193195"/>
            <a:ext cx="929133" cy="740668"/>
            <a:chOff x="6610025" y="3412625"/>
            <a:chExt cx="696850" cy="555500"/>
          </a:xfrm>
        </p:grpSpPr>
        <p:sp>
          <p:nvSpPr>
            <p:cNvPr id="93" name="Google Shape;93;p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5" name="Google Shape;95;p3"/>
          <p:cNvSpPr/>
          <p:nvPr/>
        </p:nvSpPr>
        <p:spPr>
          <a:xfrm rot="10800000" flipH="1">
            <a:off x="11562400" y="2573096"/>
            <a:ext cx="116620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" name="Google Shape;96;p3"/>
          <p:cNvGrpSpPr/>
          <p:nvPr/>
        </p:nvGrpSpPr>
        <p:grpSpPr>
          <a:xfrm rot="10800000" flipH="1">
            <a:off x="11100584" y="310245"/>
            <a:ext cx="599833" cy="579800"/>
            <a:chOff x="3240650" y="4150300"/>
            <a:chExt cx="449875" cy="434850"/>
          </a:xfrm>
        </p:grpSpPr>
        <p:sp>
          <p:nvSpPr>
            <p:cNvPr id="97" name="Google Shape;97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9" name="Google Shape;99;p3"/>
          <p:cNvGrpSpPr/>
          <p:nvPr/>
        </p:nvGrpSpPr>
        <p:grpSpPr>
          <a:xfrm rot="10800000" flipH="1">
            <a:off x="1704867" y="6260906"/>
            <a:ext cx="607925" cy="584084"/>
            <a:chOff x="4216350" y="3170125"/>
            <a:chExt cx="269025" cy="258475"/>
          </a:xfrm>
        </p:grpSpPr>
        <p:sp>
          <p:nvSpPr>
            <p:cNvPr id="100" name="Google Shape;100;p3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8" name="Google Shape;108;p3"/>
          <p:cNvGrpSpPr/>
          <p:nvPr/>
        </p:nvGrpSpPr>
        <p:grpSpPr>
          <a:xfrm rot="10800000" flipH="1">
            <a:off x="8190636" y="-105620"/>
            <a:ext cx="1850133" cy="702200"/>
            <a:chOff x="5618350" y="3984050"/>
            <a:chExt cx="1387600" cy="526650"/>
          </a:xfrm>
        </p:grpSpPr>
        <p:sp>
          <p:nvSpPr>
            <p:cNvPr id="109" name="Google Shape;109;p3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" name="Google Shape;112;p3"/>
          <p:cNvSpPr/>
          <p:nvPr/>
        </p:nvSpPr>
        <p:spPr>
          <a:xfrm flipH="1">
            <a:off x="4288387" y="6610346"/>
            <a:ext cx="1828413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3" name="Google Shape;113;p3"/>
          <p:cNvGrpSpPr/>
          <p:nvPr/>
        </p:nvGrpSpPr>
        <p:grpSpPr>
          <a:xfrm rot="10800000" flipH="1">
            <a:off x="11236915" y="3216379"/>
            <a:ext cx="697100" cy="670500"/>
            <a:chOff x="7116875" y="2700800"/>
            <a:chExt cx="522825" cy="502875"/>
          </a:xfrm>
        </p:grpSpPr>
        <p:sp>
          <p:nvSpPr>
            <p:cNvPr id="114" name="Google Shape;114;p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0" name="Google Shape;120;p3"/>
          <p:cNvGrpSpPr/>
          <p:nvPr/>
        </p:nvGrpSpPr>
        <p:grpSpPr>
          <a:xfrm rot="4966402" flipH="1">
            <a:off x="8835385" y="6097123"/>
            <a:ext cx="599860" cy="579824"/>
            <a:chOff x="3240650" y="4150300"/>
            <a:chExt cx="449875" cy="434850"/>
          </a:xfrm>
        </p:grpSpPr>
        <p:sp>
          <p:nvSpPr>
            <p:cNvPr id="121" name="Google Shape;121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3847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22A7-F769-4AFF-B2CC-DAFAA6BFAAE7}" type="datetimeFigureOut">
              <a:rPr lang="zh-TW" altLang="en-US" smtClean="0"/>
              <a:t>2024/11/7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B765-48BA-408D-AA5D-EA369CBCC5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01592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4018433" y="-732897"/>
            <a:ext cx="116620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-238997" y="4567886"/>
            <a:ext cx="905833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10079781" y="-532630"/>
            <a:ext cx="2539100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29" name="Google Shape;129;p4"/>
          <p:cNvGrpSpPr/>
          <p:nvPr/>
        </p:nvGrpSpPr>
        <p:grpSpPr>
          <a:xfrm>
            <a:off x="3740043" y="6546434"/>
            <a:ext cx="722433" cy="726466"/>
            <a:chOff x="2391850" y="3439225"/>
            <a:chExt cx="541825" cy="544850"/>
          </a:xfrm>
        </p:grpSpPr>
        <p:sp>
          <p:nvSpPr>
            <p:cNvPr id="130" name="Google Shape;130;p4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66" name="Google Shape;166;p4"/>
          <p:cNvSpPr/>
          <p:nvPr/>
        </p:nvSpPr>
        <p:spPr>
          <a:xfrm>
            <a:off x="10904200" y="-732899"/>
            <a:ext cx="128780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67" name="Google Shape;167;p4"/>
          <p:cNvGrpSpPr/>
          <p:nvPr/>
        </p:nvGrpSpPr>
        <p:grpSpPr>
          <a:xfrm>
            <a:off x="10232781" y="6289737"/>
            <a:ext cx="2233100" cy="523100"/>
            <a:chOff x="2173775" y="1420000"/>
            <a:chExt cx="1674825" cy="392325"/>
          </a:xfrm>
        </p:grpSpPr>
        <p:sp>
          <p:nvSpPr>
            <p:cNvPr id="168" name="Google Shape;168;p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-504300" y="323036"/>
            <a:ext cx="1056800" cy="1254368"/>
            <a:chOff x="4097800" y="1302400"/>
            <a:chExt cx="792600" cy="940775"/>
          </a:xfrm>
        </p:grpSpPr>
        <p:sp>
          <p:nvSpPr>
            <p:cNvPr id="171" name="Google Shape;171;p4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73" name="Google Shape;173;p4"/>
          <p:cNvGrpSpPr/>
          <p:nvPr/>
        </p:nvGrpSpPr>
        <p:grpSpPr>
          <a:xfrm>
            <a:off x="108451" y="6216034"/>
            <a:ext cx="697100" cy="670500"/>
            <a:chOff x="7116875" y="2700800"/>
            <a:chExt cx="522825" cy="502875"/>
          </a:xfrm>
        </p:grpSpPr>
        <p:sp>
          <p:nvSpPr>
            <p:cNvPr id="174" name="Google Shape;174;p4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80" name="Google Shape;180;p4"/>
          <p:cNvGrpSpPr/>
          <p:nvPr/>
        </p:nvGrpSpPr>
        <p:grpSpPr>
          <a:xfrm>
            <a:off x="11244134" y="200723"/>
            <a:ext cx="607925" cy="584084"/>
            <a:chOff x="4216350" y="3170125"/>
            <a:chExt cx="269025" cy="258475"/>
          </a:xfrm>
        </p:grpSpPr>
        <p:sp>
          <p:nvSpPr>
            <p:cNvPr id="181" name="Google Shape;181;p4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09657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"/>
          <p:cNvSpPr/>
          <p:nvPr/>
        </p:nvSpPr>
        <p:spPr>
          <a:xfrm rot="-1643562">
            <a:off x="9238830" y="-807143"/>
            <a:ext cx="2539175" cy="1689984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37" name="Google Shape;237;p6"/>
          <p:cNvGrpSpPr/>
          <p:nvPr/>
        </p:nvGrpSpPr>
        <p:grpSpPr>
          <a:xfrm>
            <a:off x="534430" y="-364628"/>
            <a:ext cx="722433" cy="726466"/>
            <a:chOff x="2391850" y="3439225"/>
            <a:chExt cx="541825" cy="544850"/>
          </a:xfrm>
        </p:grpSpPr>
        <p:sp>
          <p:nvSpPr>
            <p:cNvPr id="238" name="Google Shape;238;p6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4" name="Google Shape;274;p6"/>
          <p:cNvGrpSpPr/>
          <p:nvPr/>
        </p:nvGrpSpPr>
        <p:grpSpPr>
          <a:xfrm rot="5400000">
            <a:off x="10646425" y="5247230"/>
            <a:ext cx="2233099" cy="523100"/>
            <a:chOff x="2173775" y="1420000"/>
            <a:chExt cx="1674825" cy="392325"/>
          </a:xfrm>
        </p:grpSpPr>
        <p:sp>
          <p:nvSpPr>
            <p:cNvPr id="275" name="Google Shape;275;p6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77" name="Google Shape;277;p6"/>
          <p:cNvGrpSpPr/>
          <p:nvPr/>
        </p:nvGrpSpPr>
        <p:grpSpPr>
          <a:xfrm>
            <a:off x="-251267" y="2039303"/>
            <a:ext cx="1056800" cy="1254368"/>
            <a:chOff x="4097800" y="1302400"/>
            <a:chExt cx="792600" cy="940775"/>
          </a:xfrm>
        </p:grpSpPr>
        <p:sp>
          <p:nvSpPr>
            <p:cNvPr id="278" name="Google Shape;278;p6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280" name="Google Shape;280;p6"/>
          <p:cNvGrpSpPr/>
          <p:nvPr/>
        </p:nvGrpSpPr>
        <p:grpSpPr>
          <a:xfrm>
            <a:off x="11463182" y="822767"/>
            <a:ext cx="599833" cy="579800"/>
            <a:chOff x="3240650" y="4150300"/>
            <a:chExt cx="449875" cy="434850"/>
          </a:xfrm>
        </p:grpSpPr>
        <p:sp>
          <p:nvSpPr>
            <p:cNvPr id="281" name="Google Shape;281;p6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283" name="Google Shape;283;p6"/>
          <p:cNvSpPr/>
          <p:nvPr/>
        </p:nvSpPr>
        <p:spPr>
          <a:xfrm>
            <a:off x="252821" y="6581208"/>
            <a:ext cx="2043511" cy="276799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9052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One column 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"/>
          <p:cNvSpPr/>
          <p:nvPr/>
        </p:nvSpPr>
        <p:spPr>
          <a:xfrm flipH="1">
            <a:off x="11542782" y="123919"/>
            <a:ext cx="905833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-887898" y="-458065"/>
            <a:ext cx="2539100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289" name="Google Shape;289;p7"/>
          <p:cNvGrpSpPr/>
          <p:nvPr/>
        </p:nvGrpSpPr>
        <p:grpSpPr>
          <a:xfrm rot="-2700000" flipH="1">
            <a:off x="3257901" y="6142887"/>
            <a:ext cx="894659" cy="1095257"/>
            <a:chOff x="5847850" y="2941500"/>
            <a:chExt cx="671000" cy="821450"/>
          </a:xfrm>
        </p:grpSpPr>
        <p:sp>
          <p:nvSpPr>
            <p:cNvPr id="290" name="Google Shape;290;p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6" name="Google Shape;306;p7"/>
          <p:cNvGrpSpPr/>
          <p:nvPr/>
        </p:nvGrpSpPr>
        <p:grpSpPr>
          <a:xfrm flipH="1">
            <a:off x="9760877" y="6179655"/>
            <a:ext cx="2233100" cy="523100"/>
            <a:chOff x="2173775" y="1420000"/>
            <a:chExt cx="1674825" cy="392325"/>
          </a:xfrm>
        </p:grpSpPr>
        <p:sp>
          <p:nvSpPr>
            <p:cNvPr id="307" name="Google Shape;307;p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09" name="Google Shape;309;p7"/>
          <p:cNvGrpSpPr/>
          <p:nvPr/>
        </p:nvGrpSpPr>
        <p:grpSpPr>
          <a:xfrm rot="-5400000" flipH="1">
            <a:off x="10952161" y="26831"/>
            <a:ext cx="411368" cy="605767"/>
            <a:chOff x="5154075" y="2882225"/>
            <a:chExt cx="308525" cy="454325"/>
          </a:xfrm>
        </p:grpSpPr>
        <p:sp>
          <p:nvSpPr>
            <p:cNvPr id="310" name="Google Shape;310;p7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312" name="Google Shape;312;p7"/>
          <p:cNvGrpSpPr/>
          <p:nvPr/>
        </p:nvGrpSpPr>
        <p:grpSpPr>
          <a:xfrm flipH="1">
            <a:off x="139409" y="5986868"/>
            <a:ext cx="599833" cy="579800"/>
            <a:chOff x="3240650" y="4150300"/>
            <a:chExt cx="449875" cy="434850"/>
          </a:xfrm>
        </p:grpSpPr>
        <p:sp>
          <p:nvSpPr>
            <p:cNvPr id="313" name="Google Shape;313;p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315" name="Google Shape;315;p7"/>
          <p:cNvSpPr/>
          <p:nvPr/>
        </p:nvSpPr>
        <p:spPr>
          <a:xfrm rot="10800000" flipH="1">
            <a:off x="2719602" y="6"/>
            <a:ext cx="1828413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4708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Section title and description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9"/>
          <p:cNvSpPr/>
          <p:nvPr/>
        </p:nvSpPr>
        <p:spPr>
          <a:xfrm flipH="1">
            <a:off x="7132900" y="-732897"/>
            <a:ext cx="116620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2" name="Google Shape;392;p9"/>
          <p:cNvSpPr/>
          <p:nvPr/>
        </p:nvSpPr>
        <p:spPr>
          <a:xfrm flipH="1">
            <a:off x="11447749" y="3958286"/>
            <a:ext cx="905833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393" name="Google Shape;393;p9"/>
          <p:cNvSpPr/>
          <p:nvPr/>
        </p:nvSpPr>
        <p:spPr>
          <a:xfrm flipH="1">
            <a:off x="-810598" y="-894114"/>
            <a:ext cx="2539100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394" name="Google Shape;394;p9"/>
          <p:cNvGrpSpPr/>
          <p:nvPr/>
        </p:nvGrpSpPr>
        <p:grpSpPr>
          <a:xfrm flipH="1">
            <a:off x="-231563" y="3255135"/>
            <a:ext cx="722433" cy="726466"/>
            <a:chOff x="2391850" y="3439225"/>
            <a:chExt cx="541825" cy="544850"/>
          </a:xfrm>
        </p:grpSpPr>
        <p:sp>
          <p:nvSpPr>
            <p:cNvPr id="395" name="Google Shape;395;p9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31" name="Google Shape;431;p9"/>
          <p:cNvSpPr/>
          <p:nvPr/>
        </p:nvSpPr>
        <p:spPr>
          <a:xfrm flipH="1">
            <a:off x="-383967" y="-1094383"/>
            <a:ext cx="128780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432" name="Google Shape;432;p9"/>
          <p:cNvGrpSpPr/>
          <p:nvPr/>
        </p:nvGrpSpPr>
        <p:grpSpPr>
          <a:xfrm flipH="1">
            <a:off x="587269" y="5981567"/>
            <a:ext cx="2233100" cy="523100"/>
            <a:chOff x="2173775" y="1420000"/>
            <a:chExt cx="1674825" cy="392325"/>
          </a:xfrm>
        </p:grpSpPr>
        <p:sp>
          <p:nvSpPr>
            <p:cNvPr id="433" name="Google Shape;433;p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5" name="Google Shape;435;p9"/>
          <p:cNvGrpSpPr/>
          <p:nvPr/>
        </p:nvGrpSpPr>
        <p:grpSpPr>
          <a:xfrm flipH="1">
            <a:off x="11255500" y="281701"/>
            <a:ext cx="1056800" cy="1254368"/>
            <a:chOff x="4097800" y="1302400"/>
            <a:chExt cx="792600" cy="940775"/>
          </a:xfrm>
        </p:grpSpPr>
        <p:sp>
          <p:nvSpPr>
            <p:cNvPr id="436" name="Google Shape;436;p9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438" name="Google Shape;438;p9"/>
          <p:cNvGrpSpPr/>
          <p:nvPr/>
        </p:nvGrpSpPr>
        <p:grpSpPr>
          <a:xfrm flipH="1">
            <a:off x="11309049" y="5606434"/>
            <a:ext cx="697100" cy="670500"/>
            <a:chOff x="7116875" y="2700800"/>
            <a:chExt cx="522825" cy="502875"/>
          </a:xfrm>
        </p:grpSpPr>
        <p:sp>
          <p:nvSpPr>
            <p:cNvPr id="439" name="Google Shape;439;p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445" name="Google Shape;445;p9"/>
          <p:cNvSpPr/>
          <p:nvPr/>
        </p:nvSpPr>
        <p:spPr>
          <a:xfrm rot="-8999956" flipH="1">
            <a:off x="6152998" y="6125825"/>
            <a:ext cx="2539044" cy="1689896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622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47612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 preserve="1" userDrawn="1">
  <p:cSld name="Only Title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4"/>
          <p:cNvSpPr/>
          <p:nvPr/>
        </p:nvSpPr>
        <p:spPr>
          <a:xfrm>
            <a:off x="11476884" y="84113"/>
            <a:ext cx="1046633" cy="690033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573" name="Google Shape;573;p14"/>
          <p:cNvGrpSpPr/>
          <p:nvPr/>
        </p:nvGrpSpPr>
        <p:grpSpPr>
          <a:xfrm>
            <a:off x="9697274" y="6485238"/>
            <a:ext cx="2233100" cy="523100"/>
            <a:chOff x="2173775" y="1420000"/>
            <a:chExt cx="1674825" cy="392325"/>
          </a:xfrm>
        </p:grpSpPr>
        <p:sp>
          <p:nvSpPr>
            <p:cNvPr id="574" name="Google Shape;574;p1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6" name="Google Shape;576;p14"/>
          <p:cNvGrpSpPr/>
          <p:nvPr/>
        </p:nvGrpSpPr>
        <p:grpSpPr>
          <a:xfrm>
            <a:off x="-123599" y="5884533"/>
            <a:ext cx="929133" cy="740668"/>
            <a:chOff x="6610025" y="3412625"/>
            <a:chExt cx="696850" cy="555500"/>
          </a:xfrm>
        </p:grpSpPr>
        <p:sp>
          <p:nvSpPr>
            <p:cNvPr id="577" name="Google Shape;577;p14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78" name="Google Shape;578;p14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79" name="Google Shape;579;p14"/>
          <p:cNvGrpSpPr/>
          <p:nvPr/>
        </p:nvGrpSpPr>
        <p:grpSpPr>
          <a:xfrm>
            <a:off x="11265349" y="319702"/>
            <a:ext cx="599833" cy="579800"/>
            <a:chOff x="3240650" y="4150300"/>
            <a:chExt cx="449875" cy="434850"/>
          </a:xfrm>
        </p:grpSpPr>
        <p:sp>
          <p:nvSpPr>
            <p:cNvPr id="580" name="Google Shape;580;p14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1" name="Google Shape;581;p14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582" name="Google Shape;582;p14"/>
          <p:cNvGrpSpPr/>
          <p:nvPr/>
        </p:nvGrpSpPr>
        <p:grpSpPr>
          <a:xfrm rot="5400000">
            <a:off x="884666" y="-346118"/>
            <a:ext cx="373985" cy="1253211"/>
            <a:chOff x="3466350" y="2417925"/>
            <a:chExt cx="341975" cy="1145950"/>
          </a:xfrm>
        </p:grpSpPr>
        <p:sp>
          <p:nvSpPr>
            <p:cNvPr id="583" name="Google Shape;583;p14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1200040" y="6625206"/>
            <a:ext cx="1795377" cy="243188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6235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 preserve="1" userDrawn="1">
  <p:cSld name="Title and text 1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21"/>
          <p:cNvSpPr/>
          <p:nvPr/>
        </p:nvSpPr>
        <p:spPr>
          <a:xfrm>
            <a:off x="10578098" y="-235366"/>
            <a:ext cx="2539100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60" name="Google Shape;960;p21"/>
          <p:cNvGrpSpPr/>
          <p:nvPr/>
        </p:nvGrpSpPr>
        <p:grpSpPr>
          <a:xfrm>
            <a:off x="6107843" y="82588"/>
            <a:ext cx="2233100" cy="523100"/>
            <a:chOff x="2173775" y="1420000"/>
            <a:chExt cx="1674825" cy="392325"/>
          </a:xfrm>
        </p:grpSpPr>
        <p:sp>
          <p:nvSpPr>
            <p:cNvPr id="961" name="Google Shape;961;p21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2" name="Google Shape;962;p21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63" name="Google Shape;963;p21"/>
          <p:cNvGrpSpPr/>
          <p:nvPr/>
        </p:nvGrpSpPr>
        <p:grpSpPr>
          <a:xfrm rot="-5400000">
            <a:off x="9534264" y="5523442"/>
            <a:ext cx="516928" cy="1570256"/>
            <a:chOff x="3466350" y="2417925"/>
            <a:chExt cx="341975" cy="1145950"/>
          </a:xfrm>
        </p:grpSpPr>
        <p:sp>
          <p:nvSpPr>
            <p:cNvPr id="964" name="Google Shape;964;p21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5" name="Google Shape;965;p21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6" name="Google Shape;966;p21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67" name="Google Shape;967;p21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68" name="Google Shape;968;p21"/>
          <p:cNvSpPr/>
          <p:nvPr/>
        </p:nvSpPr>
        <p:spPr>
          <a:xfrm>
            <a:off x="1288132" y="6567038"/>
            <a:ext cx="2148096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493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preserve="1" userDrawn="1">
  <p:cSld name="Title and text 2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22"/>
          <p:cNvSpPr/>
          <p:nvPr/>
        </p:nvSpPr>
        <p:spPr>
          <a:xfrm>
            <a:off x="-213531" y="3127001"/>
            <a:ext cx="905833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73" name="Google Shape;973;p22"/>
          <p:cNvSpPr/>
          <p:nvPr/>
        </p:nvSpPr>
        <p:spPr>
          <a:xfrm>
            <a:off x="10578098" y="-235366"/>
            <a:ext cx="2539100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74" name="Google Shape;974;p22"/>
          <p:cNvGrpSpPr/>
          <p:nvPr/>
        </p:nvGrpSpPr>
        <p:grpSpPr>
          <a:xfrm>
            <a:off x="344281" y="247121"/>
            <a:ext cx="2233100" cy="523100"/>
            <a:chOff x="2173775" y="1420000"/>
            <a:chExt cx="1674825" cy="392325"/>
          </a:xfrm>
        </p:grpSpPr>
        <p:sp>
          <p:nvSpPr>
            <p:cNvPr id="975" name="Google Shape;975;p2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977" name="Google Shape;977;p22"/>
          <p:cNvGrpSpPr/>
          <p:nvPr/>
        </p:nvGrpSpPr>
        <p:grpSpPr>
          <a:xfrm>
            <a:off x="11314342" y="5017107"/>
            <a:ext cx="516929" cy="1570256"/>
            <a:chOff x="3466350" y="2417925"/>
            <a:chExt cx="341975" cy="1145950"/>
          </a:xfrm>
        </p:grpSpPr>
        <p:sp>
          <p:nvSpPr>
            <p:cNvPr id="978" name="Google Shape;978;p22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79" name="Google Shape;979;p22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0" name="Google Shape;980;p22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81" name="Google Shape;981;p22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982" name="Google Shape;982;p22"/>
          <p:cNvSpPr/>
          <p:nvPr/>
        </p:nvSpPr>
        <p:spPr>
          <a:xfrm>
            <a:off x="1288132" y="6567038"/>
            <a:ext cx="2148096" cy="29096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484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preserve="1" userDrawn="1">
  <p:cSld name="Title and text 3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3"/>
          <p:cNvSpPr/>
          <p:nvPr/>
        </p:nvSpPr>
        <p:spPr>
          <a:xfrm rot="-5400000">
            <a:off x="3264842" y="5721368"/>
            <a:ext cx="905833" cy="2190568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7" name="Google Shape;987;p23"/>
          <p:cNvSpPr/>
          <p:nvPr/>
        </p:nvSpPr>
        <p:spPr>
          <a:xfrm rot="5400000">
            <a:off x="10919201" y="4978652"/>
            <a:ext cx="2539100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988" name="Google Shape;988;p23"/>
          <p:cNvSpPr/>
          <p:nvPr/>
        </p:nvSpPr>
        <p:spPr>
          <a:xfrm>
            <a:off x="-729600" y="-150000"/>
            <a:ext cx="128780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989" name="Google Shape;989;p23"/>
          <p:cNvGrpSpPr/>
          <p:nvPr/>
        </p:nvGrpSpPr>
        <p:grpSpPr>
          <a:xfrm>
            <a:off x="11618552" y="282568"/>
            <a:ext cx="894667" cy="1095268"/>
            <a:chOff x="5847850" y="2941500"/>
            <a:chExt cx="671000" cy="821450"/>
          </a:xfrm>
        </p:grpSpPr>
        <p:sp>
          <p:nvSpPr>
            <p:cNvPr id="990" name="Google Shape;990;p2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1" name="Google Shape;991;p2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2" name="Google Shape;992;p2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3" name="Google Shape;993;p2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4" name="Google Shape;994;p2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5" name="Google Shape;995;p2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0" name="Google Shape;1000;p2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1" name="Google Shape;1001;p2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2" name="Google Shape;1002;p2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3" name="Google Shape;1003;p2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4" name="Google Shape;1004;p2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5" name="Google Shape;1005;p2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6" name="Google Shape;1006;p23"/>
          <p:cNvGrpSpPr/>
          <p:nvPr/>
        </p:nvGrpSpPr>
        <p:grpSpPr>
          <a:xfrm>
            <a:off x="10950735" y="183600"/>
            <a:ext cx="929133" cy="740668"/>
            <a:chOff x="6610025" y="3412625"/>
            <a:chExt cx="696850" cy="555500"/>
          </a:xfrm>
        </p:grpSpPr>
        <p:sp>
          <p:nvSpPr>
            <p:cNvPr id="1007" name="Google Shape;1007;p2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08" name="Google Shape;1008;p2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09" name="Google Shape;1009;p23"/>
          <p:cNvGrpSpPr/>
          <p:nvPr/>
        </p:nvGrpSpPr>
        <p:grpSpPr>
          <a:xfrm>
            <a:off x="11010481" y="5944334"/>
            <a:ext cx="697100" cy="670500"/>
            <a:chOff x="7116875" y="2700800"/>
            <a:chExt cx="522825" cy="502875"/>
          </a:xfrm>
        </p:grpSpPr>
        <p:sp>
          <p:nvSpPr>
            <p:cNvPr id="1010" name="Google Shape;1010;p2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1" name="Google Shape;1011;p2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2" name="Google Shape;1012;p2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3" name="Google Shape;1013;p2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4" name="Google Shape;1014;p2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5" name="Google Shape;1015;p2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016" name="Google Shape;1016;p23"/>
          <p:cNvGrpSpPr/>
          <p:nvPr/>
        </p:nvGrpSpPr>
        <p:grpSpPr>
          <a:xfrm>
            <a:off x="208752" y="5169247"/>
            <a:ext cx="455968" cy="1527933"/>
            <a:chOff x="3466350" y="2417925"/>
            <a:chExt cx="341975" cy="1145950"/>
          </a:xfrm>
        </p:grpSpPr>
        <p:sp>
          <p:nvSpPr>
            <p:cNvPr id="1017" name="Google Shape;1017;p2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8" name="Google Shape;1018;p2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19" name="Google Shape;1019;p2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020" name="Google Shape;1020;p2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27304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27"/>
          <p:cNvSpPr/>
          <p:nvPr/>
        </p:nvSpPr>
        <p:spPr>
          <a:xfrm rot="10800000">
            <a:off x="1338593" y="-58068"/>
            <a:ext cx="34772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099" name="Google Shape;1099;p27"/>
          <p:cNvSpPr/>
          <p:nvPr/>
        </p:nvSpPr>
        <p:spPr>
          <a:xfrm rot="10800000">
            <a:off x="1385898" y="-93912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0" name="Google Shape;1100;p27"/>
          <p:cNvSpPr/>
          <p:nvPr/>
        </p:nvSpPr>
        <p:spPr>
          <a:xfrm rot="10800000">
            <a:off x="11847386" y="4530496"/>
            <a:ext cx="905833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01" name="Google Shape;1101;p27"/>
          <p:cNvSpPr/>
          <p:nvPr/>
        </p:nvSpPr>
        <p:spPr>
          <a:xfrm rot="10800000">
            <a:off x="-583098" y="5613114"/>
            <a:ext cx="2539100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02" name="Google Shape;1102;p27"/>
          <p:cNvGrpSpPr/>
          <p:nvPr/>
        </p:nvGrpSpPr>
        <p:grpSpPr>
          <a:xfrm rot="-8100000">
            <a:off x="7581246" y="-302152"/>
            <a:ext cx="894659" cy="1095256"/>
            <a:chOff x="5847850" y="2941500"/>
            <a:chExt cx="671000" cy="821450"/>
          </a:xfrm>
        </p:grpSpPr>
        <p:sp>
          <p:nvSpPr>
            <p:cNvPr id="1103" name="Google Shape;1103;p2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4" name="Google Shape;1104;p2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5" name="Google Shape;1105;p2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6" name="Google Shape;1106;p2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7" name="Google Shape;1107;p2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8" name="Google Shape;1108;p2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09" name="Google Shape;1109;p2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0" name="Google Shape;1110;p2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1" name="Google Shape;1111;p2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2" name="Google Shape;1112;p2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3" name="Google Shape;1113;p2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4" name="Google Shape;1114;p2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5" name="Google Shape;1115;p2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6" name="Google Shape;1116;p2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7" name="Google Shape;1117;p2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18" name="Google Shape;1118;p2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19" name="Google Shape;1119;p27"/>
          <p:cNvGrpSpPr/>
          <p:nvPr/>
        </p:nvGrpSpPr>
        <p:grpSpPr>
          <a:xfrm rot="10800000">
            <a:off x="10079681" y="73497"/>
            <a:ext cx="2233100" cy="523100"/>
            <a:chOff x="2173775" y="1420000"/>
            <a:chExt cx="1674825" cy="392325"/>
          </a:xfrm>
        </p:grpSpPr>
        <p:sp>
          <p:nvSpPr>
            <p:cNvPr id="1120" name="Google Shape;1120;p2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1" name="Google Shape;1121;p2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2" name="Google Shape;1122;p27"/>
          <p:cNvGrpSpPr/>
          <p:nvPr/>
        </p:nvGrpSpPr>
        <p:grpSpPr>
          <a:xfrm rot="10800000">
            <a:off x="11253436" y="2193195"/>
            <a:ext cx="929133" cy="740668"/>
            <a:chOff x="6610025" y="3412625"/>
            <a:chExt cx="696850" cy="555500"/>
          </a:xfrm>
        </p:grpSpPr>
        <p:sp>
          <p:nvSpPr>
            <p:cNvPr id="1123" name="Google Shape;1123;p27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4" name="Google Shape;1124;p27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25" name="Google Shape;1125;p27"/>
          <p:cNvSpPr/>
          <p:nvPr/>
        </p:nvSpPr>
        <p:spPr>
          <a:xfrm rot="10800000">
            <a:off x="-253733" y="2573096"/>
            <a:ext cx="116620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26" name="Google Shape;1126;p27"/>
          <p:cNvGrpSpPr/>
          <p:nvPr/>
        </p:nvGrpSpPr>
        <p:grpSpPr>
          <a:xfrm rot="10800000">
            <a:off x="774712" y="310245"/>
            <a:ext cx="599833" cy="579800"/>
            <a:chOff x="3240650" y="4150300"/>
            <a:chExt cx="449875" cy="434850"/>
          </a:xfrm>
        </p:grpSpPr>
        <p:sp>
          <p:nvSpPr>
            <p:cNvPr id="1127" name="Google Shape;1127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28" name="Google Shape;1128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29" name="Google Shape;1129;p27"/>
          <p:cNvGrpSpPr/>
          <p:nvPr/>
        </p:nvGrpSpPr>
        <p:grpSpPr>
          <a:xfrm rot="10800000">
            <a:off x="10162078" y="6260906"/>
            <a:ext cx="607925" cy="584084"/>
            <a:chOff x="4216350" y="3170125"/>
            <a:chExt cx="269025" cy="258475"/>
          </a:xfrm>
        </p:grpSpPr>
        <p:sp>
          <p:nvSpPr>
            <p:cNvPr id="1130" name="Google Shape;1130;p27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1" name="Google Shape;1131;p27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2" name="Google Shape;1132;p27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3" name="Google Shape;1133;p27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4" name="Google Shape;1134;p27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5" name="Google Shape;1135;p27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6" name="Google Shape;1136;p27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37" name="Google Shape;1137;p27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38" name="Google Shape;1138;p27"/>
          <p:cNvGrpSpPr/>
          <p:nvPr/>
        </p:nvGrpSpPr>
        <p:grpSpPr>
          <a:xfrm rot="10800000">
            <a:off x="3958102" y="-105620"/>
            <a:ext cx="1850133" cy="702200"/>
            <a:chOff x="5618350" y="3984050"/>
            <a:chExt cx="1387600" cy="526650"/>
          </a:xfrm>
        </p:grpSpPr>
        <p:sp>
          <p:nvSpPr>
            <p:cNvPr id="1139" name="Google Shape;1139;p27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42" name="Google Shape;1142;p27"/>
          <p:cNvSpPr/>
          <p:nvPr/>
        </p:nvSpPr>
        <p:spPr>
          <a:xfrm>
            <a:off x="6370767" y="6597314"/>
            <a:ext cx="1828413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43" name="Google Shape;1143;p27"/>
          <p:cNvGrpSpPr/>
          <p:nvPr/>
        </p:nvGrpSpPr>
        <p:grpSpPr>
          <a:xfrm rot="10800000">
            <a:off x="541103" y="3216379"/>
            <a:ext cx="697100" cy="670500"/>
            <a:chOff x="7116875" y="2700800"/>
            <a:chExt cx="522825" cy="502875"/>
          </a:xfrm>
        </p:grpSpPr>
        <p:sp>
          <p:nvSpPr>
            <p:cNvPr id="1144" name="Google Shape;1144;p27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5" name="Google Shape;1145;p27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6" name="Google Shape;1146;p27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7" name="Google Shape;1147;p27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8" name="Google Shape;1148;p27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49" name="Google Shape;1149;p27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50" name="Google Shape;1150;p27"/>
          <p:cNvGrpSpPr/>
          <p:nvPr/>
        </p:nvGrpSpPr>
        <p:grpSpPr>
          <a:xfrm rot="-4966402">
            <a:off x="3039689" y="6097123"/>
            <a:ext cx="599860" cy="579824"/>
            <a:chOff x="3240650" y="4150300"/>
            <a:chExt cx="449875" cy="434850"/>
          </a:xfrm>
        </p:grpSpPr>
        <p:sp>
          <p:nvSpPr>
            <p:cNvPr id="1151" name="Google Shape;1151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52" name="Google Shape;1152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841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22A7-F769-4AFF-B2CC-DAFAA6BFAAE7}" type="datetimeFigureOut">
              <a:rPr lang="zh-TW" altLang="en-US" smtClean="0"/>
              <a:t>2024/11/7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CC41-8AEA-436C-8AD5-56EE5061AD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91499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28"/>
          <p:cNvSpPr/>
          <p:nvPr/>
        </p:nvSpPr>
        <p:spPr>
          <a:xfrm rot="10800000" flipH="1">
            <a:off x="10796718" y="-58068"/>
            <a:ext cx="34772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5" name="Google Shape;1155;p28"/>
          <p:cNvSpPr/>
          <p:nvPr/>
        </p:nvSpPr>
        <p:spPr>
          <a:xfrm rot="10800000" flipH="1">
            <a:off x="10749646" y="-93912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6" name="Google Shape;1156;p28"/>
          <p:cNvSpPr/>
          <p:nvPr/>
        </p:nvSpPr>
        <p:spPr>
          <a:xfrm rot="10800000" flipH="1">
            <a:off x="-335265" y="4667430"/>
            <a:ext cx="905833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57" name="Google Shape;1157;p28"/>
          <p:cNvSpPr/>
          <p:nvPr/>
        </p:nvSpPr>
        <p:spPr>
          <a:xfrm rot="10800000" flipH="1">
            <a:off x="10214314" y="5613114"/>
            <a:ext cx="2539100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58" name="Google Shape;1158;p28"/>
          <p:cNvGrpSpPr/>
          <p:nvPr/>
        </p:nvGrpSpPr>
        <p:grpSpPr>
          <a:xfrm rot="8100000" flipH="1">
            <a:off x="1426625" y="-288276"/>
            <a:ext cx="894659" cy="1095257"/>
            <a:chOff x="5847850" y="2941500"/>
            <a:chExt cx="671000" cy="821450"/>
          </a:xfrm>
        </p:grpSpPr>
        <p:sp>
          <p:nvSpPr>
            <p:cNvPr id="1159" name="Google Shape;1159;p28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0" name="Google Shape;1160;p28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1" name="Google Shape;1161;p28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2" name="Google Shape;1162;p28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3" name="Google Shape;1163;p28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4" name="Google Shape;1164;p28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5" name="Google Shape;1165;p28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6" name="Google Shape;1166;p28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7" name="Google Shape;1167;p28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8" name="Google Shape;1168;p28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69" name="Google Shape;1169;p28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0" name="Google Shape;1170;p28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1" name="Google Shape;1171;p28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2" name="Google Shape;1172;p28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3" name="Google Shape;1173;p28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4" name="Google Shape;1174;p28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5" name="Google Shape;1175;p28"/>
          <p:cNvGrpSpPr/>
          <p:nvPr/>
        </p:nvGrpSpPr>
        <p:grpSpPr>
          <a:xfrm rot="5400000" flipH="1">
            <a:off x="-665766" y="982506"/>
            <a:ext cx="2233099" cy="523100"/>
            <a:chOff x="2173775" y="1420000"/>
            <a:chExt cx="1674825" cy="392325"/>
          </a:xfrm>
        </p:grpSpPr>
        <p:sp>
          <p:nvSpPr>
            <p:cNvPr id="1176" name="Google Shape;1176;p28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77" name="Google Shape;1177;p28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78" name="Google Shape;1178;p28"/>
          <p:cNvGrpSpPr/>
          <p:nvPr/>
        </p:nvGrpSpPr>
        <p:grpSpPr>
          <a:xfrm rot="10800000" flipH="1">
            <a:off x="11169636" y="222095"/>
            <a:ext cx="929133" cy="740668"/>
            <a:chOff x="6610025" y="3412625"/>
            <a:chExt cx="696850" cy="555500"/>
          </a:xfrm>
        </p:grpSpPr>
        <p:sp>
          <p:nvSpPr>
            <p:cNvPr id="1179" name="Google Shape;1179;p28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0" name="Google Shape;1180;p28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1" name="Google Shape;1181;p28"/>
          <p:cNvSpPr/>
          <p:nvPr/>
        </p:nvSpPr>
        <p:spPr>
          <a:xfrm rot="10800000" flipH="1">
            <a:off x="11725800" y="3949183"/>
            <a:ext cx="116620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82" name="Google Shape;1182;p28"/>
          <p:cNvGrpSpPr/>
          <p:nvPr/>
        </p:nvGrpSpPr>
        <p:grpSpPr>
          <a:xfrm rot="10800000" flipH="1">
            <a:off x="570591" y="6265179"/>
            <a:ext cx="599833" cy="579800"/>
            <a:chOff x="3240650" y="4150300"/>
            <a:chExt cx="449875" cy="434850"/>
          </a:xfrm>
        </p:grpSpPr>
        <p:sp>
          <p:nvSpPr>
            <p:cNvPr id="1183" name="Google Shape;1183;p28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185" name="Google Shape;1185;p28"/>
          <p:cNvGrpSpPr/>
          <p:nvPr/>
        </p:nvGrpSpPr>
        <p:grpSpPr>
          <a:xfrm flipH="1">
            <a:off x="5921168" y="6203961"/>
            <a:ext cx="1850133" cy="702200"/>
            <a:chOff x="5618350" y="3984050"/>
            <a:chExt cx="1387600" cy="526650"/>
          </a:xfrm>
        </p:grpSpPr>
        <p:sp>
          <p:nvSpPr>
            <p:cNvPr id="1186" name="Google Shape;1186;p28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sp>
        <p:nvSpPr>
          <p:cNvPr id="1189" name="Google Shape;1189;p28"/>
          <p:cNvSpPr/>
          <p:nvPr/>
        </p:nvSpPr>
        <p:spPr>
          <a:xfrm rot="10800000" flipH="1">
            <a:off x="7496295" y="-29989"/>
            <a:ext cx="1828413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6771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29"/>
          <p:cNvSpPr/>
          <p:nvPr/>
        </p:nvSpPr>
        <p:spPr>
          <a:xfrm rot="10800000" flipH="1">
            <a:off x="10796718" y="-58068"/>
            <a:ext cx="34772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2" name="Google Shape;1192;p29"/>
          <p:cNvSpPr/>
          <p:nvPr/>
        </p:nvSpPr>
        <p:spPr>
          <a:xfrm rot="10800000" flipH="1">
            <a:off x="10749646" y="-93912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3" name="Google Shape;1193;p29"/>
          <p:cNvSpPr/>
          <p:nvPr/>
        </p:nvSpPr>
        <p:spPr>
          <a:xfrm rot="10800000">
            <a:off x="6206088" y="6"/>
            <a:ext cx="1828413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4" name="Google Shape;1194;p29"/>
          <p:cNvSpPr/>
          <p:nvPr/>
        </p:nvSpPr>
        <p:spPr>
          <a:xfrm>
            <a:off x="11394800" y="5908454"/>
            <a:ext cx="116620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5" name="Google Shape;1195;p29"/>
          <p:cNvSpPr/>
          <p:nvPr/>
        </p:nvSpPr>
        <p:spPr>
          <a:xfrm>
            <a:off x="9909269" y="-458065"/>
            <a:ext cx="2539100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sp>
        <p:nvSpPr>
          <p:cNvPr id="1196" name="Google Shape;1196;p29"/>
          <p:cNvSpPr/>
          <p:nvPr/>
        </p:nvSpPr>
        <p:spPr>
          <a:xfrm>
            <a:off x="39133" y="-970232"/>
            <a:ext cx="1287800" cy="128780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endParaRPr>
              <a:solidFill>
                <a:srgbClr val="464646"/>
              </a:solidFill>
            </a:endParaRPr>
          </a:p>
        </p:txBody>
      </p:sp>
      <p:grpSp>
        <p:nvGrpSpPr>
          <p:cNvPr id="1197" name="Google Shape;1197;p29"/>
          <p:cNvGrpSpPr/>
          <p:nvPr/>
        </p:nvGrpSpPr>
        <p:grpSpPr>
          <a:xfrm rot="2700000">
            <a:off x="3610794" y="6120709"/>
            <a:ext cx="894659" cy="1095256"/>
            <a:chOff x="5847850" y="2941500"/>
            <a:chExt cx="671000" cy="821450"/>
          </a:xfrm>
        </p:grpSpPr>
        <p:sp>
          <p:nvSpPr>
            <p:cNvPr id="1198" name="Google Shape;1198;p29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4" name="Google Shape;1204;p29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5" name="Google Shape;1205;p29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0" name="Google Shape;1210;p29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1" name="Google Shape;1211;p29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4" name="Google Shape;1214;p29"/>
          <p:cNvGrpSpPr/>
          <p:nvPr/>
        </p:nvGrpSpPr>
        <p:grpSpPr>
          <a:xfrm>
            <a:off x="206056" y="123936"/>
            <a:ext cx="411367" cy="605768"/>
            <a:chOff x="5154075" y="2882225"/>
            <a:chExt cx="308525" cy="454325"/>
          </a:xfrm>
        </p:grpSpPr>
        <p:sp>
          <p:nvSpPr>
            <p:cNvPr id="1215" name="Google Shape;1215;p29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17" name="Google Shape;1217;p29"/>
          <p:cNvGrpSpPr/>
          <p:nvPr/>
        </p:nvGrpSpPr>
        <p:grpSpPr>
          <a:xfrm rot="5400000">
            <a:off x="-760666" y="5236647"/>
            <a:ext cx="2233099" cy="523100"/>
            <a:chOff x="2173775" y="1420000"/>
            <a:chExt cx="1674825" cy="392325"/>
          </a:xfrm>
        </p:grpSpPr>
        <p:sp>
          <p:nvSpPr>
            <p:cNvPr id="1218" name="Google Shape;1218;p2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0" name="Google Shape;1220;p29"/>
          <p:cNvGrpSpPr/>
          <p:nvPr/>
        </p:nvGrpSpPr>
        <p:grpSpPr>
          <a:xfrm>
            <a:off x="11052382" y="97001"/>
            <a:ext cx="599833" cy="579800"/>
            <a:chOff x="3240650" y="4150300"/>
            <a:chExt cx="449875" cy="434850"/>
          </a:xfrm>
        </p:grpSpPr>
        <p:sp>
          <p:nvSpPr>
            <p:cNvPr id="1221" name="Google Shape;1221;p29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  <p:grpSp>
        <p:nvGrpSpPr>
          <p:cNvPr id="1223" name="Google Shape;1223;p29"/>
          <p:cNvGrpSpPr/>
          <p:nvPr/>
        </p:nvGrpSpPr>
        <p:grpSpPr>
          <a:xfrm>
            <a:off x="11069314" y="5761901"/>
            <a:ext cx="697100" cy="670500"/>
            <a:chOff x="7116875" y="2700800"/>
            <a:chExt cx="522825" cy="502875"/>
          </a:xfrm>
        </p:grpSpPr>
        <p:sp>
          <p:nvSpPr>
            <p:cNvPr id="1224" name="Google Shape;1224;p2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646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74967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541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3"/>
            <a:ext cx="8534400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2024/11/7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836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2024/11/7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326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7016"/>
            <a:ext cx="103632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3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8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6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0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2024/11/7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6485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2024/11/7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0003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2024/11/7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5712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04186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8688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22A7-F769-4AFF-B2CC-DAFAA6BFAAE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CC41-8AEA-436C-8AD5-56EE5061ADC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组合 66"/>
          <p:cNvGrpSpPr/>
          <p:nvPr userDrawn="1"/>
        </p:nvGrpSpPr>
        <p:grpSpPr>
          <a:xfrm>
            <a:off x="236538" y="4752975"/>
            <a:ext cx="2574925" cy="1968500"/>
            <a:chOff x="1771650" y="0"/>
            <a:chExt cx="2574925" cy="1968500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2536825" y="0"/>
              <a:ext cx="1809750" cy="1119188"/>
            </a:xfrm>
            <a:custGeom>
              <a:avLst/>
              <a:gdLst>
                <a:gd name="T0" fmla="*/ 249 w 2279"/>
                <a:gd name="T1" fmla="*/ 749 h 1409"/>
                <a:gd name="T2" fmla="*/ 249 w 2279"/>
                <a:gd name="T3" fmla="*/ 749 h 1409"/>
                <a:gd name="T4" fmla="*/ 259 w 2279"/>
                <a:gd name="T5" fmla="*/ 750 h 1409"/>
                <a:gd name="T6" fmla="*/ 269 w 2279"/>
                <a:gd name="T7" fmla="*/ 750 h 1409"/>
                <a:gd name="T8" fmla="*/ 279 w 2279"/>
                <a:gd name="T9" fmla="*/ 754 h 1409"/>
                <a:gd name="T10" fmla="*/ 288 w 2279"/>
                <a:gd name="T11" fmla="*/ 757 h 1409"/>
                <a:gd name="T12" fmla="*/ 296 w 2279"/>
                <a:gd name="T13" fmla="*/ 762 h 1409"/>
                <a:gd name="T14" fmla="*/ 305 w 2279"/>
                <a:gd name="T15" fmla="*/ 768 h 1409"/>
                <a:gd name="T16" fmla="*/ 313 w 2279"/>
                <a:gd name="T17" fmla="*/ 774 h 1409"/>
                <a:gd name="T18" fmla="*/ 320 w 2279"/>
                <a:gd name="T19" fmla="*/ 781 h 1409"/>
                <a:gd name="T20" fmla="*/ 877 w 2279"/>
                <a:gd name="T21" fmla="*/ 441 h 1409"/>
                <a:gd name="T22" fmla="*/ 896 w 2279"/>
                <a:gd name="T23" fmla="*/ 471 h 1409"/>
                <a:gd name="T24" fmla="*/ 339 w 2279"/>
                <a:gd name="T25" fmla="*/ 812 h 1409"/>
                <a:gd name="T26" fmla="*/ 339 w 2279"/>
                <a:gd name="T27" fmla="*/ 812 h 1409"/>
                <a:gd name="T28" fmla="*/ 342 w 2279"/>
                <a:gd name="T29" fmla="*/ 827 h 1409"/>
                <a:gd name="T30" fmla="*/ 344 w 2279"/>
                <a:gd name="T31" fmla="*/ 842 h 1409"/>
                <a:gd name="T32" fmla="*/ 342 w 2279"/>
                <a:gd name="T33" fmla="*/ 858 h 1409"/>
                <a:gd name="T34" fmla="*/ 339 w 2279"/>
                <a:gd name="T35" fmla="*/ 873 h 1409"/>
                <a:gd name="T36" fmla="*/ 334 w 2279"/>
                <a:gd name="T37" fmla="*/ 888 h 1409"/>
                <a:gd name="T38" fmla="*/ 325 w 2279"/>
                <a:gd name="T39" fmla="*/ 902 h 1409"/>
                <a:gd name="T40" fmla="*/ 315 w 2279"/>
                <a:gd name="T41" fmla="*/ 914 h 1409"/>
                <a:gd name="T42" fmla="*/ 301 w 2279"/>
                <a:gd name="T43" fmla="*/ 924 h 1409"/>
                <a:gd name="T44" fmla="*/ 301 w 2279"/>
                <a:gd name="T45" fmla="*/ 924 h 1409"/>
                <a:gd name="T46" fmla="*/ 264 w 2279"/>
                <a:gd name="T47" fmla="*/ 948 h 1409"/>
                <a:gd name="T48" fmla="*/ 227 w 2279"/>
                <a:gd name="T49" fmla="*/ 968 h 1409"/>
                <a:gd name="T50" fmla="*/ 189 w 2279"/>
                <a:gd name="T51" fmla="*/ 989 h 1409"/>
                <a:gd name="T52" fmla="*/ 152 w 2279"/>
                <a:gd name="T53" fmla="*/ 1006 h 1409"/>
                <a:gd name="T54" fmla="*/ 114 w 2279"/>
                <a:gd name="T55" fmla="*/ 1019 h 1409"/>
                <a:gd name="T56" fmla="*/ 77 w 2279"/>
                <a:gd name="T57" fmla="*/ 1033 h 1409"/>
                <a:gd name="T58" fmla="*/ 38 w 2279"/>
                <a:gd name="T59" fmla="*/ 1041 h 1409"/>
                <a:gd name="T60" fmla="*/ 0 w 2279"/>
                <a:gd name="T61" fmla="*/ 1050 h 1409"/>
                <a:gd name="T62" fmla="*/ 0 w 2279"/>
                <a:gd name="T63" fmla="*/ 1409 h 1409"/>
                <a:gd name="T64" fmla="*/ 2279 w 2279"/>
                <a:gd name="T65" fmla="*/ 1409 h 1409"/>
                <a:gd name="T66" fmla="*/ 2279 w 2279"/>
                <a:gd name="T67" fmla="*/ 0 h 1409"/>
                <a:gd name="T68" fmla="*/ 0 w 2279"/>
                <a:gd name="T69" fmla="*/ 0 h 1409"/>
                <a:gd name="T70" fmla="*/ 0 w 2279"/>
                <a:gd name="T71" fmla="*/ 856 h 1409"/>
                <a:gd name="T72" fmla="*/ 0 w 2279"/>
                <a:gd name="T73" fmla="*/ 856 h 1409"/>
                <a:gd name="T74" fmla="*/ 24 w 2279"/>
                <a:gd name="T75" fmla="*/ 849 h 1409"/>
                <a:gd name="T76" fmla="*/ 48 w 2279"/>
                <a:gd name="T77" fmla="*/ 841 h 1409"/>
                <a:gd name="T78" fmla="*/ 72 w 2279"/>
                <a:gd name="T79" fmla="*/ 832 h 1409"/>
                <a:gd name="T80" fmla="*/ 97 w 2279"/>
                <a:gd name="T81" fmla="*/ 822 h 1409"/>
                <a:gd name="T82" fmla="*/ 121 w 2279"/>
                <a:gd name="T83" fmla="*/ 810 h 1409"/>
                <a:gd name="T84" fmla="*/ 145 w 2279"/>
                <a:gd name="T85" fmla="*/ 796 h 1409"/>
                <a:gd name="T86" fmla="*/ 170 w 2279"/>
                <a:gd name="T87" fmla="*/ 781 h 1409"/>
                <a:gd name="T88" fmla="*/ 196 w 2279"/>
                <a:gd name="T89" fmla="*/ 766 h 1409"/>
                <a:gd name="T90" fmla="*/ 196 w 2279"/>
                <a:gd name="T91" fmla="*/ 766 h 1409"/>
                <a:gd name="T92" fmla="*/ 208 w 2279"/>
                <a:gd name="T93" fmla="*/ 759 h 1409"/>
                <a:gd name="T94" fmla="*/ 221 w 2279"/>
                <a:gd name="T95" fmla="*/ 754 h 1409"/>
                <a:gd name="T96" fmla="*/ 235 w 2279"/>
                <a:gd name="T97" fmla="*/ 750 h 1409"/>
                <a:gd name="T98" fmla="*/ 249 w 2279"/>
                <a:gd name="T99" fmla="*/ 749 h 1409"/>
                <a:gd name="T100" fmla="*/ 249 w 2279"/>
                <a:gd name="T101" fmla="*/ 749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79" h="1409">
                  <a:moveTo>
                    <a:pt x="249" y="749"/>
                  </a:moveTo>
                  <a:lnTo>
                    <a:pt x="249" y="749"/>
                  </a:lnTo>
                  <a:lnTo>
                    <a:pt x="259" y="750"/>
                  </a:lnTo>
                  <a:lnTo>
                    <a:pt x="269" y="750"/>
                  </a:lnTo>
                  <a:lnTo>
                    <a:pt x="279" y="754"/>
                  </a:lnTo>
                  <a:lnTo>
                    <a:pt x="288" y="757"/>
                  </a:lnTo>
                  <a:lnTo>
                    <a:pt x="296" y="762"/>
                  </a:lnTo>
                  <a:lnTo>
                    <a:pt x="305" y="768"/>
                  </a:lnTo>
                  <a:lnTo>
                    <a:pt x="313" y="774"/>
                  </a:lnTo>
                  <a:lnTo>
                    <a:pt x="320" y="781"/>
                  </a:lnTo>
                  <a:lnTo>
                    <a:pt x="877" y="441"/>
                  </a:lnTo>
                  <a:lnTo>
                    <a:pt x="896" y="471"/>
                  </a:lnTo>
                  <a:lnTo>
                    <a:pt x="339" y="812"/>
                  </a:lnTo>
                  <a:lnTo>
                    <a:pt x="339" y="812"/>
                  </a:lnTo>
                  <a:lnTo>
                    <a:pt x="342" y="827"/>
                  </a:lnTo>
                  <a:lnTo>
                    <a:pt x="344" y="842"/>
                  </a:lnTo>
                  <a:lnTo>
                    <a:pt x="342" y="858"/>
                  </a:lnTo>
                  <a:lnTo>
                    <a:pt x="339" y="873"/>
                  </a:lnTo>
                  <a:lnTo>
                    <a:pt x="334" y="888"/>
                  </a:lnTo>
                  <a:lnTo>
                    <a:pt x="325" y="902"/>
                  </a:lnTo>
                  <a:lnTo>
                    <a:pt x="315" y="914"/>
                  </a:lnTo>
                  <a:lnTo>
                    <a:pt x="301" y="924"/>
                  </a:lnTo>
                  <a:lnTo>
                    <a:pt x="301" y="924"/>
                  </a:lnTo>
                  <a:lnTo>
                    <a:pt x="264" y="948"/>
                  </a:lnTo>
                  <a:lnTo>
                    <a:pt x="227" y="968"/>
                  </a:lnTo>
                  <a:lnTo>
                    <a:pt x="189" y="989"/>
                  </a:lnTo>
                  <a:lnTo>
                    <a:pt x="152" y="1006"/>
                  </a:lnTo>
                  <a:lnTo>
                    <a:pt x="114" y="1019"/>
                  </a:lnTo>
                  <a:lnTo>
                    <a:pt x="77" y="1033"/>
                  </a:lnTo>
                  <a:lnTo>
                    <a:pt x="38" y="1041"/>
                  </a:lnTo>
                  <a:lnTo>
                    <a:pt x="0" y="1050"/>
                  </a:lnTo>
                  <a:lnTo>
                    <a:pt x="0" y="1409"/>
                  </a:lnTo>
                  <a:lnTo>
                    <a:pt x="2279" y="1409"/>
                  </a:lnTo>
                  <a:lnTo>
                    <a:pt x="2279" y="0"/>
                  </a:lnTo>
                  <a:lnTo>
                    <a:pt x="0" y="0"/>
                  </a:lnTo>
                  <a:lnTo>
                    <a:pt x="0" y="856"/>
                  </a:lnTo>
                  <a:lnTo>
                    <a:pt x="0" y="856"/>
                  </a:lnTo>
                  <a:lnTo>
                    <a:pt x="24" y="849"/>
                  </a:lnTo>
                  <a:lnTo>
                    <a:pt x="48" y="841"/>
                  </a:lnTo>
                  <a:lnTo>
                    <a:pt x="72" y="832"/>
                  </a:lnTo>
                  <a:lnTo>
                    <a:pt x="97" y="822"/>
                  </a:lnTo>
                  <a:lnTo>
                    <a:pt x="121" y="810"/>
                  </a:lnTo>
                  <a:lnTo>
                    <a:pt x="145" y="796"/>
                  </a:lnTo>
                  <a:lnTo>
                    <a:pt x="170" y="781"/>
                  </a:lnTo>
                  <a:lnTo>
                    <a:pt x="196" y="766"/>
                  </a:lnTo>
                  <a:lnTo>
                    <a:pt x="196" y="766"/>
                  </a:lnTo>
                  <a:lnTo>
                    <a:pt x="208" y="759"/>
                  </a:lnTo>
                  <a:lnTo>
                    <a:pt x="221" y="754"/>
                  </a:lnTo>
                  <a:lnTo>
                    <a:pt x="235" y="750"/>
                  </a:lnTo>
                  <a:lnTo>
                    <a:pt x="249" y="749"/>
                  </a:lnTo>
                  <a:lnTo>
                    <a:pt x="249" y="749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946275" y="257175"/>
              <a:ext cx="341312" cy="339725"/>
            </a:xfrm>
            <a:custGeom>
              <a:avLst/>
              <a:gdLst>
                <a:gd name="T0" fmla="*/ 165 w 429"/>
                <a:gd name="T1" fmla="*/ 424 h 429"/>
                <a:gd name="T2" fmla="*/ 210 w 429"/>
                <a:gd name="T3" fmla="*/ 429 h 429"/>
                <a:gd name="T4" fmla="*/ 251 w 429"/>
                <a:gd name="T5" fmla="*/ 426 h 429"/>
                <a:gd name="T6" fmla="*/ 291 w 429"/>
                <a:gd name="T7" fmla="*/ 416 h 429"/>
                <a:gd name="T8" fmla="*/ 329 w 429"/>
                <a:gd name="T9" fmla="*/ 397 h 429"/>
                <a:gd name="T10" fmla="*/ 361 w 429"/>
                <a:gd name="T11" fmla="*/ 371 h 429"/>
                <a:gd name="T12" fmla="*/ 388 w 429"/>
                <a:gd name="T13" fmla="*/ 341 h 429"/>
                <a:gd name="T14" fmla="*/ 409 w 429"/>
                <a:gd name="T15" fmla="*/ 305 h 429"/>
                <a:gd name="T16" fmla="*/ 424 w 429"/>
                <a:gd name="T17" fmla="*/ 264 h 429"/>
                <a:gd name="T18" fmla="*/ 428 w 429"/>
                <a:gd name="T19" fmla="*/ 242 h 429"/>
                <a:gd name="T20" fmla="*/ 429 w 429"/>
                <a:gd name="T21" fmla="*/ 199 h 429"/>
                <a:gd name="T22" fmla="*/ 421 w 429"/>
                <a:gd name="T23" fmla="*/ 159 h 429"/>
                <a:gd name="T24" fmla="*/ 407 w 429"/>
                <a:gd name="T25" fmla="*/ 119 h 429"/>
                <a:gd name="T26" fmla="*/ 385 w 429"/>
                <a:gd name="T27" fmla="*/ 84 h 429"/>
                <a:gd name="T28" fmla="*/ 358 w 429"/>
                <a:gd name="T29" fmla="*/ 55 h 429"/>
                <a:gd name="T30" fmla="*/ 324 w 429"/>
                <a:gd name="T31" fmla="*/ 29 h 429"/>
                <a:gd name="T32" fmla="*/ 285 w 429"/>
                <a:gd name="T33" fmla="*/ 12 h 429"/>
                <a:gd name="T34" fmla="*/ 264 w 429"/>
                <a:gd name="T35" fmla="*/ 5 h 429"/>
                <a:gd name="T36" fmla="*/ 220 w 429"/>
                <a:gd name="T37" fmla="*/ 0 h 429"/>
                <a:gd name="T38" fmla="*/ 179 w 429"/>
                <a:gd name="T39" fmla="*/ 4 h 429"/>
                <a:gd name="T40" fmla="*/ 138 w 429"/>
                <a:gd name="T41" fmla="*/ 14 h 429"/>
                <a:gd name="T42" fmla="*/ 101 w 429"/>
                <a:gd name="T43" fmla="*/ 33 h 429"/>
                <a:gd name="T44" fmla="*/ 68 w 429"/>
                <a:gd name="T45" fmla="*/ 58 h 429"/>
                <a:gd name="T46" fmla="*/ 41 w 429"/>
                <a:gd name="T47" fmla="*/ 89 h 429"/>
                <a:gd name="T48" fmla="*/ 21 w 429"/>
                <a:gd name="T49" fmla="*/ 125 h 429"/>
                <a:gd name="T50" fmla="*/ 5 w 429"/>
                <a:gd name="T51" fmla="*/ 165 h 429"/>
                <a:gd name="T52" fmla="*/ 2 w 429"/>
                <a:gd name="T53" fmla="*/ 188 h 429"/>
                <a:gd name="T54" fmla="*/ 0 w 429"/>
                <a:gd name="T55" fmla="*/ 230 h 429"/>
                <a:gd name="T56" fmla="*/ 7 w 429"/>
                <a:gd name="T57" fmla="*/ 271 h 429"/>
                <a:gd name="T58" fmla="*/ 23 w 429"/>
                <a:gd name="T59" fmla="*/ 310 h 429"/>
                <a:gd name="T60" fmla="*/ 45 w 429"/>
                <a:gd name="T61" fmla="*/ 344 h 429"/>
                <a:gd name="T62" fmla="*/ 72 w 429"/>
                <a:gd name="T63" fmla="*/ 375 h 429"/>
                <a:gd name="T64" fmla="*/ 106 w 429"/>
                <a:gd name="T65" fmla="*/ 400 h 429"/>
                <a:gd name="T66" fmla="*/ 145 w 429"/>
                <a:gd name="T67" fmla="*/ 417 h 429"/>
                <a:gd name="T68" fmla="*/ 165 w 429"/>
                <a:gd name="T69" fmla="*/ 42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9" h="429">
                  <a:moveTo>
                    <a:pt x="165" y="424"/>
                  </a:moveTo>
                  <a:lnTo>
                    <a:pt x="165" y="424"/>
                  </a:lnTo>
                  <a:lnTo>
                    <a:pt x="188" y="427"/>
                  </a:lnTo>
                  <a:lnTo>
                    <a:pt x="210" y="429"/>
                  </a:lnTo>
                  <a:lnTo>
                    <a:pt x="230" y="429"/>
                  </a:lnTo>
                  <a:lnTo>
                    <a:pt x="251" y="426"/>
                  </a:lnTo>
                  <a:lnTo>
                    <a:pt x="271" y="421"/>
                  </a:lnTo>
                  <a:lnTo>
                    <a:pt x="291" y="416"/>
                  </a:lnTo>
                  <a:lnTo>
                    <a:pt x="310" y="407"/>
                  </a:lnTo>
                  <a:lnTo>
                    <a:pt x="329" y="397"/>
                  </a:lnTo>
                  <a:lnTo>
                    <a:pt x="344" y="385"/>
                  </a:lnTo>
                  <a:lnTo>
                    <a:pt x="361" y="371"/>
                  </a:lnTo>
                  <a:lnTo>
                    <a:pt x="375" y="358"/>
                  </a:lnTo>
                  <a:lnTo>
                    <a:pt x="388" y="341"/>
                  </a:lnTo>
                  <a:lnTo>
                    <a:pt x="400" y="324"/>
                  </a:lnTo>
                  <a:lnTo>
                    <a:pt x="409" y="305"/>
                  </a:lnTo>
                  <a:lnTo>
                    <a:pt x="417" y="285"/>
                  </a:lnTo>
                  <a:lnTo>
                    <a:pt x="424" y="264"/>
                  </a:lnTo>
                  <a:lnTo>
                    <a:pt x="424" y="264"/>
                  </a:lnTo>
                  <a:lnTo>
                    <a:pt x="428" y="242"/>
                  </a:lnTo>
                  <a:lnTo>
                    <a:pt x="429" y="220"/>
                  </a:lnTo>
                  <a:lnTo>
                    <a:pt x="429" y="199"/>
                  </a:lnTo>
                  <a:lnTo>
                    <a:pt x="426" y="179"/>
                  </a:lnTo>
                  <a:lnTo>
                    <a:pt x="421" y="159"/>
                  </a:lnTo>
                  <a:lnTo>
                    <a:pt x="416" y="138"/>
                  </a:lnTo>
                  <a:lnTo>
                    <a:pt x="407" y="119"/>
                  </a:lnTo>
                  <a:lnTo>
                    <a:pt x="397" y="101"/>
                  </a:lnTo>
                  <a:lnTo>
                    <a:pt x="385" y="84"/>
                  </a:lnTo>
                  <a:lnTo>
                    <a:pt x="371" y="68"/>
                  </a:lnTo>
                  <a:lnTo>
                    <a:pt x="358" y="55"/>
                  </a:lnTo>
                  <a:lnTo>
                    <a:pt x="341" y="41"/>
                  </a:lnTo>
                  <a:lnTo>
                    <a:pt x="324" y="29"/>
                  </a:lnTo>
                  <a:lnTo>
                    <a:pt x="305" y="21"/>
                  </a:lnTo>
                  <a:lnTo>
                    <a:pt x="285" y="12"/>
                  </a:lnTo>
                  <a:lnTo>
                    <a:pt x="264" y="5"/>
                  </a:lnTo>
                  <a:lnTo>
                    <a:pt x="264" y="5"/>
                  </a:lnTo>
                  <a:lnTo>
                    <a:pt x="242" y="2"/>
                  </a:lnTo>
                  <a:lnTo>
                    <a:pt x="220" y="0"/>
                  </a:lnTo>
                  <a:lnTo>
                    <a:pt x="200" y="0"/>
                  </a:lnTo>
                  <a:lnTo>
                    <a:pt x="179" y="4"/>
                  </a:lnTo>
                  <a:lnTo>
                    <a:pt x="159" y="7"/>
                  </a:lnTo>
                  <a:lnTo>
                    <a:pt x="138" y="14"/>
                  </a:lnTo>
                  <a:lnTo>
                    <a:pt x="120" y="22"/>
                  </a:lnTo>
                  <a:lnTo>
                    <a:pt x="101" y="33"/>
                  </a:lnTo>
                  <a:lnTo>
                    <a:pt x="84" y="45"/>
                  </a:lnTo>
                  <a:lnTo>
                    <a:pt x="68" y="58"/>
                  </a:lnTo>
                  <a:lnTo>
                    <a:pt x="55" y="72"/>
                  </a:lnTo>
                  <a:lnTo>
                    <a:pt x="41" y="89"/>
                  </a:lnTo>
                  <a:lnTo>
                    <a:pt x="29" y="106"/>
                  </a:lnTo>
                  <a:lnTo>
                    <a:pt x="21" y="125"/>
                  </a:lnTo>
                  <a:lnTo>
                    <a:pt x="12" y="145"/>
                  </a:lnTo>
                  <a:lnTo>
                    <a:pt x="5" y="165"/>
                  </a:lnTo>
                  <a:lnTo>
                    <a:pt x="5" y="165"/>
                  </a:lnTo>
                  <a:lnTo>
                    <a:pt x="2" y="188"/>
                  </a:lnTo>
                  <a:lnTo>
                    <a:pt x="0" y="210"/>
                  </a:lnTo>
                  <a:lnTo>
                    <a:pt x="0" y="230"/>
                  </a:lnTo>
                  <a:lnTo>
                    <a:pt x="4" y="251"/>
                  </a:lnTo>
                  <a:lnTo>
                    <a:pt x="7" y="271"/>
                  </a:lnTo>
                  <a:lnTo>
                    <a:pt x="14" y="291"/>
                  </a:lnTo>
                  <a:lnTo>
                    <a:pt x="23" y="310"/>
                  </a:lnTo>
                  <a:lnTo>
                    <a:pt x="33" y="329"/>
                  </a:lnTo>
                  <a:lnTo>
                    <a:pt x="45" y="344"/>
                  </a:lnTo>
                  <a:lnTo>
                    <a:pt x="58" y="361"/>
                  </a:lnTo>
                  <a:lnTo>
                    <a:pt x="72" y="375"/>
                  </a:lnTo>
                  <a:lnTo>
                    <a:pt x="89" y="388"/>
                  </a:lnTo>
                  <a:lnTo>
                    <a:pt x="106" y="400"/>
                  </a:lnTo>
                  <a:lnTo>
                    <a:pt x="125" y="409"/>
                  </a:lnTo>
                  <a:lnTo>
                    <a:pt x="145" y="417"/>
                  </a:lnTo>
                  <a:lnTo>
                    <a:pt x="165" y="424"/>
                  </a:lnTo>
                  <a:lnTo>
                    <a:pt x="165" y="424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771650" y="609600"/>
              <a:ext cx="1023937" cy="1358900"/>
            </a:xfrm>
            <a:custGeom>
              <a:avLst/>
              <a:gdLst>
                <a:gd name="T0" fmla="*/ 192 w 1290"/>
                <a:gd name="T1" fmla="*/ 556 h 1712"/>
                <a:gd name="T2" fmla="*/ 240 w 1290"/>
                <a:gd name="T3" fmla="*/ 568 h 1712"/>
                <a:gd name="T4" fmla="*/ 344 w 1290"/>
                <a:gd name="T5" fmla="*/ 575 h 1712"/>
                <a:gd name="T6" fmla="*/ 426 w 1290"/>
                <a:gd name="T7" fmla="*/ 568 h 1712"/>
                <a:gd name="T8" fmla="*/ 465 w 1290"/>
                <a:gd name="T9" fmla="*/ 539 h 1712"/>
                <a:gd name="T10" fmla="*/ 477 w 1290"/>
                <a:gd name="T11" fmla="*/ 491 h 1712"/>
                <a:gd name="T12" fmla="*/ 439 w 1290"/>
                <a:gd name="T13" fmla="*/ 430 h 1712"/>
                <a:gd name="T14" fmla="*/ 344 w 1290"/>
                <a:gd name="T15" fmla="*/ 422 h 1712"/>
                <a:gd name="T16" fmla="*/ 238 w 1290"/>
                <a:gd name="T17" fmla="*/ 411 h 1712"/>
                <a:gd name="T18" fmla="*/ 181 w 1290"/>
                <a:gd name="T19" fmla="*/ 386 h 1712"/>
                <a:gd name="T20" fmla="*/ 158 w 1290"/>
                <a:gd name="T21" fmla="*/ 362 h 1712"/>
                <a:gd name="T22" fmla="*/ 155 w 1290"/>
                <a:gd name="T23" fmla="*/ 314 h 1712"/>
                <a:gd name="T24" fmla="*/ 184 w 1290"/>
                <a:gd name="T25" fmla="*/ 255 h 1712"/>
                <a:gd name="T26" fmla="*/ 201 w 1290"/>
                <a:gd name="T27" fmla="*/ 377 h 1712"/>
                <a:gd name="T28" fmla="*/ 293 w 1290"/>
                <a:gd name="T29" fmla="*/ 401 h 1712"/>
                <a:gd name="T30" fmla="*/ 529 w 1290"/>
                <a:gd name="T31" fmla="*/ 709 h 1712"/>
                <a:gd name="T32" fmla="*/ 284 w 1290"/>
                <a:gd name="T33" fmla="*/ 592 h 1712"/>
                <a:gd name="T34" fmla="*/ 192 w 1290"/>
                <a:gd name="T35" fmla="*/ 576 h 1712"/>
                <a:gd name="T36" fmla="*/ 192 w 1290"/>
                <a:gd name="T37" fmla="*/ 1604 h 1712"/>
                <a:gd name="T38" fmla="*/ 213 w 1290"/>
                <a:gd name="T39" fmla="*/ 1659 h 1712"/>
                <a:gd name="T40" fmla="*/ 254 w 1290"/>
                <a:gd name="T41" fmla="*/ 1696 h 1712"/>
                <a:gd name="T42" fmla="*/ 310 w 1290"/>
                <a:gd name="T43" fmla="*/ 1712 h 1712"/>
                <a:gd name="T44" fmla="*/ 356 w 1290"/>
                <a:gd name="T45" fmla="*/ 1701 h 1712"/>
                <a:gd name="T46" fmla="*/ 402 w 1290"/>
                <a:gd name="T47" fmla="*/ 1667 h 1712"/>
                <a:gd name="T48" fmla="*/ 426 w 1290"/>
                <a:gd name="T49" fmla="*/ 1616 h 1712"/>
                <a:gd name="T50" fmla="*/ 472 w 1290"/>
                <a:gd name="T51" fmla="*/ 1592 h 1712"/>
                <a:gd name="T52" fmla="*/ 482 w 1290"/>
                <a:gd name="T53" fmla="*/ 1638 h 1712"/>
                <a:gd name="T54" fmla="*/ 516 w 1290"/>
                <a:gd name="T55" fmla="*/ 1684 h 1712"/>
                <a:gd name="T56" fmla="*/ 567 w 1290"/>
                <a:gd name="T57" fmla="*/ 1708 h 1712"/>
                <a:gd name="T58" fmla="*/ 615 w 1290"/>
                <a:gd name="T59" fmla="*/ 1708 h 1712"/>
                <a:gd name="T60" fmla="*/ 666 w 1290"/>
                <a:gd name="T61" fmla="*/ 1684 h 1712"/>
                <a:gd name="T62" fmla="*/ 700 w 1290"/>
                <a:gd name="T63" fmla="*/ 1638 h 1712"/>
                <a:gd name="T64" fmla="*/ 708 w 1290"/>
                <a:gd name="T65" fmla="*/ 774 h 1712"/>
                <a:gd name="T66" fmla="*/ 742 w 1290"/>
                <a:gd name="T67" fmla="*/ 255 h 1712"/>
                <a:gd name="T68" fmla="*/ 870 w 1290"/>
                <a:gd name="T69" fmla="*/ 270 h 1712"/>
                <a:gd name="T70" fmla="*/ 965 w 1290"/>
                <a:gd name="T71" fmla="*/ 262 h 1712"/>
                <a:gd name="T72" fmla="*/ 1105 w 1290"/>
                <a:gd name="T73" fmla="*/ 222 h 1712"/>
                <a:gd name="T74" fmla="*/ 1256 w 1290"/>
                <a:gd name="T75" fmla="*/ 139 h 1712"/>
                <a:gd name="T76" fmla="*/ 1289 w 1290"/>
                <a:gd name="T77" fmla="*/ 90 h 1712"/>
                <a:gd name="T78" fmla="*/ 1282 w 1290"/>
                <a:gd name="T79" fmla="*/ 44 h 1712"/>
                <a:gd name="T80" fmla="*/ 1258 w 1290"/>
                <a:gd name="T81" fmla="*/ 15 h 1712"/>
                <a:gd name="T82" fmla="*/ 1197 w 1290"/>
                <a:gd name="T83" fmla="*/ 3 h 1712"/>
                <a:gd name="T84" fmla="*/ 1115 w 1290"/>
                <a:gd name="T85" fmla="*/ 47 h 1712"/>
                <a:gd name="T86" fmla="*/ 989 w 1290"/>
                <a:gd name="T87" fmla="*/ 102 h 1712"/>
                <a:gd name="T88" fmla="*/ 892 w 1290"/>
                <a:gd name="T89" fmla="*/ 117 h 1712"/>
                <a:gd name="T90" fmla="*/ 807 w 1290"/>
                <a:gd name="T91" fmla="*/ 114 h 1712"/>
                <a:gd name="T92" fmla="*/ 708 w 1290"/>
                <a:gd name="T93" fmla="*/ 79 h 1712"/>
                <a:gd name="T94" fmla="*/ 686 w 1290"/>
                <a:gd name="T95" fmla="*/ 66 h 1712"/>
                <a:gd name="T96" fmla="*/ 672 w 1290"/>
                <a:gd name="T97" fmla="*/ 57 h 1712"/>
                <a:gd name="T98" fmla="*/ 582 w 1290"/>
                <a:gd name="T99" fmla="*/ 49 h 1712"/>
                <a:gd name="T100" fmla="*/ 226 w 1290"/>
                <a:gd name="T101" fmla="*/ 52 h 1712"/>
                <a:gd name="T102" fmla="*/ 143 w 1290"/>
                <a:gd name="T103" fmla="*/ 86 h 1712"/>
                <a:gd name="T104" fmla="*/ 70 w 1290"/>
                <a:gd name="T105" fmla="*/ 151 h 1712"/>
                <a:gd name="T106" fmla="*/ 27 w 1290"/>
                <a:gd name="T107" fmla="*/ 217 h 1712"/>
                <a:gd name="T108" fmla="*/ 0 w 1290"/>
                <a:gd name="T109" fmla="*/ 314 h 1712"/>
                <a:gd name="T110" fmla="*/ 12 w 1290"/>
                <a:gd name="T111" fmla="*/ 406 h 1712"/>
                <a:gd name="T112" fmla="*/ 55 w 1290"/>
                <a:gd name="T113" fmla="*/ 479 h 1712"/>
                <a:gd name="T114" fmla="*/ 141 w 1290"/>
                <a:gd name="T115" fmla="*/ 539 h 1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90" h="1712">
                  <a:moveTo>
                    <a:pt x="141" y="539"/>
                  </a:moveTo>
                  <a:lnTo>
                    <a:pt x="141" y="539"/>
                  </a:lnTo>
                  <a:lnTo>
                    <a:pt x="174" y="551"/>
                  </a:lnTo>
                  <a:lnTo>
                    <a:pt x="174" y="551"/>
                  </a:lnTo>
                  <a:lnTo>
                    <a:pt x="192" y="556"/>
                  </a:lnTo>
                  <a:lnTo>
                    <a:pt x="192" y="556"/>
                  </a:lnTo>
                  <a:lnTo>
                    <a:pt x="198" y="558"/>
                  </a:lnTo>
                  <a:lnTo>
                    <a:pt x="198" y="558"/>
                  </a:lnTo>
                  <a:lnTo>
                    <a:pt x="220" y="563"/>
                  </a:lnTo>
                  <a:lnTo>
                    <a:pt x="240" y="568"/>
                  </a:lnTo>
                  <a:lnTo>
                    <a:pt x="288" y="573"/>
                  </a:lnTo>
                  <a:lnTo>
                    <a:pt x="288" y="573"/>
                  </a:lnTo>
                  <a:lnTo>
                    <a:pt x="315" y="575"/>
                  </a:lnTo>
                  <a:lnTo>
                    <a:pt x="344" y="575"/>
                  </a:lnTo>
                  <a:lnTo>
                    <a:pt x="344" y="575"/>
                  </a:lnTo>
                  <a:lnTo>
                    <a:pt x="375" y="575"/>
                  </a:lnTo>
                  <a:lnTo>
                    <a:pt x="405" y="573"/>
                  </a:lnTo>
                  <a:lnTo>
                    <a:pt x="405" y="573"/>
                  </a:lnTo>
                  <a:lnTo>
                    <a:pt x="415" y="571"/>
                  </a:lnTo>
                  <a:lnTo>
                    <a:pt x="426" y="568"/>
                  </a:lnTo>
                  <a:lnTo>
                    <a:pt x="426" y="568"/>
                  </a:lnTo>
                  <a:lnTo>
                    <a:pt x="438" y="563"/>
                  </a:lnTo>
                  <a:lnTo>
                    <a:pt x="448" y="558"/>
                  </a:lnTo>
                  <a:lnTo>
                    <a:pt x="456" y="549"/>
                  </a:lnTo>
                  <a:lnTo>
                    <a:pt x="465" y="539"/>
                  </a:lnTo>
                  <a:lnTo>
                    <a:pt x="470" y="529"/>
                  </a:lnTo>
                  <a:lnTo>
                    <a:pt x="475" y="517"/>
                  </a:lnTo>
                  <a:lnTo>
                    <a:pt x="477" y="505"/>
                  </a:lnTo>
                  <a:lnTo>
                    <a:pt x="477" y="491"/>
                  </a:lnTo>
                  <a:lnTo>
                    <a:pt x="477" y="491"/>
                  </a:lnTo>
                  <a:lnTo>
                    <a:pt x="475" y="476"/>
                  </a:lnTo>
                  <a:lnTo>
                    <a:pt x="468" y="462"/>
                  </a:lnTo>
                  <a:lnTo>
                    <a:pt x="461" y="450"/>
                  </a:lnTo>
                  <a:lnTo>
                    <a:pt x="451" y="439"/>
                  </a:lnTo>
                  <a:lnTo>
                    <a:pt x="439" y="430"/>
                  </a:lnTo>
                  <a:lnTo>
                    <a:pt x="426" y="425"/>
                  </a:lnTo>
                  <a:lnTo>
                    <a:pt x="412" y="422"/>
                  </a:lnTo>
                  <a:lnTo>
                    <a:pt x="395" y="420"/>
                  </a:lnTo>
                  <a:lnTo>
                    <a:pt x="395" y="420"/>
                  </a:lnTo>
                  <a:lnTo>
                    <a:pt x="344" y="422"/>
                  </a:lnTo>
                  <a:lnTo>
                    <a:pt x="344" y="422"/>
                  </a:lnTo>
                  <a:lnTo>
                    <a:pt x="312" y="422"/>
                  </a:lnTo>
                  <a:lnTo>
                    <a:pt x="312" y="422"/>
                  </a:lnTo>
                  <a:lnTo>
                    <a:pt x="272" y="418"/>
                  </a:lnTo>
                  <a:lnTo>
                    <a:pt x="238" y="411"/>
                  </a:lnTo>
                  <a:lnTo>
                    <a:pt x="213" y="403"/>
                  </a:lnTo>
                  <a:lnTo>
                    <a:pt x="192" y="394"/>
                  </a:lnTo>
                  <a:lnTo>
                    <a:pt x="192" y="394"/>
                  </a:lnTo>
                  <a:lnTo>
                    <a:pt x="181" y="386"/>
                  </a:lnTo>
                  <a:lnTo>
                    <a:pt x="181" y="386"/>
                  </a:lnTo>
                  <a:lnTo>
                    <a:pt x="174" y="382"/>
                  </a:lnTo>
                  <a:lnTo>
                    <a:pt x="174" y="382"/>
                  </a:lnTo>
                  <a:lnTo>
                    <a:pt x="164" y="372"/>
                  </a:lnTo>
                  <a:lnTo>
                    <a:pt x="158" y="362"/>
                  </a:lnTo>
                  <a:lnTo>
                    <a:pt x="158" y="362"/>
                  </a:lnTo>
                  <a:lnTo>
                    <a:pt x="153" y="350"/>
                  </a:lnTo>
                  <a:lnTo>
                    <a:pt x="152" y="335"/>
                  </a:lnTo>
                  <a:lnTo>
                    <a:pt x="152" y="335"/>
                  </a:lnTo>
                  <a:lnTo>
                    <a:pt x="153" y="325"/>
                  </a:lnTo>
                  <a:lnTo>
                    <a:pt x="155" y="314"/>
                  </a:lnTo>
                  <a:lnTo>
                    <a:pt x="158" y="302"/>
                  </a:lnTo>
                  <a:lnTo>
                    <a:pt x="162" y="291"/>
                  </a:lnTo>
                  <a:lnTo>
                    <a:pt x="169" y="277"/>
                  </a:lnTo>
                  <a:lnTo>
                    <a:pt x="175" y="265"/>
                  </a:lnTo>
                  <a:lnTo>
                    <a:pt x="184" y="255"/>
                  </a:lnTo>
                  <a:lnTo>
                    <a:pt x="192" y="243"/>
                  </a:lnTo>
                  <a:lnTo>
                    <a:pt x="192" y="243"/>
                  </a:lnTo>
                  <a:lnTo>
                    <a:pt x="192" y="243"/>
                  </a:lnTo>
                  <a:lnTo>
                    <a:pt x="192" y="374"/>
                  </a:lnTo>
                  <a:lnTo>
                    <a:pt x="201" y="377"/>
                  </a:lnTo>
                  <a:lnTo>
                    <a:pt x="201" y="377"/>
                  </a:lnTo>
                  <a:lnTo>
                    <a:pt x="216" y="386"/>
                  </a:lnTo>
                  <a:lnTo>
                    <a:pt x="240" y="393"/>
                  </a:lnTo>
                  <a:lnTo>
                    <a:pt x="272" y="399"/>
                  </a:lnTo>
                  <a:lnTo>
                    <a:pt x="293" y="401"/>
                  </a:lnTo>
                  <a:lnTo>
                    <a:pt x="315" y="403"/>
                  </a:lnTo>
                  <a:lnTo>
                    <a:pt x="342" y="234"/>
                  </a:lnTo>
                  <a:lnTo>
                    <a:pt x="599" y="275"/>
                  </a:lnTo>
                  <a:lnTo>
                    <a:pt x="567" y="478"/>
                  </a:lnTo>
                  <a:lnTo>
                    <a:pt x="529" y="709"/>
                  </a:lnTo>
                  <a:lnTo>
                    <a:pt x="472" y="699"/>
                  </a:lnTo>
                  <a:lnTo>
                    <a:pt x="429" y="692"/>
                  </a:lnTo>
                  <a:lnTo>
                    <a:pt x="272" y="668"/>
                  </a:lnTo>
                  <a:lnTo>
                    <a:pt x="284" y="592"/>
                  </a:lnTo>
                  <a:lnTo>
                    <a:pt x="284" y="592"/>
                  </a:lnTo>
                  <a:lnTo>
                    <a:pt x="238" y="587"/>
                  </a:lnTo>
                  <a:lnTo>
                    <a:pt x="215" y="582"/>
                  </a:lnTo>
                  <a:lnTo>
                    <a:pt x="194" y="576"/>
                  </a:lnTo>
                  <a:lnTo>
                    <a:pt x="194" y="576"/>
                  </a:lnTo>
                  <a:lnTo>
                    <a:pt x="192" y="576"/>
                  </a:lnTo>
                  <a:lnTo>
                    <a:pt x="192" y="593"/>
                  </a:lnTo>
                  <a:lnTo>
                    <a:pt x="192" y="774"/>
                  </a:lnTo>
                  <a:lnTo>
                    <a:pt x="192" y="1592"/>
                  </a:lnTo>
                  <a:lnTo>
                    <a:pt x="192" y="1592"/>
                  </a:lnTo>
                  <a:lnTo>
                    <a:pt x="192" y="1604"/>
                  </a:lnTo>
                  <a:lnTo>
                    <a:pt x="194" y="1616"/>
                  </a:lnTo>
                  <a:lnTo>
                    <a:pt x="198" y="1628"/>
                  </a:lnTo>
                  <a:lnTo>
                    <a:pt x="203" y="1638"/>
                  </a:lnTo>
                  <a:lnTo>
                    <a:pt x="206" y="1649"/>
                  </a:lnTo>
                  <a:lnTo>
                    <a:pt x="213" y="1659"/>
                  </a:lnTo>
                  <a:lnTo>
                    <a:pt x="220" y="1667"/>
                  </a:lnTo>
                  <a:lnTo>
                    <a:pt x="226" y="1676"/>
                  </a:lnTo>
                  <a:lnTo>
                    <a:pt x="235" y="1684"/>
                  </a:lnTo>
                  <a:lnTo>
                    <a:pt x="245" y="1691"/>
                  </a:lnTo>
                  <a:lnTo>
                    <a:pt x="254" y="1696"/>
                  </a:lnTo>
                  <a:lnTo>
                    <a:pt x="264" y="1701"/>
                  </a:lnTo>
                  <a:lnTo>
                    <a:pt x="276" y="1706"/>
                  </a:lnTo>
                  <a:lnTo>
                    <a:pt x="286" y="1708"/>
                  </a:lnTo>
                  <a:lnTo>
                    <a:pt x="298" y="1710"/>
                  </a:lnTo>
                  <a:lnTo>
                    <a:pt x="310" y="1712"/>
                  </a:lnTo>
                  <a:lnTo>
                    <a:pt x="310" y="1712"/>
                  </a:lnTo>
                  <a:lnTo>
                    <a:pt x="322" y="1710"/>
                  </a:lnTo>
                  <a:lnTo>
                    <a:pt x="334" y="1708"/>
                  </a:lnTo>
                  <a:lnTo>
                    <a:pt x="346" y="1706"/>
                  </a:lnTo>
                  <a:lnTo>
                    <a:pt x="356" y="1701"/>
                  </a:lnTo>
                  <a:lnTo>
                    <a:pt x="366" y="1696"/>
                  </a:lnTo>
                  <a:lnTo>
                    <a:pt x="376" y="1691"/>
                  </a:lnTo>
                  <a:lnTo>
                    <a:pt x="385" y="1684"/>
                  </a:lnTo>
                  <a:lnTo>
                    <a:pt x="393" y="1676"/>
                  </a:lnTo>
                  <a:lnTo>
                    <a:pt x="402" y="1667"/>
                  </a:lnTo>
                  <a:lnTo>
                    <a:pt x="409" y="1659"/>
                  </a:lnTo>
                  <a:lnTo>
                    <a:pt x="414" y="1649"/>
                  </a:lnTo>
                  <a:lnTo>
                    <a:pt x="419" y="1638"/>
                  </a:lnTo>
                  <a:lnTo>
                    <a:pt x="422" y="1628"/>
                  </a:lnTo>
                  <a:lnTo>
                    <a:pt x="426" y="1616"/>
                  </a:lnTo>
                  <a:lnTo>
                    <a:pt x="427" y="1604"/>
                  </a:lnTo>
                  <a:lnTo>
                    <a:pt x="429" y="1592"/>
                  </a:lnTo>
                  <a:lnTo>
                    <a:pt x="429" y="847"/>
                  </a:lnTo>
                  <a:lnTo>
                    <a:pt x="472" y="847"/>
                  </a:lnTo>
                  <a:lnTo>
                    <a:pt x="472" y="1592"/>
                  </a:lnTo>
                  <a:lnTo>
                    <a:pt x="472" y="1592"/>
                  </a:lnTo>
                  <a:lnTo>
                    <a:pt x="473" y="1604"/>
                  </a:lnTo>
                  <a:lnTo>
                    <a:pt x="475" y="1616"/>
                  </a:lnTo>
                  <a:lnTo>
                    <a:pt x="478" y="1628"/>
                  </a:lnTo>
                  <a:lnTo>
                    <a:pt x="482" y="1638"/>
                  </a:lnTo>
                  <a:lnTo>
                    <a:pt x="487" y="1649"/>
                  </a:lnTo>
                  <a:lnTo>
                    <a:pt x="492" y="1659"/>
                  </a:lnTo>
                  <a:lnTo>
                    <a:pt x="499" y="1667"/>
                  </a:lnTo>
                  <a:lnTo>
                    <a:pt x="507" y="1676"/>
                  </a:lnTo>
                  <a:lnTo>
                    <a:pt x="516" y="1684"/>
                  </a:lnTo>
                  <a:lnTo>
                    <a:pt x="524" y="1691"/>
                  </a:lnTo>
                  <a:lnTo>
                    <a:pt x="535" y="1696"/>
                  </a:lnTo>
                  <a:lnTo>
                    <a:pt x="545" y="1701"/>
                  </a:lnTo>
                  <a:lnTo>
                    <a:pt x="555" y="1706"/>
                  </a:lnTo>
                  <a:lnTo>
                    <a:pt x="567" y="1708"/>
                  </a:lnTo>
                  <a:lnTo>
                    <a:pt x="579" y="1710"/>
                  </a:lnTo>
                  <a:lnTo>
                    <a:pt x="591" y="1712"/>
                  </a:lnTo>
                  <a:lnTo>
                    <a:pt x="591" y="1712"/>
                  </a:lnTo>
                  <a:lnTo>
                    <a:pt x="603" y="1710"/>
                  </a:lnTo>
                  <a:lnTo>
                    <a:pt x="615" y="1708"/>
                  </a:lnTo>
                  <a:lnTo>
                    <a:pt x="625" y="1706"/>
                  </a:lnTo>
                  <a:lnTo>
                    <a:pt x="637" y="1701"/>
                  </a:lnTo>
                  <a:lnTo>
                    <a:pt x="647" y="1696"/>
                  </a:lnTo>
                  <a:lnTo>
                    <a:pt x="655" y="1691"/>
                  </a:lnTo>
                  <a:lnTo>
                    <a:pt x="666" y="1684"/>
                  </a:lnTo>
                  <a:lnTo>
                    <a:pt x="674" y="1676"/>
                  </a:lnTo>
                  <a:lnTo>
                    <a:pt x="681" y="1667"/>
                  </a:lnTo>
                  <a:lnTo>
                    <a:pt x="688" y="1659"/>
                  </a:lnTo>
                  <a:lnTo>
                    <a:pt x="695" y="1649"/>
                  </a:lnTo>
                  <a:lnTo>
                    <a:pt x="700" y="1638"/>
                  </a:lnTo>
                  <a:lnTo>
                    <a:pt x="703" y="1628"/>
                  </a:lnTo>
                  <a:lnTo>
                    <a:pt x="706" y="1616"/>
                  </a:lnTo>
                  <a:lnTo>
                    <a:pt x="708" y="1604"/>
                  </a:lnTo>
                  <a:lnTo>
                    <a:pt x="708" y="1592"/>
                  </a:lnTo>
                  <a:lnTo>
                    <a:pt x="708" y="774"/>
                  </a:lnTo>
                  <a:lnTo>
                    <a:pt x="708" y="593"/>
                  </a:lnTo>
                  <a:lnTo>
                    <a:pt x="708" y="265"/>
                  </a:lnTo>
                  <a:lnTo>
                    <a:pt x="708" y="245"/>
                  </a:lnTo>
                  <a:lnTo>
                    <a:pt x="708" y="245"/>
                  </a:lnTo>
                  <a:lnTo>
                    <a:pt x="742" y="255"/>
                  </a:lnTo>
                  <a:lnTo>
                    <a:pt x="781" y="263"/>
                  </a:lnTo>
                  <a:lnTo>
                    <a:pt x="824" y="268"/>
                  </a:lnTo>
                  <a:lnTo>
                    <a:pt x="870" y="270"/>
                  </a:lnTo>
                  <a:lnTo>
                    <a:pt x="870" y="270"/>
                  </a:lnTo>
                  <a:lnTo>
                    <a:pt x="870" y="270"/>
                  </a:lnTo>
                  <a:lnTo>
                    <a:pt x="870" y="270"/>
                  </a:lnTo>
                  <a:lnTo>
                    <a:pt x="894" y="270"/>
                  </a:lnTo>
                  <a:lnTo>
                    <a:pt x="918" y="268"/>
                  </a:lnTo>
                  <a:lnTo>
                    <a:pt x="941" y="267"/>
                  </a:lnTo>
                  <a:lnTo>
                    <a:pt x="965" y="262"/>
                  </a:lnTo>
                  <a:lnTo>
                    <a:pt x="965" y="262"/>
                  </a:lnTo>
                  <a:lnTo>
                    <a:pt x="999" y="255"/>
                  </a:lnTo>
                  <a:lnTo>
                    <a:pt x="1033" y="246"/>
                  </a:lnTo>
                  <a:lnTo>
                    <a:pt x="1069" y="236"/>
                  </a:lnTo>
                  <a:lnTo>
                    <a:pt x="1105" y="222"/>
                  </a:lnTo>
                  <a:lnTo>
                    <a:pt x="1141" y="205"/>
                  </a:lnTo>
                  <a:lnTo>
                    <a:pt x="1178" y="187"/>
                  </a:lnTo>
                  <a:lnTo>
                    <a:pt x="1217" y="165"/>
                  </a:lnTo>
                  <a:lnTo>
                    <a:pt x="1256" y="139"/>
                  </a:lnTo>
                  <a:lnTo>
                    <a:pt x="1256" y="139"/>
                  </a:lnTo>
                  <a:lnTo>
                    <a:pt x="1266" y="132"/>
                  </a:lnTo>
                  <a:lnTo>
                    <a:pt x="1275" y="122"/>
                  </a:lnTo>
                  <a:lnTo>
                    <a:pt x="1280" y="112"/>
                  </a:lnTo>
                  <a:lnTo>
                    <a:pt x="1285" y="102"/>
                  </a:lnTo>
                  <a:lnTo>
                    <a:pt x="1289" y="90"/>
                  </a:lnTo>
                  <a:lnTo>
                    <a:pt x="1290" y="78"/>
                  </a:lnTo>
                  <a:lnTo>
                    <a:pt x="1289" y="66"/>
                  </a:lnTo>
                  <a:lnTo>
                    <a:pt x="1287" y="54"/>
                  </a:lnTo>
                  <a:lnTo>
                    <a:pt x="1287" y="54"/>
                  </a:lnTo>
                  <a:lnTo>
                    <a:pt x="1282" y="44"/>
                  </a:lnTo>
                  <a:lnTo>
                    <a:pt x="1277" y="34"/>
                  </a:lnTo>
                  <a:lnTo>
                    <a:pt x="1277" y="34"/>
                  </a:lnTo>
                  <a:lnTo>
                    <a:pt x="1268" y="23"/>
                  </a:lnTo>
                  <a:lnTo>
                    <a:pt x="1268" y="23"/>
                  </a:lnTo>
                  <a:lnTo>
                    <a:pt x="1258" y="15"/>
                  </a:lnTo>
                  <a:lnTo>
                    <a:pt x="1248" y="8"/>
                  </a:lnTo>
                  <a:lnTo>
                    <a:pt x="1236" y="3"/>
                  </a:lnTo>
                  <a:lnTo>
                    <a:pt x="1222" y="1"/>
                  </a:lnTo>
                  <a:lnTo>
                    <a:pt x="1209" y="0"/>
                  </a:lnTo>
                  <a:lnTo>
                    <a:pt x="1197" y="3"/>
                  </a:lnTo>
                  <a:lnTo>
                    <a:pt x="1183" y="6"/>
                  </a:lnTo>
                  <a:lnTo>
                    <a:pt x="1171" y="13"/>
                  </a:lnTo>
                  <a:lnTo>
                    <a:pt x="1171" y="13"/>
                  </a:lnTo>
                  <a:lnTo>
                    <a:pt x="1142" y="32"/>
                  </a:lnTo>
                  <a:lnTo>
                    <a:pt x="1115" y="47"/>
                  </a:lnTo>
                  <a:lnTo>
                    <a:pt x="1088" y="62"/>
                  </a:lnTo>
                  <a:lnTo>
                    <a:pt x="1062" y="74"/>
                  </a:lnTo>
                  <a:lnTo>
                    <a:pt x="1037" y="85"/>
                  </a:lnTo>
                  <a:lnTo>
                    <a:pt x="1011" y="93"/>
                  </a:lnTo>
                  <a:lnTo>
                    <a:pt x="989" y="102"/>
                  </a:lnTo>
                  <a:lnTo>
                    <a:pt x="965" y="107"/>
                  </a:lnTo>
                  <a:lnTo>
                    <a:pt x="965" y="107"/>
                  </a:lnTo>
                  <a:lnTo>
                    <a:pt x="940" y="112"/>
                  </a:lnTo>
                  <a:lnTo>
                    <a:pt x="916" y="115"/>
                  </a:lnTo>
                  <a:lnTo>
                    <a:pt x="892" y="117"/>
                  </a:lnTo>
                  <a:lnTo>
                    <a:pt x="870" y="119"/>
                  </a:lnTo>
                  <a:lnTo>
                    <a:pt x="870" y="119"/>
                  </a:lnTo>
                  <a:lnTo>
                    <a:pt x="848" y="117"/>
                  </a:lnTo>
                  <a:lnTo>
                    <a:pt x="826" y="115"/>
                  </a:lnTo>
                  <a:lnTo>
                    <a:pt x="807" y="114"/>
                  </a:lnTo>
                  <a:lnTo>
                    <a:pt x="788" y="110"/>
                  </a:lnTo>
                  <a:lnTo>
                    <a:pt x="756" y="100"/>
                  </a:lnTo>
                  <a:lnTo>
                    <a:pt x="729" y="90"/>
                  </a:lnTo>
                  <a:lnTo>
                    <a:pt x="729" y="90"/>
                  </a:lnTo>
                  <a:lnTo>
                    <a:pt x="708" y="79"/>
                  </a:lnTo>
                  <a:lnTo>
                    <a:pt x="695" y="71"/>
                  </a:lnTo>
                  <a:lnTo>
                    <a:pt x="695" y="71"/>
                  </a:lnTo>
                  <a:lnTo>
                    <a:pt x="686" y="66"/>
                  </a:lnTo>
                  <a:lnTo>
                    <a:pt x="686" y="66"/>
                  </a:lnTo>
                  <a:lnTo>
                    <a:pt x="686" y="66"/>
                  </a:lnTo>
                  <a:lnTo>
                    <a:pt x="686" y="66"/>
                  </a:lnTo>
                  <a:lnTo>
                    <a:pt x="686" y="66"/>
                  </a:lnTo>
                  <a:lnTo>
                    <a:pt x="686" y="66"/>
                  </a:lnTo>
                  <a:lnTo>
                    <a:pt x="686" y="66"/>
                  </a:lnTo>
                  <a:lnTo>
                    <a:pt x="672" y="57"/>
                  </a:lnTo>
                  <a:lnTo>
                    <a:pt x="657" y="52"/>
                  </a:lnTo>
                  <a:lnTo>
                    <a:pt x="657" y="52"/>
                  </a:lnTo>
                  <a:lnTo>
                    <a:pt x="647" y="49"/>
                  </a:lnTo>
                  <a:lnTo>
                    <a:pt x="635" y="49"/>
                  </a:lnTo>
                  <a:lnTo>
                    <a:pt x="582" y="49"/>
                  </a:lnTo>
                  <a:lnTo>
                    <a:pt x="266" y="49"/>
                  </a:lnTo>
                  <a:lnTo>
                    <a:pt x="266" y="49"/>
                  </a:lnTo>
                  <a:lnTo>
                    <a:pt x="250" y="49"/>
                  </a:lnTo>
                  <a:lnTo>
                    <a:pt x="250" y="49"/>
                  </a:lnTo>
                  <a:lnTo>
                    <a:pt x="226" y="52"/>
                  </a:lnTo>
                  <a:lnTo>
                    <a:pt x="203" y="59"/>
                  </a:lnTo>
                  <a:lnTo>
                    <a:pt x="181" y="68"/>
                  </a:lnTo>
                  <a:lnTo>
                    <a:pt x="160" y="76"/>
                  </a:lnTo>
                  <a:lnTo>
                    <a:pt x="160" y="76"/>
                  </a:lnTo>
                  <a:lnTo>
                    <a:pt x="143" y="86"/>
                  </a:lnTo>
                  <a:lnTo>
                    <a:pt x="126" y="98"/>
                  </a:lnTo>
                  <a:lnTo>
                    <a:pt x="111" y="110"/>
                  </a:lnTo>
                  <a:lnTo>
                    <a:pt x="97" y="124"/>
                  </a:lnTo>
                  <a:lnTo>
                    <a:pt x="84" y="137"/>
                  </a:lnTo>
                  <a:lnTo>
                    <a:pt x="70" y="151"/>
                  </a:lnTo>
                  <a:lnTo>
                    <a:pt x="58" y="168"/>
                  </a:lnTo>
                  <a:lnTo>
                    <a:pt x="48" y="183"/>
                  </a:lnTo>
                  <a:lnTo>
                    <a:pt x="48" y="183"/>
                  </a:lnTo>
                  <a:lnTo>
                    <a:pt x="38" y="200"/>
                  </a:lnTo>
                  <a:lnTo>
                    <a:pt x="27" y="217"/>
                  </a:lnTo>
                  <a:lnTo>
                    <a:pt x="21" y="236"/>
                  </a:lnTo>
                  <a:lnTo>
                    <a:pt x="12" y="255"/>
                  </a:lnTo>
                  <a:lnTo>
                    <a:pt x="7" y="273"/>
                  </a:lnTo>
                  <a:lnTo>
                    <a:pt x="4" y="294"/>
                  </a:lnTo>
                  <a:lnTo>
                    <a:pt x="0" y="314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0" y="359"/>
                  </a:lnTo>
                  <a:lnTo>
                    <a:pt x="5" y="382"/>
                  </a:lnTo>
                  <a:lnTo>
                    <a:pt x="12" y="406"/>
                  </a:lnTo>
                  <a:lnTo>
                    <a:pt x="22" y="430"/>
                  </a:lnTo>
                  <a:lnTo>
                    <a:pt x="22" y="430"/>
                  </a:lnTo>
                  <a:lnTo>
                    <a:pt x="31" y="447"/>
                  </a:lnTo>
                  <a:lnTo>
                    <a:pt x="43" y="464"/>
                  </a:lnTo>
                  <a:lnTo>
                    <a:pt x="55" y="479"/>
                  </a:lnTo>
                  <a:lnTo>
                    <a:pt x="70" y="493"/>
                  </a:lnTo>
                  <a:lnTo>
                    <a:pt x="85" y="507"/>
                  </a:lnTo>
                  <a:lnTo>
                    <a:pt x="102" y="519"/>
                  </a:lnTo>
                  <a:lnTo>
                    <a:pt x="121" y="529"/>
                  </a:lnTo>
                  <a:lnTo>
                    <a:pt x="141" y="539"/>
                  </a:lnTo>
                  <a:lnTo>
                    <a:pt x="141" y="539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531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22A7-F769-4AFF-B2CC-DAFAA6BFAAE7}" type="datetimeFigureOut">
              <a:rPr lang="zh-TW" altLang="en-US" smtClean="0"/>
              <a:t>2024/11/7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B765-48BA-408D-AA5D-EA369CBCC5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84566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22A7-F769-4AFF-B2CC-DAFAA6BFAAE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CC41-8AEA-436C-8AD5-56EE5061ADC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0801341" y="5092588"/>
            <a:ext cx="551167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84CC41-8AEA-436C-8AD5-56EE5061ADCD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10801339" y="0"/>
            <a:ext cx="1390663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10801339" y="1971333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個人申請</a:t>
            </a:r>
            <a:endParaRPr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0801339" y="2748187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考試入學</a:t>
            </a:r>
            <a:endParaRPr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10801339" y="3531959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警大、警專</a:t>
            </a:r>
            <a:endParaRPr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10801339" y="4309259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科技校院日間四年制</a:t>
            </a:r>
            <a:endParaRPr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0801339" y="5087471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特殊選才</a:t>
            </a:r>
            <a:endParaRPr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10801339" y="5876803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endParaRPr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10801339" y="1204905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繁星推薦</a:t>
            </a:r>
            <a:endParaRPr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7" name="组合 113"/>
          <p:cNvGrpSpPr/>
          <p:nvPr userDrawn="1"/>
        </p:nvGrpSpPr>
        <p:grpSpPr>
          <a:xfrm>
            <a:off x="221823" y="5551715"/>
            <a:ext cx="521152" cy="1169761"/>
            <a:chOff x="1736725" y="0"/>
            <a:chExt cx="876300" cy="1966913"/>
          </a:xfrm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1736725" y="939800"/>
              <a:ext cx="220663" cy="227013"/>
            </a:xfrm>
            <a:custGeom>
              <a:avLst/>
              <a:gdLst>
                <a:gd name="T0" fmla="*/ 56 w 279"/>
                <a:gd name="T1" fmla="*/ 30 h 285"/>
                <a:gd name="T2" fmla="*/ 56 w 279"/>
                <a:gd name="T3" fmla="*/ 30 h 285"/>
                <a:gd name="T4" fmla="*/ 55 w 279"/>
                <a:gd name="T5" fmla="*/ 30 h 285"/>
                <a:gd name="T6" fmla="*/ 55 w 279"/>
                <a:gd name="T7" fmla="*/ 30 h 285"/>
                <a:gd name="T8" fmla="*/ 0 w 279"/>
                <a:gd name="T9" fmla="*/ 29 h 285"/>
                <a:gd name="T10" fmla="*/ 0 w 279"/>
                <a:gd name="T11" fmla="*/ 29 h 285"/>
                <a:gd name="T12" fmla="*/ 0 w 279"/>
                <a:gd name="T13" fmla="*/ 48 h 285"/>
                <a:gd name="T14" fmla="*/ 2 w 279"/>
                <a:gd name="T15" fmla="*/ 69 h 285"/>
                <a:gd name="T16" fmla="*/ 5 w 279"/>
                <a:gd name="T17" fmla="*/ 87 h 285"/>
                <a:gd name="T18" fmla="*/ 10 w 279"/>
                <a:gd name="T19" fmla="*/ 106 h 285"/>
                <a:gd name="T20" fmla="*/ 16 w 279"/>
                <a:gd name="T21" fmla="*/ 124 h 285"/>
                <a:gd name="T22" fmla="*/ 24 w 279"/>
                <a:gd name="T23" fmla="*/ 141 h 285"/>
                <a:gd name="T24" fmla="*/ 32 w 279"/>
                <a:gd name="T25" fmla="*/ 157 h 285"/>
                <a:gd name="T26" fmla="*/ 43 w 279"/>
                <a:gd name="T27" fmla="*/ 174 h 285"/>
                <a:gd name="T28" fmla="*/ 55 w 279"/>
                <a:gd name="T29" fmla="*/ 190 h 285"/>
                <a:gd name="T30" fmla="*/ 68 w 279"/>
                <a:gd name="T31" fmla="*/ 203 h 285"/>
                <a:gd name="T32" fmla="*/ 82 w 279"/>
                <a:gd name="T33" fmla="*/ 217 h 285"/>
                <a:gd name="T34" fmla="*/ 98 w 279"/>
                <a:gd name="T35" fmla="*/ 228 h 285"/>
                <a:gd name="T36" fmla="*/ 114 w 279"/>
                <a:gd name="T37" fmla="*/ 238 h 285"/>
                <a:gd name="T38" fmla="*/ 132 w 279"/>
                <a:gd name="T39" fmla="*/ 248 h 285"/>
                <a:gd name="T40" fmla="*/ 150 w 279"/>
                <a:gd name="T41" fmla="*/ 256 h 285"/>
                <a:gd name="T42" fmla="*/ 169 w 279"/>
                <a:gd name="T43" fmla="*/ 262 h 285"/>
                <a:gd name="T44" fmla="*/ 219 w 279"/>
                <a:gd name="T45" fmla="*/ 275 h 285"/>
                <a:gd name="T46" fmla="*/ 219 w 279"/>
                <a:gd name="T47" fmla="*/ 275 h 285"/>
                <a:gd name="T48" fmla="*/ 235 w 279"/>
                <a:gd name="T49" fmla="*/ 280 h 285"/>
                <a:gd name="T50" fmla="*/ 250 w 279"/>
                <a:gd name="T51" fmla="*/ 282 h 285"/>
                <a:gd name="T52" fmla="*/ 279 w 279"/>
                <a:gd name="T53" fmla="*/ 285 h 285"/>
                <a:gd name="T54" fmla="*/ 279 w 279"/>
                <a:gd name="T55" fmla="*/ 0 h 285"/>
                <a:gd name="T56" fmla="*/ 279 w 279"/>
                <a:gd name="T57" fmla="*/ 0 h 285"/>
                <a:gd name="T58" fmla="*/ 255 w 279"/>
                <a:gd name="T59" fmla="*/ 6 h 285"/>
                <a:gd name="T60" fmla="*/ 230 w 279"/>
                <a:gd name="T61" fmla="*/ 12 h 285"/>
                <a:gd name="T62" fmla="*/ 205 w 279"/>
                <a:gd name="T63" fmla="*/ 17 h 285"/>
                <a:gd name="T64" fmla="*/ 177 w 279"/>
                <a:gd name="T65" fmla="*/ 22 h 285"/>
                <a:gd name="T66" fmla="*/ 150 w 279"/>
                <a:gd name="T67" fmla="*/ 25 h 285"/>
                <a:gd name="T68" fmla="*/ 119 w 279"/>
                <a:gd name="T69" fmla="*/ 29 h 285"/>
                <a:gd name="T70" fmla="*/ 89 w 279"/>
                <a:gd name="T71" fmla="*/ 30 h 285"/>
                <a:gd name="T72" fmla="*/ 56 w 279"/>
                <a:gd name="T73" fmla="*/ 30 h 285"/>
                <a:gd name="T74" fmla="*/ 56 w 279"/>
                <a:gd name="T75" fmla="*/ 3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9" h="285">
                  <a:moveTo>
                    <a:pt x="56" y="30"/>
                  </a:moveTo>
                  <a:lnTo>
                    <a:pt x="56" y="30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48"/>
                  </a:lnTo>
                  <a:lnTo>
                    <a:pt x="2" y="69"/>
                  </a:lnTo>
                  <a:lnTo>
                    <a:pt x="5" y="87"/>
                  </a:lnTo>
                  <a:lnTo>
                    <a:pt x="10" y="106"/>
                  </a:lnTo>
                  <a:lnTo>
                    <a:pt x="16" y="124"/>
                  </a:lnTo>
                  <a:lnTo>
                    <a:pt x="24" y="141"/>
                  </a:lnTo>
                  <a:lnTo>
                    <a:pt x="32" y="157"/>
                  </a:lnTo>
                  <a:lnTo>
                    <a:pt x="43" y="174"/>
                  </a:lnTo>
                  <a:lnTo>
                    <a:pt x="55" y="190"/>
                  </a:lnTo>
                  <a:lnTo>
                    <a:pt x="68" y="203"/>
                  </a:lnTo>
                  <a:lnTo>
                    <a:pt x="82" y="217"/>
                  </a:lnTo>
                  <a:lnTo>
                    <a:pt x="98" y="228"/>
                  </a:lnTo>
                  <a:lnTo>
                    <a:pt x="114" y="238"/>
                  </a:lnTo>
                  <a:lnTo>
                    <a:pt x="132" y="248"/>
                  </a:lnTo>
                  <a:lnTo>
                    <a:pt x="150" y="256"/>
                  </a:lnTo>
                  <a:lnTo>
                    <a:pt x="169" y="262"/>
                  </a:lnTo>
                  <a:lnTo>
                    <a:pt x="219" y="275"/>
                  </a:lnTo>
                  <a:lnTo>
                    <a:pt x="219" y="275"/>
                  </a:lnTo>
                  <a:lnTo>
                    <a:pt x="235" y="280"/>
                  </a:lnTo>
                  <a:lnTo>
                    <a:pt x="250" y="282"/>
                  </a:lnTo>
                  <a:lnTo>
                    <a:pt x="279" y="285"/>
                  </a:lnTo>
                  <a:lnTo>
                    <a:pt x="279" y="0"/>
                  </a:lnTo>
                  <a:lnTo>
                    <a:pt x="279" y="0"/>
                  </a:lnTo>
                  <a:lnTo>
                    <a:pt x="255" y="6"/>
                  </a:lnTo>
                  <a:lnTo>
                    <a:pt x="230" y="12"/>
                  </a:lnTo>
                  <a:lnTo>
                    <a:pt x="205" y="17"/>
                  </a:lnTo>
                  <a:lnTo>
                    <a:pt x="177" y="22"/>
                  </a:lnTo>
                  <a:lnTo>
                    <a:pt x="150" y="25"/>
                  </a:lnTo>
                  <a:lnTo>
                    <a:pt x="119" y="29"/>
                  </a:lnTo>
                  <a:lnTo>
                    <a:pt x="89" y="30"/>
                  </a:lnTo>
                  <a:lnTo>
                    <a:pt x="56" y="30"/>
                  </a:lnTo>
                  <a:lnTo>
                    <a:pt x="56" y="3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1747838" y="747713"/>
              <a:ext cx="209550" cy="158750"/>
            </a:xfrm>
            <a:custGeom>
              <a:avLst/>
              <a:gdLst>
                <a:gd name="T0" fmla="*/ 265 w 265"/>
                <a:gd name="T1" fmla="*/ 164 h 200"/>
                <a:gd name="T2" fmla="*/ 265 w 265"/>
                <a:gd name="T3" fmla="*/ 119 h 200"/>
                <a:gd name="T4" fmla="*/ 265 w 265"/>
                <a:gd name="T5" fmla="*/ 119 h 200"/>
                <a:gd name="T6" fmla="*/ 241 w 265"/>
                <a:gd name="T7" fmla="*/ 124 h 200"/>
                <a:gd name="T8" fmla="*/ 216 w 265"/>
                <a:gd name="T9" fmla="*/ 126 h 200"/>
                <a:gd name="T10" fmla="*/ 216 w 265"/>
                <a:gd name="T11" fmla="*/ 126 h 200"/>
                <a:gd name="T12" fmla="*/ 216 w 265"/>
                <a:gd name="T13" fmla="*/ 126 h 200"/>
                <a:gd name="T14" fmla="*/ 216 w 265"/>
                <a:gd name="T15" fmla="*/ 126 h 200"/>
                <a:gd name="T16" fmla="*/ 199 w 265"/>
                <a:gd name="T17" fmla="*/ 124 h 200"/>
                <a:gd name="T18" fmla="*/ 181 w 265"/>
                <a:gd name="T19" fmla="*/ 122 h 200"/>
                <a:gd name="T20" fmla="*/ 163 w 265"/>
                <a:gd name="T21" fmla="*/ 117 h 200"/>
                <a:gd name="T22" fmla="*/ 147 w 265"/>
                <a:gd name="T23" fmla="*/ 113 h 200"/>
                <a:gd name="T24" fmla="*/ 147 w 265"/>
                <a:gd name="T25" fmla="*/ 113 h 200"/>
                <a:gd name="T26" fmla="*/ 131 w 265"/>
                <a:gd name="T27" fmla="*/ 105 h 200"/>
                <a:gd name="T28" fmla="*/ 115 w 265"/>
                <a:gd name="T29" fmla="*/ 93 h 200"/>
                <a:gd name="T30" fmla="*/ 100 w 265"/>
                <a:gd name="T31" fmla="*/ 82 h 200"/>
                <a:gd name="T32" fmla="*/ 87 w 265"/>
                <a:gd name="T33" fmla="*/ 67 h 200"/>
                <a:gd name="T34" fmla="*/ 87 w 265"/>
                <a:gd name="T35" fmla="*/ 67 h 200"/>
                <a:gd name="T36" fmla="*/ 76 w 265"/>
                <a:gd name="T37" fmla="*/ 53 h 200"/>
                <a:gd name="T38" fmla="*/ 66 w 265"/>
                <a:gd name="T39" fmla="*/ 37 h 200"/>
                <a:gd name="T40" fmla="*/ 60 w 265"/>
                <a:gd name="T41" fmla="*/ 19 h 200"/>
                <a:gd name="T42" fmla="*/ 54 w 265"/>
                <a:gd name="T43" fmla="*/ 0 h 200"/>
                <a:gd name="T44" fmla="*/ 0 w 265"/>
                <a:gd name="T45" fmla="*/ 198 h 200"/>
                <a:gd name="T46" fmla="*/ 0 w 265"/>
                <a:gd name="T47" fmla="*/ 198 h 200"/>
                <a:gd name="T48" fmla="*/ 41 w 265"/>
                <a:gd name="T49" fmla="*/ 200 h 200"/>
                <a:gd name="T50" fmla="*/ 41 w 265"/>
                <a:gd name="T51" fmla="*/ 200 h 200"/>
                <a:gd name="T52" fmla="*/ 76 w 265"/>
                <a:gd name="T53" fmla="*/ 198 h 200"/>
                <a:gd name="T54" fmla="*/ 108 w 265"/>
                <a:gd name="T55" fmla="*/ 196 h 200"/>
                <a:gd name="T56" fmla="*/ 141 w 265"/>
                <a:gd name="T57" fmla="*/ 193 h 200"/>
                <a:gd name="T58" fmla="*/ 168 w 265"/>
                <a:gd name="T59" fmla="*/ 190 h 200"/>
                <a:gd name="T60" fmla="*/ 195 w 265"/>
                <a:gd name="T61" fmla="*/ 185 h 200"/>
                <a:gd name="T62" fmla="*/ 220 w 265"/>
                <a:gd name="T63" fmla="*/ 179 h 200"/>
                <a:gd name="T64" fmla="*/ 244 w 265"/>
                <a:gd name="T65" fmla="*/ 171 h 200"/>
                <a:gd name="T66" fmla="*/ 265 w 265"/>
                <a:gd name="T67" fmla="*/ 164 h 200"/>
                <a:gd name="T68" fmla="*/ 265 w 265"/>
                <a:gd name="T69" fmla="*/ 16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5" h="200">
                  <a:moveTo>
                    <a:pt x="265" y="164"/>
                  </a:moveTo>
                  <a:lnTo>
                    <a:pt x="265" y="119"/>
                  </a:lnTo>
                  <a:lnTo>
                    <a:pt x="265" y="119"/>
                  </a:lnTo>
                  <a:lnTo>
                    <a:pt x="241" y="124"/>
                  </a:lnTo>
                  <a:lnTo>
                    <a:pt x="216" y="126"/>
                  </a:lnTo>
                  <a:lnTo>
                    <a:pt x="216" y="126"/>
                  </a:lnTo>
                  <a:lnTo>
                    <a:pt x="216" y="126"/>
                  </a:lnTo>
                  <a:lnTo>
                    <a:pt x="216" y="126"/>
                  </a:lnTo>
                  <a:lnTo>
                    <a:pt x="199" y="124"/>
                  </a:lnTo>
                  <a:lnTo>
                    <a:pt x="181" y="122"/>
                  </a:lnTo>
                  <a:lnTo>
                    <a:pt x="163" y="117"/>
                  </a:lnTo>
                  <a:lnTo>
                    <a:pt x="147" y="113"/>
                  </a:lnTo>
                  <a:lnTo>
                    <a:pt x="147" y="113"/>
                  </a:lnTo>
                  <a:lnTo>
                    <a:pt x="131" y="105"/>
                  </a:lnTo>
                  <a:lnTo>
                    <a:pt x="115" y="93"/>
                  </a:lnTo>
                  <a:lnTo>
                    <a:pt x="100" y="82"/>
                  </a:lnTo>
                  <a:lnTo>
                    <a:pt x="87" y="67"/>
                  </a:lnTo>
                  <a:lnTo>
                    <a:pt x="87" y="67"/>
                  </a:lnTo>
                  <a:lnTo>
                    <a:pt x="76" y="53"/>
                  </a:lnTo>
                  <a:lnTo>
                    <a:pt x="66" y="37"/>
                  </a:lnTo>
                  <a:lnTo>
                    <a:pt x="60" y="19"/>
                  </a:lnTo>
                  <a:lnTo>
                    <a:pt x="54" y="0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41" y="200"/>
                  </a:lnTo>
                  <a:lnTo>
                    <a:pt x="41" y="200"/>
                  </a:lnTo>
                  <a:lnTo>
                    <a:pt x="76" y="198"/>
                  </a:lnTo>
                  <a:lnTo>
                    <a:pt x="108" y="196"/>
                  </a:lnTo>
                  <a:lnTo>
                    <a:pt x="141" y="193"/>
                  </a:lnTo>
                  <a:lnTo>
                    <a:pt x="168" y="190"/>
                  </a:lnTo>
                  <a:lnTo>
                    <a:pt x="195" y="185"/>
                  </a:lnTo>
                  <a:lnTo>
                    <a:pt x="220" y="179"/>
                  </a:lnTo>
                  <a:lnTo>
                    <a:pt x="244" y="171"/>
                  </a:lnTo>
                  <a:lnTo>
                    <a:pt x="265" y="164"/>
                  </a:lnTo>
                  <a:lnTo>
                    <a:pt x="265" y="164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1974850" y="808038"/>
              <a:ext cx="76200" cy="63500"/>
            </a:xfrm>
            <a:custGeom>
              <a:avLst/>
              <a:gdLst>
                <a:gd name="T0" fmla="*/ 96 w 96"/>
                <a:gd name="T1" fmla="*/ 0 h 79"/>
                <a:gd name="T2" fmla="*/ 96 w 96"/>
                <a:gd name="T3" fmla="*/ 0 h 79"/>
                <a:gd name="T4" fmla="*/ 59 w 96"/>
                <a:gd name="T5" fmla="*/ 17 h 79"/>
                <a:gd name="T6" fmla="*/ 59 w 96"/>
                <a:gd name="T7" fmla="*/ 17 h 79"/>
                <a:gd name="T8" fmla="*/ 29 w 96"/>
                <a:gd name="T9" fmla="*/ 30 h 79"/>
                <a:gd name="T10" fmla="*/ 0 w 96"/>
                <a:gd name="T11" fmla="*/ 38 h 79"/>
                <a:gd name="T12" fmla="*/ 0 w 96"/>
                <a:gd name="T13" fmla="*/ 79 h 79"/>
                <a:gd name="T14" fmla="*/ 0 w 96"/>
                <a:gd name="T15" fmla="*/ 79 h 79"/>
                <a:gd name="T16" fmla="*/ 21 w 96"/>
                <a:gd name="T17" fmla="*/ 67 h 79"/>
                <a:gd name="T18" fmla="*/ 38 w 96"/>
                <a:gd name="T19" fmla="*/ 56 h 79"/>
                <a:gd name="T20" fmla="*/ 56 w 96"/>
                <a:gd name="T21" fmla="*/ 43 h 79"/>
                <a:gd name="T22" fmla="*/ 71 w 96"/>
                <a:gd name="T23" fmla="*/ 30 h 79"/>
                <a:gd name="T24" fmla="*/ 71 w 96"/>
                <a:gd name="T25" fmla="*/ 30 h 79"/>
                <a:gd name="T26" fmla="*/ 83 w 96"/>
                <a:gd name="T27" fmla="*/ 16 h 79"/>
                <a:gd name="T28" fmla="*/ 96 w 96"/>
                <a:gd name="T29" fmla="*/ 0 h 79"/>
                <a:gd name="T30" fmla="*/ 96 w 96"/>
                <a:gd name="T3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" h="79">
                  <a:moveTo>
                    <a:pt x="96" y="0"/>
                  </a:moveTo>
                  <a:lnTo>
                    <a:pt x="96" y="0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29" y="30"/>
                  </a:lnTo>
                  <a:lnTo>
                    <a:pt x="0" y="38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21" y="67"/>
                  </a:lnTo>
                  <a:lnTo>
                    <a:pt x="38" y="56"/>
                  </a:lnTo>
                  <a:lnTo>
                    <a:pt x="56" y="43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83" y="16"/>
                  </a:lnTo>
                  <a:lnTo>
                    <a:pt x="96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2011363" y="0"/>
              <a:ext cx="373063" cy="371475"/>
            </a:xfrm>
            <a:custGeom>
              <a:avLst/>
              <a:gdLst>
                <a:gd name="T0" fmla="*/ 236 w 471"/>
                <a:gd name="T1" fmla="*/ 469 h 469"/>
                <a:gd name="T2" fmla="*/ 282 w 471"/>
                <a:gd name="T3" fmla="*/ 464 h 469"/>
                <a:gd name="T4" fmla="*/ 328 w 471"/>
                <a:gd name="T5" fmla="*/ 451 h 469"/>
                <a:gd name="T6" fmla="*/ 368 w 471"/>
                <a:gd name="T7" fmla="*/ 429 h 469"/>
                <a:gd name="T8" fmla="*/ 402 w 471"/>
                <a:gd name="T9" fmla="*/ 401 h 469"/>
                <a:gd name="T10" fmla="*/ 431 w 471"/>
                <a:gd name="T11" fmla="*/ 366 h 469"/>
                <a:gd name="T12" fmla="*/ 452 w 471"/>
                <a:gd name="T13" fmla="*/ 326 h 469"/>
                <a:gd name="T14" fmla="*/ 466 w 471"/>
                <a:gd name="T15" fmla="*/ 282 h 469"/>
                <a:gd name="T16" fmla="*/ 471 w 471"/>
                <a:gd name="T17" fmla="*/ 234 h 469"/>
                <a:gd name="T18" fmla="*/ 469 w 471"/>
                <a:gd name="T19" fmla="*/ 211 h 469"/>
                <a:gd name="T20" fmla="*/ 460 w 471"/>
                <a:gd name="T21" fmla="*/ 164 h 469"/>
                <a:gd name="T22" fmla="*/ 442 w 471"/>
                <a:gd name="T23" fmla="*/ 122 h 469"/>
                <a:gd name="T24" fmla="*/ 418 w 471"/>
                <a:gd name="T25" fmla="*/ 85 h 469"/>
                <a:gd name="T26" fmla="*/ 386 w 471"/>
                <a:gd name="T27" fmla="*/ 53 h 469"/>
                <a:gd name="T28" fmla="*/ 349 w 471"/>
                <a:gd name="T29" fmla="*/ 27 h 469"/>
                <a:gd name="T30" fmla="*/ 305 w 471"/>
                <a:gd name="T31" fmla="*/ 10 h 469"/>
                <a:gd name="T32" fmla="*/ 260 w 471"/>
                <a:gd name="T33" fmla="*/ 0 h 469"/>
                <a:gd name="T34" fmla="*/ 236 w 471"/>
                <a:gd name="T35" fmla="*/ 0 h 469"/>
                <a:gd name="T36" fmla="*/ 189 w 471"/>
                <a:gd name="T37" fmla="*/ 5 h 469"/>
                <a:gd name="T38" fmla="*/ 144 w 471"/>
                <a:gd name="T39" fmla="*/ 18 h 469"/>
                <a:gd name="T40" fmla="*/ 105 w 471"/>
                <a:gd name="T41" fmla="*/ 40 h 469"/>
                <a:gd name="T42" fmla="*/ 70 w 471"/>
                <a:gd name="T43" fmla="*/ 68 h 469"/>
                <a:gd name="T44" fmla="*/ 41 w 471"/>
                <a:gd name="T45" fmla="*/ 103 h 469"/>
                <a:gd name="T46" fmla="*/ 20 w 471"/>
                <a:gd name="T47" fmla="*/ 143 h 469"/>
                <a:gd name="T48" fmla="*/ 5 w 471"/>
                <a:gd name="T49" fmla="*/ 187 h 469"/>
                <a:gd name="T50" fmla="*/ 0 w 471"/>
                <a:gd name="T51" fmla="*/ 234 h 469"/>
                <a:gd name="T52" fmla="*/ 2 w 471"/>
                <a:gd name="T53" fmla="*/ 258 h 469"/>
                <a:gd name="T54" fmla="*/ 12 w 471"/>
                <a:gd name="T55" fmla="*/ 305 h 469"/>
                <a:gd name="T56" fmla="*/ 29 w 471"/>
                <a:gd name="T57" fmla="*/ 347 h 469"/>
                <a:gd name="T58" fmla="*/ 55 w 471"/>
                <a:gd name="T59" fmla="*/ 384 h 469"/>
                <a:gd name="T60" fmla="*/ 86 w 471"/>
                <a:gd name="T61" fmla="*/ 416 h 469"/>
                <a:gd name="T62" fmla="*/ 124 w 471"/>
                <a:gd name="T63" fmla="*/ 442 h 469"/>
                <a:gd name="T64" fmla="*/ 166 w 471"/>
                <a:gd name="T65" fmla="*/ 459 h 469"/>
                <a:gd name="T66" fmla="*/ 212 w 471"/>
                <a:gd name="T67" fmla="*/ 467 h 469"/>
                <a:gd name="T68" fmla="*/ 236 w 471"/>
                <a:gd name="T69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1" h="469">
                  <a:moveTo>
                    <a:pt x="236" y="469"/>
                  </a:moveTo>
                  <a:lnTo>
                    <a:pt x="236" y="469"/>
                  </a:lnTo>
                  <a:lnTo>
                    <a:pt x="260" y="467"/>
                  </a:lnTo>
                  <a:lnTo>
                    <a:pt x="282" y="464"/>
                  </a:lnTo>
                  <a:lnTo>
                    <a:pt x="305" y="459"/>
                  </a:lnTo>
                  <a:lnTo>
                    <a:pt x="328" y="451"/>
                  </a:lnTo>
                  <a:lnTo>
                    <a:pt x="349" y="442"/>
                  </a:lnTo>
                  <a:lnTo>
                    <a:pt x="368" y="429"/>
                  </a:lnTo>
                  <a:lnTo>
                    <a:pt x="386" y="416"/>
                  </a:lnTo>
                  <a:lnTo>
                    <a:pt x="402" y="401"/>
                  </a:lnTo>
                  <a:lnTo>
                    <a:pt x="418" y="384"/>
                  </a:lnTo>
                  <a:lnTo>
                    <a:pt x="431" y="366"/>
                  </a:lnTo>
                  <a:lnTo>
                    <a:pt x="442" y="347"/>
                  </a:lnTo>
                  <a:lnTo>
                    <a:pt x="452" y="326"/>
                  </a:lnTo>
                  <a:lnTo>
                    <a:pt x="460" y="305"/>
                  </a:lnTo>
                  <a:lnTo>
                    <a:pt x="466" y="282"/>
                  </a:lnTo>
                  <a:lnTo>
                    <a:pt x="469" y="258"/>
                  </a:lnTo>
                  <a:lnTo>
                    <a:pt x="471" y="234"/>
                  </a:lnTo>
                  <a:lnTo>
                    <a:pt x="471" y="234"/>
                  </a:lnTo>
                  <a:lnTo>
                    <a:pt x="469" y="211"/>
                  </a:lnTo>
                  <a:lnTo>
                    <a:pt x="466" y="187"/>
                  </a:lnTo>
                  <a:lnTo>
                    <a:pt x="460" y="164"/>
                  </a:lnTo>
                  <a:lnTo>
                    <a:pt x="452" y="143"/>
                  </a:lnTo>
                  <a:lnTo>
                    <a:pt x="442" y="122"/>
                  </a:lnTo>
                  <a:lnTo>
                    <a:pt x="431" y="103"/>
                  </a:lnTo>
                  <a:lnTo>
                    <a:pt x="418" y="85"/>
                  </a:lnTo>
                  <a:lnTo>
                    <a:pt x="402" y="68"/>
                  </a:lnTo>
                  <a:lnTo>
                    <a:pt x="386" y="53"/>
                  </a:lnTo>
                  <a:lnTo>
                    <a:pt x="368" y="40"/>
                  </a:lnTo>
                  <a:lnTo>
                    <a:pt x="349" y="27"/>
                  </a:lnTo>
                  <a:lnTo>
                    <a:pt x="328" y="18"/>
                  </a:lnTo>
                  <a:lnTo>
                    <a:pt x="305" y="10"/>
                  </a:lnTo>
                  <a:lnTo>
                    <a:pt x="282" y="5"/>
                  </a:lnTo>
                  <a:lnTo>
                    <a:pt x="260" y="0"/>
                  </a:lnTo>
                  <a:lnTo>
                    <a:pt x="236" y="0"/>
                  </a:lnTo>
                  <a:lnTo>
                    <a:pt x="236" y="0"/>
                  </a:lnTo>
                  <a:lnTo>
                    <a:pt x="212" y="0"/>
                  </a:lnTo>
                  <a:lnTo>
                    <a:pt x="189" y="5"/>
                  </a:lnTo>
                  <a:lnTo>
                    <a:pt x="166" y="10"/>
                  </a:lnTo>
                  <a:lnTo>
                    <a:pt x="144" y="18"/>
                  </a:lnTo>
                  <a:lnTo>
                    <a:pt x="124" y="27"/>
                  </a:lnTo>
                  <a:lnTo>
                    <a:pt x="105" y="40"/>
                  </a:lnTo>
                  <a:lnTo>
                    <a:pt x="86" y="53"/>
                  </a:lnTo>
                  <a:lnTo>
                    <a:pt x="70" y="68"/>
                  </a:lnTo>
                  <a:lnTo>
                    <a:pt x="55" y="85"/>
                  </a:lnTo>
                  <a:lnTo>
                    <a:pt x="41" y="103"/>
                  </a:lnTo>
                  <a:lnTo>
                    <a:pt x="29" y="122"/>
                  </a:lnTo>
                  <a:lnTo>
                    <a:pt x="20" y="143"/>
                  </a:lnTo>
                  <a:lnTo>
                    <a:pt x="12" y="164"/>
                  </a:lnTo>
                  <a:lnTo>
                    <a:pt x="5" y="187"/>
                  </a:lnTo>
                  <a:lnTo>
                    <a:pt x="2" y="211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2" y="258"/>
                  </a:lnTo>
                  <a:lnTo>
                    <a:pt x="5" y="282"/>
                  </a:lnTo>
                  <a:lnTo>
                    <a:pt x="12" y="305"/>
                  </a:lnTo>
                  <a:lnTo>
                    <a:pt x="20" y="326"/>
                  </a:lnTo>
                  <a:lnTo>
                    <a:pt x="29" y="347"/>
                  </a:lnTo>
                  <a:lnTo>
                    <a:pt x="41" y="366"/>
                  </a:lnTo>
                  <a:lnTo>
                    <a:pt x="55" y="384"/>
                  </a:lnTo>
                  <a:lnTo>
                    <a:pt x="70" y="401"/>
                  </a:lnTo>
                  <a:lnTo>
                    <a:pt x="86" y="416"/>
                  </a:lnTo>
                  <a:lnTo>
                    <a:pt x="105" y="429"/>
                  </a:lnTo>
                  <a:lnTo>
                    <a:pt x="124" y="442"/>
                  </a:lnTo>
                  <a:lnTo>
                    <a:pt x="144" y="451"/>
                  </a:lnTo>
                  <a:lnTo>
                    <a:pt x="166" y="459"/>
                  </a:lnTo>
                  <a:lnTo>
                    <a:pt x="189" y="464"/>
                  </a:lnTo>
                  <a:lnTo>
                    <a:pt x="212" y="467"/>
                  </a:lnTo>
                  <a:lnTo>
                    <a:pt x="236" y="469"/>
                  </a:lnTo>
                  <a:lnTo>
                    <a:pt x="236" y="469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1974850" y="419100"/>
              <a:ext cx="638175" cy="1547813"/>
            </a:xfrm>
            <a:custGeom>
              <a:avLst/>
              <a:gdLst>
                <a:gd name="T0" fmla="*/ 143 w 804"/>
                <a:gd name="T1" fmla="*/ 0 h 1948"/>
                <a:gd name="T2" fmla="*/ 183 w 804"/>
                <a:gd name="T3" fmla="*/ 106 h 1948"/>
                <a:gd name="T4" fmla="*/ 214 w 804"/>
                <a:gd name="T5" fmla="*/ 254 h 1948"/>
                <a:gd name="T6" fmla="*/ 237 w 804"/>
                <a:gd name="T7" fmla="*/ 277 h 1948"/>
                <a:gd name="T8" fmla="*/ 251 w 804"/>
                <a:gd name="T9" fmla="*/ 314 h 1948"/>
                <a:gd name="T10" fmla="*/ 253 w 804"/>
                <a:gd name="T11" fmla="*/ 356 h 1948"/>
                <a:gd name="T12" fmla="*/ 241 w 804"/>
                <a:gd name="T13" fmla="*/ 385 h 1948"/>
                <a:gd name="T14" fmla="*/ 216 w 804"/>
                <a:gd name="T15" fmla="*/ 415 h 1948"/>
                <a:gd name="T16" fmla="*/ 204 w 804"/>
                <a:gd name="T17" fmla="*/ 423 h 1948"/>
                <a:gd name="T18" fmla="*/ 175 w 804"/>
                <a:gd name="T19" fmla="*/ 502 h 1948"/>
                <a:gd name="T20" fmla="*/ 121 w 804"/>
                <a:gd name="T21" fmla="*/ 572 h 1948"/>
                <a:gd name="T22" fmla="*/ 35 w 804"/>
                <a:gd name="T23" fmla="*/ 633 h 1948"/>
                <a:gd name="T24" fmla="*/ 0 w 804"/>
                <a:gd name="T25" fmla="*/ 1832 h 1948"/>
                <a:gd name="T26" fmla="*/ 14 w 804"/>
                <a:gd name="T27" fmla="*/ 1880 h 1948"/>
                <a:gd name="T28" fmla="*/ 46 w 804"/>
                <a:gd name="T29" fmla="*/ 1917 h 1948"/>
                <a:gd name="T30" fmla="*/ 90 w 804"/>
                <a:gd name="T31" fmla="*/ 1942 h 1948"/>
                <a:gd name="T32" fmla="*/ 129 w 804"/>
                <a:gd name="T33" fmla="*/ 1948 h 1948"/>
                <a:gd name="T34" fmla="*/ 179 w 804"/>
                <a:gd name="T35" fmla="*/ 1937 h 1948"/>
                <a:gd name="T36" fmla="*/ 220 w 804"/>
                <a:gd name="T37" fmla="*/ 1909 h 1948"/>
                <a:gd name="T38" fmla="*/ 248 w 804"/>
                <a:gd name="T39" fmla="*/ 1869 h 1948"/>
                <a:gd name="T40" fmla="*/ 258 w 804"/>
                <a:gd name="T41" fmla="*/ 1818 h 1948"/>
                <a:gd name="T42" fmla="*/ 306 w 804"/>
                <a:gd name="T43" fmla="*/ 1818 h 1948"/>
                <a:gd name="T44" fmla="*/ 316 w 804"/>
                <a:gd name="T45" fmla="*/ 1869 h 1948"/>
                <a:gd name="T46" fmla="*/ 345 w 804"/>
                <a:gd name="T47" fmla="*/ 1909 h 1948"/>
                <a:gd name="T48" fmla="*/ 385 w 804"/>
                <a:gd name="T49" fmla="*/ 1937 h 1948"/>
                <a:gd name="T50" fmla="*/ 435 w 804"/>
                <a:gd name="T51" fmla="*/ 1948 h 1948"/>
                <a:gd name="T52" fmla="*/ 473 w 804"/>
                <a:gd name="T53" fmla="*/ 1942 h 1948"/>
                <a:gd name="T54" fmla="*/ 517 w 804"/>
                <a:gd name="T55" fmla="*/ 1917 h 1948"/>
                <a:gd name="T56" fmla="*/ 549 w 804"/>
                <a:gd name="T57" fmla="*/ 1880 h 1948"/>
                <a:gd name="T58" fmla="*/ 564 w 804"/>
                <a:gd name="T59" fmla="*/ 1832 h 1948"/>
                <a:gd name="T60" fmla="*/ 573 w 804"/>
                <a:gd name="T61" fmla="*/ 272 h 1948"/>
                <a:gd name="T62" fmla="*/ 585 w 804"/>
                <a:gd name="T63" fmla="*/ 303 h 1948"/>
                <a:gd name="T64" fmla="*/ 622 w 804"/>
                <a:gd name="T65" fmla="*/ 465 h 1948"/>
                <a:gd name="T66" fmla="*/ 636 w 804"/>
                <a:gd name="T67" fmla="*/ 720 h 1948"/>
                <a:gd name="T68" fmla="*/ 631 w 804"/>
                <a:gd name="T69" fmla="*/ 910 h 1948"/>
                <a:gd name="T70" fmla="*/ 652 w 804"/>
                <a:gd name="T71" fmla="*/ 970 h 1948"/>
                <a:gd name="T72" fmla="*/ 710 w 804"/>
                <a:gd name="T73" fmla="*/ 999 h 1948"/>
                <a:gd name="T74" fmla="*/ 731 w 804"/>
                <a:gd name="T75" fmla="*/ 997 h 1948"/>
                <a:gd name="T76" fmla="*/ 781 w 804"/>
                <a:gd name="T77" fmla="*/ 965 h 1948"/>
                <a:gd name="T78" fmla="*/ 797 w 804"/>
                <a:gd name="T79" fmla="*/ 920 h 1948"/>
                <a:gd name="T80" fmla="*/ 804 w 804"/>
                <a:gd name="T81" fmla="*/ 662 h 1948"/>
                <a:gd name="T82" fmla="*/ 789 w 804"/>
                <a:gd name="T83" fmla="*/ 464 h 1948"/>
                <a:gd name="T84" fmla="*/ 762 w 804"/>
                <a:gd name="T85" fmla="*/ 309 h 1948"/>
                <a:gd name="T86" fmla="*/ 722 w 804"/>
                <a:gd name="T87" fmla="*/ 191 h 1948"/>
                <a:gd name="T88" fmla="*/ 685 w 804"/>
                <a:gd name="T89" fmla="*/ 125 h 1948"/>
                <a:gd name="T90" fmla="*/ 630 w 804"/>
                <a:gd name="T91" fmla="*/ 61 h 1948"/>
                <a:gd name="T92" fmla="*/ 573 w 804"/>
                <a:gd name="T93" fmla="*/ 21 h 1948"/>
                <a:gd name="T94" fmla="*/ 538 w 804"/>
                <a:gd name="T95" fmla="*/ 8 h 1948"/>
                <a:gd name="T96" fmla="*/ 485 w 804"/>
                <a:gd name="T97" fmla="*/ 0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4" h="1948">
                  <a:moveTo>
                    <a:pt x="470" y="0"/>
                  </a:moveTo>
                  <a:lnTo>
                    <a:pt x="470" y="0"/>
                  </a:lnTo>
                  <a:lnTo>
                    <a:pt x="470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62" y="46"/>
                  </a:lnTo>
                  <a:lnTo>
                    <a:pt x="172" y="74"/>
                  </a:lnTo>
                  <a:lnTo>
                    <a:pt x="183" y="106"/>
                  </a:lnTo>
                  <a:lnTo>
                    <a:pt x="193" y="140"/>
                  </a:lnTo>
                  <a:lnTo>
                    <a:pt x="201" y="177"/>
                  </a:lnTo>
                  <a:lnTo>
                    <a:pt x="209" y="214"/>
                  </a:lnTo>
                  <a:lnTo>
                    <a:pt x="214" y="254"/>
                  </a:lnTo>
                  <a:lnTo>
                    <a:pt x="214" y="254"/>
                  </a:lnTo>
                  <a:lnTo>
                    <a:pt x="225" y="264"/>
                  </a:lnTo>
                  <a:lnTo>
                    <a:pt x="237" y="277"/>
                  </a:lnTo>
                  <a:lnTo>
                    <a:pt x="237" y="277"/>
                  </a:lnTo>
                  <a:lnTo>
                    <a:pt x="241" y="286"/>
                  </a:lnTo>
                  <a:lnTo>
                    <a:pt x="246" y="295"/>
                  </a:lnTo>
                  <a:lnTo>
                    <a:pt x="249" y="304"/>
                  </a:lnTo>
                  <a:lnTo>
                    <a:pt x="251" y="314"/>
                  </a:lnTo>
                  <a:lnTo>
                    <a:pt x="253" y="325"/>
                  </a:lnTo>
                  <a:lnTo>
                    <a:pt x="254" y="335"/>
                  </a:lnTo>
                  <a:lnTo>
                    <a:pt x="253" y="345"/>
                  </a:lnTo>
                  <a:lnTo>
                    <a:pt x="253" y="356"/>
                  </a:lnTo>
                  <a:lnTo>
                    <a:pt x="253" y="356"/>
                  </a:lnTo>
                  <a:lnTo>
                    <a:pt x="249" y="365"/>
                  </a:lnTo>
                  <a:lnTo>
                    <a:pt x="246" y="375"/>
                  </a:lnTo>
                  <a:lnTo>
                    <a:pt x="241" y="385"/>
                  </a:lnTo>
                  <a:lnTo>
                    <a:pt x="237" y="393"/>
                  </a:lnTo>
                  <a:lnTo>
                    <a:pt x="230" y="401"/>
                  </a:lnTo>
                  <a:lnTo>
                    <a:pt x="224" y="409"/>
                  </a:lnTo>
                  <a:lnTo>
                    <a:pt x="216" y="415"/>
                  </a:lnTo>
                  <a:lnTo>
                    <a:pt x="208" y="422"/>
                  </a:lnTo>
                  <a:lnTo>
                    <a:pt x="208" y="422"/>
                  </a:lnTo>
                  <a:lnTo>
                    <a:pt x="204" y="423"/>
                  </a:lnTo>
                  <a:lnTo>
                    <a:pt x="204" y="423"/>
                  </a:lnTo>
                  <a:lnTo>
                    <a:pt x="200" y="444"/>
                  </a:lnTo>
                  <a:lnTo>
                    <a:pt x="193" y="464"/>
                  </a:lnTo>
                  <a:lnTo>
                    <a:pt x="183" y="483"/>
                  </a:lnTo>
                  <a:lnTo>
                    <a:pt x="175" y="502"/>
                  </a:lnTo>
                  <a:lnTo>
                    <a:pt x="164" y="520"/>
                  </a:lnTo>
                  <a:lnTo>
                    <a:pt x="151" y="538"/>
                  </a:lnTo>
                  <a:lnTo>
                    <a:pt x="137" y="556"/>
                  </a:lnTo>
                  <a:lnTo>
                    <a:pt x="121" y="572"/>
                  </a:lnTo>
                  <a:lnTo>
                    <a:pt x="121" y="572"/>
                  </a:lnTo>
                  <a:lnTo>
                    <a:pt x="96" y="594"/>
                  </a:lnTo>
                  <a:lnTo>
                    <a:pt x="67" y="615"/>
                  </a:lnTo>
                  <a:lnTo>
                    <a:pt x="35" y="633"/>
                  </a:lnTo>
                  <a:lnTo>
                    <a:pt x="0" y="647"/>
                  </a:lnTo>
                  <a:lnTo>
                    <a:pt x="0" y="1818"/>
                  </a:lnTo>
                  <a:lnTo>
                    <a:pt x="0" y="1818"/>
                  </a:lnTo>
                  <a:lnTo>
                    <a:pt x="0" y="1832"/>
                  </a:lnTo>
                  <a:lnTo>
                    <a:pt x="1" y="1845"/>
                  </a:lnTo>
                  <a:lnTo>
                    <a:pt x="5" y="1856"/>
                  </a:lnTo>
                  <a:lnTo>
                    <a:pt x="9" y="1869"/>
                  </a:lnTo>
                  <a:lnTo>
                    <a:pt x="14" y="1880"/>
                  </a:lnTo>
                  <a:lnTo>
                    <a:pt x="22" y="1890"/>
                  </a:lnTo>
                  <a:lnTo>
                    <a:pt x="29" y="1900"/>
                  </a:lnTo>
                  <a:lnTo>
                    <a:pt x="37" y="1909"/>
                  </a:lnTo>
                  <a:lnTo>
                    <a:pt x="46" y="1917"/>
                  </a:lnTo>
                  <a:lnTo>
                    <a:pt x="56" y="1926"/>
                  </a:lnTo>
                  <a:lnTo>
                    <a:pt x="67" y="1932"/>
                  </a:lnTo>
                  <a:lnTo>
                    <a:pt x="79" y="1937"/>
                  </a:lnTo>
                  <a:lnTo>
                    <a:pt x="90" y="1942"/>
                  </a:lnTo>
                  <a:lnTo>
                    <a:pt x="103" y="1945"/>
                  </a:lnTo>
                  <a:lnTo>
                    <a:pt x="116" y="1946"/>
                  </a:lnTo>
                  <a:lnTo>
                    <a:pt x="129" y="1948"/>
                  </a:lnTo>
                  <a:lnTo>
                    <a:pt x="129" y="1948"/>
                  </a:lnTo>
                  <a:lnTo>
                    <a:pt x="141" y="1946"/>
                  </a:lnTo>
                  <a:lnTo>
                    <a:pt x="154" y="1945"/>
                  </a:lnTo>
                  <a:lnTo>
                    <a:pt x="167" y="1942"/>
                  </a:lnTo>
                  <a:lnTo>
                    <a:pt x="179" y="1937"/>
                  </a:lnTo>
                  <a:lnTo>
                    <a:pt x="190" y="1932"/>
                  </a:lnTo>
                  <a:lnTo>
                    <a:pt x="201" y="1926"/>
                  </a:lnTo>
                  <a:lnTo>
                    <a:pt x="211" y="1917"/>
                  </a:lnTo>
                  <a:lnTo>
                    <a:pt x="220" y="1909"/>
                  </a:lnTo>
                  <a:lnTo>
                    <a:pt x="229" y="1900"/>
                  </a:lnTo>
                  <a:lnTo>
                    <a:pt x="235" y="1890"/>
                  </a:lnTo>
                  <a:lnTo>
                    <a:pt x="241" y="1880"/>
                  </a:lnTo>
                  <a:lnTo>
                    <a:pt x="248" y="1869"/>
                  </a:lnTo>
                  <a:lnTo>
                    <a:pt x="251" y="1856"/>
                  </a:lnTo>
                  <a:lnTo>
                    <a:pt x="254" y="1845"/>
                  </a:lnTo>
                  <a:lnTo>
                    <a:pt x="258" y="1832"/>
                  </a:lnTo>
                  <a:lnTo>
                    <a:pt x="258" y="1818"/>
                  </a:lnTo>
                  <a:lnTo>
                    <a:pt x="258" y="875"/>
                  </a:lnTo>
                  <a:lnTo>
                    <a:pt x="306" y="875"/>
                  </a:lnTo>
                  <a:lnTo>
                    <a:pt x="306" y="1818"/>
                  </a:lnTo>
                  <a:lnTo>
                    <a:pt x="306" y="1818"/>
                  </a:lnTo>
                  <a:lnTo>
                    <a:pt x="307" y="1832"/>
                  </a:lnTo>
                  <a:lnTo>
                    <a:pt x="309" y="1845"/>
                  </a:lnTo>
                  <a:lnTo>
                    <a:pt x="312" y="1856"/>
                  </a:lnTo>
                  <a:lnTo>
                    <a:pt x="316" y="1869"/>
                  </a:lnTo>
                  <a:lnTo>
                    <a:pt x="322" y="1880"/>
                  </a:lnTo>
                  <a:lnTo>
                    <a:pt x="328" y="1890"/>
                  </a:lnTo>
                  <a:lnTo>
                    <a:pt x="335" y="1900"/>
                  </a:lnTo>
                  <a:lnTo>
                    <a:pt x="345" y="1909"/>
                  </a:lnTo>
                  <a:lnTo>
                    <a:pt x="353" y="1917"/>
                  </a:lnTo>
                  <a:lnTo>
                    <a:pt x="362" y="1926"/>
                  </a:lnTo>
                  <a:lnTo>
                    <a:pt x="374" y="1932"/>
                  </a:lnTo>
                  <a:lnTo>
                    <a:pt x="385" y="1937"/>
                  </a:lnTo>
                  <a:lnTo>
                    <a:pt x="396" y="1942"/>
                  </a:lnTo>
                  <a:lnTo>
                    <a:pt x="409" y="1945"/>
                  </a:lnTo>
                  <a:lnTo>
                    <a:pt x="422" y="1946"/>
                  </a:lnTo>
                  <a:lnTo>
                    <a:pt x="435" y="1948"/>
                  </a:lnTo>
                  <a:lnTo>
                    <a:pt x="435" y="1948"/>
                  </a:lnTo>
                  <a:lnTo>
                    <a:pt x="448" y="1946"/>
                  </a:lnTo>
                  <a:lnTo>
                    <a:pt x="461" y="1945"/>
                  </a:lnTo>
                  <a:lnTo>
                    <a:pt x="473" y="1942"/>
                  </a:lnTo>
                  <a:lnTo>
                    <a:pt x="485" y="1937"/>
                  </a:lnTo>
                  <a:lnTo>
                    <a:pt x="496" y="1932"/>
                  </a:lnTo>
                  <a:lnTo>
                    <a:pt x="507" y="1926"/>
                  </a:lnTo>
                  <a:lnTo>
                    <a:pt x="517" y="1917"/>
                  </a:lnTo>
                  <a:lnTo>
                    <a:pt x="527" y="1909"/>
                  </a:lnTo>
                  <a:lnTo>
                    <a:pt x="535" y="1900"/>
                  </a:lnTo>
                  <a:lnTo>
                    <a:pt x="543" y="1890"/>
                  </a:lnTo>
                  <a:lnTo>
                    <a:pt x="549" y="1880"/>
                  </a:lnTo>
                  <a:lnTo>
                    <a:pt x="554" y="1869"/>
                  </a:lnTo>
                  <a:lnTo>
                    <a:pt x="559" y="1856"/>
                  </a:lnTo>
                  <a:lnTo>
                    <a:pt x="562" y="1845"/>
                  </a:lnTo>
                  <a:lnTo>
                    <a:pt x="564" y="1832"/>
                  </a:lnTo>
                  <a:lnTo>
                    <a:pt x="564" y="1818"/>
                  </a:lnTo>
                  <a:lnTo>
                    <a:pt x="564" y="251"/>
                  </a:lnTo>
                  <a:lnTo>
                    <a:pt x="564" y="251"/>
                  </a:lnTo>
                  <a:lnTo>
                    <a:pt x="573" y="272"/>
                  </a:lnTo>
                  <a:lnTo>
                    <a:pt x="583" y="296"/>
                  </a:lnTo>
                  <a:lnTo>
                    <a:pt x="583" y="296"/>
                  </a:lnTo>
                  <a:lnTo>
                    <a:pt x="585" y="303"/>
                  </a:lnTo>
                  <a:lnTo>
                    <a:pt x="585" y="303"/>
                  </a:lnTo>
                  <a:lnTo>
                    <a:pt x="596" y="335"/>
                  </a:lnTo>
                  <a:lnTo>
                    <a:pt x="606" y="374"/>
                  </a:lnTo>
                  <a:lnTo>
                    <a:pt x="614" y="417"/>
                  </a:lnTo>
                  <a:lnTo>
                    <a:pt x="622" y="465"/>
                  </a:lnTo>
                  <a:lnTo>
                    <a:pt x="628" y="520"/>
                  </a:lnTo>
                  <a:lnTo>
                    <a:pt x="633" y="580"/>
                  </a:lnTo>
                  <a:lnTo>
                    <a:pt x="636" y="647"/>
                  </a:lnTo>
                  <a:lnTo>
                    <a:pt x="636" y="720"/>
                  </a:lnTo>
                  <a:lnTo>
                    <a:pt x="636" y="720"/>
                  </a:lnTo>
                  <a:lnTo>
                    <a:pt x="636" y="810"/>
                  </a:lnTo>
                  <a:lnTo>
                    <a:pt x="631" y="910"/>
                  </a:lnTo>
                  <a:lnTo>
                    <a:pt x="631" y="910"/>
                  </a:lnTo>
                  <a:lnTo>
                    <a:pt x="631" y="926"/>
                  </a:lnTo>
                  <a:lnTo>
                    <a:pt x="636" y="942"/>
                  </a:lnTo>
                  <a:lnTo>
                    <a:pt x="643" y="957"/>
                  </a:lnTo>
                  <a:lnTo>
                    <a:pt x="652" y="970"/>
                  </a:lnTo>
                  <a:lnTo>
                    <a:pt x="664" y="981"/>
                  </a:lnTo>
                  <a:lnTo>
                    <a:pt x="678" y="991"/>
                  </a:lnTo>
                  <a:lnTo>
                    <a:pt x="693" y="996"/>
                  </a:lnTo>
                  <a:lnTo>
                    <a:pt x="710" y="999"/>
                  </a:lnTo>
                  <a:lnTo>
                    <a:pt x="710" y="999"/>
                  </a:lnTo>
                  <a:lnTo>
                    <a:pt x="715" y="999"/>
                  </a:lnTo>
                  <a:lnTo>
                    <a:pt x="715" y="999"/>
                  </a:lnTo>
                  <a:lnTo>
                    <a:pt x="731" y="997"/>
                  </a:lnTo>
                  <a:lnTo>
                    <a:pt x="746" y="992"/>
                  </a:lnTo>
                  <a:lnTo>
                    <a:pt x="759" y="986"/>
                  </a:lnTo>
                  <a:lnTo>
                    <a:pt x="772" y="976"/>
                  </a:lnTo>
                  <a:lnTo>
                    <a:pt x="781" y="965"/>
                  </a:lnTo>
                  <a:lnTo>
                    <a:pt x="789" y="950"/>
                  </a:lnTo>
                  <a:lnTo>
                    <a:pt x="796" y="936"/>
                  </a:lnTo>
                  <a:lnTo>
                    <a:pt x="797" y="920"/>
                  </a:lnTo>
                  <a:lnTo>
                    <a:pt x="797" y="920"/>
                  </a:lnTo>
                  <a:lnTo>
                    <a:pt x="802" y="815"/>
                  </a:lnTo>
                  <a:lnTo>
                    <a:pt x="804" y="720"/>
                  </a:lnTo>
                  <a:lnTo>
                    <a:pt x="804" y="720"/>
                  </a:lnTo>
                  <a:lnTo>
                    <a:pt x="804" y="662"/>
                  </a:lnTo>
                  <a:lnTo>
                    <a:pt x="802" y="609"/>
                  </a:lnTo>
                  <a:lnTo>
                    <a:pt x="799" y="557"/>
                  </a:lnTo>
                  <a:lnTo>
                    <a:pt x="794" y="509"/>
                  </a:lnTo>
                  <a:lnTo>
                    <a:pt x="789" y="464"/>
                  </a:lnTo>
                  <a:lnTo>
                    <a:pt x="785" y="420"/>
                  </a:lnTo>
                  <a:lnTo>
                    <a:pt x="778" y="382"/>
                  </a:lnTo>
                  <a:lnTo>
                    <a:pt x="770" y="343"/>
                  </a:lnTo>
                  <a:lnTo>
                    <a:pt x="762" y="309"/>
                  </a:lnTo>
                  <a:lnTo>
                    <a:pt x="752" y="277"/>
                  </a:lnTo>
                  <a:lnTo>
                    <a:pt x="743" y="246"/>
                  </a:lnTo>
                  <a:lnTo>
                    <a:pt x="733" y="219"/>
                  </a:lnTo>
                  <a:lnTo>
                    <a:pt x="722" y="191"/>
                  </a:lnTo>
                  <a:lnTo>
                    <a:pt x="709" y="167"/>
                  </a:lnTo>
                  <a:lnTo>
                    <a:pt x="697" y="146"/>
                  </a:lnTo>
                  <a:lnTo>
                    <a:pt x="685" y="125"/>
                  </a:lnTo>
                  <a:lnTo>
                    <a:pt x="685" y="125"/>
                  </a:lnTo>
                  <a:lnTo>
                    <a:pt x="672" y="106"/>
                  </a:lnTo>
                  <a:lnTo>
                    <a:pt x="657" y="90"/>
                  </a:lnTo>
                  <a:lnTo>
                    <a:pt x="644" y="74"/>
                  </a:lnTo>
                  <a:lnTo>
                    <a:pt x="630" y="61"/>
                  </a:lnTo>
                  <a:lnTo>
                    <a:pt x="615" y="48"/>
                  </a:lnTo>
                  <a:lnTo>
                    <a:pt x="601" y="38"/>
                  </a:lnTo>
                  <a:lnTo>
                    <a:pt x="588" y="29"/>
                  </a:lnTo>
                  <a:lnTo>
                    <a:pt x="573" y="21"/>
                  </a:lnTo>
                  <a:lnTo>
                    <a:pt x="573" y="21"/>
                  </a:lnTo>
                  <a:lnTo>
                    <a:pt x="562" y="16"/>
                  </a:lnTo>
                  <a:lnTo>
                    <a:pt x="562" y="16"/>
                  </a:lnTo>
                  <a:lnTo>
                    <a:pt x="538" y="8"/>
                  </a:lnTo>
                  <a:lnTo>
                    <a:pt x="517" y="3"/>
                  </a:lnTo>
                  <a:lnTo>
                    <a:pt x="499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70" y="0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1803400" y="420688"/>
              <a:ext cx="357188" cy="411163"/>
            </a:xfrm>
            <a:custGeom>
              <a:avLst/>
              <a:gdLst>
                <a:gd name="T0" fmla="*/ 267 w 449"/>
                <a:gd name="T1" fmla="*/ 487 h 518"/>
                <a:gd name="T2" fmla="*/ 335 w 449"/>
                <a:gd name="T3" fmla="*/ 453 h 518"/>
                <a:gd name="T4" fmla="*/ 412 w 449"/>
                <a:gd name="T5" fmla="*/ 403 h 518"/>
                <a:gd name="T6" fmla="*/ 425 w 449"/>
                <a:gd name="T7" fmla="*/ 393 h 518"/>
                <a:gd name="T8" fmla="*/ 443 w 449"/>
                <a:gd name="T9" fmla="*/ 366 h 518"/>
                <a:gd name="T10" fmla="*/ 449 w 449"/>
                <a:gd name="T11" fmla="*/ 334 h 518"/>
                <a:gd name="T12" fmla="*/ 443 w 449"/>
                <a:gd name="T13" fmla="*/ 303 h 518"/>
                <a:gd name="T14" fmla="*/ 435 w 449"/>
                <a:gd name="T15" fmla="*/ 287 h 518"/>
                <a:gd name="T16" fmla="*/ 411 w 449"/>
                <a:gd name="T17" fmla="*/ 265 h 518"/>
                <a:gd name="T18" fmla="*/ 382 w 449"/>
                <a:gd name="T19" fmla="*/ 253 h 518"/>
                <a:gd name="T20" fmla="*/ 349 w 449"/>
                <a:gd name="T21" fmla="*/ 253 h 518"/>
                <a:gd name="T22" fmla="*/ 319 w 449"/>
                <a:gd name="T23" fmla="*/ 266 h 518"/>
                <a:gd name="T24" fmla="*/ 283 w 449"/>
                <a:gd name="T25" fmla="*/ 289 h 518"/>
                <a:gd name="T26" fmla="*/ 224 w 449"/>
                <a:gd name="T27" fmla="*/ 323 h 518"/>
                <a:gd name="T28" fmla="*/ 200 w 449"/>
                <a:gd name="T29" fmla="*/ 334 h 518"/>
                <a:gd name="T30" fmla="*/ 169 w 449"/>
                <a:gd name="T31" fmla="*/ 345 h 518"/>
                <a:gd name="T32" fmla="*/ 172 w 449"/>
                <a:gd name="T33" fmla="*/ 331 h 518"/>
                <a:gd name="T34" fmla="*/ 179 w 449"/>
                <a:gd name="T35" fmla="*/ 314 h 518"/>
                <a:gd name="T36" fmla="*/ 193 w 449"/>
                <a:gd name="T37" fmla="*/ 281 h 518"/>
                <a:gd name="T38" fmla="*/ 212 w 449"/>
                <a:gd name="T39" fmla="*/ 247 h 518"/>
                <a:gd name="T40" fmla="*/ 212 w 449"/>
                <a:gd name="T41" fmla="*/ 247 h 518"/>
                <a:gd name="T42" fmla="*/ 230 w 449"/>
                <a:gd name="T43" fmla="*/ 223 h 518"/>
                <a:gd name="T44" fmla="*/ 248 w 449"/>
                <a:gd name="T45" fmla="*/ 202 h 518"/>
                <a:gd name="T46" fmla="*/ 243 w 449"/>
                <a:gd name="T47" fmla="*/ 231 h 518"/>
                <a:gd name="T48" fmla="*/ 230 w 449"/>
                <a:gd name="T49" fmla="*/ 258 h 518"/>
                <a:gd name="T50" fmla="*/ 216 w 449"/>
                <a:gd name="T51" fmla="*/ 282 h 518"/>
                <a:gd name="T52" fmla="*/ 216 w 449"/>
                <a:gd name="T53" fmla="*/ 303 h 518"/>
                <a:gd name="T54" fmla="*/ 279 w 449"/>
                <a:gd name="T55" fmla="*/ 266 h 518"/>
                <a:gd name="T56" fmla="*/ 308 w 449"/>
                <a:gd name="T57" fmla="*/ 248 h 518"/>
                <a:gd name="T58" fmla="*/ 328 w 449"/>
                <a:gd name="T59" fmla="*/ 237 h 518"/>
                <a:gd name="T60" fmla="*/ 353 w 449"/>
                <a:gd name="T61" fmla="*/ 231 h 518"/>
                <a:gd name="T62" fmla="*/ 346 w 449"/>
                <a:gd name="T63" fmla="*/ 192 h 518"/>
                <a:gd name="T64" fmla="*/ 327 w 449"/>
                <a:gd name="T65" fmla="*/ 118 h 518"/>
                <a:gd name="T66" fmla="*/ 295 w 449"/>
                <a:gd name="T67" fmla="*/ 32 h 518"/>
                <a:gd name="T68" fmla="*/ 280 w 449"/>
                <a:gd name="T69" fmla="*/ 2 h 518"/>
                <a:gd name="T70" fmla="*/ 280 w 449"/>
                <a:gd name="T71" fmla="*/ 0 h 518"/>
                <a:gd name="T72" fmla="*/ 246 w 449"/>
                <a:gd name="T73" fmla="*/ 7 h 518"/>
                <a:gd name="T74" fmla="*/ 217 w 449"/>
                <a:gd name="T75" fmla="*/ 18 h 518"/>
                <a:gd name="T76" fmla="*/ 190 w 449"/>
                <a:gd name="T77" fmla="*/ 34 h 518"/>
                <a:gd name="T78" fmla="*/ 164 w 449"/>
                <a:gd name="T79" fmla="*/ 52 h 518"/>
                <a:gd name="T80" fmla="*/ 116 w 449"/>
                <a:gd name="T81" fmla="*/ 100 h 518"/>
                <a:gd name="T82" fmla="*/ 74 w 449"/>
                <a:gd name="T83" fmla="*/ 155 h 518"/>
                <a:gd name="T84" fmla="*/ 72 w 449"/>
                <a:gd name="T85" fmla="*/ 155 h 518"/>
                <a:gd name="T86" fmla="*/ 58 w 449"/>
                <a:gd name="T87" fmla="*/ 179 h 518"/>
                <a:gd name="T88" fmla="*/ 32 w 449"/>
                <a:gd name="T89" fmla="*/ 231 h 518"/>
                <a:gd name="T90" fmla="*/ 21 w 449"/>
                <a:gd name="T91" fmla="*/ 256 h 518"/>
                <a:gd name="T92" fmla="*/ 6 w 449"/>
                <a:gd name="T93" fmla="*/ 310 h 518"/>
                <a:gd name="T94" fmla="*/ 0 w 449"/>
                <a:gd name="T95" fmla="*/ 364 h 518"/>
                <a:gd name="T96" fmla="*/ 1 w 449"/>
                <a:gd name="T97" fmla="*/ 390 h 518"/>
                <a:gd name="T98" fmla="*/ 6 w 449"/>
                <a:gd name="T99" fmla="*/ 416 h 518"/>
                <a:gd name="T100" fmla="*/ 17 w 449"/>
                <a:gd name="T101" fmla="*/ 442 h 518"/>
                <a:gd name="T102" fmla="*/ 34 w 449"/>
                <a:gd name="T103" fmla="*/ 468 h 518"/>
                <a:gd name="T104" fmla="*/ 45 w 449"/>
                <a:gd name="T105" fmla="*/ 479 h 518"/>
                <a:gd name="T106" fmla="*/ 71 w 449"/>
                <a:gd name="T107" fmla="*/ 498 h 518"/>
                <a:gd name="T108" fmla="*/ 85 w 449"/>
                <a:gd name="T109" fmla="*/ 506 h 518"/>
                <a:gd name="T110" fmla="*/ 116 w 449"/>
                <a:gd name="T111" fmla="*/ 514 h 518"/>
                <a:gd name="T112" fmla="*/ 146 w 449"/>
                <a:gd name="T113" fmla="*/ 518 h 518"/>
                <a:gd name="T114" fmla="*/ 161 w 449"/>
                <a:gd name="T115" fmla="*/ 516 h 518"/>
                <a:gd name="T116" fmla="*/ 204 w 449"/>
                <a:gd name="T117" fmla="*/ 510 h 518"/>
                <a:gd name="T118" fmla="*/ 267 w 449"/>
                <a:gd name="T119" fmla="*/ 487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9" h="518">
                  <a:moveTo>
                    <a:pt x="267" y="487"/>
                  </a:moveTo>
                  <a:lnTo>
                    <a:pt x="267" y="487"/>
                  </a:lnTo>
                  <a:lnTo>
                    <a:pt x="299" y="471"/>
                  </a:lnTo>
                  <a:lnTo>
                    <a:pt x="335" y="453"/>
                  </a:lnTo>
                  <a:lnTo>
                    <a:pt x="372" y="431"/>
                  </a:lnTo>
                  <a:lnTo>
                    <a:pt x="412" y="403"/>
                  </a:lnTo>
                  <a:lnTo>
                    <a:pt x="412" y="403"/>
                  </a:lnTo>
                  <a:lnTo>
                    <a:pt x="425" y="393"/>
                  </a:lnTo>
                  <a:lnTo>
                    <a:pt x="435" y="381"/>
                  </a:lnTo>
                  <a:lnTo>
                    <a:pt x="443" y="366"/>
                  </a:lnTo>
                  <a:lnTo>
                    <a:pt x="448" y="350"/>
                  </a:lnTo>
                  <a:lnTo>
                    <a:pt x="449" y="334"/>
                  </a:lnTo>
                  <a:lnTo>
                    <a:pt x="448" y="318"/>
                  </a:lnTo>
                  <a:lnTo>
                    <a:pt x="443" y="303"/>
                  </a:lnTo>
                  <a:lnTo>
                    <a:pt x="435" y="287"/>
                  </a:lnTo>
                  <a:lnTo>
                    <a:pt x="435" y="287"/>
                  </a:lnTo>
                  <a:lnTo>
                    <a:pt x="424" y="274"/>
                  </a:lnTo>
                  <a:lnTo>
                    <a:pt x="411" y="265"/>
                  </a:lnTo>
                  <a:lnTo>
                    <a:pt x="396" y="256"/>
                  </a:lnTo>
                  <a:lnTo>
                    <a:pt x="382" y="253"/>
                  </a:lnTo>
                  <a:lnTo>
                    <a:pt x="366" y="252"/>
                  </a:lnTo>
                  <a:lnTo>
                    <a:pt x="349" y="253"/>
                  </a:lnTo>
                  <a:lnTo>
                    <a:pt x="333" y="258"/>
                  </a:lnTo>
                  <a:lnTo>
                    <a:pt x="319" y="266"/>
                  </a:lnTo>
                  <a:lnTo>
                    <a:pt x="319" y="266"/>
                  </a:lnTo>
                  <a:lnTo>
                    <a:pt x="283" y="289"/>
                  </a:lnTo>
                  <a:lnTo>
                    <a:pt x="251" y="308"/>
                  </a:lnTo>
                  <a:lnTo>
                    <a:pt x="224" y="323"/>
                  </a:lnTo>
                  <a:lnTo>
                    <a:pt x="200" y="334"/>
                  </a:lnTo>
                  <a:lnTo>
                    <a:pt x="200" y="334"/>
                  </a:lnTo>
                  <a:lnTo>
                    <a:pt x="183" y="340"/>
                  </a:lnTo>
                  <a:lnTo>
                    <a:pt x="169" y="345"/>
                  </a:lnTo>
                  <a:lnTo>
                    <a:pt x="169" y="345"/>
                  </a:lnTo>
                  <a:lnTo>
                    <a:pt x="172" y="331"/>
                  </a:lnTo>
                  <a:lnTo>
                    <a:pt x="179" y="314"/>
                  </a:lnTo>
                  <a:lnTo>
                    <a:pt x="179" y="314"/>
                  </a:lnTo>
                  <a:lnTo>
                    <a:pt x="185" y="298"/>
                  </a:lnTo>
                  <a:lnTo>
                    <a:pt x="193" y="281"/>
                  </a:lnTo>
                  <a:lnTo>
                    <a:pt x="203" y="263"/>
                  </a:lnTo>
                  <a:lnTo>
                    <a:pt x="212" y="247"/>
                  </a:lnTo>
                  <a:lnTo>
                    <a:pt x="212" y="247"/>
                  </a:lnTo>
                  <a:lnTo>
                    <a:pt x="212" y="247"/>
                  </a:lnTo>
                  <a:lnTo>
                    <a:pt x="212" y="247"/>
                  </a:lnTo>
                  <a:lnTo>
                    <a:pt x="230" y="223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46" y="216"/>
                  </a:lnTo>
                  <a:lnTo>
                    <a:pt x="243" y="231"/>
                  </a:lnTo>
                  <a:lnTo>
                    <a:pt x="238" y="245"/>
                  </a:lnTo>
                  <a:lnTo>
                    <a:pt x="230" y="258"/>
                  </a:lnTo>
                  <a:lnTo>
                    <a:pt x="230" y="258"/>
                  </a:lnTo>
                  <a:lnTo>
                    <a:pt x="216" y="282"/>
                  </a:lnTo>
                  <a:lnTo>
                    <a:pt x="216" y="303"/>
                  </a:lnTo>
                  <a:lnTo>
                    <a:pt x="216" y="303"/>
                  </a:lnTo>
                  <a:lnTo>
                    <a:pt x="254" y="282"/>
                  </a:lnTo>
                  <a:lnTo>
                    <a:pt x="279" y="266"/>
                  </a:lnTo>
                  <a:lnTo>
                    <a:pt x="308" y="248"/>
                  </a:lnTo>
                  <a:lnTo>
                    <a:pt x="308" y="248"/>
                  </a:lnTo>
                  <a:lnTo>
                    <a:pt x="317" y="242"/>
                  </a:lnTo>
                  <a:lnTo>
                    <a:pt x="328" y="237"/>
                  </a:lnTo>
                  <a:lnTo>
                    <a:pt x="341" y="234"/>
                  </a:lnTo>
                  <a:lnTo>
                    <a:pt x="353" y="231"/>
                  </a:lnTo>
                  <a:lnTo>
                    <a:pt x="353" y="231"/>
                  </a:lnTo>
                  <a:lnTo>
                    <a:pt x="346" y="192"/>
                  </a:lnTo>
                  <a:lnTo>
                    <a:pt x="337" y="153"/>
                  </a:lnTo>
                  <a:lnTo>
                    <a:pt x="327" y="118"/>
                  </a:lnTo>
                  <a:lnTo>
                    <a:pt x="316" y="86"/>
                  </a:lnTo>
                  <a:lnTo>
                    <a:pt x="295" y="3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62" y="2"/>
                  </a:lnTo>
                  <a:lnTo>
                    <a:pt x="246" y="7"/>
                  </a:lnTo>
                  <a:lnTo>
                    <a:pt x="232" y="12"/>
                  </a:lnTo>
                  <a:lnTo>
                    <a:pt x="217" y="18"/>
                  </a:lnTo>
                  <a:lnTo>
                    <a:pt x="203" y="26"/>
                  </a:lnTo>
                  <a:lnTo>
                    <a:pt x="190" y="34"/>
                  </a:lnTo>
                  <a:lnTo>
                    <a:pt x="164" y="52"/>
                  </a:lnTo>
                  <a:lnTo>
                    <a:pt x="164" y="52"/>
                  </a:lnTo>
                  <a:lnTo>
                    <a:pt x="138" y="74"/>
                  </a:lnTo>
                  <a:lnTo>
                    <a:pt x="116" y="100"/>
                  </a:lnTo>
                  <a:lnTo>
                    <a:pt x="93" y="126"/>
                  </a:lnTo>
                  <a:lnTo>
                    <a:pt x="74" y="155"/>
                  </a:lnTo>
                  <a:lnTo>
                    <a:pt x="74" y="155"/>
                  </a:lnTo>
                  <a:lnTo>
                    <a:pt x="72" y="155"/>
                  </a:lnTo>
                  <a:lnTo>
                    <a:pt x="72" y="155"/>
                  </a:lnTo>
                  <a:lnTo>
                    <a:pt x="58" y="179"/>
                  </a:lnTo>
                  <a:lnTo>
                    <a:pt x="45" y="205"/>
                  </a:lnTo>
                  <a:lnTo>
                    <a:pt x="32" y="231"/>
                  </a:lnTo>
                  <a:lnTo>
                    <a:pt x="21" y="256"/>
                  </a:lnTo>
                  <a:lnTo>
                    <a:pt x="21" y="256"/>
                  </a:lnTo>
                  <a:lnTo>
                    <a:pt x="13" y="282"/>
                  </a:lnTo>
                  <a:lnTo>
                    <a:pt x="6" y="310"/>
                  </a:lnTo>
                  <a:lnTo>
                    <a:pt x="1" y="337"/>
                  </a:lnTo>
                  <a:lnTo>
                    <a:pt x="0" y="364"/>
                  </a:lnTo>
                  <a:lnTo>
                    <a:pt x="0" y="364"/>
                  </a:lnTo>
                  <a:lnTo>
                    <a:pt x="1" y="390"/>
                  </a:lnTo>
                  <a:lnTo>
                    <a:pt x="3" y="403"/>
                  </a:lnTo>
                  <a:lnTo>
                    <a:pt x="6" y="416"/>
                  </a:lnTo>
                  <a:lnTo>
                    <a:pt x="11" y="429"/>
                  </a:lnTo>
                  <a:lnTo>
                    <a:pt x="17" y="442"/>
                  </a:lnTo>
                  <a:lnTo>
                    <a:pt x="24" y="455"/>
                  </a:lnTo>
                  <a:lnTo>
                    <a:pt x="34" y="468"/>
                  </a:lnTo>
                  <a:lnTo>
                    <a:pt x="34" y="468"/>
                  </a:lnTo>
                  <a:lnTo>
                    <a:pt x="45" y="479"/>
                  </a:lnTo>
                  <a:lnTo>
                    <a:pt x="58" y="490"/>
                  </a:lnTo>
                  <a:lnTo>
                    <a:pt x="71" y="498"/>
                  </a:lnTo>
                  <a:lnTo>
                    <a:pt x="85" y="506"/>
                  </a:lnTo>
                  <a:lnTo>
                    <a:pt x="85" y="506"/>
                  </a:lnTo>
                  <a:lnTo>
                    <a:pt x="101" y="511"/>
                  </a:lnTo>
                  <a:lnTo>
                    <a:pt x="116" y="514"/>
                  </a:lnTo>
                  <a:lnTo>
                    <a:pt x="130" y="516"/>
                  </a:lnTo>
                  <a:lnTo>
                    <a:pt x="146" y="518"/>
                  </a:lnTo>
                  <a:lnTo>
                    <a:pt x="146" y="518"/>
                  </a:lnTo>
                  <a:lnTo>
                    <a:pt x="161" y="516"/>
                  </a:lnTo>
                  <a:lnTo>
                    <a:pt x="175" y="514"/>
                  </a:lnTo>
                  <a:lnTo>
                    <a:pt x="204" y="510"/>
                  </a:lnTo>
                  <a:lnTo>
                    <a:pt x="235" y="500"/>
                  </a:lnTo>
                  <a:lnTo>
                    <a:pt x="267" y="487"/>
                  </a:lnTo>
                  <a:lnTo>
                    <a:pt x="267" y="487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组合 114"/>
          <p:cNvGrpSpPr/>
          <p:nvPr userDrawn="1"/>
        </p:nvGrpSpPr>
        <p:grpSpPr>
          <a:xfrm>
            <a:off x="922606" y="5543798"/>
            <a:ext cx="555140" cy="1169761"/>
            <a:chOff x="2863850" y="0"/>
            <a:chExt cx="933450" cy="1966913"/>
          </a:xfrm>
        </p:grpSpPr>
        <p:sp>
          <p:nvSpPr>
            <p:cNvPr id="25" name="Freeform 11"/>
            <p:cNvSpPr>
              <a:spLocks/>
            </p:cNvSpPr>
            <p:nvPr/>
          </p:nvSpPr>
          <p:spPr bwMode="auto">
            <a:xfrm>
              <a:off x="2874963" y="747713"/>
              <a:ext cx="209550" cy="158750"/>
            </a:xfrm>
            <a:custGeom>
              <a:avLst/>
              <a:gdLst>
                <a:gd name="T0" fmla="*/ 265 w 265"/>
                <a:gd name="T1" fmla="*/ 164 h 200"/>
                <a:gd name="T2" fmla="*/ 265 w 265"/>
                <a:gd name="T3" fmla="*/ 119 h 200"/>
                <a:gd name="T4" fmla="*/ 265 w 265"/>
                <a:gd name="T5" fmla="*/ 119 h 200"/>
                <a:gd name="T6" fmla="*/ 240 w 265"/>
                <a:gd name="T7" fmla="*/ 124 h 200"/>
                <a:gd name="T8" fmla="*/ 216 w 265"/>
                <a:gd name="T9" fmla="*/ 126 h 200"/>
                <a:gd name="T10" fmla="*/ 216 w 265"/>
                <a:gd name="T11" fmla="*/ 126 h 200"/>
                <a:gd name="T12" fmla="*/ 216 w 265"/>
                <a:gd name="T13" fmla="*/ 126 h 200"/>
                <a:gd name="T14" fmla="*/ 216 w 265"/>
                <a:gd name="T15" fmla="*/ 126 h 200"/>
                <a:gd name="T16" fmla="*/ 198 w 265"/>
                <a:gd name="T17" fmla="*/ 124 h 200"/>
                <a:gd name="T18" fmla="*/ 181 w 265"/>
                <a:gd name="T19" fmla="*/ 122 h 200"/>
                <a:gd name="T20" fmla="*/ 165 w 265"/>
                <a:gd name="T21" fmla="*/ 117 h 200"/>
                <a:gd name="T22" fmla="*/ 148 w 265"/>
                <a:gd name="T23" fmla="*/ 113 h 200"/>
                <a:gd name="T24" fmla="*/ 148 w 265"/>
                <a:gd name="T25" fmla="*/ 113 h 200"/>
                <a:gd name="T26" fmla="*/ 131 w 265"/>
                <a:gd name="T27" fmla="*/ 105 h 200"/>
                <a:gd name="T28" fmla="*/ 115 w 265"/>
                <a:gd name="T29" fmla="*/ 93 h 200"/>
                <a:gd name="T30" fmla="*/ 100 w 265"/>
                <a:gd name="T31" fmla="*/ 82 h 200"/>
                <a:gd name="T32" fmla="*/ 87 w 265"/>
                <a:gd name="T33" fmla="*/ 67 h 200"/>
                <a:gd name="T34" fmla="*/ 87 w 265"/>
                <a:gd name="T35" fmla="*/ 67 h 200"/>
                <a:gd name="T36" fmla="*/ 76 w 265"/>
                <a:gd name="T37" fmla="*/ 53 h 200"/>
                <a:gd name="T38" fmla="*/ 68 w 265"/>
                <a:gd name="T39" fmla="*/ 37 h 200"/>
                <a:gd name="T40" fmla="*/ 60 w 265"/>
                <a:gd name="T41" fmla="*/ 19 h 200"/>
                <a:gd name="T42" fmla="*/ 55 w 265"/>
                <a:gd name="T43" fmla="*/ 0 h 200"/>
                <a:gd name="T44" fmla="*/ 0 w 265"/>
                <a:gd name="T45" fmla="*/ 198 h 200"/>
                <a:gd name="T46" fmla="*/ 0 w 265"/>
                <a:gd name="T47" fmla="*/ 198 h 200"/>
                <a:gd name="T48" fmla="*/ 42 w 265"/>
                <a:gd name="T49" fmla="*/ 200 h 200"/>
                <a:gd name="T50" fmla="*/ 42 w 265"/>
                <a:gd name="T51" fmla="*/ 200 h 200"/>
                <a:gd name="T52" fmla="*/ 76 w 265"/>
                <a:gd name="T53" fmla="*/ 198 h 200"/>
                <a:gd name="T54" fmla="*/ 110 w 265"/>
                <a:gd name="T55" fmla="*/ 196 h 200"/>
                <a:gd name="T56" fmla="*/ 140 w 265"/>
                <a:gd name="T57" fmla="*/ 193 h 200"/>
                <a:gd name="T58" fmla="*/ 169 w 265"/>
                <a:gd name="T59" fmla="*/ 190 h 200"/>
                <a:gd name="T60" fmla="*/ 195 w 265"/>
                <a:gd name="T61" fmla="*/ 185 h 200"/>
                <a:gd name="T62" fmla="*/ 221 w 265"/>
                <a:gd name="T63" fmla="*/ 179 h 200"/>
                <a:gd name="T64" fmla="*/ 244 w 265"/>
                <a:gd name="T65" fmla="*/ 171 h 200"/>
                <a:gd name="T66" fmla="*/ 265 w 265"/>
                <a:gd name="T67" fmla="*/ 164 h 200"/>
                <a:gd name="T68" fmla="*/ 265 w 265"/>
                <a:gd name="T69" fmla="*/ 16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5" h="200">
                  <a:moveTo>
                    <a:pt x="265" y="164"/>
                  </a:moveTo>
                  <a:lnTo>
                    <a:pt x="265" y="119"/>
                  </a:lnTo>
                  <a:lnTo>
                    <a:pt x="265" y="119"/>
                  </a:lnTo>
                  <a:lnTo>
                    <a:pt x="240" y="124"/>
                  </a:lnTo>
                  <a:lnTo>
                    <a:pt x="216" y="126"/>
                  </a:lnTo>
                  <a:lnTo>
                    <a:pt x="216" y="126"/>
                  </a:lnTo>
                  <a:lnTo>
                    <a:pt x="216" y="126"/>
                  </a:lnTo>
                  <a:lnTo>
                    <a:pt x="216" y="126"/>
                  </a:lnTo>
                  <a:lnTo>
                    <a:pt x="198" y="124"/>
                  </a:lnTo>
                  <a:lnTo>
                    <a:pt x="181" y="122"/>
                  </a:lnTo>
                  <a:lnTo>
                    <a:pt x="165" y="117"/>
                  </a:lnTo>
                  <a:lnTo>
                    <a:pt x="148" y="113"/>
                  </a:lnTo>
                  <a:lnTo>
                    <a:pt x="148" y="113"/>
                  </a:lnTo>
                  <a:lnTo>
                    <a:pt x="131" y="105"/>
                  </a:lnTo>
                  <a:lnTo>
                    <a:pt x="115" y="93"/>
                  </a:lnTo>
                  <a:lnTo>
                    <a:pt x="100" y="82"/>
                  </a:lnTo>
                  <a:lnTo>
                    <a:pt x="87" y="67"/>
                  </a:lnTo>
                  <a:lnTo>
                    <a:pt x="87" y="67"/>
                  </a:lnTo>
                  <a:lnTo>
                    <a:pt x="76" y="53"/>
                  </a:lnTo>
                  <a:lnTo>
                    <a:pt x="68" y="37"/>
                  </a:lnTo>
                  <a:lnTo>
                    <a:pt x="60" y="19"/>
                  </a:lnTo>
                  <a:lnTo>
                    <a:pt x="55" y="0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42" y="200"/>
                  </a:lnTo>
                  <a:lnTo>
                    <a:pt x="42" y="200"/>
                  </a:lnTo>
                  <a:lnTo>
                    <a:pt x="76" y="198"/>
                  </a:lnTo>
                  <a:lnTo>
                    <a:pt x="110" y="196"/>
                  </a:lnTo>
                  <a:lnTo>
                    <a:pt x="140" y="193"/>
                  </a:lnTo>
                  <a:lnTo>
                    <a:pt x="169" y="190"/>
                  </a:lnTo>
                  <a:lnTo>
                    <a:pt x="195" y="185"/>
                  </a:lnTo>
                  <a:lnTo>
                    <a:pt x="221" y="179"/>
                  </a:lnTo>
                  <a:lnTo>
                    <a:pt x="244" y="171"/>
                  </a:lnTo>
                  <a:lnTo>
                    <a:pt x="265" y="164"/>
                  </a:lnTo>
                  <a:lnTo>
                    <a:pt x="265" y="164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2"/>
            <p:cNvSpPr>
              <a:spLocks/>
            </p:cNvSpPr>
            <p:nvPr/>
          </p:nvSpPr>
          <p:spPr bwMode="auto">
            <a:xfrm>
              <a:off x="2863850" y="939800"/>
              <a:ext cx="220663" cy="227013"/>
            </a:xfrm>
            <a:custGeom>
              <a:avLst/>
              <a:gdLst>
                <a:gd name="T0" fmla="*/ 56 w 279"/>
                <a:gd name="T1" fmla="*/ 30 h 285"/>
                <a:gd name="T2" fmla="*/ 56 w 279"/>
                <a:gd name="T3" fmla="*/ 30 h 285"/>
                <a:gd name="T4" fmla="*/ 56 w 279"/>
                <a:gd name="T5" fmla="*/ 30 h 285"/>
                <a:gd name="T6" fmla="*/ 56 w 279"/>
                <a:gd name="T7" fmla="*/ 30 h 285"/>
                <a:gd name="T8" fmla="*/ 0 w 279"/>
                <a:gd name="T9" fmla="*/ 29 h 285"/>
                <a:gd name="T10" fmla="*/ 0 w 279"/>
                <a:gd name="T11" fmla="*/ 29 h 285"/>
                <a:gd name="T12" fmla="*/ 0 w 279"/>
                <a:gd name="T13" fmla="*/ 48 h 285"/>
                <a:gd name="T14" fmla="*/ 1 w 279"/>
                <a:gd name="T15" fmla="*/ 69 h 285"/>
                <a:gd name="T16" fmla="*/ 5 w 279"/>
                <a:gd name="T17" fmla="*/ 87 h 285"/>
                <a:gd name="T18" fmla="*/ 9 w 279"/>
                <a:gd name="T19" fmla="*/ 106 h 285"/>
                <a:gd name="T20" fmla="*/ 16 w 279"/>
                <a:gd name="T21" fmla="*/ 124 h 285"/>
                <a:gd name="T22" fmla="*/ 24 w 279"/>
                <a:gd name="T23" fmla="*/ 141 h 285"/>
                <a:gd name="T24" fmla="*/ 34 w 279"/>
                <a:gd name="T25" fmla="*/ 157 h 285"/>
                <a:gd name="T26" fmla="*/ 43 w 279"/>
                <a:gd name="T27" fmla="*/ 174 h 285"/>
                <a:gd name="T28" fmla="*/ 55 w 279"/>
                <a:gd name="T29" fmla="*/ 190 h 285"/>
                <a:gd name="T30" fmla="*/ 69 w 279"/>
                <a:gd name="T31" fmla="*/ 203 h 285"/>
                <a:gd name="T32" fmla="*/ 82 w 279"/>
                <a:gd name="T33" fmla="*/ 217 h 285"/>
                <a:gd name="T34" fmla="*/ 98 w 279"/>
                <a:gd name="T35" fmla="*/ 228 h 285"/>
                <a:gd name="T36" fmla="*/ 114 w 279"/>
                <a:gd name="T37" fmla="*/ 238 h 285"/>
                <a:gd name="T38" fmla="*/ 132 w 279"/>
                <a:gd name="T39" fmla="*/ 248 h 285"/>
                <a:gd name="T40" fmla="*/ 151 w 279"/>
                <a:gd name="T41" fmla="*/ 256 h 285"/>
                <a:gd name="T42" fmla="*/ 171 w 279"/>
                <a:gd name="T43" fmla="*/ 262 h 285"/>
                <a:gd name="T44" fmla="*/ 220 w 279"/>
                <a:gd name="T45" fmla="*/ 275 h 285"/>
                <a:gd name="T46" fmla="*/ 220 w 279"/>
                <a:gd name="T47" fmla="*/ 275 h 285"/>
                <a:gd name="T48" fmla="*/ 235 w 279"/>
                <a:gd name="T49" fmla="*/ 280 h 285"/>
                <a:gd name="T50" fmla="*/ 250 w 279"/>
                <a:gd name="T51" fmla="*/ 282 h 285"/>
                <a:gd name="T52" fmla="*/ 279 w 279"/>
                <a:gd name="T53" fmla="*/ 285 h 285"/>
                <a:gd name="T54" fmla="*/ 279 w 279"/>
                <a:gd name="T55" fmla="*/ 0 h 285"/>
                <a:gd name="T56" fmla="*/ 279 w 279"/>
                <a:gd name="T57" fmla="*/ 0 h 285"/>
                <a:gd name="T58" fmla="*/ 256 w 279"/>
                <a:gd name="T59" fmla="*/ 6 h 285"/>
                <a:gd name="T60" fmla="*/ 230 w 279"/>
                <a:gd name="T61" fmla="*/ 12 h 285"/>
                <a:gd name="T62" fmla="*/ 204 w 279"/>
                <a:gd name="T63" fmla="*/ 17 h 285"/>
                <a:gd name="T64" fmla="*/ 179 w 279"/>
                <a:gd name="T65" fmla="*/ 22 h 285"/>
                <a:gd name="T66" fmla="*/ 150 w 279"/>
                <a:gd name="T67" fmla="*/ 25 h 285"/>
                <a:gd name="T68" fmla="*/ 121 w 279"/>
                <a:gd name="T69" fmla="*/ 29 h 285"/>
                <a:gd name="T70" fmla="*/ 88 w 279"/>
                <a:gd name="T71" fmla="*/ 30 h 285"/>
                <a:gd name="T72" fmla="*/ 56 w 279"/>
                <a:gd name="T73" fmla="*/ 30 h 285"/>
                <a:gd name="T74" fmla="*/ 56 w 279"/>
                <a:gd name="T75" fmla="*/ 3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9" h="285">
                  <a:moveTo>
                    <a:pt x="56" y="30"/>
                  </a:moveTo>
                  <a:lnTo>
                    <a:pt x="56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48"/>
                  </a:lnTo>
                  <a:lnTo>
                    <a:pt x="1" y="69"/>
                  </a:lnTo>
                  <a:lnTo>
                    <a:pt x="5" y="87"/>
                  </a:lnTo>
                  <a:lnTo>
                    <a:pt x="9" y="106"/>
                  </a:lnTo>
                  <a:lnTo>
                    <a:pt x="16" y="124"/>
                  </a:lnTo>
                  <a:lnTo>
                    <a:pt x="24" y="141"/>
                  </a:lnTo>
                  <a:lnTo>
                    <a:pt x="34" y="157"/>
                  </a:lnTo>
                  <a:lnTo>
                    <a:pt x="43" y="174"/>
                  </a:lnTo>
                  <a:lnTo>
                    <a:pt x="55" y="190"/>
                  </a:lnTo>
                  <a:lnTo>
                    <a:pt x="69" y="203"/>
                  </a:lnTo>
                  <a:lnTo>
                    <a:pt x="82" y="217"/>
                  </a:lnTo>
                  <a:lnTo>
                    <a:pt x="98" y="228"/>
                  </a:lnTo>
                  <a:lnTo>
                    <a:pt x="114" y="238"/>
                  </a:lnTo>
                  <a:lnTo>
                    <a:pt x="132" y="248"/>
                  </a:lnTo>
                  <a:lnTo>
                    <a:pt x="151" y="256"/>
                  </a:lnTo>
                  <a:lnTo>
                    <a:pt x="171" y="262"/>
                  </a:lnTo>
                  <a:lnTo>
                    <a:pt x="220" y="275"/>
                  </a:lnTo>
                  <a:lnTo>
                    <a:pt x="220" y="275"/>
                  </a:lnTo>
                  <a:lnTo>
                    <a:pt x="235" y="280"/>
                  </a:lnTo>
                  <a:lnTo>
                    <a:pt x="250" y="282"/>
                  </a:lnTo>
                  <a:lnTo>
                    <a:pt x="279" y="285"/>
                  </a:lnTo>
                  <a:lnTo>
                    <a:pt x="279" y="0"/>
                  </a:lnTo>
                  <a:lnTo>
                    <a:pt x="279" y="0"/>
                  </a:lnTo>
                  <a:lnTo>
                    <a:pt x="256" y="6"/>
                  </a:lnTo>
                  <a:lnTo>
                    <a:pt x="230" y="12"/>
                  </a:lnTo>
                  <a:lnTo>
                    <a:pt x="204" y="17"/>
                  </a:lnTo>
                  <a:lnTo>
                    <a:pt x="179" y="22"/>
                  </a:lnTo>
                  <a:lnTo>
                    <a:pt x="150" y="25"/>
                  </a:lnTo>
                  <a:lnTo>
                    <a:pt x="121" y="29"/>
                  </a:lnTo>
                  <a:lnTo>
                    <a:pt x="88" y="30"/>
                  </a:lnTo>
                  <a:lnTo>
                    <a:pt x="56" y="30"/>
                  </a:lnTo>
                  <a:lnTo>
                    <a:pt x="56" y="3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3"/>
            <p:cNvSpPr>
              <a:spLocks/>
            </p:cNvSpPr>
            <p:nvPr/>
          </p:nvSpPr>
          <p:spPr bwMode="auto">
            <a:xfrm>
              <a:off x="3101975" y="808038"/>
              <a:ext cx="76200" cy="63500"/>
            </a:xfrm>
            <a:custGeom>
              <a:avLst/>
              <a:gdLst>
                <a:gd name="T0" fmla="*/ 97 w 97"/>
                <a:gd name="T1" fmla="*/ 0 h 79"/>
                <a:gd name="T2" fmla="*/ 97 w 97"/>
                <a:gd name="T3" fmla="*/ 0 h 79"/>
                <a:gd name="T4" fmla="*/ 60 w 97"/>
                <a:gd name="T5" fmla="*/ 17 h 79"/>
                <a:gd name="T6" fmla="*/ 60 w 97"/>
                <a:gd name="T7" fmla="*/ 17 h 79"/>
                <a:gd name="T8" fmla="*/ 29 w 97"/>
                <a:gd name="T9" fmla="*/ 30 h 79"/>
                <a:gd name="T10" fmla="*/ 0 w 97"/>
                <a:gd name="T11" fmla="*/ 38 h 79"/>
                <a:gd name="T12" fmla="*/ 0 w 97"/>
                <a:gd name="T13" fmla="*/ 79 h 79"/>
                <a:gd name="T14" fmla="*/ 0 w 97"/>
                <a:gd name="T15" fmla="*/ 79 h 79"/>
                <a:gd name="T16" fmla="*/ 21 w 97"/>
                <a:gd name="T17" fmla="*/ 67 h 79"/>
                <a:gd name="T18" fmla="*/ 41 w 97"/>
                <a:gd name="T19" fmla="*/ 56 h 79"/>
                <a:gd name="T20" fmla="*/ 57 w 97"/>
                <a:gd name="T21" fmla="*/ 43 h 79"/>
                <a:gd name="T22" fmla="*/ 71 w 97"/>
                <a:gd name="T23" fmla="*/ 30 h 79"/>
                <a:gd name="T24" fmla="*/ 71 w 97"/>
                <a:gd name="T25" fmla="*/ 30 h 79"/>
                <a:gd name="T26" fmla="*/ 86 w 97"/>
                <a:gd name="T27" fmla="*/ 16 h 79"/>
                <a:gd name="T28" fmla="*/ 97 w 97"/>
                <a:gd name="T29" fmla="*/ 0 h 79"/>
                <a:gd name="T30" fmla="*/ 97 w 97"/>
                <a:gd name="T3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79">
                  <a:moveTo>
                    <a:pt x="97" y="0"/>
                  </a:moveTo>
                  <a:lnTo>
                    <a:pt x="97" y="0"/>
                  </a:lnTo>
                  <a:lnTo>
                    <a:pt x="60" y="17"/>
                  </a:lnTo>
                  <a:lnTo>
                    <a:pt x="60" y="17"/>
                  </a:lnTo>
                  <a:lnTo>
                    <a:pt x="29" y="30"/>
                  </a:lnTo>
                  <a:lnTo>
                    <a:pt x="0" y="38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21" y="67"/>
                  </a:lnTo>
                  <a:lnTo>
                    <a:pt x="41" y="56"/>
                  </a:lnTo>
                  <a:lnTo>
                    <a:pt x="57" y="43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86" y="16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3140075" y="0"/>
              <a:ext cx="371475" cy="371475"/>
            </a:xfrm>
            <a:custGeom>
              <a:avLst/>
              <a:gdLst>
                <a:gd name="T0" fmla="*/ 233 w 469"/>
                <a:gd name="T1" fmla="*/ 469 h 469"/>
                <a:gd name="T2" fmla="*/ 282 w 469"/>
                <a:gd name="T3" fmla="*/ 464 h 469"/>
                <a:gd name="T4" fmla="*/ 325 w 469"/>
                <a:gd name="T5" fmla="*/ 451 h 469"/>
                <a:gd name="T6" fmla="*/ 366 w 469"/>
                <a:gd name="T7" fmla="*/ 429 h 469"/>
                <a:gd name="T8" fmla="*/ 399 w 469"/>
                <a:gd name="T9" fmla="*/ 401 h 469"/>
                <a:gd name="T10" fmla="*/ 428 w 469"/>
                <a:gd name="T11" fmla="*/ 366 h 469"/>
                <a:gd name="T12" fmla="*/ 451 w 469"/>
                <a:gd name="T13" fmla="*/ 326 h 469"/>
                <a:gd name="T14" fmla="*/ 464 w 469"/>
                <a:gd name="T15" fmla="*/ 282 h 469"/>
                <a:gd name="T16" fmla="*/ 469 w 469"/>
                <a:gd name="T17" fmla="*/ 234 h 469"/>
                <a:gd name="T18" fmla="*/ 467 w 469"/>
                <a:gd name="T19" fmla="*/ 211 h 469"/>
                <a:gd name="T20" fmla="*/ 459 w 469"/>
                <a:gd name="T21" fmla="*/ 164 h 469"/>
                <a:gd name="T22" fmla="*/ 441 w 469"/>
                <a:gd name="T23" fmla="*/ 122 h 469"/>
                <a:gd name="T24" fmla="*/ 416 w 469"/>
                <a:gd name="T25" fmla="*/ 85 h 469"/>
                <a:gd name="T26" fmla="*/ 383 w 469"/>
                <a:gd name="T27" fmla="*/ 53 h 469"/>
                <a:gd name="T28" fmla="*/ 346 w 469"/>
                <a:gd name="T29" fmla="*/ 27 h 469"/>
                <a:gd name="T30" fmla="*/ 304 w 469"/>
                <a:gd name="T31" fmla="*/ 10 h 469"/>
                <a:gd name="T32" fmla="*/ 258 w 469"/>
                <a:gd name="T33" fmla="*/ 0 h 469"/>
                <a:gd name="T34" fmla="*/ 233 w 469"/>
                <a:gd name="T35" fmla="*/ 0 h 469"/>
                <a:gd name="T36" fmla="*/ 187 w 469"/>
                <a:gd name="T37" fmla="*/ 5 h 469"/>
                <a:gd name="T38" fmla="*/ 143 w 469"/>
                <a:gd name="T39" fmla="*/ 18 h 469"/>
                <a:gd name="T40" fmla="*/ 103 w 469"/>
                <a:gd name="T41" fmla="*/ 40 h 469"/>
                <a:gd name="T42" fmla="*/ 67 w 469"/>
                <a:gd name="T43" fmla="*/ 68 h 469"/>
                <a:gd name="T44" fmla="*/ 38 w 469"/>
                <a:gd name="T45" fmla="*/ 103 h 469"/>
                <a:gd name="T46" fmla="*/ 18 w 469"/>
                <a:gd name="T47" fmla="*/ 143 h 469"/>
                <a:gd name="T48" fmla="*/ 5 w 469"/>
                <a:gd name="T49" fmla="*/ 187 h 469"/>
                <a:gd name="T50" fmla="*/ 0 w 469"/>
                <a:gd name="T51" fmla="*/ 234 h 469"/>
                <a:gd name="T52" fmla="*/ 0 w 469"/>
                <a:gd name="T53" fmla="*/ 258 h 469"/>
                <a:gd name="T54" fmla="*/ 9 w 469"/>
                <a:gd name="T55" fmla="*/ 305 h 469"/>
                <a:gd name="T56" fmla="*/ 27 w 469"/>
                <a:gd name="T57" fmla="*/ 347 h 469"/>
                <a:gd name="T58" fmla="*/ 53 w 469"/>
                <a:gd name="T59" fmla="*/ 384 h 469"/>
                <a:gd name="T60" fmla="*/ 85 w 469"/>
                <a:gd name="T61" fmla="*/ 416 h 469"/>
                <a:gd name="T62" fmla="*/ 122 w 469"/>
                <a:gd name="T63" fmla="*/ 442 h 469"/>
                <a:gd name="T64" fmla="*/ 164 w 469"/>
                <a:gd name="T65" fmla="*/ 459 h 469"/>
                <a:gd name="T66" fmla="*/ 209 w 469"/>
                <a:gd name="T67" fmla="*/ 467 h 469"/>
                <a:gd name="T68" fmla="*/ 233 w 469"/>
                <a:gd name="T69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9" h="469">
                  <a:moveTo>
                    <a:pt x="233" y="469"/>
                  </a:moveTo>
                  <a:lnTo>
                    <a:pt x="233" y="469"/>
                  </a:lnTo>
                  <a:lnTo>
                    <a:pt x="258" y="467"/>
                  </a:lnTo>
                  <a:lnTo>
                    <a:pt x="282" y="464"/>
                  </a:lnTo>
                  <a:lnTo>
                    <a:pt x="304" y="459"/>
                  </a:lnTo>
                  <a:lnTo>
                    <a:pt x="325" y="451"/>
                  </a:lnTo>
                  <a:lnTo>
                    <a:pt x="346" y="442"/>
                  </a:lnTo>
                  <a:lnTo>
                    <a:pt x="366" y="429"/>
                  </a:lnTo>
                  <a:lnTo>
                    <a:pt x="383" y="416"/>
                  </a:lnTo>
                  <a:lnTo>
                    <a:pt x="399" y="401"/>
                  </a:lnTo>
                  <a:lnTo>
                    <a:pt x="416" y="384"/>
                  </a:lnTo>
                  <a:lnTo>
                    <a:pt x="428" y="366"/>
                  </a:lnTo>
                  <a:lnTo>
                    <a:pt x="441" y="347"/>
                  </a:lnTo>
                  <a:lnTo>
                    <a:pt x="451" y="326"/>
                  </a:lnTo>
                  <a:lnTo>
                    <a:pt x="459" y="305"/>
                  </a:lnTo>
                  <a:lnTo>
                    <a:pt x="464" y="282"/>
                  </a:lnTo>
                  <a:lnTo>
                    <a:pt x="467" y="258"/>
                  </a:lnTo>
                  <a:lnTo>
                    <a:pt x="469" y="234"/>
                  </a:lnTo>
                  <a:lnTo>
                    <a:pt x="469" y="234"/>
                  </a:lnTo>
                  <a:lnTo>
                    <a:pt x="467" y="211"/>
                  </a:lnTo>
                  <a:lnTo>
                    <a:pt x="464" y="187"/>
                  </a:lnTo>
                  <a:lnTo>
                    <a:pt x="459" y="164"/>
                  </a:lnTo>
                  <a:lnTo>
                    <a:pt x="451" y="143"/>
                  </a:lnTo>
                  <a:lnTo>
                    <a:pt x="441" y="122"/>
                  </a:lnTo>
                  <a:lnTo>
                    <a:pt x="428" y="103"/>
                  </a:lnTo>
                  <a:lnTo>
                    <a:pt x="416" y="85"/>
                  </a:lnTo>
                  <a:lnTo>
                    <a:pt x="399" y="68"/>
                  </a:lnTo>
                  <a:lnTo>
                    <a:pt x="383" y="53"/>
                  </a:lnTo>
                  <a:lnTo>
                    <a:pt x="366" y="40"/>
                  </a:lnTo>
                  <a:lnTo>
                    <a:pt x="346" y="27"/>
                  </a:lnTo>
                  <a:lnTo>
                    <a:pt x="325" y="18"/>
                  </a:lnTo>
                  <a:lnTo>
                    <a:pt x="304" y="10"/>
                  </a:lnTo>
                  <a:lnTo>
                    <a:pt x="282" y="5"/>
                  </a:lnTo>
                  <a:lnTo>
                    <a:pt x="258" y="0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09" y="0"/>
                  </a:lnTo>
                  <a:lnTo>
                    <a:pt x="187" y="5"/>
                  </a:lnTo>
                  <a:lnTo>
                    <a:pt x="164" y="10"/>
                  </a:lnTo>
                  <a:lnTo>
                    <a:pt x="143" y="18"/>
                  </a:lnTo>
                  <a:lnTo>
                    <a:pt x="122" y="27"/>
                  </a:lnTo>
                  <a:lnTo>
                    <a:pt x="103" y="40"/>
                  </a:lnTo>
                  <a:lnTo>
                    <a:pt x="85" y="53"/>
                  </a:lnTo>
                  <a:lnTo>
                    <a:pt x="67" y="68"/>
                  </a:lnTo>
                  <a:lnTo>
                    <a:pt x="53" y="85"/>
                  </a:lnTo>
                  <a:lnTo>
                    <a:pt x="38" y="103"/>
                  </a:lnTo>
                  <a:lnTo>
                    <a:pt x="27" y="122"/>
                  </a:lnTo>
                  <a:lnTo>
                    <a:pt x="18" y="143"/>
                  </a:lnTo>
                  <a:lnTo>
                    <a:pt x="9" y="164"/>
                  </a:lnTo>
                  <a:lnTo>
                    <a:pt x="5" y="187"/>
                  </a:lnTo>
                  <a:lnTo>
                    <a:pt x="0" y="211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58"/>
                  </a:lnTo>
                  <a:lnTo>
                    <a:pt x="5" y="282"/>
                  </a:lnTo>
                  <a:lnTo>
                    <a:pt x="9" y="305"/>
                  </a:lnTo>
                  <a:lnTo>
                    <a:pt x="18" y="326"/>
                  </a:lnTo>
                  <a:lnTo>
                    <a:pt x="27" y="347"/>
                  </a:lnTo>
                  <a:lnTo>
                    <a:pt x="38" y="366"/>
                  </a:lnTo>
                  <a:lnTo>
                    <a:pt x="53" y="384"/>
                  </a:lnTo>
                  <a:lnTo>
                    <a:pt x="67" y="401"/>
                  </a:lnTo>
                  <a:lnTo>
                    <a:pt x="85" y="416"/>
                  </a:lnTo>
                  <a:lnTo>
                    <a:pt x="103" y="429"/>
                  </a:lnTo>
                  <a:lnTo>
                    <a:pt x="122" y="442"/>
                  </a:lnTo>
                  <a:lnTo>
                    <a:pt x="143" y="451"/>
                  </a:lnTo>
                  <a:lnTo>
                    <a:pt x="164" y="459"/>
                  </a:lnTo>
                  <a:lnTo>
                    <a:pt x="187" y="464"/>
                  </a:lnTo>
                  <a:lnTo>
                    <a:pt x="209" y="467"/>
                  </a:lnTo>
                  <a:lnTo>
                    <a:pt x="233" y="469"/>
                  </a:lnTo>
                  <a:lnTo>
                    <a:pt x="233" y="469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2930525" y="420688"/>
              <a:ext cx="357188" cy="411163"/>
            </a:xfrm>
            <a:custGeom>
              <a:avLst/>
              <a:gdLst>
                <a:gd name="T0" fmla="*/ 267 w 449"/>
                <a:gd name="T1" fmla="*/ 487 h 518"/>
                <a:gd name="T2" fmla="*/ 335 w 449"/>
                <a:gd name="T3" fmla="*/ 453 h 518"/>
                <a:gd name="T4" fmla="*/ 412 w 449"/>
                <a:gd name="T5" fmla="*/ 403 h 518"/>
                <a:gd name="T6" fmla="*/ 425 w 449"/>
                <a:gd name="T7" fmla="*/ 393 h 518"/>
                <a:gd name="T8" fmla="*/ 443 w 449"/>
                <a:gd name="T9" fmla="*/ 366 h 518"/>
                <a:gd name="T10" fmla="*/ 449 w 449"/>
                <a:gd name="T11" fmla="*/ 334 h 518"/>
                <a:gd name="T12" fmla="*/ 443 w 449"/>
                <a:gd name="T13" fmla="*/ 303 h 518"/>
                <a:gd name="T14" fmla="*/ 435 w 449"/>
                <a:gd name="T15" fmla="*/ 287 h 518"/>
                <a:gd name="T16" fmla="*/ 410 w 449"/>
                <a:gd name="T17" fmla="*/ 265 h 518"/>
                <a:gd name="T18" fmla="*/ 381 w 449"/>
                <a:gd name="T19" fmla="*/ 253 h 518"/>
                <a:gd name="T20" fmla="*/ 349 w 449"/>
                <a:gd name="T21" fmla="*/ 253 h 518"/>
                <a:gd name="T22" fmla="*/ 319 w 449"/>
                <a:gd name="T23" fmla="*/ 266 h 518"/>
                <a:gd name="T24" fmla="*/ 283 w 449"/>
                <a:gd name="T25" fmla="*/ 289 h 518"/>
                <a:gd name="T26" fmla="*/ 224 w 449"/>
                <a:gd name="T27" fmla="*/ 323 h 518"/>
                <a:gd name="T28" fmla="*/ 199 w 449"/>
                <a:gd name="T29" fmla="*/ 334 h 518"/>
                <a:gd name="T30" fmla="*/ 169 w 449"/>
                <a:gd name="T31" fmla="*/ 345 h 518"/>
                <a:gd name="T32" fmla="*/ 174 w 449"/>
                <a:gd name="T33" fmla="*/ 331 h 518"/>
                <a:gd name="T34" fmla="*/ 178 w 449"/>
                <a:gd name="T35" fmla="*/ 314 h 518"/>
                <a:gd name="T36" fmla="*/ 193 w 449"/>
                <a:gd name="T37" fmla="*/ 281 h 518"/>
                <a:gd name="T38" fmla="*/ 214 w 449"/>
                <a:gd name="T39" fmla="*/ 247 h 518"/>
                <a:gd name="T40" fmla="*/ 214 w 449"/>
                <a:gd name="T41" fmla="*/ 247 h 518"/>
                <a:gd name="T42" fmla="*/ 230 w 449"/>
                <a:gd name="T43" fmla="*/ 223 h 518"/>
                <a:gd name="T44" fmla="*/ 248 w 449"/>
                <a:gd name="T45" fmla="*/ 202 h 518"/>
                <a:gd name="T46" fmla="*/ 243 w 449"/>
                <a:gd name="T47" fmla="*/ 231 h 518"/>
                <a:gd name="T48" fmla="*/ 230 w 449"/>
                <a:gd name="T49" fmla="*/ 258 h 518"/>
                <a:gd name="T50" fmla="*/ 215 w 449"/>
                <a:gd name="T51" fmla="*/ 282 h 518"/>
                <a:gd name="T52" fmla="*/ 215 w 449"/>
                <a:gd name="T53" fmla="*/ 303 h 518"/>
                <a:gd name="T54" fmla="*/ 280 w 449"/>
                <a:gd name="T55" fmla="*/ 266 h 518"/>
                <a:gd name="T56" fmla="*/ 307 w 449"/>
                <a:gd name="T57" fmla="*/ 248 h 518"/>
                <a:gd name="T58" fmla="*/ 330 w 449"/>
                <a:gd name="T59" fmla="*/ 237 h 518"/>
                <a:gd name="T60" fmla="*/ 354 w 449"/>
                <a:gd name="T61" fmla="*/ 231 h 518"/>
                <a:gd name="T62" fmla="*/ 346 w 449"/>
                <a:gd name="T63" fmla="*/ 192 h 518"/>
                <a:gd name="T64" fmla="*/ 327 w 449"/>
                <a:gd name="T65" fmla="*/ 118 h 518"/>
                <a:gd name="T66" fmla="*/ 294 w 449"/>
                <a:gd name="T67" fmla="*/ 32 h 518"/>
                <a:gd name="T68" fmla="*/ 282 w 449"/>
                <a:gd name="T69" fmla="*/ 2 h 518"/>
                <a:gd name="T70" fmla="*/ 280 w 449"/>
                <a:gd name="T71" fmla="*/ 0 h 518"/>
                <a:gd name="T72" fmla="*/ 246 w 449"/>
                <a:gd name="T73" fmla="*/ 7 h 518"/>
                <a:gd name="T74" fmla="*/ 217 w 449"/>
                <a:gd name="T75" fmla="*/ 18 h 518"/>
                <a:gd name="T76" fmla="*/ 190 w 449"/>
                <a:gd name="T77" fmla="*/ 34 h 518"/>
                <a:gd name="T78" fmla="*/ 166 w 449"/>
                <a:gd name="T79" fmla="*/ 52 h 518"/>
                <a:gd name="T80" fmla="*/ 116 w 449"/>
                <a:gd name="T81" fmla="*/ 100 h 518"/>
                <a:gd name="T82" fmla="*/ 74 w 449"/>
                <a:gd name="T83" fmla="*/ 155 h 518"/>
                <a:gd name="T84" fmla="*/ 74 w 449"/>
                <a:gd name="T85" fmla="*/ 155 h 518"/>
                <a:gd name="T86" fmla="*/ 58 w 449"/>
                <a:gd name="T87" fmla="*/ 179 h 518"/>
                <a:gd name="T88" fmla="*/ 32 w 449"/>
                <a:gd name="T89" fmla="*/ 231 h 518"/>
                <a:gd name="T90" fmla="*/ 22 w 449"/>
                <a:gd name="T91" fmla="*/ 256 h 518"/>
                <a:gd name="T92" fmla="*/ 6 w 449"/>
                <a:gd name="T93" fmla="*/ 310 h 518"/>
                <a:gd name="T94" fmla="*/ 0 w 449"/>
                <a:gd name="T95" fmla="*/ 364 h 518"/>
                <a:gd name="T96" fmla="*/ 1 w 449"/>
                <a:gd name="T97" fmla="*/ 390 h 518"/>
                <a:gd name="T98" fmla="*/ 6 w 449"/>
                <a:gd name="T99" fmla="*/ 416 h 518"/>
                <a:gd name="T100" fmla="*/ 17 w 449"/>
                <a:gd name="T101" fmla="*/ 442 h 518"/>
                <a:gd name="T102" fmla="*/ 33 w 449"/>
                <a:gd name="T103" fmla="*/ 468 h 518"/>
                <a:gd name="T104" fmla="*/ 45 w 449"/>
                <a:gd name="T105" fmla="*/ 479 h 518"/>
                <a:gd name="T106" fmla="*/ 72 w 449"/>
                <a:gd name="T107" fmla="*/ 498 h 518"/>
                <a:gd name="T108" fmla="*/ 87 w 449"/>
                <a:gd name="T109" fmla="*/ 506 h 518"/>
                <a:gd name="T110" fmla="*/ 116 w 449"/>
                <a:gd name="T111" fmla="*/ 514 h 518"/>
                <a:gd name="T112" fmla="*/ 146 w 449"/>
                <a:gd name="T113" fmla="*/ 518 h 518"/>
                <a:gd name="T114" fmla="*/ 161 w 449"/>
                <a:gd name="T115" fmla="*/ 516 h 518"/>
                <a:gd name="T116" fmla="*/ 206 w 449"/>
                <a:gd name="T117" fmla="*/ 510 h 518"/>
                <a:gd name="T118" fmla="*/ 267 w 449"/>
                <a:gd name="T119" fmla="*/ 487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9" h="518">
                  <a:moveTo>
                    <a:pt x="267" y="487"/>
                  </a:moveTo>
                  <a:lnTo>
                    <a:pt x="267" y="487"/>
                  </a:lnTo>
                  <a:lnTo>
                    <a:pt x="299" y="471"/>
                  </a:lnTo>
                  <a:lnTo>
                    <a:pt x="335" y="453"/>
                  </a:lnTo>
                  <a:lnTo>
                    <a:pt x="372" y="431"/>
                  </a:lnTo>
                  <a:lnTo>
                    <a:pt x="412" y="403"/>
                  </a:lnTo>
                  <a:lnTo>
                    <a:pt x="412" y="403"/>
                  </a:lnTo>
                  <a:lnTo>
                    <a:pt x="425" y="393"/>
                  </a:lnTo>
                  <a:lnTo>
                    <a:pt x="436" y="381"/>
                  </a:lnTo>
                  <a:lnTo>
                    <a:pt x="443" y="366"/>
                  </a:lnTo>
                  <a:lnTo>
                    <a:pt x="448" y="350"/>
                  </a:lnTo>
                  <a:lnTo>
                    <a:pt x="449" y="334"/>
                  </a:lnTo>
                  <a:lnTo>
                    <a:pt x="448" y="318"/>
                  </a:lnTo>
                  <a:lnTo>
                    <a:pt x="443" y="303"/>
                  </a:lnTo>
                  <a:lnTo>
                    <a:pt x="435" y="287"/>
                  </a:lnTo>
                  <a:lnTo>
                    <a:pt x="435" y="287"/>
                  </a:lnTo>
                  <a:lnTo>
                    <a:pt x="423" y="274"/>
                  </a:lnTo>
                  <a:lnTo>
                    <a:pt x="410" y="265"/>
                  </a:lnTo>
                  <a:lnTo>
                    <a:pt x="396" y="256"/>
                  </a:lnTo>
                  <a:lnTo>
                    <a:pt x="381" y="253"/>
                  </a:lnTo>
                  <a:lnTo>
                    <a:pt x="365" y="252"/>
                  </a:lnTo>
                  <a:lnTo>
                    <a:pt x="349" y="253"/>
                  </a:lnTo>
                  <a:lnTo>
                    <a:pt x="333" y="258"/>
                  </a:lnTo>
                  <a:lnTo>
                    <a:pt x="319" y="266"/>
                  </a:lnTo>
                  <a:lnTo>
                    <a:pt x="319" y="266"/>
                  </a:lnTo>
                  <a:lnTo>
                    <a:pt x="283" y="289"/>
                  </a:lnTo>
                  <a:lnTo>
                    <a:pt x="253" y="308"/>
                  </a:lnTo>
                  <a:lnTo>
                    <a:pt x="224" y="323"/>
                  </a:lnTo>
                  <a:lnTo>
                    <a:pt x="199" y="334"/>
                  </a:lnTo>
                  <a:lnTo>
                    <a:pt x="199" y="334"/>
                  </a:lnTo>
                  <a:lnTo>
                    <a:pt x="183" y="340"/>
                  </a:lnTo>
                  <a:lnTo>
                    <a:pt x="169" y="345"/>
                  </a:lnTo>
                  <a:lnTo>
                    <a:pt x="169" y="345"/>
                  </a:lnTo>
                  <a:lnTo>
                    <a:pt x="174" y="331"/>
                  </a:lnTo>
                  <a:lnTo>
                    <a:pt x="178" y="314"/>
                  </a:lnTo>
                  <a:lnTo>
                    <a:pt x="178" y="314"/>
                  </a:lnTo>
                  <a:lnTo>
                    <a:pt x="185" y="298"/>
                  </a:lnTo>
                  <a:lnTo>
                    <a:pt x="193" y="281"/>
                  </a:lnTo>
                  <a:lnTo>
                    <a:pt x="203" y="263"/>
                  </a:lnTo>
                  <a:lnTo>
                    <a:pt x="214" y="247"/>
                  </a:lnTo>
                  <a:lnTo>
                    <a:pt x="214" y="247"/>
                  </a:lnTo>
                  <a:lnTo>
                    <a:pt x="214" y="247"/>
                  </a:lnTo>
                  <a:lnTo>
                    <a:pt x="214" y="247"/>
                  </a:lnTo>
                  <a:lnTo>
                    <a:pt x="230" y="223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46" y="216"/>
                  </a:lnTo>
                  <a:lnTo>
                    <a:pt x="243" y="231"/>
                  </a:lnTo>
                  <a:lnTo>
                    <a:pt x="238" y="245"/>
                  </a:lnTo>
                  <a:lnTo>
                    <a:pt x="230" y="258"/>
                  </a:lnTo>
                  <a:lnTo>
                    <a:pt x="230" y="258"/>
                  </a:lnTo>
                  <a:lnTo>
                    <a:pt x="215" y="282"/>
                  </a:lnTo>
                  <a:lnTo>
                    <a:pt x="215" y="303"/>
                  </a:lnTo>
                  <a:lnTo>
                    <a:pt x="215" y="303"/>
                  </a:lnTo>
                  <a:lnTo>
                    <a:pt x="256" y="282"/>
                  </a:lnTo>
                  <a:lnTo>
                    <a:pt x="280" y="266"/>
                  </a:lnTo>
                  <a:lnTo>
                    <a:pt x="307" y="248"/>
                  </a:lnTo>
                  <a:lnTo>
                    <a:pt x="307" y="248"/>
                  </a:lnTo>
                  <a:lnTo>
                    <a:pt x="319" y="242"/>
                  </a:lnTo>
                  <a:lnTo>
                    <a:pt x="330" y="237"/>
                  </a:lnTo>
                  <a:lnTo>
                    <a:pt x="341" y="234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346" y="192"/>
                  </a:lnTo>
                  <a:lnTo>
                    <a:pt x="336" y="153"/>
                  </a:lnTo>
                  <a:lnTo>
                    <a:pt x="327" y="118"/>
                  </a:lnTo>
                  <a:lnTo>
                    <a:pt x="315" y="86"/>
                  </a:lnTo>
                  <a:lnTo>
                    <a:pt x="294" y="32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62" y="2"/>
                  </a:lnTo>
                  <a:lnTo>
                    <a:pt x="246" y="7"/>
                  </a:lnTo>
                  <a:lnTo>
                    <a:pt x="232" y="12"/>
                  </a:lnTo>
                  <a:lnTo>
                    <a:pt x="217" y="18"/>
                  </a:lnTo>
                  <a:lnTo>
                    <a:pt x="203" y="26"/>
                  </a:lnTo>
                  <a:lnTo>
                    <a:pt x="190" y="34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40" y="74"/>
                  </a:lnTo>
                  <a:lnTo>
                    <a:pt x="116" y="100"/>
                  </a:lnTo>
                  <a:lnTo>
                    <a:pt x="93" y="126"/>
                  </a:lnTo>
                  <a:lnTo>
                    <a:pt x="74" y="155"/>
                  </a:lnTo>
                  <a:lnTo>
                    <a:pt x="74" y="155"/>
                  </a:lnTo>
                  <a:lnTo>
                    <a:pt x="74" y="155"/>
                  </a:lnTo>
                  <a:lnTo>
                    <a:pt x="74" y="155"/>
                  </a:lnTo>
                  <a:lnTo>
                    <a:pt x="58" y="179"/>
                  </a:lnTo>
                  <a:lnTo>
                    <a:pt x="45" y="205"/>
                  </a:lnTo>
                  <a:lnTo>
                    <a:pt x="32" y="231"/>
                  </a:lnTo>
                  <a:lnTo>
                    <a:pt x="22" y="256"/>
                  </a:lnTo>
                  <a:lnTo>
                    <a:pt x="22" y="256"/>
                  </a:lnTo>
                  <a:lnTo>
                    <a:pt x="12" y="282"/>
                  </a:lnTo>
                  <a:lnTo>
                    <a:pt x="6" y="310"/>
                  </a:lnTo>
                  <a:lnTo>
                    <a:pt x="1" y="337"/>
                  </a:lnTo>
                  <a:lnTo>
                    <a:pt x="0" y="364"/>
                  </a:lnTo>
                  <a:lnTo>
                    <a:pt x="0" y="364"/>
                  </a:lnTo>
                  <a:lnTo>
                    <a:pt x="1" y="390"/>
                  </a:lnTo>
                  <a:lnTo>
                    <a:pt x="3" y="403"/>
                  </a:lnTo>
                  <a:lnTo>
                    <a:pt x="6" y="416"/>
                  </a:lnTo>
                  <a:lnTo>
                    <a:pt x="11" y="429"/>
                  </a:lnTo>
                  <a:lnTo>
                    <a:pt x="17" y="442"/>
                  </a:lnTo>
                  <a:lnTo>
                    <a:pt x="25" y="455"/>
                  </a:lnTo>
                  <a:lnTo>
                    <a:pt x="33" y="468"/>
                  </a:lnTo>
                  <a:lnTo>
                    <a:pt x="33" y="468"/>
                  </a:lnTo>
                  <a:lnTo>
                    <a:pt x="45" y="479"/>
                  </a:lnTo>
                  <a:lnTo>
                    <a:pt x="58" y="490"/>
                  </a:lnTo>
                  <a:lnTo>
                    <a:pt x="72" y="498"/>
                  </a:lnTo>
                  <a:lnTo>
                    <a:pt x="87" y="506"/>
                  </a:lnTo>
                  <a:lnTo>
                    <a:pt x="87" y="506"/>
                  </a:lnTo>
                  <a:lnTo>
                    <a:pt x="101" y="511"/>
                  </a:lnTo>
                  <a:lnTo>
                    <a:pt x="116" y="514"/>
                  </a:lnTo>
                  <a:lnTo>
                    <a:pt x="132" y="516"/>
                  </a:lnTo>
                  <a:lnTo>
                    <a:pt x="146" y="518"/>
                  </a:lnTo>
                  <a:lnTo>
                    <a:pt x="146" y="518"/>
                  </a:lnTo>
                  <a:lnTo>
                    <a:pt x="161" y="516"/>
                  </a:lnTo>
                  <a:lnTo>
                    <a:pt x="175" y="514"/>
                  </a:lnTo>
                  <a:lnTo>
                    <a:pt x="206" y="510"/>
                  </a:lnTo>
                  <a:lnTo>
                    <a:pt x="235" y="500"/>
                  </a:lnTo>
                  <a:lnTo>
                    <a:pt x="267" y="487"/>
                  </a:lnTo>
                  <a:lnTo>
                    <a:pt x="267" y="487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3489325" y="787400"/>
              <a:ext cx="307975" cy="250825"/>
            </a:xfrm>
            <a:custGeom>
              <a:avLst/>
              <a:gdLst>
                <a:gd name="T0" fmla="*/ 388 w 388"/>
                <a:gd name="T1" fmla="*/ 127 h 318"/>
                <a:gd name="T2" fmla="*/ 308 w 388"/>
                <a:gd name="T3" fmla="*/ 0 h 318"/>
                <a:gd name="T4" fmla="*/ 308 w 388"/>
                <a:gd name="T5" fmla="*/ 0 h 318"/>
                <a:gd name="T6" fmla="*/ 304 w 388"/>
                <a:gd name="T7" fmla="*/ 8 h 318"/>
                <a:gd name="T8" fmla="*/ 304 w 388"/>
                <a:gd name="T9" fmla="*/ 8 h 318"/>
                <a:gd name="T10" fmla="*/ 293 w 388"/>
                <a:gd name="T11" fmla="*/ 34 h 318"/>
                <a:gd name="T12" fmla="*/ 277 w 388"/>
                <a:gd name="T13" fmla="*/ 58 h 318"/>
                <a:gd name="T14" fmla="*/ 258 w 388"/>
                <a:gd name="T15" fmla="*/ 81 h 318"/>
                <a:gd name="T16" fmla="*/ 237 w 388"/>
                <a:gd name="T17" fmla="*/ 102 h 318"/>
                <a:gd name="T18" fmla="*/ 237 w 388"/>
                <a:gd name="T19" fmla="*/ 102 h 318"/>
                <a:gd name="T20" fmla="*/ 214 w 388"/>
                <a:gd name="T21" fmla="*/ 118 h 318"/>
                <a:gd name="T22" fmla="*/ 190 w 388"/>
                <a:gd name="T23" fmla="*/ 132 h 318"/>
                <a:gd name="T24" fmla="*/ 163 w 388"/>
                <a:gd name="T25" fmla="*/ 145 h 318"/>
                <a:gd name="T26" fmla="*/ 134 w 388"/>
                <a:gd name="T27" fmla="*/ 156 h 318"/>
                <a:gd name="T28" fmla="*/ 103 w 388"/>
                <a:gd name="T29" fmla="*/ 165 h 318"/>
                <a:gd name="T30" fmla="*/ 71 w 388"/>
                <a:gd name="T31" fmla="*/ 169 h 318"/>
                <a:gd name="T32" fmla="*/ 37 w 388"/>
                <a:gd name="T33" fmla="*/ 174 h 318"/>
                <a:gd name="T34" fmla="*/ 0 w 388"/>
                <a:gd name="T35" fmla="*/ 176 h 318"/>
                <a:gd name="T36" fmla="*/ 92 w 388"/>
                <a:gd name="T37" fmla="*/ 318 h 318"/>
                <a:gd name="T38" fmla="*/ 388 w 388"/>
                <a:gd name="T39" fmla="*/ 12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8" h="318">
                  <a:moveTo>
                    <a:pt x="388" y="127"/>
                  </a:moveTo>
                  <a:lnTo>
                    <a:pt x="308" y="0"/>
                  </a:lnTo>
                  <a:lnTo>
                    <a:pt x="308" y="0"/>
                  </a:lnTo>
                  <a:lnTo>
                    <a:pt x="304" y="8"/>
                  </a:lnTo>
                  <a:lnTo>
                    <a:pt x="304" y="8"/>
                  </a:lnTo>
                  <a:lnTo>
                    <a:pt x="293" y="34"/>
                  </a:lnTo>
                  <a:lnTo>
                    <a:pt x="277" y="58"/>
                  </a:lnTo>
                  <a:lnTo>
                    <a:pt x="258" y="81"/>
                  </a:lnTo>
                  <a:lnTo>
                    <a:pt x="237" y="102"/>
                  </a:lnTo>
                  <a:lnTo>
                    <a:pt x="237" y="102"/>
                  </a:lnTo>
                  <a:lnTo>
                    <a:pt x="214" y="118"/>
                  </a:lnTo>
                  <a:lnTo>
                    <a:pt x="190" y="132"/>
                  </a:lnTo>
                  <a:lnTo>
                    <a:pt x="163" y="145"/>
                  </a:lnTo>
                  <a:lnTo>
                    <a:pt x="134" y="156"/>
                  </a:lnTo>
                  <a:lnTo>
                    <a:pt x="103" y="165"/>
                  </a:lnTo>
                  <a:lnTo>
                    <a:pt x="71" y="169"/>
                  </a:lnTo>
                  <a:lnTo>
                    <a:pt x="37" y="174"/>
                  </a:lnTo>
                  <a:lnTo>
                    <a:pt x="0" y="176"/>
                  </a:lnTo>
                  <a:lnTo>
                    <a:pt x="92" y="318"/>
                  </a:lnTo>
                  <a:lnTo>
                    <a:pt x="388" y="127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7"/>
            <p:cNvSpPr>
              <a:spLocks/>
            </p:cNvSpPr>
            <p:nvPr/>
          </p:nvSpPr>
          <p:spPr bwMode="auto">
            <a:xfrm>
              <a:off x="3357563" y="604838"/>
              <a:ext cx="223838" cy="165100"/>
            </a:xfrm>
            <a:custGeom>
              <a:avLst/>
              <a:gdLst>
                <a:gd name="T0" fmla="*/ 95 w 282"/>
                <a:gd name="T1" fmla="*/ 194 h 208"/>
                <a:gd name="T2" fmla="*/ 95 w 282"/>
                <a:gd name="T3" fmla="*/ 194 h 208"/>
                <a:gd name="T4" fmla="*/ 105 w 282"/>
                <a:gd name="T5" fmla="*/ 194 h 208"/>
                <a:gd name="T6" fmla="*/ 105 w 282"/>
                <a:gd name="T7" fmla="*/ 194 h 208"/>
                <a:gd name="T8" fmla="*/ 132 w 282"/>
                <a:gd name="T9" fmla="*/ 195 h 208"/>
                <a:gd name="T10" fmla="*/ 156 w 282"/>
                <a:gd name="T11" fmla="*/ 195 h 208"/>
                <a:gd name="T12" fmla="*/ 156 w 282"/>
                <a:gd name="T13" fmla="*/ 195 h 208"/>
                <a:gd name="T14" fmla="*/ 177 w 282"/>
                <a:gd name="T15" fmla="*/ 195 h 208"/>
                <a:gd name="T16" fmla="*/ 195 w 282"/>
                <a:gd name="T17" fmla="*/ 194 h 208"/>
                <a:gd name="T18" fmla="*/ 222 w 282"/>
                <a:gd name="T19" fmla="*/ 190 h 208"/>
                <a:gd name="T20" fmla="*/ 243 w 282"/>
                <a:gd name="T21" fmla="*/ 184 h 208"/>
                <a:gd name="T22" fmla="*/ 256 w 282"/>
                <a:gd name="T23" fmla="*/ 179 h 208"/>
                <a:gd name="T24" fmla="*/ 256 w 282"/>
                <a:gd name="T25" fmla="*/ 179 h 208"/>
                <a:gd name="T26" fmla="*/ 266 w 282"/>
                <a:gd name="T27" fmla="*/ 173 h 208"/>
                <a:gd name="T28" fmla="*/ 272 w 282"/>
                <a:gd name="T29" fmla="*/ 166 h 208"/>
                <a:gd name="T30" fmla="*/ 275 w 282"/>
                <a:gd name="T31" fmla="*/ 161 h 208"/>
                <a:gd name="T32" fmla="*/ 279 w 282"/>
                <a:gd name="T33" fmla="*/ 157 h 208"/>
                <a:gd name="T34" fmla="*/ 279 w 282"/>
                <a:gd name="T35" fmla="*/ 157 h 208"/>
                <a:gd name="T36" fmla="*/ 282 w 282"/>
                <a:gd name="T37" fmla="*/ 145 h 208"/>
                <a:gd name="T38" fmla="*/ 282 w 282"/>
                <a:gd name="T39" fmla="*/ 132 h 208"/>
                <a:gd name="T40" fmla="*/ 282 w 282"/>
                <a:gd name="T41" fmla="*/ 132 h 208"/>
                <a:gd name="T42" fmla="*/ 282 w 282"/>
                <a:gd name="T43" fmla="*/ 118 h 208"/>
                <a:gd name="T44" fmla="*/ 279 w 282"/>
                <a:gd name="T45" fmla="*/ 103 h 208"/>
                <a:gd name="T46" fmla="*/ 274 w 282"/>
                <a:gd name="T47" fmla="*/ 86 h 208"/>
                <a:gd name="T48" fmla="*/ 267 w 282"/>
                <a:gd name="T49" fmla="*/ 70 h 208"/>
                <a:gd name="T50" fmla="*/ 259 w 282"/>
                <a:gd name="T51" fmla="*/ 50 h 208"/>
                <a:gd name="T52" fmla="*/ 250 w 282"/>
                <a:gd name="T53" fmla="*/ 33 h 208"/>
                <a:gd name="T54" fmla="*/ 237 w 282"/>
                <a:gd name="T55" fmla="*/ 16 h 208"/>
                <a:gd name="T56" fmla="*/ 224 w 282"/>
                <a:gd name="T57" fmla="*/ 0 h 208"/>
                <a:gd name="T58" fmla="*/ 0 w 282"/>
                <a:gd name="T59" fmla="*/ 144 h 208"/>
                <a:gd name="T60" fmla="*/ 40 w 282"/>
                <a:gd name="T61" fmla="*/ 208 h 208"/>
                <a:gd name="T62" fmla="*/ 40 w 282"/>
                <a:gd name="T63" fmla="*/ 208 h 208"/>
                <a:gd name="T64" fmla="*/ 53 w 282"/>
                <a:gd name="T65" fmla="*/ 202 h 208"/>
                <a:gd name="T66" fmla="*/ 66 w 282"/>
                <a:gd name="T67" fmla="*/ 197 h 208"/>
                <a:gd name="T68" fmla="*/ 80 w 282"/>
                <a:gd name="T69" fmla="*/ 194 h 208"/>
                <a:gd name="T70" fmla="*/ 95 w 282"/>
                <a:gd name="T71" fmla="*/ 194 h 208"/>
                <a:gd name="T72" fmla="*/ 95 w 282"/>
                <a:gd name="T73" fmla="*/ 19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2" h="208">
                  <a:moveTo>
                    <a:pt x="95" y="194"/>
                  </a:moveTo>
                  <a:lnTo>
                    <a:pt x="95" y="194"/>
                  </a:lnTo>
                  <a:lnTo>
                    <a:pt x="105" y="194"/>
                  </a:lnTo>
                  <a:lnTo>
                    <a:pt x="105" y="194"/>
                  </a:lnTo>
                  <a:lnTo>
                    <a:pt x="132" y="195"/>
                  </a:lnTo>
                  <a:lnTo>
                    <a:pt x="156" y="195"/>
                  </a:lnTo>
                  <a:lnTo>
                    <a:pt x="156" y="195"/>
                  </a:lnTo>
                  <a:lnTo>
                    <a:pt x="177" y="195"/>
                  </a:lnTo>
                  <a:lnTo>
                    <a:pt x="195" y="194"/>
                  </a:lnTo>
                  <a:lnTo>
                    <a:pt x="222" y="190"/>
                  </a:lnTo>
                  <a:lnTo>
                    <a:pt x="243" y="184"/>
                  </a:lnTo>
                  <a:lnTo>
                    <a:pt x="256" y="179"/>
                  </a:lnTo>
                  <a:lnTo>
                    <a:pt x="256" y="179"/>
                  </a:lnTo>
                  <a:lnTo>
                    <a:pt x="266" y="173"/>
                  </a:lnTo>
                  <a:lnTo>
                    <a:pt x="272" y="166"/>
                  </a:lnTo>
                  <a:lnTo>
                    <a:pt x="275" y="161"/>
                  </a:lnTo>
                  <a:lnTo>
                    <a:pt x="279" y="157"/>
                  </a:lnTo>
                  <a:lnTo>
                    <a:pt x="279" y="157"/>
                  </a:lnTo>
                  <a:lnTo>
                    <a:pt x="282" y="145"/>
                  </a:lnTo>
                  <a:lnTo>
                    <a:pt x="282" y="132"/>
                  </a:lnTo>
                  <a:lnTo>
                    <a:pt x="282" y="132"/>
                  </a:lnTo>
                  <a:lnTo>
                    <a:pt x="282" y="118"/>
                  </a:lnTo>
                  <a:lnTo>
                    <a:pt x="279" y="103"/>
                  </a:lnTo>
                  <a:lnTo>
                    <a:pt x="274" y="86"/>
                  </a:lnTo>
                  <a:lnTo>
                    <a:pt x="267" y="70"/>
                  </a:lnTo>
                  <a:lnTo>
                    <a:pt x="259" y="50"/>
                  </a:lnTo>
                  <a:lnTo>
                    <a:pt x="250" y="33"/>
                  </a:lnTo>
                  <a:lnTo>
                    <a:pt x="237" y="16"/>
                  </a:lnTo>
                  <a:lnTo>
                    <a:pt x="224" y="0"/>
                  </a:lnTo>
                  <a:lnTo>
                    <a:pt x="0" y="144"/>
                  </a:lnTo>
                  <a:lnTo>
                    <a:pt x="40" y="208"/>
                  </a:lnTo>
                  <a:lnTo>
                    <a:pt x="40" y="208"/>
                  </a:lnTo>
                  <a:lnTo>
                    <a:pt x="53" y="202"/>
                  </a:lnTo>
                  <a:lnTo>
                    <a:pt x="66" y="197"/>
                  </a:lnTo>
                  <a:lnTo>
                    <a:pt x="80" y="194"/>
                  </a:lnTo>
                  <a:lnTo>
                    <a:pt x="95" y="194"/>
                  </a:lnTo>
                  <a:lnTo>
                    <a:pt x="95" y="194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18"/>
            <p:cNvSpPr>
              <a:spLocks/>
            </p:cNvSpPr>
            <p:nvPr/>
          </p:nvSpPr>
          <p:spPr bwMode="auto">
            <a:xfrm>
              <a:off x="3101975" y="419100"/>
              <a:ext cx="628650" cy="1547813"/>
            </a:xfrm>
            <a:custGeom>
              <a:avLst/>
              <a:gdLst>
                <a:gd name="T0" fmla="*/ 175 w 793"/>
                <a:gd name="T1" fmla="*/ 74 h 1948"/>
                <a:gd name="T2" fmla="*/ 215 w 793"/>
                <a:gd name="T3" fmla="*/ 254 h 1948"/>
                <a:gd name="T4" fmla="*/ 242 w 793"/>
                <a:gd name="T5" fmla="*/ 286 h 1948"/>
                <a:gd name="T6" fmla="*/ 255 w 793"/>
                <a:gd name="T7" fmla="*/ 335 h 1948"/>
                <a:gd name="T8" fmla="*/ 247 w 793"/>
                <a:gd name="T9" fmla="*/ 375 h 1948"/>
                <a:gd name="T10" fmla="*/ 218 w 793"/>
                <a:gd name="T11" fmla="*/ 415 h 1948"/>
                <a:gd name="T12" fmla="*/ 200 w 793"/>
                <a:gd name="T13" fmla="*/ 444 h 1948"/>
                <a:gd name="T14" fmla="*/ 152 w 793"/>
                <a:gd name="T15" fmla="*/ 538 h 1948"/>
                <a:gd name="T16" fmla="*/ 68 w 793"/>
                <a:gd name="T17" fmla="*/ 615 h 1948"/>
                <a:gd name="T18" fmla="*/ 2 w 793"/>
                <a:gd name="T19" fmla="*/ 1832 h 1948"/>
                <a:gd name="T20" fmla="*/ 23 w 793"/>
                <a:gd name="T21" fmla="*/ 1890 h 1948"/>
                <a:gd name="T22" fmla="*/ 68 w 793"/>
                <a:gd name="T23" fmla="*/ 1932 h 1948"/>
                <a:gd name="T24" fmla="*/ 129 w 793"/>
                <a:gd name="T25" fmla="*/ 1948 h 1948"/>
                <a:gd name="T26" fmla="*/ 179 w 793"/>
                <a:gd name="T27" fmla="*/ 1937 h 1948"/>
                <a:gd name="T28" fmla="*/ 229 w 793"/>
                <a:gd name="T29" fmla="*/ 1900 h 1948"/>
                <a:gd name="T30" fmla="*/ 257 w 793"/>
                <a:gd name="T31" fmla="*/ 1845 h 1948"/>
                <a:gd name="T32" fmla="*/ 307 w 793"/>
                <a:gd name="T33" fmla="*/ 1818 h 1948"/>
                <a:gd name="T34" fmla="*/ 318 w 793"/>
                <a:gd name="T35" fmla="*/ 1869 h 1948"/>
                <a:gd name="T36" fmla="*/ 355 w 793"/>
                <a:gd name="T37" fmla="*/ 1917 h 1948"/>
                <a:gd name="T38" fmla="*/ 410 w 793"/>
                <a:gd name="T39" fmla="*/ 1945 h 1948"/>
                <a:gd name="T40" fmla="*/ 463 w 793"/>
                <a:gd name="T41" fmla="*/ 1945 h 1948"/>
                <a:gd name="T42" fmla="*/ 518 w 793"/>
                <a:gd name="T43" fmla="*/ 1917 h 1948"/>
                <a:gd name="T44" fmla="*/ 555 w 793"/>
                <a:gd name="T45" fmla="*/ 1869 h 1948"/>
                <a:gd name="T46" fmla="*/ 566 w 793"/>
                <a:gd name="T47" fmla="*/ 794 h 1948"/>
                <a:gd name="T48" fmla="*/ 410 w 793"/>
                <a:gd name="T49" fmla="*/ 635 h 1948"/>
                <a:gd name="T50" fmla="*/ 370 w 793"/>
                <a:gd name="T51" fmla="*/ 623 h 1948"/>
                <a:gd name="T52" fmla="*/ 339 w 793"/>
                <a:gd name="T53" fmla="*/ 598 h 1948"/>
                <a:gd name="T54" fmla="*/ 316 w 793"/>
                <a:gd name="T55" fmla="*/ 552 h 1948"/>
                <a:gd name="T56" fmla="*/ 318 w 793"/>
                <a:gd name="T57" fmla="*/ 502 h 1948"/>
                <a:gd name="T58" fmla="*/ 294 w 793"/>
                <a:gd name="T59" fmla="*/ 370 h 1948"/>
                <a:gd name="T60" fmla="*/ 524 w 793"/>
                <a:gd name="T61" fmla="*/ 198 h 1948"/>
                <a:gd name="T62" fmla="*/ 558 w 793"/>
                <a:gd name="T63" fmla="*/ 212 h 1948"/>
                <a:gd name="T64" fmla="*/ 598 w 793"/>
                <a:gd name="T65" fmla="*/ 269 h 1948"/>
                <a:gd name="T66" fmla="*/ 626 w 793"/>
                <a:gd name="T67" fmla="*/ 365 h 1948"/>
                <a:gd name="T68" fmla="*/ 616 w 793"/>
                <a:gd name="T69" fmla="*/ 406 h 1948"/>
                <a:gd name="T70" fmla="*/ 571 w 793"/>
                <a:gd name="T71" fmla="*/ 438 h 1948"/>
                <a:gd name="T72" fmla="*/ 453 w 793"/>
                <a:gd name="T73" fmla="*/ 449 h 1948"/>
                <a:gd name="T74" fmla="*/ 379 w 793"/>
                <a:gd name="T75" fmla="*/ 457 h 1948"/>
                <a:gd name="T76" fmla="*/ 336 w 793"/>
                <a:gd name="T77" fmla="*/ 523 h 1948"/>
                <a:gd name="T78" fmla="*/ 355 w 793"/>
                <a:gd name="T79" fmla="*/ 585 h 1948"/>
                <a:gd name="T80" fmla="*/ 411 w 793"/>
                <a:gd name="T81" fmla="*/ 614 h 1948"/>
                <a:gd name="T82" fmla="*/ 548 w 793"/>
                <a:gd name="T83" fmla="*/ 614 h 1948"/>
                <a:gd name="T84" fmla="*/ 690 w 793"/>
                <a:gd name="T85" fmla="*/ 564 h 1948"/>
                <a:gd name="T86" fmla="*/ 763 w 793"/>
                <a:gd name="T87" fmla="*/ 485 h 1948"/>
                <a:gd name="T88" fmla="*/ 792 w 793"/>
                <a:gd name="T89" fmla="*/ 390 h 1948"/>
                <a:gd name="T90" fmla="*/ 789 w 793"/>
                <a:gd name="T91" fmla="*/ 309 h 1948"/>
                <a:gd name="T92" fmla="*/ 726 w 793"/>
                <a:gd name="T93" fmla="*/ 156 h 1948"/>
                <a:gd name="T94" fmla="*/ 681 w 793"/>
                <a:gd name="T95" fmla="*/ 100 h 1948"/>
                <a:gd name="T96" fmla="*/ 594 w 793"/>
                <a:gd name="T97" fmla="*/ 30 h 1948"/>
                <a:gd name="T98" fmla="*/ 544 w 793"/>
                <a:gd name="T99" fmla="*/ 9 h 1948"/>
                <a:gd name="T100" fmla="*/ 471 w 793"/>
                <a:gd name="T101" fmla="*/ 0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93" h="1948">
                  <a:moveTo>
                    <a:pt x="471" y="0"/>
                  </a:moveTo>
                  <a:lnTo>
                    <a:pt x="146" y="0"/>
                  </a:lnTo>
                  <a:lnTo>
                    <a:pt x="146" y="0"/>
                  </a:lnTo>
                  <a:lnTo>
                    <a:pt x="163" y="46"/>
                  </a:lnTo>
                  <a:lnTo>
                    <a:pt x="175" y="74"/>
                  </a:lnTo>
                  <a:lnTo>
                    <a:pt x="184" y="106"/>
                  </a:lnTo>
                  <a:lnTo>
                    <a:pt x="194" y="140"/>
                  </a:lnTo>
                  <a:lnTo>
                    <a:pt x="202" y="177"/>
                  </a:lnTo>
                  <a:lnTo>
                    <a:pt x="210" y="214"/>
                  </a:lnTo>
                  <a:lnTo>
                    <a:pt x="215" y="254"/>
                  </a:lnTo>
                  <a:lnTo>
                    <a:pt x="215" y="254"/>
                  </a:lnTo>
                  <a:lnTo>
                    <a:pt x="228" y="264"/>
                  </a:lnTo>
                  <a:lnTo>
                    <a:pt x="237" y="277"/>
                  </a:lnTo>
                  <a:lnTo>
                    <a:pt x="237" y="277"/>
                  </a:lnTo>
                  <a:lnTo>
                    <a:pt x="242" y="286"/>
                  </a:lnTo>
                  <a:lnTo>
                    <a:pt x="247" y="295"/>
                  </a:lnTo>
                  <a:lnTo>
                    <a:pt x="250" y="304"/>
                  </a:lnTo>
                  <a:lnTo>
                    <a:pt x="253" y="314"/>
                  </a:lnTo>
                  <a:lnTo>
                    <a:pt x="255" y="325"/>
                  </a:lnTo>
                  <a:lnTo>
                    <a:pt x="255" y="335"/>
                  </a:lnTo>
                  <a:lnTo>
                    <a:pt x="255" y="345"/>
                  </a:lnTo>
                  <a:lnTo>
                    <a:pt x="253" y="356"/>
                  </a:lnTo>
                  <a:lnTo>
                    <a:pt x="253" y="356"/>
                  </a:lnTo>
                  <a:lnTo>
                    <a:pt x="250" y="365"/>
                  </a:lnTo>
                  <a:lnTo>
                    <a:pt x="247" y="375"/>
                  </a:lnTo>
                  <a:lnTo>
                    <a:pt x="244" y="385"/>
                  </a:lnTo>
                  <a:lnTo>
                    <a:pt x="237" y="393"/>
                  </a:lnTo>
                  <a:lnTo>
                    <a:pt x="233" y="401"/>
                  </a:lnTo>
                  <a:lnTo>
                    <a:pt x="224" y="409"/>
                  </a:lnTo>
                  <a:lnTo>
                    <a:pt x="218" y="415"/>
                  </a:lnTo>
                  <a:lnTo>
                    <a:pt x="210" y="422"/>
                  </a:lnTo>
                  <a:lnTo>
                    <a:pt x="210" y="422"/>
                  </a:lnTo>
                  <a:lnTo>
                    <a:pt x="207" y="423"/>
                  </a:lnTo>
                  <a:lnTo>
                    <a:pt x="207" y="423"/>
                  </a:lnTo>
                  <a:lnTo>
                    <a:pt x="200" y="444"/>
                  </a:lnTo>
                  <a:lnTo>
                    <a:pt x="194" y="464"/>
                  </a:lnTo>
                  <a:lnTo>
                    <a:pt x="186" y="483"/>
                  </a:lnTo>
                  <a:lnTo>
                    <a:pt x="176" y="502"/>
                  </a:lnTo>
                  <a:lnTo>
                    <a:pt x="165" y="520"/>
                  </a:lnTo>
                  <a:lnTo>
                    <a:pt x="152" y="538"/>
                  </a:lnTo>
                  <a:lnTo>
                    <a:pt x="137" y="556"/>
                  </a:lnTo>
                  <a:lnTo>
                    <a:pt x="123" y="572"/>
                  </a:lnTo>
                  <a:lnTo>
                    <a:pt x="123" y="572"/>
                  </a:lnTo>
                  <a:lnTo>
                    <a:pt x="97" y="594"/>
                  </a:lnTo>
                  <a:lnTo>
                    <a:pt x="68" y="615"/>
                  </a:lnTo>
                  <a:lnTo>
                    <a:pt x="36" y="633"/>
                  </a:lnTo>
                  <a:lnTo>
                    <a:pt x="0" y="647"/>
                  </a:lnTo>
                  <a:lnTo>
                    <a:pt x="0" y="1818"/>
                  </a:lnTo>
                  <a:lnTo>
                    <a:pt x="0" y="1818"/>
                  </a:lnTo>
                  <a:lnTo>
                    <a:pt x="2" y="1832"/>
                  </a:lnTo>
                  <a:lnTo>
                    <a:pt x="4" y="1845"/>
                  </a:lnTo>
                  <a:lnTo>
                    <a:pt x="7" y="1856"/>
                  </a:lnTo>
                  <a:lnTo>
                    <a:pt x="10" y="1869"/>
                  </a:lnTo>
                  <a:lnTo>
                    <a:pt x="17" y="1880"/>
                  </a:lnTo>
                  <a:lnTo>
                    <a:pt x="23" y="1890"/>
                  </a:lnTo>
                  <a:lnTo>
                    <a:pt x="29" y="1900"/>
                  </a:lnTo>
                  <a:lnTo>
                    <a:pt x="39" y="1909"/>
                  </a:lnTo>
                  <a:lnTo>
                    <a:pt x="47" y="1917"/>
                  </a:lnTo>
                  <a:lnTo>
                    <a:pt x="57" y="1926"/>
                  </a:lnTo>
                  <a:lnTo>
                    <a:pt x="68" y="1932"/>
                  </a:lnTo>
                  <a:lnTo>
                    <a:pt x="79" y="1937"/>
                  </a:lnTo>
                  <a:lnTo>
                    <a:pt x="91" y="1942"/>
                  </a:lnTo>
                  <a:lnTo>
                    <a:pt x="104" y="1945"/>
                  </a:lnTo>
                  <a:lnTo>
                    <a:pt x="116" y="1946"/>
                  </a:lnTo>
                  <a:lnTo>
                    <a:pt x="129" y="1948"/>
                  </a:lnTo>
                  <a:lnTo>
                    <a:pt x="129" y="1948"/>
                  </a:lnTo>
                  <a:lnTo>
                    <a:pt x="142" y="1946"/>
                  </a:lnTo>
                  <a:lnTo>
                    <a:pt x="155" y="1945"/>
                  </a:lnTo>
                  <a:lnTo>
                    <a:pt x="168" y="1942"/>
                  </a:lnTo>
                  <a:lnTo>
                    <a:pt x="179" y="1937"/>
                  </a:lnTo>
                  <a:lnTo>
                    <a:pt x="191" y="1932"/>
                  </a:lnTo>
                  <a:lnTo>
                    <a:pt x="202" y="1926"/>
                  </a:lnTo>
                  <a:lnTo>
                    <a:pt x="212" y="1917"/>
                  </a:lnTo>
                  <a:lnTo>
                    <a:pt x="221" y="1909"/>
                  </a:lnTo>
                  <a:lnTo>
                    <a:pt x="229" y="1900"/>
                  </a:lnTo>
                  <a:lnTo>
                    <a:pt x="237" y="1890"/>
                  </a:lnTo>
                  <a:lnTo>
                    <a:pt x="244" y="1880"/>
                  </a:lnTo>
                  <a:lnTo>
                    <a:pt x="249" y="1869"/>
                  </a:lnTo>
                  <a:lnTo>
                    <a:pt x="253" y="1856"/>
                  </a:lnTo>
                  <a:lnTo>
                    <a:pt x="257" y="1845"/>
                  </a:lnTo>
                  <a:lnTo>
                    <a:pt x="258" y="1832"/>
                  </a:lnTo>
                  <a:lnTo>
                    <a:pt x="258" y="1818"/>
                  </a:lnTo>
                  <a:lnTo>
                    <a:pt x="258" y="875"/>
                  </a:lnTo>
                  <a:lnTo>
                    <a:pt x="307" y="875"/>
                  </a:lnTo>
                  <a:lnTo>
                    <a:pt x="307" y="1818"/>
                  </a:lnTo>
                  <a:lnTo>
                    <a:pt x="307" y="1818"/>
                  </a:lnTo>
                  <a:lnTo>
                    <a:pt x="308" y="1832"/>
                  </a:lnTo>
                  <a:lnTo>
                    <a:pt x="310" y="1845"/>
                  </a:lnTo>
                  <a:lnTo>
                    <a:pt x="313" y="1856"/>
                  </a:lnTo>
                  <a:lnTo>
                    <a:pt x="318" y="1869"/>
                  </a:lnTo>
                  <a:lnTo>
                    <a:pt x="323" y="1880"/>
                  </a:lnTo>
                  <a:lnTo>
                    <a:pt x="329" y="1890"/>
                  </a:lnTo>
                  <a:lnTo>
                    <a:pt x="337" y="1900"/>
                  </a:lnTo>
                  <a:lnTo>
                    <a:pt x="345" y="1909"/>
                  </a:lnTo>
                  <a:lnTo>
                    <a:pt x="355" y="1917"/>
                  </a:lnTo>
                  <a:lnTo>
                    <a:pt x="365" y="1926"/>
                  </a:lnTo>
                  <a:lnTo>
                    <a:pt x="374" y="1932"/>
                  </a:lnTo>
                  <a:lnTo>
                    <a:pt x="386" y="1937"/>
                  </a:lnTo>
                  <a:lnTo>
                    <a:pt x="399" y="1942"/>
                  </a:lnTo>
                  <a:lnTo>
                    <a:pt x="410" y="1945"/>
                  </a:lnTo>
                  <a:lnTo>
                    <a:pt x="423" y="1946"/>
                  </a:lnTo>
                  <a:lnTo>
                    <a:pt x="436" y="1948"/>
                  </a:lnTo>
                  <a:lnTo>
                    <a:pt x="436" y="1948"/>
                  </a:lnTo>
                  <a:lnTo>
                    <a:pt x="450" y="1946"/>
                  </a:lnTo>
                  <a:lnTo>
                    <a:pt x="463" y="1945"/>
                  </a:lnTo>
                  <a:lnTo>
                    <a:pt x="474" y="1942"/>
                  </a:lnTo>
                  <a:lnTo>
                    <a:pt x="487" y="1937"/>
                  </a:lnTo>
                  <a:lnTo>
                    <a:pt x="498" y="1932"/>
                  </a:lnTo>
                  <a:lnTo>
                    <a:pt x="508" y="1926"/>
                  </a:lnTo>
                  <a:lnTo>
                    <a:pt x="518" y="1917"/>
                  </a:lnTo>
                  <a:lnTo>
                    <a:pt x="527" y="1909"/>
                  </a:lnTo>
                  <a:lnTo>
                    <a:pt x="536" y="1900"/>
                  </a:lnTo>
                  <a:lnTo>
                    <a:pt x="544" y="1890"/>
                  </a:lnTo>
                  <a:lnTo>
                    <a:pt x="550" y="1880"/>
                  </a:lnTo>
                  <a:lnTo>
                    <a:pt x="555" y="1869"/>
                  </a:lnTo>
                  <a:lnTo>
                    <a:pt x="560" y="1856"/>
                  </a:lnTo>
                  <a:lnTo>
                    <a:pt x="563" y="1845"/>
                  </a:lnTo>
                  <a:lnTo>
                    <a:pt x="565" y="1832"/>
                  </a:lnTo>
                  <a:lnTo>
                    <a:pt x="566" y="1818"/>
                  </a:lnTo>
                  <a:lnTo>
                    <a:pt x="566" y="794"/>
                  </a:lnTo>
                  <a:lnTo>
                    <a:pt x="563" y="791"/>
                  </a:lnTo>
                  <a:lnTo>
                    <a:pt x="465" y="638"/>
                  </a:lnTo>
                  <a:lnTo>
                    <a:pt x="465" y="638"/>
                  </a:lnTo>
                  <a:lnTo>
                    <a:pt x="437" y="636"/>
                  </a:lnTo>
                  <a:lnTo>
                    <a:pt x="410" y="635"/>
                  </a:lnTo>
                  <a:lnTo>
                    <a:pt x="410" y="635"/>
                  </a:lnTo>
                  <a:lnTo>
                    <a:pt x="399" y="633"/>
                  </a:lnTo>
                  <a:lnTo>
                    <a:pt x="389" y="631"/>
                  </a:lnTo>
                  <a:lnTo>
                    <a:pt x="379" y="627"/>
                  </a:lnTo>
                  <a:lnTo>
                    <a:pt x="370" y="623"/>
                  </a:lnTo>
                  <a:lnTo>
                    <a:pt x="361" y="618"/>
                  </a:lnTo>
                  <a:lnTo>
                    <a:pt x="353" y="612"/>
                  </a:lnTo>
                  <a:lnTo>
                    <a:pt x="345" y="606"/>
                  </a:lnTo>
                  <a:lnTo>
                    <a:pt x="339" y="598"/>
                  </a:lnTo>
                  <a:lnTo>
                    <a:pt x="339" y="598"/>
                  </a:lnTo>
                  <a:lnTo>
                    <a:pt x="332" y="589"/>
                  </a:lnTo>
                  <a:lnTo>
                    <a:pt x="326" y="580"/>
                  </a:lnTo>
                  <a:lnTo>
                    <a:pt x="323" y="572"/>
                  </a:lnTo>
                  <a:lnTo>
                    <a:pt x="320" y="562"/>
                  </a:lnTo>
                  <a:lnTo>
                    <a:pt x="316" y="552"/>
                  </a:lnTo>
                  <a:lnTo>
                    <a:pt x="315" y="541"/>
                  </a:lnTo>
                  <a:lnTo>
                    <a:pt x="315" y="531"/>
                  </a:lnTo>
                  <a:lnTo>
                    <a:pt x="315" y="522"/>
                  </a:lnTo>
                  <a:lnTo>
                    <a:pt x="315" y="522"/>
                  </a:lnTo>
                  <a:lnTo>
                    <a:pt x="318" y="502"/>
                  </a:lnTo>
                  <a:lnTo>
                    <a:pt x="324" y="485"/>
                  </a:lnTo>
                  <a:lnTo>
                    <a:pt x="334" y="469"/>
                  </a:lnTo>
                  <a:lnTo>
                    <a:pt x="347" y="454"/>
                  </a:lnTo>
                  <a:lnTo>
                    <a:pt x="305" y="388"/>
                  </a:lnTo>
                  <a:lnTo>
                    <a:pt x="294" y="370"/>
                  </a:lnTo>
                  <a:lnTo>
                    <a:pt x="311" y="359"/>
                  </a:lnTo>
                  <a:lnTo>
                    <a:pt x="534" y="217"/>
                  </a:lnTo>
                  <a:lnTo>
                    <a:pt x="534" y="217"/>
                  </a:lnTo>
                  <a:lnTo>
                    <a:pt x="527" y="208"/>
                  </a:lnTo>
                  <a:lnTo>
                    <a:pt x="524" y="198"/>
                  </a:lnTo>
                  <a:lnTo>
                    <a:pt x="519" y="188"/>
                  </a:lnTo>
                  <a:lnTo>
                    <a:pt x="518" y="179"/>
                  </a:lnTo>
                  <a:lnTo>
                    <a:pt x="518" y="179"/>
                  </a:lnTo>
                  <a:lnTo>
                    <a:pt x="537" y="193"/>
                  </a:lnTo>
                  <a:lnTo>
                    <a:pt x="558" y="212"/>
                  </a:lnTo>
                  <a:lnTo>
                    <a:pt x="558" y="212"/>
                  </a:lnTo>
                  <a:lnTo>
                    <a:pt x="558" y="212"/>
                  </a:lnTo>
                  <a:lnTo>
                    <a:pt x="573" y="230"/>
                  </a:lnTo>
                  <a:lnTo>
                    <a:pt x="585" y="249"/>
                  </a:lnTo>
                  <a:lnTo>
                    <a:pt x="598" y="269"/>
                  </a:lnTo>
                  <a:lnTo>
                    <a:pt x="608" y="290"/>
                  </a:lnTo>
                  <a:lnTo>
                    <a:pt x="616" y="309"/>
                  </a:lnTo>
                  <a:lnTo>
                    <a:pt x="623" y="330"/>
                  </a:lnTo>
                  <a:lnTo>
                    <a:pt x="626" y="348"/>
                  </a:lnTo>
                  <a:lnTo>
                    <a:pt x="626" y="365"/>
                  </a:lnTo>
                  <a:lnTo>
                    <a:pt x="626" y="365"/>
                  </a:lnTo>
                  <a:lnTo>
                    <a:pt x="624" y="383"/>
                  </a:lnTo>
                  <a:lnTo>
                    <a:pt x="621" y="398"/>
                  </a:lnTo>
                  <a:lnTo>
                    <a:pt x="621" y="398"/>
                  </a:lnTo>
                  <a:lnTo>
                    <a:pt x="616" y="406"/>
                  </a:lnTo>
                  <a:lnTo>
                    <a:pt x="610" y="414"/>
                  </a:lnTo>
                  <a:lnTo>
                    <a:pt x="602" y="422"/>
                  </a:lnTo>
                  <a:lnTo>
                    <a:pt x="589" y="430"/>
                  </a:lnTo>
                  <a:lnTo>
                    <a:pt x="589" y="430"/>
                  </a:lnTo>
                  <a:lnTo>
                    <a:pt x="571" y="438"/>
                  </a:lnTo>
                  <a:lnTo>
                    <a:pt x="547" y="444"/>
                  </a:lnTo>
                  <a:lnTo>
                    <a:pt x="516" y="448"/>
                  </a:lnTo>
                  <a:lnTo>
                    <a:pt x="479" y="449"/>
                  </a:lnTo>
                  <a:lnTo>
                    <a:pt x="479" y="449"/>
                  </a:lnTo>
                  <a:lnTo>
                    <a:pt x="453" y="449"/>
                  </a:lnTo>
                  <a:lnTo>
                    <a:pt x="426" y="448"/>
                  </a:lnTo>
                  <a:lnTo>
                    <a:pt x="426" y="448"/>
                  </a:lnTo>
                  <a:lnTo>
                    <a:pt x="410" y="448"/>
                  </a:lnTo>
                  <a:lnTo>
                    <a:pt x="394" y="451"/>
                  </a:lnTo>
                  <a:lnTo>
                    <a:pt x="379" y="457"/>
                  </a:lnTo>
                  <a:lnTo>
                    <a:pt x="365" y="467"/>
                  </a:lnTo>
                  <a:lnTo>
                    <a:pt x="353" y="478"/>
                  </a:lnTo>
                  <a:lnTo>
                    <a:pt x="345" y="491"/>
                  </a:lnTo>
                  <a:lnTo>
                    <a:pt x="339" y="506"/>
                  </a:lnTo>
                  <a:lnTo>
                    <a:pt x="336" y="523"/>
                  </a:lnTo>
                  <a:lnTo>
                    <a:pt x="336" y="523"/>
                  </a:lnTo>
                  <a:lnTo>
                    <a:pt x="336" y="540"/>
                  </a:lnTo>
                  <a:lnTo>
                    <a:pt x="339" y="556"/>
                  </a:lnTo>
                  <a:lnTo>
                    <a:pt x="345" y="570"/>
                  </a:lnTo>
                  <a:lnTo>
                    <a:pt x="355" y="585"/>
                  </a:lnTo>
                  <a:lnTo>
                    <a:pt x="366" y="596"/>
                  </a:lnTo>
                  <a:lnTo>
                    <a:pt x="379" y="604"/>
                  </a:lnTo>
                  <a:lnTo>
                    <a:pt x="394" y="610"/>
                  </a:lnTo>
                  <a:lnTo>
                    <a:pt x="411" y="614"/>
                  </a:lnTo>
                  <a:lnTo>
                    <a:pt x="411" y="614"/>
                  </a:lnTo>
                  <a:lnTo>
                    <a:pt x="445" y="617"/>
                  </a:lnTo>
                  <a:lnTo>
                    <a:pt x="479" y="617"/>
                  </a:lnTo>
                  <a:lnTo>
                    <a:pt x="479" y="617"/>
                  </a:lnTo>
                  <a:lnTo>
                    <a:pt x="515" y="615"/>
                  </a:lnTo>
                  <a:lnTo>
                    <a:pt x="548" y="614"/>
                  </a:lnTo>
                  <a:lnTo>
                    <a:pt x="581" y="607"/>
                  </a:lnTo>
                  <a:lnTo>
                    <a:pt x="611" y="601"/>
                  </a:lnTo>
                  <a:lnTo>
                    <a:pt x="639" y="591"/>
                  </a:lnTo>
                  <a:lnTo>
                    <a:pt x="664" y="578"/>
                  </a:lnTo>
                  <a:lnTo>
                    <a:pt x="690" y="564"/>
                  </a:lnTo>
                  <a:lnTo>
                    <a:pt x="713" y="548"/>
                  </a:lnTo>
                  <a:lnTo>
                    <a:pt x="713" y="548"/>
                  </a:lnTo>
                  <a:lnTo>
                    <a:pt x="732" y="528"/>
                  </a:lnTo>
                  <a:lnTo>
                    <a:pt x="750" y="507"/>
                  </a:lnTo>
                  <a:lnTo>
                    <a:pt x="763" y="485"/>
                  </a:lnTo>
                  <a:lnTo>
                    <a:pt x="774" y="462"/>
                  </a:lnTo>
                  <a:lnTo>
                    <a:pt x="774" y="462"/>
                  </a:lnTo>
                  <a:lnTo>
                    <a:pt x="784" y="438"/>
                  </a:lnTo>
                  <a:lnTo>
                    <a:pt x="789" y="414"/>
                  </a:lnTo>
                  <a:lnTo>
                    <a:pt x="792" y="390"/>
                  </a:lnTo>
                  <a:lnTo>
                    <a:pt x="793" y="365"/>
                  </a:lnTo>
                  <a:lnTo>
                    <a:pt x="793" y="365"/>
                  </a:lnTo>
                  <a:lnTo>
                    <a:pt x="793" y="346"/>
                  </a:lnTo>
                  <a:lnTo>
                    <a:pt x="790" y="327"/>
                  </a:lnTo>
                  <a:lnTo>
                    <a:pt x="789" y="309"/>
                  </a:lnTo>
                  <a:lnTo>
                    <a:pt x="784" y="291"/>
                  </a:lnTo>
                  <a:lnTo>
                    <a:pt x="774" y="256"/>
                  </a:lnTo>
                  <a:lnTo>
                    <a:pt x="761" y="220"/>
                  </a:lnTo>
                  <a:lnTo>
                    <a:pt x="743" y="188"/>
                  </a:lnTo>
                  <a:lnTo>
                    <a:pt x="726" y="156"/>
                  </a:lnTo>
                  <a:lnTo>
                    <a:pt x="703" y="127"/>
                  </a:lnTo>
                  <a:lnTo>
                    <a:pt x="681" y="100"/>
                  </a:lnTo>
                  <a:lnTo>
                    <a:pt x="681" y="100"/>
                  </a:lnTo>
                  <a:lnTo>
                    <a:pt x="681" y="100"/>
                  </a:lnTo>
                  <a:lnTo>
                    <a:pt x="681" y="100"/>
                  </a:lnTo>
                  <a:lnTo>
                    <a:pt x="655" y="74"/>
                  </a:lnTo>
                  <a:lnTo>
                    <a:pt x="627" y="53"/>
                  </a:lnTo>
                  <a:lnTo>
                    <a:pt x="627" y="53"/>
                  </a:lnTo>
                  <a:lnTo>
                    <a:pt x="610" y="40"/>
                  </a:lnTo>
                  <a:lnTo>
                    <a:pt x="594" y="30"/>
                  </a:lnTo>
                  <a:lnTo>
                    <a:pt x="594" y="30"/>
                  </a:lnTo>
                  <a:lnTo>
                    <a:pt x="577" y="22"/>
                  </a:lnTo>
                  <a:lnTo>
                    <a:pt x="563" y="16"/>
                  </a:lnTo>
                  <a:lnTo>
                    <a:pt x="563" y="16"/>
                  </a:lnTo>
                  <a:lnTo>
                    <a:pt x="544" y="9"/>
                  </a:lnTo>
                  <a:lnTo>
                    <a:pt x="524" y="4"/>
                  </a:lnTo>
                  <a:lnTo>
                    <a:pt x="503" y="0"/>
                  </a:lnTo>
                  <a:lnTo>
                    <a:pt x="482" y="0"/>
                  </a:lnTo>
                  <a:lnTo>
                    <a:pt x="482" y="0"/>
                  </a:lnTo>
                  <a:lnTo>
                    <a:pt x="471" y="0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9" name="矩形 8"/>
          <p:cNvSpPr/>
          <p:nvPr userDrawn="1"/>
        </p:nvSpPr>
        <p:spPr>
          <a:xfrm>
            <a:off x="10801339" y="417624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多元入學</a:t>
            </a:r>
            <a:endParaRPr lang="en-US" altLang="zh-TW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管道</a:t>
            </a:r>
            <a:endParaRPr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4031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22A7-F769-4AFF-B2CC-DAFAA6BFAAE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CC41-8AEA-436C-8AD5-56EE5061ADC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0801341" y="5092588"/>
            <a:ext cx="551167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84CC41-8AEA-436C-8AD5-56EE5061ADCD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10801339" y="0"/>
            <a:ext cx="1390663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0801339" y="417624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多元入學</a:t>
            </a:r>
            <a:endParaRPr lang="en-US" altLang="zh-TW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管道</a:t>
            </a:r>
            <a:endParaRPr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10801339" y="1971333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個人申請</a:t>
            </a:r>
            <a:endParaRPr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0801339" y="2748187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考試入學</a:t>
            </a:r>
            <a:endParaRPr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10801339" y="3531959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警大、警專</a:t>
            </a:r>
            <a:endParaRPr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10801339" y="4309259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科技校院日間四年制</a:t>
            </a:r>
            <a:endParaRPr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0801339" y="5087471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特殊選才</a:t>
            </a:r>
            <a:endParaRPr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10801339" y="5876803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endParaRPr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10801339" y="1204905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繁星推薦</a:t>
            </a:r>
            <a:endParaRPr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7" name="组合 113"/>
          <p:cNvGrpSpPr/>
          <p:nvPr userDrawn="1"/>
        </p:nvGrpSpPr>
        <p:grpSpPr>
          <a:xfrm>
            <a:off x="221823" y="5551715"/>
            <a:ext cx="521152" cy="1169761"/>
            <a:chOff x="1736725" y="0"/>
            <a:chExt cx="876300" cy="1966913"/>
          </a:xfrm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1736725" y="939800"/>
              <a:ext cx="220663" cy="227013"/>
            </a:xfrm>
            <a:custGeom>
              <a:avLst/>
              <a:gdLst>
                <a:gd name="T0" fmla="*/ 56 w 279"/>
                <a:gd name="T1" fmla="*/ 30 h 285"/>
                <a:gd name="T2" fmla="*/ 56 w 279"/>
                <a:gd name="T3" fmla="*/ 30 h 285"/>
                <a:gd name="T4" fmla="*/ 55 w 279"/>
                <a:gd name="T5" fmla="*/ 30 h 285"/>
                <a:gd name="T6" fmla="*/ 55 w 279"/>
                <a:gd name="T7" fmla="*/ 30 h 285"/>
                <a:gd name="T8" fmla="*/ 0 w 279"/>
                <a:gd name="T9" fmla="*/ 29 h 285"/>
                <a:gd name="T10" fmla="*/ 0 w 279"/>
                <a:gd name="T11" fmla="*/ 29 h 285"/>
                <a:gd name="T12" fmla="*/ 0 w 279"/>
                <a:gd name="T13" fmla="*/ 48 h 285"/>
                <a:gd name="T14" fmla="*/ 2 w 279"/>
                <a:gd name="T15" fmla="*/ 69 h 285"/>
                <a:gd name="T16" fmla="*/ 5 w 279"/>
                <a:gd name="T17" fmla="*/ 87 h 285"/>
                <a:gd name="T18" fmla="*/ 10 w 279"/>
                <a:gd name="T19" fmla="*/ 106 h 285"/>
                <a:gd name="T20" fmla="*/ 16 w 279"/>
                <a:gd name="T21" fmla="*/ 124 h 285"/>
                <a:gd name="T22" fmla="*/ 24 w 279"/>
                <a:gd name="T23" fmla="*/ 141 h 285"/>
                <a:gd name="T24" fmla="*/ 32 w 279"/>
                <a:gd name="T25" fmla="*/ 157 h 285"/>
                <a:gd name="T26" fmla="*/ 43 w 279"/>
                <a:gd name="T27" fmla="*/ 174 h 285"/>
                <a:gd name="T28" fmla="*/ 55 w 279"/>
                <a:gd name="T29" fmla="*/ 190 h 285"/>
                <a:gd name="T30" fmla="*/ 68 w 279"/>
                <a:gd name="T31" fmla="*/ 203 h 285"/>
                <a:gd name="T32" fmla="*/ 82 w 279"/>
                <a:gd name="T33" fmla="*/ 217 h 285"/>
                <a:gd name="T34" fmla="*/ 98 w 279"/>
                <a:gd name="T35" fmla="*/ 228 h 285"/>
                <a:gd name="T36" fmla="*/ 114 w 279"/>
                <a:gd name="T37" fmla="*/ 238 h 285"/>
                <a:gd name="T38" fmla="*/ 132 w 279"/>
                <a:gd name="T39" fmla="*/ 248 h 285"/>
                <a:gd name="T40" fmla="*/ 150 w 279"/>
                <a:gd name="T41" fmla="*/ 256 h 285"/>
                <a:gd name="T42" fmla="*/ 169 w 279"/>
                <a:gd name="T43" fmla="*/ 262 h 285"/>
                <a:gd name="T44" fmla="*/ 219 w 279"/>
                <a:gd name="T45" fmla="*/ 275 h 285"/>
                <a:gd name="T46" fmla="*/ 219 w 279"/>
                <a:gd name="T47" fmla="*/ 275 h 285"/>
                <a:gd name="T48" fmla="*/ 235 w 279"/>
                <a:gd name="T49" fmla="*/ 280 h 285"/>
                <a:gd name="T50" fmla="*/ 250 w 279"/>
                <a:gd name="T51" fmla="*/ 282 h 285"/>
                <a:gd name="T52" fmla="*/ 279 w 279"/>
                <a:gd name="T53" fmla="*/ 285 h 285"/>
                <a:gd name="T54" fmla="*/ 279 w 279"/>
                <a:gd name="T55" fmla="*/ 0 h 285"/>
                <a:gd name="T56" fmla="*/ 279 w 279"/>
                <a:gd name="T57" fmla="*/ 0 h 285"/>
                <a:gd name="T58" fmla="*/ 255 w 279"/>
                <a:gd name="T59" fmla="*/ 6 h 285"/>
                <a:gd name="T60" fmla="*/ 230 w 279"/>
                <a:gd name="T61" fmla="*/ 12 h 285"/>
                <a:gd name="T62" fmla="*/ 205 w 279"/>
                <a:gd name="T63" fmla="*/ 17 h 285"/>
                <a:gd name="T64" fmla="*/ 177 w 279"/>
                <a:gd name="T65" fmla="*/ 22 h 285"/>
                <a:gd name="T66" fmla="*/ 150 w 279"/>
                <a:gd name="T67" fmla="*/ 25 h 285"/>
                <a:gd name="T68" fmla="*/ 119 w 279"/>
                <a:gd name="T69" fmla="*/ 29 h 285"/>
                <a:gd name="T70" fmla="*/ 89 w 279"/>
                <a:gd name="T71" fmla="*/ 30 h 285"/>
                <a:gd name="T72" fmla="*/ 56 w 279"/>
                <a:gd name="T73" fmla="*/ 30 h 285"/>
                <a:gd name="T74" fmla="*/ 56 w 279"/>
                <a:gd name="T75" fmla="*/ 3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9" h="285">
                  <a:moveTo>
                    <a:pt x="56" y="30"/>
                  </a:moveTo>
                  <a:lnTo>
                    <a:pt x="56" y="30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48"/>
                  </a:lnTo>
                  <a:lnTo>
                    <a:pt x="2" y="69"/>
                  </a:lnTo>
                  <a:lnTo>
                    <a:pt x="5" y="87"/>
                  </a:lnTo>
                  <a:lnTo>
                    <a:pt x="10" y="106"/>
                  </a:lnTo>
                  <a:lnTo>
                    <a:pt x="16" y="124"/>
                  </a:lnTo>
                  <a:lnTo>
                    <a:pt x="24" y="141"/>
                  </a:lnTo>
                  <a:lnTo>
                    <a:pt x="32" y="157"/>
                  </a:lnTo>
                  <a:lnTo>
                    <a:pt x="43" y="174"/>
                  </a:lnTo>
                  <a:lnTo>
                    <a:pt x="55" y="190"/>
                  </a:lnTo>
                  <a:lnTo>
                    <a:pt x="68" y="203"/>
                  </a:lnTo>
                  <a:lnTo>
                    <a:pt x="82" y="217"/>
                  </a:lnTo>
                  <a:lnTo>
                    <a:pt x="98" y="228"/>
                  </a:lnTo>
                  <a:lnTo>
                    <a:pt x="114" y="238"/>
                  </a:lnTo>
                  <a:lnTo>
                    <a:pt x="132" y="248"/>
                  </a:lnTo>
                  <a:lnTo>
                    <a:pt x="150" y="256"/>
                  </a:lnTo>
                  <a:lnTo>
                    <a:pt x="169" y="262"/>
                  </a:lnTo>
                  <a:lnTo>
                    <a:pt x="219" y="275"/>
                  </a:lnTo>
                  <a:lnTo>
                    <a:pt x="219" y="275"/>
                  </a:lnTo>
                  <a:lnTo>
                    <a:pt x="235" y="280"/>
                  </a:lnTo>
                  <a:lnTo>
                    <a:pt x="250" y="282"/>
                  </a:lnTo>
                  <a:lnTo>
                    <a:pt x="279" y="285"/>
                  </a:lnTo>
                  <a:lnTo>
                    <a:pt x="279" y="0"/>
                  </a:lnTo>
                  <a:lnTo>
                    <a:pt x="279" y="0"/>
                  </a:lnTo>
                  <a:lnTo>
                    <a:pt x="255" y="6"/>
                  </a:lnTo>
                  <a:lnTo>
                    <a:pt x="230" y="12"/>
                  </a:lnTo>
                  <a:lnTo>
                    <a:pt x="205" y="17"/>
                  </a:lnTo>
                  <a:lnTo>
                    <a:pt x="177" y="22"/>
                  </a:lnTo>
                  <a:lnTo>
                    <a:pt x="150" y="25"/>
                  </a:lnTo>
                  <a:lnTo>
                    <a:pt x="119" y="29"/>
                  </a:lnTo>
                  <a:lnTo>
                    <a:pt x="89" y="30"/>
                  </a:lnTo>
                  <a:lnTo>
                    <a:pt x="56" y="30"/>
                  </a:lnTo>
                  <a:lnTo>
                    <a:pt x="56" y="3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1747838" y="747713"/>
              <a:ext cx="209550" cy="158750"/>
            </a:xfrm>
            <a:custGeom>
              <a:avLst/>
              <a:gdLst>
                <a:gd name="T0" fmla="*/ 265 w 265"/>
                <a:gd name="T1" fmla="*/ 164 h 200"/>
                <a:gd name="T2" fmla="*/ 265 w 265"/>
                <a:gd name="T3" fmla="*/ 119 h 200"/>
                <a:gd name="T4" fmla="*/ 265 w 265"/>
                <a:gd name="T5" fmla="*/ 119 h 200"/>
                <a:gd name="T6" fmla="*/ 241 w 265"/>
                <a:gd name="T7" fmla="*/ 124 h 200"/>
                <a:gd name="T8" fmla="*/ 216 w 265"/>
                <a:gd name="T9" fmla="*/ 126 h 200"/>
                <a:gd name="T10" fmla="*/ 216 w 265"/>
                <a:gd name="T11" fmla="*/ 126 h 200"/>
                <a:gd name="T12" fmla="*/ 216 w 265"/>
                <a:gd name="T13" fmla="*/ 126 h 200"/>
                <a:gd name="T14" fmla="*/ 216 w 265"/>
                <a:gd name="T15" fmla="*/ 126 h 200"/>
                <a:gd name="T16" fmla="*/ 199 w 265"/>
                <a:gd name="T17" fmla="*/ 124 h 200"/>
                <a:gd name="T18" fmla="*/ 181 w 265"/>
                <a:gd name="T19" fmla="*/ 122 h 200"/>
                <a:gd name="T20" fmla="*/ 163 w 265"/>
                <a:gd name="T21" fmla="*/ 117 h 200"/>
                <a:gd name="T22" fmla="*/ 147 w 265"/>
                <a:gd name="T23" fmla="*/ 113 h 200"/>
                <a:gd name="T24" fmla="*/ 147 w 265"/>
                <a:gd name="T25" fmla="*/ 113 h 200"/>
                <a:gd name="T26" fmla="*/ 131 w 265"/>
                <a:gd name="T27" fmla="*/ 105 h 200"/>
                <a:gd name="T28" fmla="*/ 115 w 265"/>
                <a:gd name="T29" fmla="*/ 93 h 200"/>
                <a:gd name="T30" fmla="*/ 100 w 265"/>
                <a:gd name="T31" fmla="*/ 82 h 200"/>
                <a:gd name="T32" fmla="*/ 87 w 265"/>
                <a:gd name="T33" fmla="*/ 67 h 200"/>
                <a:gd name="T34" fmla="*/ 87 w 265"/>
                <a:gd name="T35" fmla="*/ 67 h 200"/>
                <a:gd name="T36" fmla="*/ 76 w 265"/>
                <a:gd name="T37" fmla="*/ 53 h 200"/>
                <a:gd name="T38" fmla="*/ 66 w 265"/>
                <a:gd name="T39" fmla="*/ 37 h 200"/>
                <a:gd name="T40" fmla="*/ 60 w 265"/>
                <a:gd name="T41" fmla="*/ 19 h 200"/>
                <a:gd name="T42" fmla="*/ 54 w 265"/>
                <a:gd name="T43" fmla="*/ 0 h 200"/>
                <a:gd name="T44" fmla="*/ 0 w 265"/>
                <a:gd name="T45" fmla="*/ 198 h 200"/>
                <a:gd name="T46" fmla="*/ 0 w 265"/>
                <a:gd name="T47" fmla="*/ 198 h 200"/>
                <a:gd name="T48" fmla="*/ 41 w 265"/>
                <a:gd name="T49" fmla="*/ 200 h 200"/>
                <a:gd name="T50" fmla="*/ 41 w 265"/>
                <a:gd name="T51" fmla="*/ 200 h 200"/>
                <a:gd name="T52" fmla="*/ 76 w 265"/>
                <a:gd name="T53" fmla="*/ 198 h 200"/>
                <a:gd name="T54" fmla="*/ 108 w 265"/>
                <a:gd name="T55" fmla="*/ 196 h 200"/>
                <a:gd name="T56" fmla="*/ 141 w 265"/>
                <a:gd name="T57" fmla="*/ 193 h 200"/>
                <a:gd name="T58" fmla="*/ 168 w 265"/>
                <a:gd name="T59" fmla="*/ 190 h 200"/>
                <a:gd name="T60" fmla="*/ 195 w 265"/>
                <a:gd name="T61" fmla="*/ 185 h 200"/>
                <a:gd name="T62" fmla="*/ 220 w 265"/>
                <a:gd name="T63" fmla="*/ 179 h 200"/>
                <a:gd name="T64" fmla="*/ 244 w 265"/>
                <a:gd name="T65" fmla="*/ 171 h 200"/>
                <a:gd name="T66" fmla="*/ 265 w 265"/>
                <a:gd name="T67" fmla="*/ 164 h 200"/>
                <a:gd name="T68" fmla="*/ 265 w 265"/>
                <a:gd name="T69" fmla="*/ 16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5" h="200">
                  <a:moveTo>
                    <a:pt x="265" y="164"/>
                  </a:moveTo>
                  <a:lnTo>
                    <a:pt x="265" y="119"/>
                  </a:lnTo>
                  <a:lnTo>
                    <a:pt x="265" y="119"/>
                  </a:lnTo>
                  <a:lnTo>
                    <a:pt x="241" y="124"/>
                  </a:lnTo>
                  <a:lnTo>
                    <a:pt x="216" y="126"/>
                  </a:lnTo>
                  <a:lnTo>
                    <a:pt x="216" y="126"/>
                  </a:lnTo>
                  <a:lnTo>
                    <a:pt x="216" y="126"/>
                  </a:lnTo>
                  <a:lnTo>
                    <a:pt x="216" y="126"/>
                  </a:lnTo>
                  <a:lnTo>
                    <a:pt x="199" y="124"/>
                  </a:lnTo>
                  <a:lnTo>
                    <a:pt x="181" y="122"/>
                  </a:lnTo>
                  <a:lnTo>
                    <a:pt x="163" y="117"/>
                  </a:lnTo>
                  <a:lnTo>
                    <a:pt x="147" y="113"/>
                  </a:lnTo>
                  <a:lnTo>
                    <a:pt x="147" y="113"/>
                  </a:lnTo>
                  <a:lnTo>
                    <a:pt x="131" y="105"/>
                  </a:lnTo>
                  <a:lnTo>
                    <a:pt x="115" y="93"/>
                  </a:lnTo>
                  <a:lnTo>
                    <a:pt x="100" y="82"/>
                  </a:lnTo>
                  <a:lnTo>
                    <a:pt x="87" y="67"/>
                  </a:lnTo>
                  <a:lnTo>
                    <a:pt x="87" y="67"/>
                  </a:lnTo>
                  <a:lnTo>
                    <a:pt x="76" y="53"/>
                  </a:lnTo>
                  <a:lnTo>
                    <a:pt x="66" y="37"/>
                  </a:lnTo>
                  <a:lnTo>
                    <a:pt x="60" y="19"/>
                  </a:lnTo>
                  <a:lnTo>
                    <a:pt x="54" y="0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41" y="200"/>
                  </a:lnTo>
                  <a:lnTo>
                    <a:pt x="41" y="200"/>
                  </a:lnTo>
                  <a:lnTo>
                    <a:pt x="76" y="198"/>
                  </a:lnTo>
                  <a:lnTo>
                    <a:pt x="108" y="196"/>
                  </a:lnTo>
                  <a:lnTo>
                    <a:pt x="141" y="193"/>
                  </a:lnTo>
                  <a:lnTo>
                    <a:pt x="168" y="190"/>
                  </a:lnTo>
                  <a:lnTo>
                    <a:pt x="195" y="185"/>
                  </a:lnTo>
                  <a:lnTo>
                    <a:pt x="220" y="179"/>
                  </a:lnTo>
                  <a:lnTo>
                    <a:pt x="244" y="171"/>
                  </a:lnTo>
                  <a:lnTo>
                    <a:pt x="265" y="164"/>
                  </a:lnTo>
                  <a:lnTo>
                    <a:pt x="265" y="164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1974850" y="808038"/>
              <a:ext cx="76200" cy="63500"/>
            </a:xfrm>
            <a:custGeom>
              <a:avLst/>
              <a:gdLst>
                <a:gd name="T0" fmla="*/ 96 w 96"/>
                <a:gd name="T1" fmla="*/ 0 h 79"/>
                <a:gd name="T2" fmla="*/ 96 w 96"/>
                <a:gd name="T3" fmla="*/ 0 h 79"/>
                <a:gd name="T4" fmla="*/ 59 w 96"/>
                <a:gd name="T5" fmla="*/ 17 h 79"/>
                <a:gd name="T6" fmla="*/ 59 w 96"/>
                <a:gd name="T7" fmla="*/ 17 h 79"/>
                <a:gd name="T8" fmla="*/ 29 w 96"/>
                <a:gd name="T9" fmla="*/ 30 h 79"/>
                <a:gd name="T10" fmla="*/ 0 w 96"/>
                <a:gd name="T11" fmla="*/ 38 h 79"/>
                <a:gd name="T12" fmla="*/ 0 w 96"/>
                <a:gd name="T13" fmla="*/ 79 h 79"/>
                <a:gd name="T14" fmla="*/ 0 w 96"/>
                <a:gd name="T15" fmla="*/ 79 h 79"/>
                <a:gd name="T16" fmla="*/ 21 w 96"/>
                <a:gd name="T17" fmla="*/ 67 h 79"/>
                <a:gd name="T18" fmla="*/ 38 w 96"/>
                <a:gd name="T19" fmla="*/ 56 h 79"/>
                <a:gd name="T20" fmla="*/ 56 w 96"/>
                <a:gd name="T21" fmla="*/ 43 h 79"/>
                <a:gd name="T22" fmla="*/ 71 w 96"/>
                <a:gd name="T23" fmla="*/ 30 h 79"/>
                <a:gd name="T24" fmla="*/ 71 w 96"/>
                <a:gd name="T25" fmla="*/ 30 h 79"/>
                <a:gd name="T26" fmla="*/ 83 w 96"/>
                <a:gd name="T27" fmla="*/ 16 h 79"/>
                <a:gd name="T28" fmla="*/ 96 w 96"/>
                <a:gd name="T29" fmla="*/ 0 h 79"/>
                <a:gd name="T30" fmla="*/ 96 w 96"/>
                <a:gd name="T3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" h="79">
                  <a:moveTo>
                    <a:pt x="96" y="0"/>
                  </a:moveTo>
                  <a:lnTo>
                    <a:pt x="96" y="0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29" y="30"/>
                  </a:lnTo>
                  <a:lnTo>
                    <a:pt x="0" y="38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21" y="67"/>
                  </a:lnTo>
                  <a:lnTo>
                    <a:pt x="38" y="56"/>
                  </a:lnTo>
                  <a:lnTo>
                    <a:pt x="56" y="43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83" y="16"/>
                  </a:lnTo>
                  <a:lnTo>
                    <a:pt x="96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2011363" y="0"/>
              <a:ext cx="373063" cy="371475"/>
            </a:xfrm>
            <a:custGeom>
              <a:avLst/>
              <a:gdLst>
                <a:gd name="T0" fmla="*/ 236 w 471"/>
                <a:gd name="T1" fmla="*/ 469 h 469"/>
                <a:gd name="T2" fmla="*/ 282 w 471"/>
                <a:gd name="T3" fmla="*/ 464 h 469"/>
                <a:gd name="T4" fmla="*/ 328 w 471"/>
                <a:gd name="T5" fmla="*/ 451 h 469"/>
                <a:gd name="T6" fmla="*/ 368 w 471"/>
                <a:gd name="T7" fmla="*/ 429 h 469"/>
                <a:gd name="T8" fmla="*/ 402 w 471"/>
                <a:gd name="T9" fmla="*/ 401 h 469"/>
                <a:gd name="T10" fmla="*/ 431 w 471"/>
                <a:gd name="T11" fmla="*/ 366 h 469"/>
                <a:gd name="T12" fmla="*/ 452 w 471"/>
                <a:gd name="T13" fmla="*/ 326 h 469"/>
                <a:gd name="T14" fmla="*/ 466 w 471"/>
                <a:gd name="T15" fmla="*/ 282 h 469"/>
                <a:gd name="T16" fmla="*/ 471 w 471"/>
                <a:gd name="T17" fmla="*/ 234 h 469"/>
                <a:gd name="T18" fmla="*/ 469 w 471"/>
                <a:gd name="T19" fmla="*/ 211 h 469"/>
                <a:gd name="T20" fmla="*/ 460 w 471"/>
                <a:gd name="T21" fmla="*/ 164 h 469"/>
                <a:gd name="T22" fmla="*/ 442 w 471"/>
                <a:gd name="T23" fmla="*/ 122 h 469"/>
                <a:gd name="T24" fmla="*/ 418 w 471"/>
                <a:gd name="T25" fmla="*/ 85 h 469"/>
                <a:gd name="T26" fmla="*/ 386 w 471"/>
                <a:gd name="T27" fmla="*/ 53 h 469"/>
                <a:gd name="T28" fmla="*/ 349 w 471"/>
                <a:gd name="T29" fmla="*/ 27 h 469"/>
                <a:gd name="T30" fmla="*/ 305 w 471"/>
                <a:gd name="T31" fmla="*/ 10 h 469"/>
                <a:gd name="T32" fmla="*/ 260 w 471"/>
                <a:gd name="T33" fmla="*/ 0 h 469"/>
                <a:gd name="T34" fmla="*/ 236 w 471"/>
                <a:gd name="T35" fmla="*/ 0 h 469"/>
                <a:gd name="T36" fmla="*/ 189 w 471"/>
                <a:gd name="T37" fmla="*/ 5 h 469"/>
                <a:gd name="T38" fmla="*/ 144 w 471"/>
                <a:gd name="T39" fmla="*/ 18 h 469"/>
                <a:gd name="T40" fmla="*/ 105 w 471"/>
                <a:gd name="T41" fmla="*/ 40 h 469"/>
                <a:gd name="T42" fmla="*/ 70 w 471"/>
                <a:gd name="T43" fmla="*/ 68 h 469"/>
                <a:gd name="T44" fmla="*/ 41 w 471"/>
                <a:gd name="T45" fmla="*/ 103 h 469"/>
                <a:gd name="T46" fmla="*/ 20 w 471"/>
                <a:gd name="T47" fmla="*/ 143 h 469"/>
                <a:gd name="T48" fmla="*/ 5 w 471"/>
                <a:gd name="T49" fmla="*/ 187 h 469"/>
                <a:gd name="T50" fmla="*/ 0 w 471"/>
                <a:gd name="T51" fmla="*/ 234 h 469"/>
                <a:gd name="T52" fmla="*/ 2 w 471"/>
                <a:gd name="T53" fmla="*/ 258 h 469"/>
                <a:gd name="T54" fmla="*/ 12 w 471"/>
                <a:gd name="T55" fmla="*/ 305 h 469"/>
                <a:gd name="T56" fmla="*/ 29 w 471"/>
                <a:gd name="T57" fmla="*/ 347 h 469"/>
                <a:gd name="T58" fmla="*/ 55 w 471"/>
                <a:gd name="T59" fmla="*/ 384 h 469"/>
                <a:gd name="T60" fmla="*/ 86 w 471"/>
                <a:gd name="T61" fmla="*/ 416 h 469"/>
                <a:gd name="T62" fmla="*/ 124 w 471"/>
                <a:gd name="T63" fmla="*/ 442 h 469"/>
                <a:gd name="T64" fmla="*/ 166 w 471"/>
                <a:gd name="T65" fmla="*/ 459 h 469"/>
                <a:gd name="T66" fmla="*/ 212 w 471"/>
                <a:gd name="T67" fmla="*/ 467 h 469"/>
                <a:gd name="T68" fmla="*/ 236 w 471"/>
                <a:gd name="T69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1" h="469">
                  <a:moveTo>
                    <a:pt x="236" y="469"/>
                  </a:moveTo>
                  <a:lnTo>
                    <a:pt x="236" y="469"/>
                  </a:lnTo>
                  <a:lnTo>
                    <a:pt x="260" y="467"/>
                  </a:lnTo>
                  <a:lnTo>
                    <a:pt x="282" y="464"/>
                  </a:lnTo>
                  <a:lnTo>
                    <a:pt x="305" y="459"/>
                  </a:lnTo>
                  <a:lnTo>
                    <a:pt x="328" y="451"/>
                  </a:lnTo>
                  <a:lnTo>
                    <a:pt x="349" y="442"/>
                  </a:lnTo>
                  <a:lnTo>
                    <a:pt x="368" y="429"/>
                  </a:lnTo>
                  <a:lnTo>
                    <a:pt x="386" y="416"/>
                  </a:lnTo>
                  <a:lnTo>
                    <a:pt x="402" y="401"/>
                  </a:lnTo>
                  <a:lnTo>
                    <a:pt x="418" y="384"/>
                  </a:lnTo>
                  <a:lnTo>
                    <a:pt x="431" y="366"/>
                  </a:lnTo>
                  <a:lnTo>
                    <a:pt x="442" y="347"/>
                  </a:lnTo>
                  <a:lnTo>
                    <a:pt x="452" y="326"/>
                  </a:lnTo>
                  <a:lnTo>
                    <a:pt x="460" y="305"/>
                  </a:lnTo>
                  <a:lnTo>
                    <a:pt x="466" y="282"/>
                  </a:lnTo>
                  <a:lnTo>
                    <a:pt x="469" y="258"/>
                  </a:lnTo>
                  <a:lnTo>
                    <a:pt x="471" y="234"/>
                  </a:lnTo>
                  <a:lnTo>
                    <a:pt x="471" y="234"/>
                  </a:lnTo>
                  <a:lnTo>
                    <a:pt x="469" y="211"/>
                  </a:lnTo>
                  <a:lnTo>
                    <a:pt x="466" y="187"/>
                  </a:lnTo>
                  <a:lnTo>
                    <a:pt x="460" y="164"/>
                  </a:lnTo>
                  <a:lnTo>
                    <a:pt x="452" y="143"/>
                  </a:lnTo>
                  <a:lnTo>
                    <a:pt x="442" y="122"/>
                  </a:lnTo>
                  <a:lnTo>
                    <a:pt x="431" y="103"/>
                  </a:lnTo>
                  <a:lnTo>
                    <a:pt x="418" y="85"/>
                  </a:lnTo>
                  <a:lnTo>
                    <a:pt x="402" y="68"/>
                  </a:lnTo>
                  <a:lnTo>
                    <a:pt x="386" y="53"/>
                  </a:lnTo>
                  <a:lnTo>
                    <a:pt x="368" y="40"/>
                  </a:lnTo>
                  <a:lnTo>
                    <a:pt x="349" y="27"/>
                  </a:lnTo>
                  <a:lnTo>
                    <a:pt x="328" y="18"/>
                  </a:lnTo>
                  <a:lnTo>
                    <a:pt x="305" y="10"/>
                  </a:lnTo>
                  <a:lnTo>
                    <a:pt x="282" y="5"/>
                  </a:lnTo>
                  <a:lnTo>
                    <a:pt x="260" y="0"/>
                  </a:lnTo>
                  <a:lnTo>
                    <a:pt x="236" y="0"/>
                  </a:lnTo>
                  <a:lnTo>
                    <a:pt x="236" y="0"/>
                  </a:lnTo>
                  <a:lnTo>
                    <a:pt x="212" y="0"/>
                  </a:lnTo>
                  <a:lnTo>
                    <a:pt x="189" y="5"/>
                  </a:lnTo>
                  <a:lnTo>
                    <a:pt x="166" y="10"/>
                  </a:lnTo>
                  <a:lnTo>
                    <a:pt x="144" y="18"/>
                  </a:lnTo>
                  <a:lnTo>
                    <a:pt x="124" y="27"/>
                  </a:lnTo>
                  <a:lnTo>
                    <a:pt x="105" y="40"/>
                  </a:lnTo>
                  <a:lnTo>
                    <a:pt x="86" y="53"/>
                  </a:lnTo>
                  <a:lnTo>
                    <a:pt x="70" y="68"/>
                  </a:lnTo>
                  <a:lnTo>
                    <a:pt x="55" y="85"/>
                  </a:lnTo>
                  <a:lnTo>
                    <a:pt x="41" y="103"/>
                  </a:lnTo>
                  <a:lnTo>
                    <a:pt x="29" y="122"/>
                  </a:lnTo>
                  <a:lnTo>
                    <a:pt x="20" y="143"/>
                  </a:lnTo>
                  <a:lnTo>
                    <a:pt x="12" y="164"/>
                  </a:lnTo>
                  <a:lnTo>
                    <a:pt x="5" y="187"/>
                  </a:lnTo>
                  <a:lnTo>
                    <a:pt x="2" y="211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2" y="258"/>
                  </a:lnTo>
                  <a:lnTo>
                    <a:pt x="5" y="282"/>
                  </a:lnTo>
                  <a:lnTo>
                    <a:pt x="12" y="305"/>
                  </a:lnTo>
                  <a:lnTo>
                    <a:pt x="20" y="326"/>
                  </a:lnTo>
                  <a:lnTo>
                    <a:pt x="29" y="347"/>
                  </a:lnTo>
                  <a:lnTo>
                    <a:pt x="41" y="366"/>
                  </a:lnTo>
                  <a:lnTo>
                    <a:pt x="55" y="384"/>
                  </a:lnTo>
                  <a:lnTo>
                    <a:pt x="70" y="401"/>
                  </a:lnTo>
                  <a:lnTo>
                    <a:pt x="86" y="416"/>
                  </a:lnTo>
                  <a:lnTo>
                    <a:pt x="105" y="429"/>
                  </a:lnTo>
                  <a:lnTo>
                    <a:pt x="124" y="442"/>
                  </a:lnTo>
                  <a:lnTo>
                    <a:pt x="144" y="451"/>
                  </a:lnTo>
                  <a:lnTo>
                    <a:pt x="166" y="459"/>
                  </a:lnTo>
                  <a:lnTo>
                    <a:pt x="189" y="464"/>
                  </a:lnTo>
                  <a:lnTo>
                    <a:pt x="212" y="467"/>
                  </a:lnTo>
                  <a:lnTo>
                    <a:pt x="236" y="469"/>
                  </a:lnTo>
                  <a:lnTo>
                    <a:pt x="236" y="469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1974850" y="419100"/>
              <a:ext cx="638175" cy="1547813"/>
            </a:xfrm>
            <a:custGeom>
              <a:avLst/>
              <a:gdLst>
                <a:gd name="T0" fmla="*/ 143 w 804"/>
                <a:gd name="T1" fmla="*/ 0 h 1948"/>
                <a:gd name="T2" fmla="*/ 183 w 804"/>
                <a:gd name="T3" fmla="*/ 106 h 1948"/>
                <a:gd name="T4" fmla="*/ 214 w 804"/>
                <a:gd name="T5" fmla="*/ 254 h 1948"/>
                <a:gd name="T6" fmla="*/ 237 w 804"/>
                <a:gd name="T7" fmla="*/ 277 h 1948"/>
                <a:gd name="T8" fmla="*/ 251 w 804"/>
                <a:gd name="T9" fmla="*/ 314 h 1948"/>
                <a:gd name="T10" fmla="*/ 253 w 804"/>
                <a:gd name="T11" fmla="*/ 356 h 1948"/>
                <a:gd name="T12" fmla="*/ 241 w 804"/>
                <a:gd name="T13" fmla="*/ 385 h 1948"/>
                <a:gd name="T14" fmla="*/ 216 w 804"/>
                <a:gd name="T15" fmla="*/ 415 h 1948"/>
                <a:gd name="T16" fmla="*/ 204 w 804"/>
                <a:gd name="T17" fmla="*/ 423 h 1948"/>
                <a:gd name="T18" fmla="*/ 175 w 804"/>
                <a:gd name="T19" fmla="*/ 502 h 1948"/>
                <a:gd name="T20" fmla="*/ 121 w 804"/>
                <a:gd name="T21" fmla="*/ 572 h 1948"/>
                <a:gd name="T22" fmla="*/ 35 w 804"/>
                <a:gd name="T23" fmla="*/ 633 h 1948"/>
                <a:gd name="T24" fmla="*/ 0 w 804"/>
                <a:gd name="T25" fmla="*/ 1832 h 1948"/>
                <a:gd name="T26" fmla="*/ 14 w 804"/>
                <a:gd name="T27" fmla="*/ 1880 h 1948"/>
                <a:gd name="T28" fmla="*/ 46 w 804"/>
                <a:gd name="T29" fmla="*/ 1917 h 1948"/>
                <a:gd name="T30" fmla="*/ 90 w 804"/>
                <a:gd name="T31" fmla="*/ 1942 h 1948"/>
                <a:gd name="T32" fmla="*/ 129 w 804"/>
                <a:gd name="T33" fmla="*/ 1948 h 1948"/>
                <a:gd name="T34" fmla="*/ 179 w 804"/>
                <a:gd name="T35" fmla="*/ 1937 h 1948"/>
                <a:gd name="T36" fmla="*/ 220 w 804"/>
                <a:gd name="T37" fmla="*/ 1909 h 1948"/>
                <a:gd name="T38" fmla="*/ 248 w 804"/>
                <a:gd name="T39" fmla="*/ 1869 h 1948"/>
                <a:gd name="T40" fmla="*/ 258 w 804"/>
                <a:gd name="T41" fmla="*/ 1818 h 1948"/>
                <a:gd name="T42" fmla="*/ 306 w 804"/>
                <a:gd name="T43" fmla="*/ 1818 h 1948"/>
                <a:gd name="T44" fmla="*/ 316 w 804"/>
                <a:gd name="T45" fmla="*/ 1869 h 1948"/>
                <a:gd name="T46" fmla="*/ 345 w 804"/>
                <a:gd name="T47" fmla="*/ 1909 h 1948"/>
                <a:gd name="T48" fmla="*/ 385 w 804"/>
                <a:gd name="T49" fmla="*/ 1937 h 1948"/>
                <a:gd name="T50" fmla="*/ 435 w 804"/>
                <a:gd name="T51" fmla="*/ 1948 h 1948"/>
                <a:gd name="T52" fmla="*/ 473 w 804"/>
                <a:gd name="T53" fmla="*/ 1942 h 1948"/>
                <a:gd name="T54" fmla="*/ 517 w 804"/>
                <a:gd name="T55" fmla="*/ 1917 h 1948"/>
                <a:gd name="T56" fmla="*/ 549 w 804"/>
                <a:gd name="T57" fmla="*/ 1880 h 1948"/>
                <a:gd name="T58" fmla="*/ 564 w 804"/>
                <a:gd name="T59" fmla="*/ 1832 h 1948"/>
                <a:gd name="T60" fmla="*/ 573 w 804"/>
                <a:gd name="T61" fmla="*/ 272 h 1948"/>
                <a:gd name="T62" fmla="*/ 585 w 804"/>
                <a:gd name="T63" fmla="*/ 303 h 1948"/>
                <a:gd name="T64" fmla="*/ 622 w 804"/>
                <a:gd name="T65" fmla="*/ 465 h 1948"/>
                <a:gd name="T66" fmla="*/ 636 w 804"/>
                <a:gd name="T67" fmla="*/ 720 h 1948"/>
                <a:gd name="T68" fmla="*/ 631 w 804"/>
                <a:gd name="T69" fmla="*/ 910 h 1948"/>
                <a:gd name="T70" fmla="*/ 652 w 804"/>
                <a:gd name="T71" fmla="*/ 970 h 1948"/>
                <a:gd name="T72" fmla="*/ 710 w 804"/>
                <a:gd name="T73" fmla="*/ 999 h 1948"/>
                <a:gd name="T74" fmla="*/ 731 w 804"/>
                <a:gd name="T75" fmla="*/ 997 h 1948"/>
                <a:gd name="T76" fmla="*/ 781 w 804"/>
                <a:gd name="T77" fmla="*/ 965 h 1948"/>
                <a:gd name="T78" fmla="*/ 797 w 804"/>
                <a:gd name="T79" fmla="*/ 920 h 1948"/>
                <a:gd name="T80" fmla="*/ 804 w 804"/>
                <a:gd name="T81" fmla="*/ 662 h 1948"/>
                <a:gd name="T82" fmla="*/ 789 w 804"/>
                <a:gd name="T83" fmla="*/ 464 h 1948"/>
                <a:gd name="T84" fmla="*/ 762 w 804"/>
                <a:gd name="T85" fmla="*/ 309 h 1948"/>
                <a:gd name="T86" fmla="*/ 722 w 804"/>
                <a:gd name="T87" fmla="*/ 191 h 1948"/>
                <a:gd name="T88" fmla="*/ 685 w 804"/>
                <a:gd name="T89" fmla="*/ 125 h 1948"/>
                <a:gd name="T90" fmla="*/ 630 w 804"/>
                <a:gd name="T91" fmla="*/ 61 h 1948"/>
                <a:gd name="T92" fmla="*/ 573 w 804"/>
                <a:gd name="T93" fmla="*/ 21 h 1948"/>
                <a:gd name="T94" fmla="*/ 538 w 804"/>
                <a:gd name="T95" fmla="*/ 8 h 1948"/>
                <a:gd name="T96" fmla="*/ 485 w 804"/>
                <a:gd name="T97" fmla="*/ 0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4" h="1948">
                  <a:moveTo>
                    <a:pt x="470" y="0"/>
                  </a:moveTo>
                  <a:lnTo>
                    <a:pt x="470" y="0"/>
                  </a:lnTo>
                  <a:lnTo>
                    <a:pt x="470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62" y="46"/>
                  </a:lnTo>
                  <a:lnTo>
                    <a:pt x="172" y="74"/>
                  </a:lnTo>
                  <a:lnTo>
                    <a:pt x="183" y="106"/>
                  </a:lnTo>
                  <a:lnTo>
                    <a:pt x="193" y="140"/>
                  </a:lnTo>
                  <a:lnTo>
                    <a:pt x="201" y="177"/>
                  </a:lnTo>
                  <a:lnTo>
                    <a:pt x="209" y="214"/>
                  </a:lnTo>
                  <a:lnTo>
                    <a:pt x="214" y="254"/>
                  </a:lnTo>
                  <a:lnTo>
                    <a:pt x="214" y="254"/>
                  </a:lnTo>
                  <a:lnTo>
                    <a:pt x="225" y="264"/>
                  </a:lnTo>
                  <a:lnTo>
                    <a:pt x="237" y="277"/>
                  </a:lnTo>
                  <a:lnTo>
                    <a:pt x="237" y="277"/>
                  </a:lnTo>
                  <a:lnTo>
                    <a:pt x="241" y="286"/>
                  </a:lnTo>
                  <a:lnTo>
                    <a:pt x="246" y="295"/>
                  </a:lnTo>
                  <a:lnTo>
                    <a:pt x="249" y="304"/>
                  </a:lnTo>
                  <a:lnTo>
                    <a:pt x="251" y="314"/>
                  </a:lnTo>
                  <a:lnTo>
                    <a:pt x="253" y="325"/>
                  </a:lnTo>
                  <a:lnTo>
                    <a:pt x="254" y="335"/>
                  </a:lnTo>
                  <a:lnTo>
                    <a:pt x="253" y="345"/>
                  </a:lnTo>
                  <a:lnTo>
                    <a:pt x="253" y="356"/>
                  </a:lnTo>
                  <a:lnTo>
                    <a:pt x="253" y="356"/>
                  </a:lnTo>
                  <a:lnTo>
                    <a:pt x="249" y="365"/>
                  </a:lnTo>
                  <a:lnTo>
                    <a:pt x="246" y="375"/>
                  </a:lnTo>
                  <a:lnTo>
                    <a:pt x="241" y="385"/>
                  </a:lnTo>
                  <a:lnTo>
                    <a:pt x="237" y="393"/>
                  </a:lnTo>
                  <a:lnTo>
                    <a:pt x="230" y="401"/>
                  </a:lnTo>
                  <a:lnTo>
                    <a:pt x="224" y="409"/>
                  </a:lnTo>
                  <a:lnTo>
                    <a:pt x="216" y="415"/>
                  </a:lnTo>
                  <a:lnTo>
                    <a:pt x="208" y="422"/>
                  </a:lnTo>
                  <a:lnTo>
                    <a:pt x="208" y="422"/>
                  </a:lnTo>
                  <a:lnTo>
                    <a:pt x="204" y="423"/>
                  </a:lnTo>
                  <a:lnTo>
                    <a:pt x="204" y="423"/>
                  </a:lnTo>
                  <a:lnTo>
                    <a:pt x="200" y="444"/>
                  </a:lnTo>
                  <a:lnTo>
                    <a:pt x="193" y="464"/>
                  </a:lnTo>
                  <a:lnTo>
                    <a:pt x="183" y="483"/>
                  </a:lnTo>
                  <a:lnTo>
                    <a:pt x="175" y="502"/>
                  </a:lnTo>
                  <a:lnTo>
                    <a:pt x="164" y="520"/>
                  </a:lnTo>
                  <a:lnTo>
                    <a:pt x="151" y="538"/>
                  </a:lnTo>
                  <a:lnTo>
                    <a:pt x="137" y="556"/>
                  </a:lnTo>
                  <a:lnTo>
                    <a:pt x="121" y="572"/>
                  </a:lnTo>
                  <a:lnTo>
                    <a:pt x="121" y="572"/>
                  </a:lnTo>
                  <a:lnTo>
                    <a:pt x="96" y="594"/>
                  </a:lnTo>
                  <a:lnTo>
                    <a:pt x="67" y="615"/>
                  </a:lnTo>
                  <a:lnTo>
                    <a:pt x="35" y="633"/>
                  </a:lnTo>
                  <a:lnTo>
                    <a:pt x="0" y="647"/>
                  </a:lnTo>
                  <a:lnTo>
                    <a:pt x="0" y="1818"/>
                  </a:lnTo>
                  <a:lnTo>
                    <a:pt x="0" y="1818"/>
                  </a:lnTo>
                  <a:lnTo>
                    <a:pt x="0" y="1832"/>
                  </a:lnTo>
                  <a:lnTo>
                    <a:pt x="1" y="1845"/>
                  </a:lnTo>
                  <a:lnTo>
                    <a:pt x="5" y="1856"/>
                  </a:lnTo>
                  <a:lnTo>
                    <a:pt x="9" y="1869"/>
                  </a:lnTo>
                  <a:lnTo>
                    <a:pt x="14" y="1880"/>
                  </a:lnTo>
                  <a:lnTo>
                    <a:pt x="22" y="1890"/>
                  </a:lnTo>
                  <a:lnTo>
                    <a:pt x="29" y="1900"/>
                  </a:lnTo>
                  <a:lnTo>
                    <a:pt x="37" y="1909"/>
                  </a:lnTo>
                  <a:lnTo>
                    <a:pt x="46" y="1917"/>
                  </a:lnTo>
                  <a:lnTo>
                    <a:pt x="56" y="1926"/>
                  </a:lnTo>
                  <a:lnTo>
                    <a:pt x="67" y="1932"/>
                  </a:lnTo>
                  <a:lnTo>
                    <a:pt x="79" y="1937"/>
                  </a:lnTo>
                  <a:lnTo>
                    <a:pt x="90" y="1942"/>
                  </a:lnTo>
                  <a:lnTo>
                    <a:pt x="103" y="1945"/>
                  </a:lnTo>
                  <a:lnTo>
                    <a:pt x="116" y="1946"/>
                  </a:lnTo>
                  <a:lnTo>
                    <a:pt x="129" y="1948"/>
                  </a:lnTo>
                  <a:lnTo>
                    <a:pt x="129" y="1948"/>
                  </a:lnTo>
                  <a:lnTo>
                    <a:pt x="141" y="1946"/>
                  </a:lnTo>
                  <a:lnTo>
                    <a:pt x="154" y="1945"/>
                  </a:lnTo>
                  <a:lnTo>
                    <a:pt x="167" y="1942"/>
                  </a:lnTo>
                  <a:lnTo>
                    <a:pt x="179" y="1937"/>
                  </a:lnTo>
                  <a:lnTo>
                    <a:pt x="190" y="1932"/>
                  </a:lnTo>
                  <a:lnTo>
                    <a:pt x="201" y="1926"/>
                  </a:lnTo>
                  <a:lnTo>
                    <a:pt x="211" y="1917"/>
                  </a:lnTo>
                  <a:lnTo>
                    <a:pt x="220" y="1909"/>
                  </a:lnTo>
                  <a:lnTo>
                    <a:pt x="229" y="1900"/>
                  </a:lnTo>
                  <a:lnTo>
                    <a:pt x="235" y="1890"/>
                  </a:lnTo>
                  <a:lnTo>
                    <a:pt x="241" y="1880"/>
                  </a:lnTo>
                  <a:lnTo>
                    <a:pt x="248" y="1869"/>
                  </a:lnTo>
                  <a:lnTo>
                    <a:pt x="251" y="1856"/>
                  </a:lnTo>
                  <a:lnTo>
                    <a:pt x="254" y="1845"/>
                  </a:lnTo>
                  <a:lnTo>
                    <a:pt x="258" y="1832"/>
                  </a:lnTo>
                  <a:lnTo>
                    <a:pt x="258" y="1818"/>
                  </a:lnTo>
                  <a:lnTo>
                    <a:pt x="258" y="875"/>
                  </a:lnTo>
                  <a:lnTo>
                    <a:pt x="306" y="875"/>
                  </a:lnTo>
                  <a:lnTo>
                    <a:pt x="306" y="1818"/>
                  </a:lnTo>
                  <a:lnTo>
                    <a:pt x="306" y="1818"/>
                  </a:lnTo>
                  <a:lnTo>
                    <a:pt x="307" y="1832"/>
                  </a:lnTo>
                  <a:lnTo>
                    <a:pt x="309" y="1845"/>
                  </a:lnTo>
                  <a:lnTo>
                    <a:pt x="312" y="1856"/>
                  </a:lnTo>
                  <a:lnTo>
                    <a:pt x="316" y="1869"/>
                  </a:lnTo>
                  <a:lnTo>
                    <a:pt x="322" y="1880"/>
                  </a:lnTo>
                  <a:lnTo>
                    <a:pt x="328" y="1890"/>
                  </a:lnTo>
                  <a:lnTo>
                    <a:pt x="335" y="1900"/>
                  </a:lnTo>
                  <a:lnTo>
                    <a:pt x="345" y="1909"/>
                  </a:lnTo>
                  <a:lnTo>
                    <a:pt x="353" y="1917"/>
                  </a:lnTo>
                  <a:lnTo>
                    <a:pt x="362" y="1926"/>
                  </a:lnTo>
                  <a:lnTo>
                    <a:pt x="374" y="1932"/>
                  </a:lnTo>
                  <a:lnTo>
                    <a:pt x="385" y="1937"/>
                  </a:lnTo>
                  <a:lnTo>
                    <a:pt x="396" y="1942"/>
                  </a:lnTo>
                  <a:lnTo>
                    <a:pt x="409" y="1945"/>
                  </a:lnTo>
                  <a:lnTo>
                    <a:pt x="422" y="1946"/>
                  </a:lnTo>
                  <a:lnTo>
                    <a:pt x="435" y="1948"/>
                  </a:lnTo>
                  <a:lnTo>
                    <a:pt x="435" y="1948"/>
                  </a:lnTo>
                  <a:lnTo>
                    <a:pt x="448" y="1946"/>
                  </a:lnTo>
                  <a:lnTo>
                    <a:pt x="461" y="1945"/>
                  </a:lnTo>
                  <a:lnTo>
                    <a:pt x="473" y="1942"/>
                  </a:lnTo>
                  <a:lnTo>
                    <a:pt x="485" y="1937"/>
                  </a:lnTo>
                  <a:lnTo>
                    <a:pt x="496" y="1932"/>
                  </a:lnTo>
                  <a:lnTo>
                    <a:pt x="507" y="1926"/>
                  </a:lnTo>
                  <a:lnTo>
                    <a:pt x="517" y="1917"/>
                  </a:lnTo>
                  <a:lnTo>
                    <a:pt x="527" y="1909"/>
                  </a:lnTo>
                  <a:lnTo>
                    <a:pt x="535" y="1900"/>
                  </a:lnTo>
                  <a:lnTo>
                    <a:pt x="543" y="1890"/>
                  </a:lnTo>
                  <a:lnTo>
                    <a:pt x="549" y="1880"/>
                  </a:lnTo>
                  <a:lnTo>
                    <a:pt x="554" y="1869"/>
                  </a:lnTo>
                  <a:lnTo>
                    <a:pt x="559" y="1856"/>
                  </a:lnTo>
                  <a:lnTo>
                    <a:pt x="562" y="1845"/>
                  </a:lnTo>
                  <a:lnTo>
                    <a:pt x="564" y="1832"/>
                  </a:lnTo>
                  <a:lnTo>
                    <a:pt x="564" y="1818"/>
                  </a:lnTo>
                  <a:lnTo>
                    <a:pt x="564" y="251"/>
                  </a:lnTo>
                  <a:lnTo>
                    <a:pt x="564" y="251"/>
                  </a:lnTo>
                  <a:lnTo>
                    <a:pt x="573" y="272"/>
                  </a:lnTo>
                  <a:lnTo>
                    <a:pt x="583" y="296"/>
                  </a:lnTo>
                  <a:lnTo>
                    <a:pt x="583" y="296"/>
                  </a:lnTo>
                  <a:lnTo>
                    <a:pt x="585" y="303"/>
                  </a:lnTo>
                  <a:lnTo>
                    <a:pt x="585" y="303"/>
                  </a:lnTo>
                  <a:lnTo>
                    <a:pt x="596" y="335"/>
                  </a:lnTo>
                  <a:lnTo>
                    <a:pt x="606" y="374"/>
                  </a:lnTo>
                  <a:lnTo>
                    <a:pt x="614" y="417"/>
                  </a:lnTo>
                  <a:lnTo>
                    <a:pt x="622" y="465"/>
                  </a:lnTo>
                  <a:lnTo>
                    <a:pt x="628" y="520"/>
                  </a:lnTo>
                  <a:lnTo>
                    <a:pt x="633" y="580"/>
                  </a:lnTo>
                  <a:lnTo>
                    <a:pt x="636" y="647"/>
                  </a:lnTo>
                  <a:lnTo>
                    <a:pt x="636" y="720"/>
                  </a:lnTo>
                  <a:lnTo>
                    <a:pt x="636" y="720"/>
                  </a:lnTo>
                  <a:lnTo>
                    <a:pt x="636" y="810"/>
                  </a:lnTo>
                  <a:lnTo>
                    <a:pt x="631" y="910"/>
                  </a:lnTo>
                  <a:lnTo>
                    <a:pt x="631" y="910"/>
                  </a:lnTo>
                  <a:lnTo>
                    <a:pt x="631" y="926"/>
                  </a:lnTo>
                  <a:lnTo>
                    <a:pt x="636" y="942"/>
                  </a:lnTo>
                  <a:lnTo>
                    <a:pt x="643" y="957"/>
                  </a:lnTo>
                  <a:lnTo>
                    <a:pt x="652" y="970"/>
                  </a:lnTo>
                  <a:lnTo>
                    <a:pt x="664" y="981"/>
                  </a:lnTo>
                  <a:lnTo>
                    <a:pt x="678" y="991"/>
                  </a:lnTo>
                  <a:lnTo>
                    <a:pt x="693" y="996"/>
                  </a:lnTo>
                  <a:lnTo>
                    <a:pt x="710" y="999"/>
                  </a:lnTo>
                  <a:lnTo>
                    <a:pt x="710" y="999"/>
                  </a:lnTo>
                  <a:lnTo>
                    <a:pt x="715" y="999"/>
                  </a:lnTo>
                  <a:lnTo>
                    <a:pt x="715" y="999"/>
                  </a:lnTo>
                  <a:lnTo>
                    <a:pt x="731" y="997"/>
                  </a:lnTo>
                  <a:lnTo>
                    <a:pt x="746" y="992"/>
                  </a:lnTo>
                  <a:lnTo>
                    <a:pt x="759" y="986"/>
                  </a:lnTo>
                  <a:lnTo>
                    <a:pt x="772" y="976"/>
                  </a:lnTo>
                  <a:lnTo>
                    <a:pt x="781" y="965"/>
                  </a:lnTo>
                  <a:lnTo>
                    <a:pt x="789" y="950"/>
                  </a:lnTo>
                  <a:lnTo>
                    <a:pt x="796" y="936"/>
                  </a:lnTo>
                  <a:lnTo>
                    <a:pt x="797" y="920"/>
                  </a:lnTo>
                  <a:lnTo>
                    <a:pt x="797" y="920"/>
                  </a:lnTo>
                  <a:lnTo>
                    <a:pt x="802" y="815"/>
                  </a:lnTo>
                  <a:lnTo>
                    <a:pt x="804" y="720"/>
                  </a:lnTo>
                  <a:lnTo>
                    <a:pt x="804" y="720"/>
                  </a:lnTo>
                  <a:lnTo>
                    <a:pt x="804" y="662"/>
                  </a:lnTo>
                  <a:lnTo>
                    <a:pt x="802" y="609"/>
                  </a:lnTo>
                  <a:lnTo>
                    <a:pt x="799" y="557"/>
                  </a:lnTo>
                  <a:lnTo>
                    <a:pt x="794" y="509"/>
                  </a:lnTo>
                  <a:lnTo>
                    <a:pt x="789" y="464"/>
                  </a:lnTo>
                  <a:lnTo>
                    <a:pt x="785" y="420"/>
                  </a:lnTo>
                  <a:lnTo>
                    <a:pt x="778" y="382"/>
                  </a:lnTo>
                  <a:lnTo>
                    <a:pt x="770" y="343"/>
                  </a:lnTo>
                  <a:lnTo>
                    <a:pt x="762" y="309"/>
                  </a:lnTo>
                  <a:lnTo>
                    <a:pt x="752" y="277"/>
                  </a:lnTo>
                  <a:lnTo>
                    <a:pt x="743" y="246"/>
                  </a:lnTo>
                  <a:lnTo>
                    <a:pt x="733" y="219"/>
                  </a:lnTo>
                  <a:lnTo>
                    <a:pt x="722" y="191"/>
                  </a:lnTo>
                  <a:lnTo>
                    <a:pt x="709" y="167"/>
                  </a:lnTo>
                  <a:lnTo>
                    <a:pt x="697" y="146"/>
                  </a:lnTo>
                  <a:lnTo>
                    <a:pt x="685" y="125"/>
                  </a:lnTo>
                  <a:lnTo>
                    <a:pt x="685" y="125"/>
                  </a:lnTo>
                  <a:lnTo>
                    <a:pt x="672" y="106"/>
                  </a:lnTo>
                  <a:lnTo>
                    <a:pt x="657" y="90"/>
                  </a:lnTo>
                  <a:lnTo>
                    <a:pt x="644" y="74"/>
                  </a:lnTo>
                  <a:lnTo>
                    <a:pt x="630" y="61"/>
                  </a:lnTo>
                  <a:lnTo>
                    <a:pt x="615" y="48"/>
                  </a:lnTo>
                  <a:lnTo>
                    <a:pt x="601" y="38"/>
                  </a:lnTo>
                  <a:lnTo>
                    <a:pt x="588" y="29"/>
                  </a:lnTo>
                  <a:lnTo>
                    <a:pt x="573" y="21"/>
                  </a:lnTo>
                  <a:lnTo>
                    <a:pt x="573" y="21"/>
                  </a:lnTo>
                  <a:lnTo>
                    <a:pt x="562" y="16"/>
                  </a:lnTo>
                  <a:lnTo>
                    <a:pt x="562" y="16"/>
                  </a:lnTo>
                  <a:lnTo>
                    <a:pt x="538" y="8"/>
                  </a:lnTo>
                  <a:lnTo>
                    <a:pt x="517" y="3"/>
                  </a:lnTo>
                  <a:lnTo>
                    <a:pt x="499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70" y="0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1803400" y="420688"/>
              <a:ext cx="357188" cy="411163"/>
            </a:xfrm>
            <a:custGeom>
              <a:avLst/>
              <a:gdLst>
                <a:gd name="T0" fmla="*/ 267 w 449"/>
                <a:gd name="T1" fmla="*/ 487 h 518"/>
                <a:gd name="T2" fmla="*/ 335 w 449"/>
                <a:gd name="T3" fmla="*/ 453 h 518"/>
                <a:gd name="T4" fmla="*/ 412 w 449"/>
                <a:gd name="T5" fmla="*/ 403 h 518"/>
                <a:gd name="T6" fmla="*/ 425 w 449"/>
                <a:gd name="T7" fmla="*/ 393 h 518"/>
                <a:gd name="T8" fmla="*/ 443 w 449"/>
                <a:gd name="T9" fmla="*/ 366 h 518"/>
                <a:gd name="T10" fmla="*/ 449 w 449"/>
                <a:gd name="T11" fmla="*/ 334 h 518"/>
                <a:gd name="T12" fmla="*/ 443 w 449"/>
                <a:gd name="T13" fmla="*/ 303 h 518"/>
                <a:gd name="T14" fmla="*/ 435 w 449"/>
                <a:gd name="T15" fmla="*/ 287 h 518"/>
                <a:gd name="T16" fmla="*/ 411 w 449"/>
                <a:gd name="T17" fmla="*/ 265 h 518"/>
                <a:gd name="T18" fmla="*/ 382 w 449"/>
                <a:gd name="T19" fmla="*/ 253 h 518"/>
                <a:gd name="T20" fmla="*/ 349 w 449"/>
                <a:gd name="T21" fmla="*/ 253 h 518"/>
                <a:gd name="T22" fmla="*/ 319 w 449"/>
                <a:gd name="T23" fmla="*/ 266 h 518"/>
                <a:gd name="T24" fmla="*/ 283 w 449"/>
                <a:gd name="T25" fmla="*/ 289 h 518"/>
                <a:gd name="T26" fmla="*/ 224 w 449"/>
                <a:gd name="T27" fmla="*/ 323 h 518"/>
                <a:gd name="T28" fmla="*/ 200 w 449"/>
                <a:gd name="T29" fmla="*/ 334 h 518"/>
                <a:gd name="T30" fmla="*/ 169 w 449"/>
                <a:gd name="T31" fmla="*/ 345 h 518"/>
                <a:gd name="T32" fmla="*/ 172 w 449"/>
                <a:gd name="T33" fmla="*/ 331 h 518"/>
                <a:gd name="T34" fmla="*/ 179 w 449"/>
                <a:gd name="T35" fmla="*/ 314 h 518"/>
                <a:gd name="T36" fmla="*/ 193 w 449"/>
                <a:gd name="T37" fmla="*/ 281 h 518"/>
                <a:gd name="T38" fmla="*/ 212 w 449"/>
                <a:gd name="T39" fmla="*/ 247 h 518"/>
                <a:gd name="T40" fmla="*/ 212 w 449"/>
                <a:gd name="T41" fmla="*/ 247 h 518"/>
                <a:gd name="T42" fmla="*/ 230 w 449"/>
                <a:gd name="T43" fmla="*/ 223 h 518"/>
                <a:gd name="T44" fmla="*/ 248 w 449"/>
                <a:gd name="T45" fmla="*/ 202 h 518"/>
                <a:gd name="T46" fmla="*/ 243 w 449"/>
                <a:gd name="T47" fmla="*/ 231 h 518"/>
                <a:gd name="T48" fmla="*/ 230 w 449"/>
                <a:gd name="T49" fmla="*/ 258 h 518"/>
                <a:gd name="T50" fmla="*/ 216 w 449"/>
                <a:gd name="T51" fmla="*/ 282 h 518"/>
                <a:gd name="T52" fmla="*/ 216 w 449"/>
                <a:gd name="T53" fmla="*/ 303 h 518"/>
                <a:gd name="T54" fmla="*/ 279 w 449"/>
                <a:gd name="T55" fmla="*/ 266 h 518"/>
                <a:gd name="T56" fmla="*/ 308 w 449"/>
                <a:gd name="T57" fmla="*/ 248 h 518"/>
                <a:gd name="T58" fmla="*/ 328 w 449"/>
                <a:gd name="T59" fmla="*/ 237 h 518"/>
                <a:gd name="T60" fmla="*/ 353 w 449"/>
                <a:gd name="T61" fmla="*/ 231 h 518"/>
                <a:gd name="T62" fmla="*/ 346 w 449"/>
                <a:gd name="T63" fmla="*/ 192 h 518"/>
                <a:gd name="T64" fmla="*/ 327 w 449"/>
                <a:gd name="T65" fmla="*/ 118 h 518"/>
                <a:gd name="T66" fmla="*/ 295 w 449"/>
                <a:gd name="T67" fmla="*/ 32 h 518"/>
                <a:gd name="T68" fmla="*/ 280 w 449"/>
                <a:gd name="T69" fmla="*/ 2 h 518"/>
                <a:gd name="T70" fmla="*/ 280 w 449"/>
                <a:gd name="T71" fmla="*/ 0 h 518"/>
                <a:gd name="T72" fmla="*/ 246 w 449"/>
                <a:gd name="T73" fmla="*/ 7 h 518"/>
                <a:gd name="T74" fmla="*/ 217 w 449"/>
                <a:gd name="T75" fmla="*/ 18 h 518"/>
                <a:gd name="T76" fmla="*/ 190 w 449"/>
                <a:gd name="T77" fmla="*/ 34 h 518"/>
                <a:gd name="T78" fmla="*/ 164 w 449"/>
                <a:gd name="T79" fmla="*/ 52 h 518"/>
                <a:gd name="T80" fmla="*/ 116 w 449"/>
                <a:gd name="T81" fmla="*/ 100 h 518"/>
                <a:gd name="T82" fmla="*/ 74 w 449"/>
                <a:gd name="T83" fmla="*/ 155 h 518"/>
                <a:gd name="T84" fmla="*/ 72 w 449"/>
                <a:gd name="T85" fmla="*/ 155 h 518"/>
                <a:gd name="T86" fmla="*/ 58 w 449"/>
                <a:gd name="T87" fmla="*/ 179 h 518"/>
                <a:gd name="T88" fmla="*/ 32 w 449"/>
                <a:gd name="T89" fmla="*/ 231 h 518"/>
                <a:gd name="T90" fmla="*/ 21 w 449"/>
                <a:gd name="T91" fmla="*/ 256 h 518"/>
                <a:gd name="T92" fmla="*/ 6 w 449"/>
                <a:gd name="T93" fmla="*/ 310 h 518"/>
                <a:gd name="T94" fmla="*/ 0 w 449"/>
                <a:gd name="T95" fmla="*/ 364 h 518"/>
                <a:gd name="T96" fmla="*/ 1 w 449"/>
                <a:gd name="T97" fmla="*/ 390 h 518"/>
                <a:gd name="T98" fmla="*/ 6 w 449"/>
                <a:gd name="T99" fmla="*/ 416 h 518"/>
                <a:gd name="T100" fmla="*/ 17 w 449"/>
                <a:gd name="T101" fmla="*/ 442 h 518"/>
                <a:gd name="T102" fmla="*/ 34 w 449"/>
                <a:gd name="T103" fmla="*/ 468 h 518"/>
                <a:gd name="T104" fmla="*/ 45 w 449"/>
                <a:gd name="T105" fmla="*/ 479 h 518"/>
                <a:gd name="T106" fmla="*/ 71 w 449"/>
                <a:gd name="T107" fmla="*/ 498 h 518"/>
                <a:gd name="T108" fmla="*/ 85 w 449"/>
                <a:gd name="T109" fmla="*/ 506 h 518"/>
                <a:gd name="T110" fmla="*/ 116 w 449"/>
                <a:gd name="T111" fmla="*/ 514 h 518"/>
                <a:gd name="T112" fmla="*/ 146 w 449"/>
                <a:gd name="T113" fmla="*/ 518 h 518"/>
                <a:gd name="T114" fmla="*/ 161 w 449"/>
                <a:gd name="T115" fmla="*/ 516 h 518"/>
                <a:gd name="T116" fmla="*/ 204 w 449"/>
                <a:gd name="T117" fmla="*/ 510 h 518"/>
                <a:gd name="T118" fmla="*/ 267 w 449"/>
                <a:gd name="T119" fmla="*/ 487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9" h="518">
                  <a:moveTo>
                    <a:pt x="267" y="487"/>
                  </a:moveTo>
                  <a:lnTo>
                    <a:pt x="267" y="487"/>
                  </a:lnTo>
                  <a:lnTo>
                    <a:pt x="299" y="471"/>
                  </a:lnTo>
                  <a:lnTo>
                    <a:pt x="335" y="453"/>
                  </a:lnTo>
                  <a:lnTo>
                    <a:pt x="372" y="431"/>
                  </a:lnTo>
                  <a:lnTo>
                    <a:pt x="412" y="403"/>
                  </a:lnTo>
                  <a:lnTo>
                    <a:pt x="412" y="403"/>
                  </a:lnTo>
                  <a:lnTo>
                    <a:pt x="425" y="393"/>
                  </a:lnTo>
                  <a:lnTo>
                    <a:pt x="435" y="381"/>
                  </a:lnTo>
                  <a:lnTo>
                    <a:pt x="443" y="366"/>
                  </a:lnTo>
                  <a:lnTo>
                    <a:pt x="448" y="350"/>
                  </a:lnTo>
                  <a:lnTo>
                    <a:pt x="449" y="334"/>
                  </a:lnTo>
                  <a:lnTo>
                    <a:pt x="448" y="318"/>
                  </a:lnTo>
                  <a:lnTo>
                    <a:pt x="443" y="303"/>
                  </a:lnTo>
                  <a:lnTo>
                    <a:pt x="435" y="287"/>
                  </a:lnTo>
                  <a:lnTo>
                    <a:pt x="435" y="287"/>
                  </a:lnTo>
                  <a:lnTo>
                    <a:pt x="424" y="274"/>
                  </a:lnTo>
                  <a:lnTo>
                    <a:pt x="411" y="265"/>
                  </a:lnTo>
                  <a:lnTo>
                    <a:pt x="396" y="256"/>
                  </a:lnTo>
                  <a:lnTo>
                    <a:pt x="382" y="253"/>
                  </a:lnTo>
                  <a:lnTo>
                    <a:pt x="366" y="252"/>
                  </a:lnTo>
                  <a:lnTo>
                    <a:pt x="349" y="253"/>
                  </a:lnTo>
                  <a:lnTo>
                    <a:pt x="333" y="258"/>
                  </a:lnTo>
                  <a:lnTo>
                    <a:pt x="319" y="266"/>
                  </a:lnTo>
                  <a:lnTo>
                    <a:pt x="319" y="266"/>
                  </a:lnTo>
                  <a:lnTo>
                    <a:pt x="283" y="289"/>
                  </a:lnTo>
                  <a:lnTo>
                    <a:pt x="251" y="308"/>
                  </a:lnTo>
                  <a:lnTo>
                    <a:pt x="224" y="323"/>
                  </a:lnTo>
                  <a:lnTo>
                    <a:pt x="200" y="334"/>
                  </a:lnTo>
                  <a:lnTo>
                    <a:pt x="200" y="334"/>
                  </a:lnTo>
                  <a:lnTo>
                    <a:pt x="183" y="340"/>
                  </a:lnTo>
                  <a:lnTo>
                    <a:pt x="169" y="345"/>
                  </a:lnTo>
                  <a:lnTo>
                    <a:pt x="169" y="345"/>
                  </a:lnTo>
                  <a:lnTo>
                    <a:pt x="172" y="331"/>
                  </a:lnTo>
                  <a:lnTo>
                    <a:pt x="179" y="314"/>
                  </a:lnTo>
                  <a:lnTo>
                    <a:pt x="179" y="314"/>
                  </a:lnTo>
                  <a:lnTo>
                    <a:pt x="185" y="298"/>
                  </a:lnTo>
                  <a:lnTo>
                    <a:pt x="193" y="281"/>
                  </a:lnTo>
                  <a:lnTo>
                    <a:pt x="203" y="263"/>
                  </a:lnTo>
                  <a:lnTo>
                    <a:pt x="212" y="247"/>
                  </a:lnTo>
                  <a:lnTo>
                    <a:pt x="212" y="247"/>
                  </a:lnTo>
                  <a:lnTo>
                    <a:pt x="212" y="247"/>
                  </a:lnTo>
                  <a:lnTo>
                    <a:pt x="212" y="247"/>
                  </a:lnTo>
                  <a:lnTo>
                    <a:pt x="230" y="223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46" y="216"/>
                  </a:lnTo>
                  <a:lnTo>
                    <a:pt x="243" y="231"/>
                  </a:lnTo>
                  <a:lnTo>
                    <a:pt x="238" y="245"/>
                  </a:lnTo>
                  <a:lnTo>
                    <a:pt x="230" y="258"/>
                  </a:lnTo>
                  <a:lnTo>
                    <a:pt x="230" y="258"/>
                  </a:lnTo>
                  <a:lnTo>
                    <a:pt x="216" y="282"/>
                  </a:lnTo>
                  <a:lnTo>
                    <a:pt x="216" y="303"/>
                  </a:lnTo>
                  <a:lnTo>
                    <a:pt x="216" y="303"/>
                  </a:lnTo>
                  <a:lnTo>
                    <a:pt x="254" y="282"/>
                  </a:lnTo>
                  <a:lnTo>
                    <a:pt x="279" y="266"/>
                  </a:lnTo>
                  <a:lnTo>
                    <a:pt x="308" y="248"/>
                  </a:lnTo>
                  <a:lnTo>
                    <a:pt x="308" y="248"/>
                  </a:lnTo>
                  <a:lnTo>
                    <a:pt x="317" y="242"/>
                  </a:lnTo>
                  <a:lnTo>
                    <a:pt x="328" y="237"/>
                  </a:lnTo>
                  <a:lnTo>
                    <a:pt x="341" y="234"/>
                  </a:lnTo>
                  <a:lnTo>
                    <a:pt x="353" y="231"/>
                  </a:lnTo>
                  <a:lnTo>
                    <a:pt x="353" y="231"/>
                  </a:lnTo>
                  <a:lnTo>
                    <a:pt x="346" y="192"/>
                  </a:lnTo>
                  <a:lnTo>
                    <a:pt x="337" y="153"/>
                  </a:lnTo>
                  <a:lnTo>
                    <a:pt x="327" y="118"/>
                  </a:lnTo>
                  <a:lnTo>
                    <a:pt x="316" y="86"/>
                  </a:lnTo>
                  <a:lnTo>
                    <a:pt x="295" y="3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62" y="2"/>
                  </a:lnTo>
                  <a:lnTo>
                    <a:pt x="246" y="7"/>
                  </a:lnTo>
                  <a:lnTo>
                    <a:pt x="232" y="12"/>
                  </a:lnTo>
                  <a:lnTo>
                    <a:pt x="217" y="18"/>
                  </a:lnTo>
                  <a:lnTo>
                    <a:pt x="203" y="26"/>
                  </a:lnTo>
                  <a:lnTo>
                    <a:pt x="190" y="34"/>
                  </a:lnTo>
                  <a:lnTo>
                    <a:pt x="164" y="52"/>
                  </a:lnTo>
                  <a:lnTo>
                    <a:pt x="164" y="52"/>
                  </a:lnTo>
                  <a:lnTo>
                    <a:pt x="138" y="74"/>
                  </a:lnTo>
                  <a:lnTo>
                    <a:pt x="116" y="100"/>
                  </a:lnTo>
                  <a:lnTo>
                    <a:pt x="93" y="126"/>
                  </a:lnTo>
                  <a:lnTo>
                    <a:pt x="74" y="155"/>
                  </a:lnTo>
                  <a:lnTo>
                    <a:pt x="74" y="155"/>
                  </a:lnTo>
                  <a:lnTo>
                    <a:pt x="72" y="155"/>
                  </a:lnTo>
                  <a:lnTo>
                    <a:pt x="72" y="155"/>
                  </a:lnTo>
                  <a:lnTo>
                    <a:pt x="58" y="179"/>
                  </a:lnTo>
                  <a:lnTo>
                    <a:pt x="45" y="205"/>
                  </a:lnTo>
                  <a:lnTo>
                    <a:pt x="32" y="231"/>
                  </a:lnTo>
                  <a:lnTo>
                    <a:pt x="21" y="256"/>
                  </a:lnTo>
                  <a:lnTo>
                    <a:pt x="21" y="256"/>
                  </a:lnTo>
                  <a:lnTo>
                    <a:pt x="13" y="282"/>
                  </a:lnTo>
                  <a:lnTo>
                    <a:pt x="6" y="310"/>
                  </a:lnTo>
                  <a:lnTo>
                    <a:pt x="1" y="337"/>
                  </a:lnTo>
                  <a:lnTo>
                    <a:pt x="0" y="364"/>
                  </a:lnTo>
                  <a:lnTo>
                    <a:pt x="0" y="364"/>
                  </a:lnTo>
                  <a:lnTo>
                    <a:pt x="1" y="390"/>
                  </a:lnTo>
                  <a:lnTo>
                    <a:pt x="3" y="403"/>
                  </a:lnTo>
                  <a:lnTo>
                    <a:pt x="6" y="416"/>
                  </a:lnTo>
                  <a:lnTo>
                    <a:pt x="11" y="429"/>
                  </a:lnTo>
                  <a:lnTo>
                    <a:pt x="17" y="442"/>
                  </a:lnTo>
                  <a:lnTo>
                    <a:pt x="24" y="455"/>
                  </a:lnTo>
                  <a:lnTo>
                    <a:pt x="34" y="468"/>
                  </a:lnTo>
                  <a:lnTo>
                    <a:pt x="34" y="468"/>
                  </a:lnTo>
                  <a:lnTo>
                    <a:pt x="45" y="479"/>
                  </a:lnTo>
                  <a:lnTo>
                    <a:pt x="58" y="490"/>
                  </a:lnTo>
                  <a:lnTo>
                    <a:pt x="71" y="498"/>
                  </a:lnTo>
                  <a:lnTo>
                    <a:pt x="85" y="506"/>
                  </a:lnTo>
                  <a:lnTo>
                    <a:pt x="85" y="506"/>
                  </a:lnTo>
                  <a:lnTo>
                    <a:pt x="101" y="511"/>
                  </a:lnTo>
                  <a:lnTo>
                    <a:pt x="116" y="514"/>
                  </a:lnTo>
                  <a:lnTo>
                    <a:pt x="130" y="516"/>
                  </a:lnTo>
                  <a:lnTo>
                    <a:pt x="146" y="518"/>
                  </a:lnTo>
                  <a:lnTo>
                    <a:pt x="146" y="518"/>
                  </a:lnTo>
                  <a:lnTo>
                    <a:pt x="161" y="516"/>
                  </a:lnTo>
                  <a:lnTo>
                    <a:pt x="175" y="514"/>
                  </a:lnTo>
                  <a:lnTo>
                    <a:pt x="204" y="510"/>
                  </a:lnTo>
                  <a:lnTo>
                    <a:pt x="235" y="500"/>
                  </a:lnTo>
                  <a:lnTo>
                    <a:pt x="267" y="487"/>
                  </a:lnTo>
                  <a:lnTo>
                    <a:pt x="267" y="487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组合 114"/>
          <p:cNvGrpSpPr/>
          <p:nvPr userDrawn="1"/>
        </p:nvGrpSpPr>
        <p:grpSpPr>
          <a:xfrm>
            <a:off x="922606" y="5543798"/>
            <a:ext cx="555140" cy="1169761"/>
            <a:chOff x="2863850" y="0"/>
            <a:chExt cx="933450" cy="1966913"/>
          </a:xfrm>
        </p:grpSpPr>
        <p:sp>
          <p:nvSpPr>
            <p:cNvPr id="25" name="Freeform 11"/>
            <p:cNvSpPr>
              <a:spLocks/>
            </p:cNvSpPr>
            <p:nvPr/>
          </p:nvSpPr>
          <p:spPr bwMode="auto">
            <a:xfrm>
              <a:off x="2874963" y="747713"/>
              <a:ext cx="209550" cy="158750"/>
            </a:xfrm>
            <a:custGeom>
              <a:avLst/>
              <a:gdLst>
                <a:gd name="T0" fmla="*/ 265 w 265"/>
                <a:gd name="T1" fmla="*/ 164 h 200"/>
                <a:gd name="T2" fmla="*/ 265 w 265"/>
                <a:gd name="T3" fmla="*/ 119 h 200"/>
                <a:gd name="T4" fmla="*/ 265 w 265"/>
                <a:gd name="T5" fmla="*/ 119 h 200"/>
                <a:gd name="T6" fmla="*/ 240 w 265"/>
                <a:gd name="T7" fmla="*/ 124 h 200"/>
                <a:gd name="T8" fmla="*/ 216 w 265"/>
                <a:gd name="T9" fmla="*/ 126 h 200"/>
                <a:gd name="T10" fmla="*/ 216 w 265"/>
                <a:gd name="T11" fmla="*/ 126 h 200"/>
                <a:gd name="T12" fmla="*/ 216 w 265"/>
                <a:gd name="T13" fmla="*/ 126 h 200"/>
                <a:gd name="T14" fmla="*/ 216 w 265"/>
                <a:gd name="T15" fmla="*/ 126 h 200"/>
                <a:gd name="T16" fmla="*/ 198 w 265"/>
                <a:gd name="T17" fmla="*/ 124 h 200"/>
                <a:gd name="T18" fmla="*/ 181 w 265"/>
                <a:gd name="T19" fmla="*/ 122 h 200"/>
                <a:gd name="T20" fmla="*/ 165 w 265"/>
                <a:gd name="T21" fmla="*/ 117 h 200"/>
                <a:gd name="T22" fmla="*/ 148 w 265"/>
                <a:gd name="T23" fmla="*/ 113 h 200"/>
                <a:gd name="T24" fmla="*/ 148 w 265"/>
                <a:gd name="T25" fmla="*/ 113 h 200"/>
                <a:gd name="T26" fmla="*/ 131 w 265"/>
                <a:gd name="T27" fmla="*/ 105 h 200"/>
                <a:gd name="T28" fmla="*/ 115 w 265"/>
                <a:gd name="T29" fmla="*/ 93 h 200"/>
                <a:gd name="T30" fmla="*/ 100 w 265"/>
                <a:gd name="T31" fmla="*/ 82 h 200"/>
                <a:gd name="T32" fmla="*/ 87 w 265"/>
                <a:gd name="T33" fmla="*/ 67 h 200"/>
                <a:gd name="T34" fmla="*/ 87 w 265"/>
                <a:gd name="T35" fmla="*/ 67 h 200"/>
                <a:gd name="T36" fmla="*/ 76 w 265"/>
                <a:gd name="T37" fmla="*/ 53 h 200"/>
                <a:gd name="T38" fmla="*/ 68 w 265"/>
                <a:gd name="T39" fmla="*/ 37 h 200"/>
                <a:gd name="T40" fmla="*/ 60 w 265"/>
                <a:gd name="T41" fmla="*/ 19 h 200"/>
                <a:gd name="T42" fmla="*/ 55 w 265"/>
                <a:gd name="T43" fmla="*/ 0 h 200"/>
                <a:gd name="T44" fmla="*/ 0 w 265"/>
                <a:gd name="T45" fmla="*/ 198 h 200"/>
                <a:gd name="T46" fmla="*/ 0 w 265"/>
                <a:gd name="T47" fmla="*/ 198 h 200"/>
                <a:gd name="T48" fmla="*/ 42 w 265"/>
                <a:gd name="T49" fmla="*/ 200 h 200"/>
                <a:gd name="T50" fmla="*/ 42 w 265"/>
                <a:gd name="T51" fmla="*/ 200 h 200"/>
                <a:gd name="T52" fmla="*/ 76 w 265"/>
                <a:gd name="T53" fmla="*/ 198 h 200"/>
                <a:gd name="T54" fmla="*/ 110 w 265"/>
                <a:gd name="T55" fmla="*/ 196 h 200"/>
                <a:gd name="T56" fmla="*/ 140 w 265"/>
                <a:gd name="T57" fmla="*/ 193 h 200"/>
                <a:gd name="T58" fmla="*/ 169 w 265"/>
                <a:gd name="T59" fmla="*/ 190 h 200"/>
                <a:gd name="T60" fmla="*/ 195 w 265"/>
                <a:gd name="T61" fmla="*/ 185 h 200"/>
                <a:gd name="T62" fmla="*/ 221 w 265"/>
                <a:gd name="T63" fmla="*/ 179 h 200"/>
                <a:gd name="T64" fmla="*/ 244 w 265"/>
                <a:gd name="T65" fmla="*/ 171 h 200"/>
                <a:gd name="T66" fmla="*/ 265 w 265"/>
                <a:gd name="T67" fmla="*/ 164 h 200"/>
                <a:gd name="T68" fmla="*/ 265 w 265"/>
                <a:gd name="T69" fmla="*/ 16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5" h="200">
                  <a:moveTo>
                    <a:pt x="265" y="164"/>
                  </a:moveTo>
                  <a:lnTo>
                    <a:pt x="265" y="119"/>
                  </a:lnTo>
                  <a:lnTo>
                    <a:pt x="265" y="119"/>
                  </a:lnTo>
                  <a:lnTo>
                    <a:pt x="240" y="124"/>
                  </a:lnTo>
                  <a:lnTo>
                    <a:pt x="216" y="126"/>
                  </a:lnTo>
                  <a:lnTo>
                    <a:pt x="216" y="126"/>
                  </a:lnTo>
                  <a:lnTo>
                    <a:pt x="216" y="126"/>
                  </a:lnTo>
                  <a:lnTo>
                    <a:pt x="216" y="126"/>
                  </a:lnTo>
                  <a:lnTo>
                    <a:pt x="198" y="124"/>
                  </a:lnTo>
                  <a:lnTo>
                    <a:pt x="181" y="122"/>
                  </a:lnTo>
                  <a:lnTo>
                    <a:pt x="165" y="117"/>
                  </a:lnTo>
                  <a:lnTo>
                    <a:pt x="148" y="113"/>
                  </a:lnTo>
                  <a:lnTo>
                    <a:pt x="148" y="113"/>
                  </a:lnTo>
                  <a:lnTo>
                    <a:pt x="131" y="105"/>
                  </a:lnTo>
                  <a:lnTo>
                    <a:pt x="115" y="93"/>
                  </a:lnTo>
                  <a:lnTo>
                    <a:pt x="100" y="82"/>
                  </a:lnTo>
                  <a:lnTo>
                    <a:pt x="87" y="67"/>
                  </a:lnTo>
                  <a:lnTo>
                    <a:pt x="87" y="67"/>
                  </a:lnTo>
                  <a:lnTo>
                    <a:pt x="76" y="53"/>
                  </a:lnTo>
                  <a:lnTo>
                    <a:pt x="68" y="37"/>
                  </a:lnTo>
                  <a:lnTo>
                    <a:pt x="60" y="19"/>
                  </a:lnTo>
                  <a:lnTo>
                    <a:pt x="55" y="0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42" y="200"/>
                  </a:lnTo>
                  <a:lnTo>
                    <a:pt x="42" y="200"/>
                  </a:lnTo>
                  <a:lnTo>
                    <a:pt x="76" y="198"/>
                  </a:lnTo>
                  <a:lnTo>
                    <a:pt x="110" y="196"/>
                  </a:lnTo>
                  <a:lnTo>
                    <a:pt x="140" y="193"/>
                  </a:lnTo>
                  <a:lnTo>
                    <a:pt x="169" y="190"/>
                  </a:lnTo>
                  <a:lnTo>
                    <a:pt x="195" y="185"/>
                  </a:lnTo>
                  <a:lnTo>
                    <a:pt x="221" y="179"/>
                  </a:lnTo>
                  <a:lnTo>
                    <a:pt x="244" y="171"/>
                  </a:lnTo>
                  <a:lnTo>
                    <a:pt x="265" y="164"/>
                  </a:lnTo>
                  <a:lnTo>
                    <a:pt x="265" y="164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2"/>
            <p:cNvSpPr>
              <a:spLocks/>
            </p:cNvSpPr>
            <p:nvPr/>
          </p:nvSpPr>
          <p:spPr bwMode="auto">
            <a:xfrm>
              <a:off x="2863850" y="939800"/>
              <a:ext cx="220663" cy="227013"/>
            </a:xfrm>
            <a:custGeom>
              <a:avLst/>
              <a:gdLst>
                <a:gd name="T0" fmla="*/ 56 w 279"/>
                <a:gd name="T1" fmla="*/ 30 h 285"/>
                <a:gd name="T2" fmla="*/ 56 w 279"/>
                <a:gd name="T3" fmla="*/ 30 h 285"/>
                <a:gd name="T4" fmla="*/ 56 w 279"/>
                <a:gd name="T5" fmla="*/ 30 h 285"/>
                <a:gd name="T6" fmla="*/ 56 w 279"/>
                <a:gd name="T7" fmla="*/ 30 h 285"/>
                <a:gd name="T8" fmla="*/ 0 w 279"/>
                <a:gd name="T9" fmla="*/ 29 h 285"/>
                <a:gd name="T10" fmla="*/ 0 w 279"/>
                <a:gd name="T11" fmla="*/ 29 h 285"/>
                <a:gd name="T12" fmla="*/ 0 w 279"/>
                <a:gd name="T13" fmla="*/ 48 h 285"/>
                <a:gd name="T14" fmla="*/ 1 w 279"/>
                <a:gd name="T15" fmla="*/ 69 h 285"/>
                <a:gd name="T16" fmla="*/ 5 w 279"/>
                <a:gd name="T17" fmla="*/ 87 h 285"/>
                <a:gd name="T18" fmla="*/ 9 w 279"/>
                <a:gd name="T19" fmla="*/ 106 h 285"/>
                <a:gd name="T20" fmla="*/ 16 w 279"/>
                <a:gd name="T21" fmla="*/ 124 h 285"/>
                <a:gd name="T22" fmla="*/ 24 w 279"/>
                <a:gd name="T23" fmla="*/ 141 h 285"/>
                <a:gd name="T24" fmla="*/ 34 w 279"/>
                <a:gd name="T25" fmla="*/ 157 h 285"/>
                <a:gd name="T26" fmla="*/ 43 w 279"/>
                <a:gd name="T27" fmla="*/ 174 h 285"/>
                <a:gd name="T28" fmla="*/ 55 w 279"/>
                <a:gd name="T29" fmla="*/ 190 h 285"/>
                <a:gd name="T30" fmla="*/ 69 w 279"/>
                <a:gd name="T31" fmla="*/ 203 h 285"/>
                <a:gd name="T32" fmla="*/ 82 w 279"/>
                <a:gd name="T33" fmla="*/ 217 h 285"/>
                <a:gd name="T34" fmla="*/ 98 w 279"/>
                <a:gd name="T35" fmla="*/ 228 h 285"/>
                <a:gd name="T36" fmla="*/ 114 w 279"/>
                <a:gd name="T37" fmla="*/ 238 h 285"/>
                <a:gd name="T38" fmla="*/ 132 w 279"/>
                <a:gd name="T39" fmla="*/ 248 h 285"/>
                <a:gd name="T40" fmla="*/ 151 w 279"/>
                <a:gd name="T41" fmla="*/ 256 h 285"/>
                <a:gd name="T42" fmla="*/ 171 w 279"/>
                <a:gd name="T43" fmla="*/ 262 h 285"/>
                <a:gd name="T44" fmla="*/ 220 w 279"/>
                <a:gd name="T45" fmla="*/ 275 h 285"/>
                <a:gd name="T46" fmla="*/ 220 w 279"/>
                <a:gd name="T47" fmla="*/ 275 h 285"/>
                <a:gd name="T48" fmla="*/ 235 w 279"/>
                <a:gd name="T49" fmla="*/ 280 h 285"/>
                <a:gd name="T50" fmla="*/ 250 w 279"/>
                <a:gd name="T51" fmla="*/ 282 h 285"/>
                <a:gd name="T52" fmla="*/ 279 w 279"/>
                <a:gd name="T53" fmla="*/ 285 h 285"/>
                <a:gd name="T54" fmla="*/ 279 w 279"/>
                <a:gd name="T55" fmla="*/ 0 h 285"/>
                <a:gd name="T56" fmla="*/ 279 w 279"/>
                <a:gd name="T57" fmla="*/ 0 h 285"/>
                <a:gd name="T58" fmla="*/ 256 w 279"/>
                <a:gd name="T59" fmla="*/ 6 h 285"/>
                <a:gd name="T60" fmla="*/ 230 w 279"/>
                <a:gd name="T61" fmla="*/ 12 h 285"/>
                <a:gd name="T62" fmla="*/ 204 w 279"/>
                <a:gd name="T63" fmla="*/ 17 h 285"/>
                <a:gd name="T64" fmla="*/ 179 w 279"/>
                <a:gd name="T65" fmla="*/ 22 h 285"/>
                <a:gd name="T66" fmla="*/ 150 w 279"/>
                <a:gd name="T67" fmla="*/ 25 h 285"/>
                <a:gd name="T68" fmla="*/ 121 w 279"/>
                <a:gd name="T69" fmla="*/ 29 h 285"/>
                <a:gd name="T70" fmla="*/ 88 w 279"/>
                <a:gd name="T71" fmla="*/ 30 h 285"/>
                <a:gd name="T72" fmla="*/ 56 w 279"/>
                <a:gd name="T73" fmla="*/ 30 h 285"/>
                <a:gd name="T74" fmla="*/ 56 w 279"/>
                <a:gd name="T75" fmla="*/ 3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9" h="285">
                  <a:moveTo>
                    <a:pt x="56" y="30"/>
                  </a:moveTo>
                  <a:lnTo>
                    <a:pt x="56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48"/>
                  </a:lnTo>
                  <a:lnTo>
                    <a:pt x="1" y="69"/>
                  </a:lnTo>
                  <a:lnTo>
                    <a:pt x="5" y="87"/>
                  </a:lnTo>
                  <a:lnTo>
                    <a:pt x="9" y="106"/>
                  </a:lnTo>
                  <a:lnTo>
                    <a:pt x="16" y="124"/>
                  </a:lnTo>
                  <a:lnTo>
                    <a:pt x="24" y="141"/>
                  </a:lnTo>
                  <a:lnTo>
                    <a:pt x="34" y="157"/>
                  </a:lnTo>
                  <a:lnTo>
                    <a:pt x="43" y="174"/>
                  </a:lnTo>
                  <a:lnTo>
                    <a:pt x="55" y="190"/>
                  </a:lnTo>
                  <a:lnTo>
                    <a:pt x="69" y="203"/>
                  </a:lnTo>
                  <a:lnTo>
                    <a:pt x="82" y="217"/>
                  </a:lnTo>
                  <a:lnTo>
                    <a:pt x="98" y="228"/>
                  </a:lnTo>
                  <a:lnTo>
                    <a:pt x="114" y="238"/>
                  </a:lnTo>
                  <a:lnTo>
                    <a:pt x="132" y="248"/>
                  </a:lnTo>
                  <a:lnTo>
                    <a:pt x="151" y="256"/>
                  </a:lnTo>
                  <a:lnTo>
                    <a:pt x="171" y="262"/>
                  </a:lnTo>
                  <a:lnTo>
                    <a:pt x="220" y="275"/>
                  </a:lnTo>
                  <a:lnTo>
                    <a:pt x="220" y="275"/>
                  </a:lnTo>
                  <a:lnTo>
                    <a:pt x="235" y="280"/>
                  </a:lnTo>
                  <a:lnTo>
                    <a:pt x="250" y="282"/>
                  </a:lnTo>
                  <a:lnTo>
                    <a:pt x="279" y="285"/>
                  </a:lnTo>
                  <a:lnTo>
                    <a:pt x="279" y="0"/>
                  </a:lnTo>
                  <a:lnTo>
                    <a:pt x="279" y="0"/>
                  </a:lnTo>
                  <a:lnTo>
                    <a:pt x="256" y="6"/>
                  </a:lnTo>
                  <a:lnTo>
                    <a:pt x="230" y="12"/>
                  </a:lnTo>
                  <a:lnTo>
                    <a:pt x="204" y="17"/>
                  </a:lnTo>
                  <a:lnTo>
                    <a:pt x="179" y="22"/>
                  </a:lnTo>
                  <a:lnTo>
                    <a:pt x="150" y="25"/>
                  </a:lnTo>
                  <a:lnTo>
                    <a:pt x="121" y="29"/>
                  </a:lnTo>
                  <a:lnTo>
                    <a:pt x="88" y="30"/>
                  </a:lnTo>
                  <a:lnTo>
                    <a:pt x="56" y="30"/>
                  </a:lnTo>
                  <a:lnTo>
                    <a:pt x="56" y="3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3"/>
            <p:cNvSpPr>
              <a:spLocks/>
            </p:cNvSpPr>
            <p:nvPr/>
          </p:nvSpPr>
          <p:spPr bwMode="auto">
            <a:xfrm>
              <a:off x="3101975" y="808038"/>
              <a:ext cx="76200" cy="63500"/>
            </a:xfrm>
            <a:custGeom>
              <a:avLst/>
              <a:gdLst>
                <a:gd name="T0" fmla="*/ 97 w 97"/>
                <a:gd name="T1" fmla="*/ 0 h 79"/>
                <a:gd name="T2" fmla="*/ 97 w 97"/>
                <a:gd name="T3" fmla="*/ 0 h 79"/>
                <a:gd name="T4" fmla="*/ 60 w 97"/>
                <a:gd name="T5" fmla="*/ 17 h 79"/>
                <a:gd name="T6" fmla="*/ 60 w 97"/>
                <a:gd name="T7" fmla="*/ 17 h 79"/>
                <a:gd name="T8" fmla="*/ 29 w 97"/>
                <a:gd name="T9" fmla="*/ 30 h 79"/>
                <a:gd name="T10" fmla="*/ 0 w 97"/>
                <a:gd name="T11" fmla="*/ 38 h 79"/>
                <a:gd name="T12" fmla="*/ 0 w 97"/>
                <a:gd name="T13" fmla="*/ 79 h 79"/>
                <a:gd name="T14" fmla="*/ 0 w 97"/>
                <a:gd name="T15" fmla="*/ 79 h 79"/>
                <a:gd name="T16" fmla="*/ 21 w 97"/>
                <a:gd name="T17" fmla="*/ 67 h 79"/>
                <a:gd name="T18" fmla="*/ 41 w 97"/>
                <a:gd name="T19" fmla="*/ 56 h 79"/>
                <a:gd name="T20" fmla="*/ 57 w 97"/>
                <a:gd name="T21" fmla="*/ 43 h 79"/>
                <a:gd name="T22" fmla="*/ 71 w 97"/>
                <a:gd name="T23" fmla="*/ 30 h 79"/>
                <a:gd name="T24" fmla="*/ 71 w 97"/>
                <a:gd name="T25" fmla="*/ 30 h 79"/>
                <a:gd name="T26" fmla="*/ 86 w 97"/>
                <a:gd name="T27" fmla="*/ 16 h 79"/>
                <a:gd name="T28" fmla="*/ 97 w 97"/>
                <a:gd name="T29" fmla="*/ 0 h 79"/>
                <a:gd name="T30" fmla="*/ 97 w 97"/>
                <a:gd name="T3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79">
                  <a:moveTo>
                    <a:pt x="97" y="0"/>
                  </a:moveTo>
                  <a:lnTo>
                    <a:pt x="97" y="0"/>
                  </a:lnTo>
                  <a:lnTo>
                    <a:pt x="60" y="17"/>
                  </a:lnTo>
                  <a:lnTo>
                    <a:pt x="60" y="17"/>
                  </a:lnTo>
                  <a:lnTo>
                    <a:pt x="29" y="30"/>
                  </a:lnTo>
                  <a:lnTo>
                    <a:pt x="0" y="38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21" y="67"/>
                  </a:lnTo>
                  <a:lnTo>
                    <a:pt x="41" y="56"/>
                  </a:lnTo>
                  <a:lnTo>
                    <a:pt x="57" y="43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86" y="16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3140075" y="0"/>
              <a:ext cx="371475" cy="371475"/>
            </a:xfrm>
            <a:custGeom>
              <a:avLst/>
              <a:gdLst>
                <a:gd name="T0" fmla="*/ 233 w 469"/>
                <a:gd name="T1" fmla="*/ 469 h 469"/>
                <a:gd name="T2" fmla="*/ 282 w 469"/>
                <a:gd name="T3" fmla="*/ 464 h 469"/>
                <a:gd name="T4" fmla="*/ 325 w 469"/>
                <a:gd name="T5" fmla="*/ 451 h 469"/>
                <a:gd name="T6" fmla="*/ 366 w 469"/>
                <a:gd name="T7" fmla="*/ 429 h 469"/>
                <a:gd name="T8" fmla="*/ 399 w 469"/>
                <a:gd name="T9" fmla="*/ 401 h 469"/>
                <a:gd name="T10" fmla="*/ 428 w 469"/>
                <a:gd name="T11" fmla="*/ 366 h 469"/>
                <a:gd name="T12" fmla="*/ 451 w 469"/>
                <a:gd name="T13" fmla="*/ 326 h 469"/>
                <a:gd name="T14" fmla="*/ 464 w 469"/>
                <a:gd name="T15" fmla="*/ 282 h 469"/>
                <a:gd name="T16" fmla="*/ 469 w 469"/>
                <a:gd name="T17" fmla="*/ 234 h 469"/>
                <a:gd name="T18" fmla="*/ 467 w 469"/>
                <a:gd name="T19" fmla="*/ 211 h 469"/>
                <a:gd name="T20" fmla="*/ 459 w 469"/>
                <a:gd name="T21" fmla="*/ 164 h 469"/>
                <a:gd name="T22" fmla="*/ 441 w 469"/>
                <a:gd name="T23" fmla="*/ 122 h 469"/>
                <a:gd name="T24" fmla="*/ 416 w 469"/>
                <a:gd name="T25" fmla="*/ 85 h 469"/>
                <a:gd name="T26" fmla="*/ 383 w 469"/>
                <a:gd name="T27" fmla="*/ 53 h 469"/>
                <a:gd name="T28" fmla="*/ 346 w 469"/>
                <a:gd name="T29" fmla="*/ 27 h 469"/>
                <a:gd name="T30" fmla="*/ 304 w 469"/>
                <a:gd name="T31" fmla="*/ 10 h 469"/>
                <a:gd name="T32" fmla="*/ 258 w 469"/>
                <a:gd name="T33" fmla="*/ 0 h 469"/>
                <a:gd name="T34" fmla="*/ 233 w 469"/>
                <a:gd name="T35" fmla="*/ 0 h 469"/>
                <a:gd name="T36" fmla="*/ 187 w 469"/>
                <a:gd name="T37" fmla="*/ 5 h 469"/>
                <a:gd name="T38" fmla="*/ 143 w 469"/>
                <a:gd name="T39" fmla="*/ 18 h 469"/>
                <a:gd name="T40" fmla="*/ 103 w 469"/>
                <a:gd name="T41" fmla="*/ 40 h 469"/>
                <a:gd name="T42" fmla="*/ 67 w 469"/>
                <a:gd name="T43" fmla="*/ 68 h 469"/>
                <a:gd name="T44" fmla="*/ 38 w 469"/>
                <a:gd name="T45" fmla="*/ 103 h 469"/>
                <a:gd name="T46" fmla="*/ 18 w 469"/>
                <a:gd name="T47" fmla="*/ 143 h 469"/>
                <a:gd name="T48" fmla="*/ 5 w 469"/>
                <a:gd name="T49" fmla="*/ 187 h 469"/>
                <a:gd name="T50" fmla="*/ 0 w 469"/>
                <a:gd name="T51" fmla="*/ 234 h 469"/>
                <a:gd name="T52" fmla="*/ 0 w 469"/>
                <a:gd name="T53" fmla="*/ 258 h 469"/>
                <a:gd name="T54" fmla="*/ 9 w 469"/>
                <a:gd name="T55" fmla="*/ 305 h 469"/>
                <a:gd name="T56" fmla="*/ 27 w 469"/>
                <a:gd name="T57" fmla="*/ 347 h 469"/>
                <a:gd name="T58" fmla="*/ 53 w 469"/>
                <a:gd name="T59" fmla="*/ 384 h 469"/>
                <a:gd name="T60" fmla="*/ 85 w 469"/>
                <a:gd name="T61" fmla="*/ 416 h 469"/>
                <a:gd name="T62" fmla="*/ 122 w 469"/>
                <a:gd name="T63" fmla="*/ 442 h 469"/>
                <a:gd name="T64" fmla="*/ 164 w 469"/>
                <a:gd name="T65" fmla="*/ 459 h 469"/>
                <a:gd name="T66" fmla="*/ 209 w 469"/>
                <a:gd name="T67" fmla="*/ 467 h 469"/>
                <a:gd name="T68" fmla="*/ 233 w 469"/>
                <a:gd name="T69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9" h="469">
                  <a:moveTo>
                    <a:pt x="233" y="469"/>
                  </a:moveTo>
                  <a:lnTo>
                    <a:pt x="233" y="469"/>
                  </a:lnTo>
                  <a:lnTo>
                    <a:pt x="258" y="467"/>
                  </a:lnTo>
                  <a:lnTo>
                    <a:pt x="282" y="464"/>
                  </a:lnTo>
                  <a:lnTo>
                    <a:pt x="304" y="459"/>
                  </a:lnTo>
                  <a:lnTo>
                    <a:pt x="325" y="451"/>
                  </a:lnTo>
                  <a:lnTo>
                    <a:pt x="346" y="442"/>
                  </a:lnTo>
                  <a:lnTo>
                    <a:pt x="366" y="429"/>
                  </a:lnTo>
                  <a:lnTo>
                    <a:pt x="383" y="416"/>
                  </a:lnTo>
                  <a:lnTo>
                    <a:pt x="399" y="401"/>
                  </a:lnTo>
                  <a:lnTo>
                    <a:pt x="416" y="384"/>
                  </a:lnTo>
                  <a:lnTo>
                    <a:pt x="428" y="366"/>
                  </a:lnTo>
                  <a:lnTo>
                    <a:pt x="441" y="347"/>
                  </a:lnTo>
                  <a:lnTo>
                    <a:pt x="451" y="326"/>
                  </a:lnTo>
                  <a:lnTo>
                    <a:pt x="459" y="305"/>
                  </a:lnTo>
                  <a:lnTo>
                    <a:pt x="464" y="282"/>
                  </a:lnTo>
                  <a:lnTo>
                    <a:pt x="467" y="258"/>
                  </a:lnTo>
                  <a:lnTo>
                    <a:pt x="469" y="234"/>
                  </a:lnTo>
                  <a:lnTo>
                    <a:pt x="469" y="234"/>
                  </a:lnTo>
                  <a:lnTo>
                    <a:pt x="467" y="211"/>
                  </a:lnTo>
                  <a:lnTo>
                    <a:pt x="464" y="187"/>
                  </a:lnTo>
                  <a:lnTo>
                    <a:pt x="459" y="164"/>
                  </a:lnTo>
                  <a:lnTo>
                    <a:pt x="451" y="143"/>
                  </a:lnTo>
                  <a:lnTo>
                    <a:pt x="441" y="122"/>
                  </a:lnTo>
                  <a:lnTo>
                    <a:pt x="428" y="103"/>
                  </a:lnTo>
                  <a:lnTo>
                    <a:pt x="416" y="85"/>
                  </a:lnTo>
                  <a:lnTo>
                    <a:pt x="399" y="68"/>
                  </a:lnTo>
                  <a:lnTo>
                    <a:pt x="383" y="53"/>
                  </a:lnTo>
                  <a:lnTo>
                    <a:pt x="366" y="40"/>
                  </a:lnTo>
                  <a:lnTo>
                    <a:pt x="346" y="27"/>
                  </a:lnTo>
                  <a:lnTo>
                    <a:pt x="325" y="18"/>
                  </a:lnTo>
                  <a:lnTo>
                    <a:pt x="304" y="10"/>
                  </a:lnTo>
                  <a:lnTo>
                    <a:pt x="282" y="5"/>
                  </a:lnTo>
                  <a:lnTo>
                    <a:pt x="258" y="0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09" y="0"/>
                  </a:lnTo>
                  <a:lnTo>
                    <a:pt x="187" y="5"/>
                  </a:lnTo>
                  <a:lnTo>
                    <a:pt x="164" y="10"/>
                  </a:lnTo>
                  <a:lnTo>
                    <a:pt x="143" y="18"/>
                  </a:lnTo>
                  <a:lnTo>
                    <a:pt x="122" y="27"/>
                  </a:lnTo>
                  <a:lnTo>
                    <a:pt x="103" y="40"/>
                  </a:lnTo>
                  <a:lnTo>
                    <a:pt x="85" y="53"/>
                  </a:lnTo>
                  <a:lnTo>
                    <a:pt x="67" y="68"/>
                  </a:lnTo>
                  <a:lnTo>
                    <a:pt x="53" y="85"/>
                  </a:lnTo>
                  <a:lnTo>
                    <a:pt x="38" y="103"/>
                  </a:lnTo>
                  <a:lnTo>
                    <a:pt x="27" y="122"/>
                  </a:lnTo>
                  <a:lnTo>
                    <a:pt x="18" y="143"/>
                  </a:lnTo>
                  <a:lnTo>
                    <a:pt x="9" y="164"/>
                  </a:lnTo>
                  <a:lnTo>
                    <a:pt x="5" y="187"/>
                  </a:lnTo>
                  <a:lnTo>
                    <a:pt x="0" y="211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58"/>
                  </a:lnTo>
                  <a:lnTo>
                    <a:pt x="5" y="282"/>
                  </a:lnTo>
                  <a:lnTo>
                    <a:pt x="9" y="305"/>
                  </a:lnTo>
                  <a:lnTo>
                    <a:pt x="18" y="326"/>
                  </a:lnTo>
                  <a:lnTo>
                    <a:pt x="27" y="347"/>
                  </a:lnTo>
                  <a:lnTo>
                    <a:pt x="38" y="366"/>
                  </a:lnTo>
                  <a:lnTo>
                    <a:pt x="53" y="384"/>
                  </a:lnTo>
                  <a:lnTo>
                    <a:pt x="67" y="401"/>
                  </a:lnTo>
                  <a:lnTo>
                    <a:pt x="85" y="416"/>
                  </a:lnTo>
                  <a:lnTo>
                    <a:pt x="103" y="429"/>
                  </a:lnTo>
                  <a:lnTo>
                    <a:pt x="122" y="442"/>
                  </a:lnTo>
                  <a:lnTo>
                    <a:pt x="143" y="451"/>
                  </a:lnTo>
                  <a:lnTo>
                    <a:pt x="164" y="459"/>
                  </a:lnTo>
                  <a:lnTo>
                    <a:pt x="187" y="464"/>
                  </a:lnTo>
                  <a:lnTo>
                    <a:pt x="209" y="467"/>
                  </a:lnTo>
                  <a:lnTo>
                    <a:pt x="233" y="469"/>
                  </a:lnTo>
                  <a:lnTo>
                    <a:pt x="233" y="469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2930525" y="420688"/>
              <a:ext cx="357188" cy="411163"/>
            </a:xfrm>
            <a:custGeom>
              <a:avLst/>
              <a:gdLst>
                <a:gd name="T0" fmla="*/ 267 w 449"/>
                <a:gd name="T1" fmla="*/ 487 h 518"/>
                <a:gd name="T2" fmla="*/ 335 w 449"/>
                <a:gd name="T3" fmla="*/ 453 h 518"/>
                <a:gd name="T4" fmla="*/ 412 w 449"/>
                <a:gd name="T5" fmla="*/ 403 h 518"/>
                <a:gd name="T6" fmla="*/ 425 w 449"/>
                <a:gd name="T7" fmla="*/ 393 h 518"/>
                <a:gd name="T8" fmla="*/ 443 w 449"/>
                <a:gd name="T9" fmla="*/ 366 h 518"/>
                <a:gd name="T10" fmla="*/ 449 w 449"/>
                <a:gd name="T11" fmla="*/ 334 h 518"/>
                <a:gd name="T12" fmla="*/ 443 w 449"/>
                <a:gd name="T13" fmla="*/ 303 h 518"/>
                <a:gd name="T14" fmla="*/ 435 w 449"/>
                <a:gd name="T15" fmla="*/ 287 h 518"/>
                <a:gd name="T16" fmla="*/ 410 w 449"/>
                <a:gd name="T17" fmla="*/ 265 h 518"/>
                <a:gd name="T18" fmla="*/ 381 w 449"/>
                <a:gd name="T19" fmla="*/ 253 h 518"/>
                <a:gd name="T20" fmla="*/ 349 w 449"/>
                <a:gd name="T21" fmla="*/ 253 h 518"/>
                <a:gd name="T22" fmla="*/ 319 w 449"/>
                <a:gd name="T23" fmla="*/ 266 h 518"/>
                <a:gd name="T24" fmla="*/ 283 w 449"/>
                <a:gd name="T25" fmla="*/ 289 h 518"/>
                <a:gd name="T26" fmla="*/ 224 w 449"/>
                <a:gd name="T27" fmla="*/ 323 h 518"/>
                <a:gd name="T28" fmla="*/ 199 w 449"/>
                <a:gd name="T29" fmla="*/ 334 h 518"/>
                <a:gd name="T30" fmla="*/ 169 w 449"/>
                <a:gd name="T31" fmla="*/ 345 h 518"/>
                <a:gd name="T32" fmla="*/ 174 w 449"/>
                <a:gd name="T33" fmla="*/ 331 h 518"/>
                <a:gd name="T34" fmla="*/ 178 w 449"/>
                <a:gd name="T35" fmla="*/ 314 h 518"/>
                <a:gd name="T36" fmla="*/ 193 w 449"/>
                <a:gd name="T37" fmla="*/ 281 h 518"/>
                <a:gd name="T38" fmla="*/ 214 w 449"/>
                <a:gd name="T39" fmla="*/ 247 h 518"/>
                <a:gd name="T40" fmla="*/ 214 w 449"/>
                <a:gd name="T41" fmla="*/ 247 h 518"/>
                <a:gd name="T42" fmla="*/ 230 w 449"/>
                <a:gd name="T43" fmla="*/ 223 h 518"/>
                <a:gd name="T44" fmla="*/ 248 w 449"/>
                <a:gd name="T45" fmla="*/ 202 h 518"/>
                <a:gd name="T46" fmla="*/ 243 w 449"/>
                <a:gd name="T47" fmla="*/ 231 h 518"/>
                <a:gd name="T48" fmla="*/ 230 w 449"/>
                <a:gd name="T49" fmla="*/ 258 h 518"/>
                <a:gd name="T50" fmla="*/ 215 w 449"/>
                <a:gd name="T51" fmla="*/ 282 h 518"/>
                <a:gd name="T52" fmla="*/ 215 w 449"/>
                <a:gd name="T53" fmla="*/ 303 h 518"/>
                <a:gd name="T54" fmla="*/ 280 w 449"/>
                <a:gd name="T55" fmla="*/ 266 h 518"/>
                <a:gd name="T56" fmla="*/ 307 w 449"/>
                <a:gd name="T57" fmla="*/ 248 h 518"/>
                <a:gd name="T58" fmla="*/ 330 w 449"/>
                <a:gd name="T59" fmla="*/ 237 h 518"/>
                <a:gd name="T60" fmla="*/ 354 w 449"/>
                <a:gd name="T61" fmla="*/ 231 h 518"/>
                <a:gd name="T62" fmla="*/ 346 w 449"/>
                <a:gd name="T63" fmla="*/ 192 h 518"/>
                <a:gd name="T64" fmla="*/ 327 w 449"/>
                <a:gd name="T65" fmla="*/ 118 h 518"/>
                <a:gd name="T66" fmla="*/ 294 w 449"/>
                <a:gd name="T67" fmla="*/ 32 h 518"/>
                <a:gd name="T68" fmla="*/ 282 w 449"/>
                <a:gd name="T69" fmla="*/ 2 h 518"/>
                <a:gd name="T70" fmla="*/ 280 w 449"/>
                <a:gd name="T71" fmla="*/ 0 h 518"/>
                <a:gd name="T72" fmla="*/ 246 w 449"/>
                <a:gd name="T73" fmla="*/ 7 h 518"/>
                <a:gd name="T74" fmla="*/ 217 w 449"/>
                <a:gd name="T75" fmla="*/ 18 h 518"/>
                <a:gd name="T76" fmla="*/ 190 w 449"/>
                <a:gd name="T77" fmla="*/ 34 h 518"/>
                <a:gd name="T78" fmla="*/ 166 w 449"/>
                <a:gd name="T79" fmla="*/ 52 h 518"/>
                <a:gd name="T80" fmla="*/ 116 w 449"/>
                <a:gd name="T81" fmla="*/ 100 h 518"/>
                <a:gd name="T82" fmla="*/ 74 w 449"/>
                <a:gd name="T83" fmla="*/ 155 h 518"/>
                <a:gd name="T84" fmla="*/ 74 w 449"/>
                <a:gd name="T85" fmla="*/ 155 h 518"/>
                <a:gd name="T86" fmla="*/ 58 w 449"/>
                <a:gd name="T87" fmla="*/ 179 h 518"/>
                <a:gd name="T88" fmla="*/ 32 w 449"/>
                <a:gd name="T89" fmla="*/ 231 h 518"/>
                <a:gd name="T90" fmla="*/ 22 w 449"/>
                <a:gd name="T91" fmla="*/ 256 h 518"/>
                <a:gd name="T92" fmla="*/ 6 w 449"/>
                <a:gd name="T93" fmla="*/ 310 h 518"/>
                <a:gd name="T94" fmla="*/ 0 w 449"/>
                <a:gd name="T95" fmla="*/ 364 h 518"/>
                <a:gd name="T96" fmla="*/ 1 w 449"/>
                <a:gd name="T97" fmla="*/ 390 h 518"/>
                <a:gd name="T98" fmla="*/ 6 w 449"/>
                <a:gd name="T99" fmla="*/ 416 h 518"/>
                <a:gd name="T100" fmla="*/ 17 w 449"/>
                <a:gd name="T101" fmla="*/ 442 h 518"/>
                <a:gd name="T102" fmla="*/ 33 w 449"/>
                <a:gd name="T103" fmla="*/ 468 h 518"/>
                <a:gd name="T104" fmla="*/ 45 w 449"/>
                <a:gd name="T105" fmla="*/ 479 h 518"/>
                <a:gd name="T106" fmla="*/ 72 w 449"/>
                <a:gd name="T107" fmla="*/ 498 h 518"/>
                <a:gd name="T108" fmla="*/ 87 w 449"/>
                <a:gd name="T109" fmla="*/ 506 h 518"/>
                <a:gd name="T110" fmla="*/ 116 w 449"/>
                <a:gd name="T111" fmla="*/ 514 h 518"/>
                <a:gd name="T112" fmla="*/ 146 w 449"/>
                <a:gd name="T113" fmla="*/ 518 h 518"/>
                <a:gd name="T114" fmla="*/ 161 w 449"/>
                <a:gd name="T115" fmla="*/ 516 h 518"/>
                <a:gd name="T116" fmla="*/ 206 w 449"/>
                <a:gd name="T117" fmla="*/ 510 h 518"/>
                <a:gd name="T118" fmla="*/ 267 w 449"/>
                <a:gd name="T119" fmla="*/ 487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9" h="518">
                  <a:moveTo>
                    <a:pt x="267" y="487"/>
                  </a:moveTo>
                  <a:lnTo>
                    <a:pt x="267" y="487"/>
                  </a:lnTo>
                  <a:lnTo>
                    <a:pt x="299" y="471"/>
                  </a:lnTo>
                  <a:lnTo>
                    <a:pt x="335" y="453"/>
                  </a:lnTo>
                  <a:lnTo>
                    <a:pt x="372" y="431"/>
                  </a:lnTo>
                  <a:lnTo>
                    <a:pt x="412" y="403"/>
                  </a:lnTo>
                  <a:lnTo>
                    <a:pt x="412" y="403"/>
                  </a:lnTo>
                  <a:lnTo>
                    <a:pt x="425" y="393"/>
                  </a:lnTo>
                  <a:lnTo>
                    <a:pt x="436" y="381"/>
                  </a:lnTo>
                  <a:lnTo>
                    <a:pt x="443" y="366"/>
                  </a:lnTo>
                  <a:lnTo>
                    <a:pt x="448" y="350"/>
                  </a:lnTo>
                  <a:lnTo>
                    <a:pt x="449" y="334"/>
                  </a:lnTo>
                  <a:lnTo>
                    <a:pt x="448" y="318"/>
                  </a:lnTo>
                  <a:lnTo>
                    <a:pt x="443" y="303"/>
                  </a:lnTo>
                  <a:lnTo>
                    <a:pt x="435" y="287"/>
                  </a:lnTo>
                  <a:lnTo>
                    <a:pt x="435" y="287"/>
                  </a:lnTo>
                  <a:lnTo>
                    <a:pt x="423" y="274"/>
                  </a:lnTo>
                  <a:lnTo>
                    <a:pt x="410" y="265"/>
                  </a:lnTo>
                  <a:lnTo>
                    <a:pt x="396" y="256"/>
                  </a:lnTo>
                  <a:lnTo>
                    <a:pt x="381" y="253"/>
                  </a:lnTo>
                  <a:lnTo>
                    <a:pt x="365" y="252"/>
                  </a:lnTo>
                  <a:lnTo>
                    <a:pt x="349" y="253"/>
                  </a:lnTo>
                  <a:lnTo>
                    <a:pt x="333" y="258"/>
                  </a:lnTo>
                  <a:lnTo>
                    <a:pt x="319" y="266"/>
                  </a:lnTo>
                  <a:lnTo>
                    <a:pt x="319" y="266"/>
                  </a:lnTo>
                  <a:lnTo>
                    <a:pt x="283" y="289"/>
                  </a:lnTo>
                  <a:lnTo>
                    <a:pt x="253" y="308"/>
                  </a:lnTo>
                  <a:lnTo>
                    <a:pt x="224" y="323"/>
                  </a:lnTo>
                  <a:lnTo>
                    <a:pt x="199" y="334"/>
                  </a:lnTo>
                  <a:lnTo>
                    <a:pt x="199" y="334"/>
                  </a:lnTo>
                  <a:lnTo>
                    <a:pt x="183" y="340"/>
                  </a:lnTo>
                  <a:lnTo>
                    <a:pt x="169" y="345"/>
                  </a:lnTo>
                  <a:lnTo>
                    <a:pt x="169" y="345"/>
                  </a:lnTo>
                  <a:lnTo>
                    <a:pt x="174" y="331"/>
                  </a:lnTo>
                  <a:lnTo>
                    <a:pt x="178" y="314"/>
                  </a:lnTo>
                  <a:lnTo>
                    <a:pt x="178" y="314"/>
                  </a:lnTo>
                  <a:lnTo>
                    <a:pt x="185" y="298"/>
                  </a:lnTo>
                  <a:lnTo>
                    <a:pt x="193" y="281"/>
                  </a:lnTo>
                  <a:lnTo>
                    <a:pt x="203" y="263"/>
                  </a:lnTo>
                  <a:lnTo>
                    <a:pt x="214" y="247"/>
                  </a:lnTo>
                  <a:lnTo>
                    <a:pt x="214" y="247"/>
                  </a:lnTo>
                  <a:lnTo>
                    <a:pt x="214" y="247"/>
                  </a:lnTo>
                  <a:lnTo>
                    <a:pt x="214" y="247"/>
                  </a:lnTo>
                  <a:lnTo>
                    <a:pt x="230" y="223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46" y="216"/>
                  </a:lnTo>
                  <a:lnTo>
                    <a:pt x="243" y="231"/>
                  </a:lnTo>
                  <a:lnTo>
                    <a:pt x="238" y="245"/>
                  </a:lnTo>
                  <a:lnTo>
                    <a:pt x="230" y="258"/>
                  </a:lnTo>
                  <a:lnTo>
                    <a:pt x="230" y="258"/>
                  </a:lnTo>
                  <a:lnTo>
                    <a:pt x="215" y="282"/>
                  </a:lnTo>
                  <a:lnTo>
                    <a:pt x="215" y="303"/>
                  </a:lnTo>
                  <a:lnTo>
                    <a:pt x="215" y="303"/>
                  </a:lnTo>
                  <a:lnTo>
                    <a:pt x="256" y="282"/>
                  </a:lnTo>
                  <a:lnTo>
                    <a:pt x="280" y="266"/>
                  </a:lnTo>
                  <a:lnTo>
                    <a:pt x="307" y="248"/>
                  </a:lnTo>
                  <a:lnTo>
                    <a:pt x="307" y="248"/>
                  </a:lnTo>
                  <a:lnTo>
                    <a:pt x="319" y="242"/>
                  </a:lnTo>
                  <a:lnTo>
                    <a:pt x="330" y="237"/>
                  </a:lnTo>
                  <a:lnTo>
                    <a:pt x="341" y="234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346" y="192"/>
                  </a:lnTo>
                  <a:lnTo>
                    <a:pt x="336" y="153"/>
                  </a:lnTo>
                  <a:lnTo>
                    <a:pt x="327" y="118"/>
                  </a:lnTo>
                  <a:lnTo>
                    <a:pt x="315" y="86"/>
                  </a:lnTo>
                  <a:lnTo>
                    <a:pt x="294" y="32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62" y="2"/>
                  </a:lnTo>
                  <a:lnTo>
                    <a:pt x="246" y="7"/>
                  </a:lnTo>
                  <a:lnTo>
                    <a:pt x="232" y="12"/>
                  </a:lnTo>
                  <a:lnTo>
                    <a:pt x="217" y="18"/>
                  </a:lnTo>
                  <a:lnTo>
                    <a:pt x="203" y="26"/>
                  </a:lnTo>
                  <a:lnTo>
                    <a:pt x="190" y="34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40" y="74"/>
                  </a:lnTo>
                  <a:lnTo>
                    <a:pt x="116" y="100"/>
                  </a:lnTo>
                  <a:lnTo>
                    <a:pt x="93" y="126"/>
                  </a:lnTo>
                  <a:lnTo>
                    <a:pt x="74" y="155"/>
                  </a:lnTo>
                  <a:lnTo>
                    <a:pt x="74" y="155"/>
                  </a:lnTo>
                  <a:lnTo>
                    <a:pt x="74" y="155"/>
                  </a:lnTo>
                  <a:lnTo>
                    <a:pt x="74" y="155"/>
                  </a:lnTo>
                  <a:lnTo>
                    <a:pt x="58" y="179"/>
                  </a:lnTo>
                  <a:lnTo>
                    <a:pt x="45" y="205"/>
                  </a:lnTo>
                  <a:lnTo>
                    <a:pt x="32" y="231"/>
                  </a:lnTo>
                  <a:lnTo>
                    <a:pt x="22" y="256"/>
                  </a:lnTo>
                  <a:lnTo>
                    <a:pt x="22" y="256"/>
                  </a:lnTo>
                  <a:lnTo>
                    <a:pt x="12" y="282"/>
                  </a:lnTo>
                  <a:lnTo>
                    <a:pt x="6" y="310"/>
                  </a:lnTo>
                  <a:lnTo>
                    <a:pt x="1" y="337"/>
                  </a:lnTo>
                  <a:lnTo>
                    <a:pt x="0" y="364"/>
                  </a:lnTo>
                  <a:lnTo>
                    <a:pt x="0" y="364"/>
                  </a:lnTo>
                  <a:lnTo>
                    <a:pt x="1" y="390"/>
                  </a:lnTo>
                  <a:lnTo>
                    <a:pt x="3" y="403"/>
                  </a:lnTo>
                  <a:lnTo>
                    <a:pt x="6" y="416"/>
                  </a:lnTo>
                  <a:lnTo>
                    <a:pt x="11" y="429"/>
                  </a:lnTo>
                  <a:lnTo>
                    <a:pt x="17" y="442"/>
                  </a:lnTo>
                  <a:lnTo>
                    <a:pt x="25" y="455"/>
                  </a:lnTo>
                  <a:lnTo>
                    <a:pt x="33" y="468"/>
                  </a:lnTo>
                  <a:lnTo>
                    <a:pt x="33" y="468"/>
                  </a:lnTo>
                  <a:lnTo>
                    <a:pt x="45" y="479"/>
                  </a:lnTo>
                  <a:lnTo>
                    <a:pt x="58" y="490"/>
                  </a:lnTo>
                  <a:lnTo>
                    <a:pt x="72" y="498"/>
                  </a:lnTo>
                  <a:lnTo>
                    <a:pt x="87" y="506"/>
                  </a:lnTo>
                  <a:lnTo>
                    <a:pt x="87" y="506"/>
                  </a:lnTo>
                  <a:lnTo>
                    <a:pt x="101" y="511"/>
                  </a:lnTo>
                  <a:lnTo>
                    <a:pt x="116" y="514"/>
                  </a:lnTo>
                  <a:lnTo>
                    <a:pt x="132" y="516"/>
                  </a:lnTo>
                  <a:lnTo>
                    <a:pt x="146" y="518"/>
                  </a:lnTo>
                  <a:lnTo>
                    <a:pt x="146" y="518"/>
                  </a:lnTo>
                  <a:lnTo>
                    <a:pt x="161" y="516"/>
                  </a:lnTo>
                  <a:lnTo>
                    <a:pt x="175" y="514"/>
                  </a:lnTo>
                  <a:lnTo>
                    <a:pt x="206" y="510"/>
                  </a:lnTo>
                  <a:lnTo>
                    <a:pt x="235" y="500"/>
                  </a:lnTo>
                  <a:lnTo>
                    <a:pt x="267" y="487"/>
                  </a:lnTo>
                  <a:lnTo>
                    <a:pt x="267" y="487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3489325" y="787400"/>
              <a:ext cx="307975" cy="250825"/>
            </a:xfrm>
            <a:custGeom>
              <a:avLst/>
              <a:gdLst>
                <a:gd name="T0" fmla="*/ 388 w 388"/>
                <a:gd name="T1" fmla="*/ 127 h 318"/>
                <a:gd name="T2" fmla="*/ 308 w 388"/>
                <a:gd name="T3" fmla="*/ 0 h 318"/>
                <a:gd name="T4" fmla="*/ 308 w 388"/>
                <a:gd name="T5" fmla="*/ 0 h 318"/>
                <a:gd name="T6" fmla="*/ 304 w 388"/>
                <a:gd name="T7" fmla="*/ 8 h 318"/>
                <a:gd name="T8" fmla="*/ 304 w 388"/>
                <a:gd name="T9" fmla="*/ 8 h 318"/>
                <a:gd name="T10" fmla="*/ 293 w 388"/>
                <a:gd name="T11" fmla="*/ 34 h 318"/>
                <a:gd name="T12" fmla="*/ 277 w 388"/>
                <a:gd name="T13" fmla="*/ 58 h 318"/>
                <a:gd name="T14" fmla="*/ 258 w 388"/>
                <a:gd name="T15" fmla="*/ 81 h 318"/>
                <a:gd name="T16" fmla="*/ 237 w 388"/>
                <a:gd name="T17" fmla="*/ 102 h 318"/>
                <a:gd name="T18" fmla="*/ 237 w 388"/>
                <a:gd name="T19" fmla="*/ 102 h 318"/>
                <a:gd name="T20" fmla="*/ 214 w 388"/>
                <a:gd name="T21" fmla="*/ 118 h 318"/>
                <a:gd name="T22" fmla="*/ 190 w 388"/>
                <a:gd name="T23" fmla="*/ 132 h 318"/>
                <a:gd name="T24" fmla="*/ 163 w 388"/>
                <a:gd name="T25" fmla="*/ 145 h 318"/>
                <a:gd name="T26" fmla="*/ 134 w 388"/>
                <a:gd name="T27" fmla="*/ 156 h 318"/>
                <a:gd name="T28" fmla="*/ 103 w 388"/>
                <a:gd name="T29" fmla="*/ 165 h 318"/>
                <a:gd name="T30" fmla="*/ 71 w 388"/>
                <a:gd name="T31" fmla="*/ 169 h 318"/>
                <a:gd name="T32" fmla="*/ 37 w 388"/>
                <a:gd name="T33" fmla="*/ 174 h 318"/>
                <a:gd name="T34" fmla="*/ 0 w 388"/>
                <a:gd name="T35" fmla="*/ 176 h 318"/>
                <a:gd name="T36" fmla="*/ 92 w 388"/>
                <a:gd name="T37" fmla="*/ 318 h 318"/>
                <a:gd name="T38" fmla="*/ 388 w 388"/>
                <a:gd name="T39" fmla="*/ 12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8" h="318">
                  <a:moveTo>
                    <a:pt x="388" y="127"/>
                  </a:moveTo>
                  <a:lnTo>
                    <a:pt x="308" y="0"/>
                  </a:lnTo>
                  <a:lnTo>
                    <a:pt x="308" y="0"/>
                  </a:lnTo>
                  <a:lnTo>
                    <a:pt x="304" y="8"/>
                  </a:lnTo>
                  <a:lnTo>
                    <a:pt x="304" y="8"/>
                  </a:lnTo>
                  <a:lnTo>
                    <a:pt x="293" y="34"/>
                  </a:lnTo>
                  <a:lnTo>
                    <a:pt x="277" y="58"/>
                  </a:lnTo>
                  <a:lnTo>
                    <a:pt x="258" y="81"/>
                  </a:lnTo>
                  <a:lnTo>
                    <a:pt x="237" y="102"/>
                  </a:lnTo>
                  <a:lnTo>
                    <a:pt x="237" y="102"/>
                  </a:lnTo>
                  <a:lnTo>
                    <a:pt x="214" y="118"/>
                  </a:lnTo>
                  <a:lnTo>
                    <a:pt x="190" y="132"/>
                  </a:lnTo>
                  <a:lnTo>
                    <a:pt x="163" y="145"/>
                  </a:lnTo>
                  <a:lnTo>
                    <a:pt x="134" y="156"/>
                  </a:lnTo>
                  <a:lnTo>
                    <a:pt x="103" y="165"/>
                  </a:lnTo>
                  <a:lnTo>
                    <a:pt x="71" y="169"/>
                  </a:lnTo>
                  <a:lnTo>
                    <a:pt x="37" y="174"/>
                  </a:lnTo>
                  <a:lnTo>
                    <a:pt x="0" y="176"/>
                  </a:lnTo>
                  <a:lnTo>
                    <a:pt x="92" y="318"/>
                  </a:lnTo>
                  <a:lnTo>
                    <a:pt x="388" y="127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7"/>
            <p:cNvSpPr>
              <a:spLocks/>
            </p:cNvSpPr>
            <p:nvPr/>
          </p:nvSpPr>
          <p:spPr bwMode="auto">
            <a:xfrm>
              <a:off x="3357563" y="604838"/>
              <a:ext cx="223838" cy="165100"/>
            </a:xfrm>
            <a:custGeom>
              <a:avLst/>
              <a:gdLst>
                <a:gd name="T0" fmla="*/ 95 w 282"/>
                <a:gd name="T1" fmla="*/ 194 h 208"/>
                <a:gd name="T2" fmla="*/ 95 w 282"/>
                <a:gd name="T3" fmla="*/ 194 h 208"/>
                <a:gd name="T4" fmla="*/ 105 w 282"/>
                <a:gd name="T5" fmla="*/ 194 h 208"/>
                <a:gd name="T6" fmla="*/ 105 w 282"/>
                <a:gd name="T7" fmla="*/ 194 h 208"/>
                <a:gd name="T8" fmla="*/ 132 w 282"/>
                <a:gd name="T9" fmla="*/ 195 h 208"/>
                <a:gd name="T10" fmla="*/ 156 w 282"/>
                <a:gd name="T11" fmla="*/ 195 h 208"/>
                <a:gd name="T12" fmla="*/ 156 w 282"/>
                <a:gd name="T13" fmla="*/ 195 h 208"/>
                <a:gd name="T14" fmla="*/ 177 w 282"/>
                <a:gd name="T15" fmla="*/ 195 h 208"/>
                <a:gd name="T16" fmla="*/ 195 w 282"/>
                <a:gd name="T17" fmla="*/ 194 h 208"/>
                <a:gd name="T18" fmla="*/ 222 w 282"/>
                <a:gd name="T19" fmla="*/ 190 h 208"/>
                <a:gd name="T20" fmla="*/ 243 w 282"/>
                <a:gd name="T21" fmla="*/ 184 h 208"/>
                <a:gd name="T22" fmla="*/ 256 w 282"/>
                <a:gd name="T23" fmla="*/ 179 h 208"/>
                <a:gd name="T24" fmla="*/ 256 w 282"/>
                <a:gd name="T25" fmla="*/ 179 h 208"/>
                <a:gd name="T26" fmla="*/ 266 w 282"/>
                <a:gd name="T27" fmla="*/ 173 h 208"/>
                <a:gd name="T28" fmla="*/ 272 w 282"/>
                <a:gd name="T29" fmla="*/ 166 h 208"/>
                <a:gd name="T30" fmla="*/ 275 w 282"/>
                <a:gd name="T31" fmla="*/ 161 h 208"/>
                <a:gd name="T32" fmla="*/ 279 w 282"/>
                <a:gd name="T33" fmla="*/ 157 h 208"/>
                <a:gd name="T34" fmla="*/ 279 w 282"/>
                <a:gd name="T35" fmla="*/ 157 h 208"/>
                <a:gd name="T36" fmla="*/ 282 w 282"/>
                <a:gd name="T37" fmla="*/ 145 h 208"/>
                <a:gd name="T38" fmla="*/ 282 w 282"/>
                <a:gd name="T39" fmla="*/ 132 h 208"/>
                <a:gd name="T40" fmla="*/ 282 w 282"/>
                <a:gd name="T41" fmla="*/ 132 h 208"/>
                <a:gd name="T42" fmla="*/ 282 w 282"/>
                <a:gd name="T43" fmla="*/ 118 h 208"/>
                <a:gd name="T44" fmla="*/ 279 w 282"/>
                <a:gd name="T45" fmla="*/ 103 h 208"/>
                <a:gd name="T46" fmla="*/ 274 w 282"/>
                <a:gd name="T47" fmla="*/ 86 h 208"/>
                <a:gd name="T48" fmla="*/ 267 w 282"/>
                <a:gd name="T49" fmla="*/ 70 h 208"/>
                <a:gd name="T50" fmla="*/ 259 w 282"/>
                <a:gd name="T51" fmla="*/ 50 h 208"/>
                <a:gd name="T52" fmla="*/ 250 w 282"/>
                <a:gd name="T53" fmla="*/ 33 h 208"/>
                <a:gd name="T54" fmla="*/ 237 w 282"/>
                <a:gd name="T55" fmla="*/ 16 h 208"/>
                <a:gd name="T56" fmla="*/ 224 w 282"/>
                <a:gd name="T57" fmla="*/ 0 h 208"/>
                <a:gd name="T58" fmla="*/ 0 w 282"/>
                <a:gd name="T59" fmla="*/ 144 h 208"/>
                <a:gd name="T60" fmla="*/ 40 w 282"/>
                <a:gd name="T61" fmla="*/ 208 h 208"/>
                <a:gd name="T62" fmla="*/ 40 w 282"/>
                <a:gd name="T63" fmla="*/ 208 h 208"/>
                <a:gd name="T64" fmla="*/ 53 w 282"/>
                <a:gd name="T65" fmla="*/ 202 h 208"/>
                <a:gd name="T66" fmla="*/ 66 w 282"/>
                <a:gd name="T67" fmla="*/ 197 h 208"/>
                <a:gd name="T68" fmla="*/ 80 w 282"/>
                <a:gd name="T69" fmla="*/ 194 h 208"/>
                <a:gd name="T70" fmla="*/ 95 w 282"/>
                <a:gd name="T71" fmla="*/ 194 h 208"/>
                <a:gd name="T72" fmla="*/ 95 w 282"/>
                <a:gd name="T73" fmla="*/ 19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2" h="208">
                  <a:moveTo>
                    <a:pt x="95" y="194"/>
                  </a:moveTo>
                  <a:lnTo>
                    <a:pt x="95" y="194"/>
                  </a:lnTo>
                  <a:lnTo>
                    <a:pt x="105" y="194"/>
                  </a:lnTo>
                  <a:lnTo>
                    <a:pt x="105" y="194"/>
                  </a:lnTo>
                  <a:lnTo>
                    <a:pt x="132" y="195"/>
                  </a:lnTo>
                  <a:lnTo>
                    <a:pt x="156" y="195"/>
                  </a:lnTo>
                  <a:lnTo>
                    <a:pt x="156" y="195"/>
                  </a:lnTo>
                  <a:lnTo>
                    <a:pt x="177" y="195"/>
                  </a:lnTo>
                  <a:lnTo>
                    <a:pt x="195" y="194"/>
                  </a:lnTo>
                  <a:lnTo>
                    <a:pt x="222" y="190"/>
                  </a:lnTo>
                  <a:lnTo>
                    <a:pt x="243" y="184"/>
                  </a:lnTo>
                  <a:lnTo>
                    <a:pt x="256" y="179"/>
                  </a:lnTo>
                  <a:lnTo>
                    <a:pt x="256" y="179"/>
                  </a:lnTo>
                  <a:lnTo>
                    <a:pt x="266" y="173"/>
                  </a:lnTo>
                  <a:lnTo>
                    <a:pt x="272" y="166"/>
                  </a:lnTo>
                  <a:lnTo>
                    <a:pt x="275" y="161"/>
                  </a:lnTo>
                  <a:lnTo>
                    <a:pt x="279" y="157"/>
                  </a:lnTo>
                  <a:lnTo>
                    <a:pt x="279" y="157"/>
                  </a:lnTo>
                  <a:lnTo>
                    <a:pt x="282" y="145"/>
                  </a:lnTo>
                  <a:lnTo>
                    <a:pt x="282" y="132"/>
                  </a:lnTo>
                  <a:lnTo>
                    <a:pt x="282" y="132"/>
                  </a:lnTo>
                  <a:lnTo>
                    <a:pt x="282" y="118"/>
                  </a:lnTo>
                  <a:lnTo>
                    <a:pt x="279" y="103"/>
                  </a:lnTo>
                  <a:lnTo>
                    <a:pt x="274" y="86"/>
                  </a:lnTo>
                  <a:lnTo>
                    <a:pt x="267" y="70"/>
                  </a:lnTo>
                  <a:lnTo>
                    <a:pt x="259" y="50"/>
                  </a:lnTo>
                  <a:lnTo>
                    <a:pt x="250" y="33"/>
                  </a:lnTo>
                  <a:lnTo>
                    <a:pt x="237" y="16"/>
                  </a:lnTo>
                  <a:lnTo>
                    <a:pt x="224" y="0"/>
                  </a:lnTo>
                  <a:lnTo>
                    <a:pt x="0" y="144"/>
                  </a:lnTo>
                  <a:lnTo>
                    <a:pt x="40" y="208"/>
                  </a:lnTo>
                  <a:lnTo>
                    <a:pt x="40" y="208"/>
                  </a:lnTo>
                  <a:lnTo>
                    <a:pt x="53" y="202"/>
                  </a:lnTo>
                  <a:lnTo>
                    <a:pt x="66" y="197"/>
                  </a:lnTo>
                  <a:lnTo>
                    <a:pt x="80" y="194"/>
                  </a:lnTo>
                  <a:lnTo>
                    <a:pt x="95" y="194"/>
                  </a:lnTo>
                  <a:lnTo>
                    <a:pt x="95" y="194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18"/>
            <p:cNvSpPr>
              <a:spLocks/>
            </p:cNvSpPr>
            <p:nvPr/>
          </p:nvSpPr>
          <p:spPr bwMode="auto">
            <a:xfrm>
              <a:off x="3101975" y="419100"/>
              <a:ext cx="628650" cy="1547813"/>
            </a:xfrm>
            <a:custGeom>
              <a:avLst/>
              <a:gdLst>
                <a:gd name="T0" fmla="*/ 175 w 793"/>
                <a:gd name="T1" fmla="*/ 74 h 1948"/>
                <a:gd name="T2" fmla="*/ 215 w 793"/>
                <a:gd name="T3" fmla="*/ 254 h 1948"/>
                <a:gd name="T4" fmla="*/ 242 w 793"/>
                <a:gd name="T5" fmla="*/ 286 h 1948"/>
                <a:gd name="T6" fmla="*/ 255 w 793"/>
                <a:gd name="T7" fmla="*/ 335 h 1948"/>
                <a:gd name="T8" fmla="*/ 247 w 793"/>
                <a:gd name="T9" fmla="*/ 375 h 1948"/>
                <a:gd name="T10" fmla="*/ 218 w 793"/>
                <a:gd name="T11" fmla="*/ 415 h 1948"/>
                <a:gd name="T12" fmla="*/ 200 w 793"/>
                <a:gd name="T13" fmla="*/ 444 h 1948"/>
                <a:gd name="T14" fmla="*/ 152 w 793"/>
                <a:gd name="T15" fmla="*/ 538 h 1948"/>
                <a:gd name="T16" fmla="*/ 68 w 793"/>
                <a:gd name="T17" fmla="*/ 615 h 1948"/>
                <a:gd name="T18" fmla="*/ 2 w 793"/>
                <a:gd name="T19" fmla="*/ 1832 h 1948"/>
                <a:gd name="T20" fmla="*/ 23 w 793"/>
                <a:gd name="T21" fmla="*/ 1890 h 1948"/>
                <a:gd name="T22" fmla="*/ 68 w 793"/>
                <a:gd name="T23" fmla="*/ 1932 h 1948"/>
                <a:gd name="T24" fmla="*/ 129 w 793"/>
                <a:gd name="T25" fmla="*/ 1948 h 1948"/>
                <a:gd name="T26" fmla="*/ 179 w 793"/>
                <a:gd name="T27" fmla="*/ 1937 h 1948"/>
                <a:gd name="T28" fmla="*/ 229 w 793"/>
                <a:gd name="T29" fmla="*/ 1900 h 1948"/>
                <a:gd name="T30" fmla="*/ 257 w 793"/>
                <a:gd name="T31" fmla="*/ 1845 h 1948"/>
                <a:gd name="T32" fmla="*/ 307 w 793"/>
                <a:gd name="T33" fmla="*/ 1818 h 1948"/>
                <a:gd name="T34" fmla="*/ 318 w 793"/>
                <a:gd name="T35" fmla="*/ 1869 h 1948"/>
                <a:gd name="T36" fmla="*/ 355 w 793"/>
                <a:gd name="T37" fmla="*/ 1917 h 1948"/>
                <a:gd name="T38" fmla="*/ 410 w 793"/>
                <a:gd name="T39" fmla="*/ 1945 h 1948"/>
                <a:gd name="T40" fmla="*/ 463 w 793"/>
                <a:gd name="T41" fmla="*/ 1945 h 1948"/>
                <a:gd name="T42" fmla="*/ 518 w 793"/>
                <a:gd name="T43" fmla="*/ 1917 h 1948"/>
                <a:gd name="T44" fmla="*/ 555 w 793"/>
                <a:gd name="T45" fmla="*/ 1869 h 1948"/>
                <a:gd name="T46" fmla="*/ 566 w 793"/>
                <a:gd name="T47" fmla="*/ 794 h 1948"/>
                <a:gd name="T48" fmla="*/ 410 w 793"/>
                <a:gd name="T49" fmla="*/ 635 h 1948"/>
                <a:gd name="T50" fmla="*/ 370 w 793"/>
                <a:gd name="T51" fmla="*/ 623 h 1948"/>
                <a:gd name="T52" fmla="*/ 339 w 793"/>
                <a:gd name="T53" fmla="*/ 598 h 1948"/>
                <a:gd name="T54" fmla="*/ 316 w 793"/>
                <a:gd name="T55" fmla="*/ 552 h 1948"/>
                <a:gd name="T56" fmla="*/ 318 w 793"/>
                <a:gd name="T57" fmla="*/ 502 h 1948"/>
                <a:gd name="T58" fmla="*/ 294 w 793"/>
                <a:gd name="T59" fmla="*/ 370 h 1948"/>
                <a:gd name="T60" fmla="*/ 524 w 793"/>
                <a:gd name="T61" fmla="*/ 198 h 1948"/>
                <a:gd name="T62" fmla="*/ 558 w 793"/>
                <a:gd name="T63" fmla="*/ 212 h 1948"/>
                <a:gd name="T64" fmla="*/ 598 w 793"/>
                <a:gd name="T65" fmla="*/ 269 h 1948"/>
                <a:gd name="T66" fmla="*/ 626 w 793"/>
                <a:gd name="T67" fmla="*/ 365 h 1948"/>
                <a:gd name="T68" fmla="*/ 616 w 793"/>
                <a:gd name="T69" fmla="*/ 406 h 1948"/>
                <a:gd name="T70" fmla="*/ 571 w 793"/>
                <a:gd name="T71" fmla="*/ 438 h 1948"/>
                <a:gd name="T72" fmla="*/ 453 w 793"/>
                <a:gd name="T73" fmla="*/ 449 h 1948"/>
                <a:gd name="T74" fmla="*/ 379 w 793"/>
                <a:gd name="T75" fmla="*/ 457 h 1948"/>
                <a:gd name="T76" fmla="*/ 336 w 793"/>
                <a:gd name="T77" fmla="*/ 523 h 1948"/>
                <a:gd name="T78" fmla="*/ 355 w 793"/>
                <a:gd name="T79" fmla="*/ 585 h 1948"/>
                <a:gd name="T80" fmla="*/ 411 w 793"/>
                <a:gd name="T81" fmla="*/ 614 h 1948"/>
                <a:gd name="T82" fmla="*/ 548 w 793"/>
                <a:gd name="T83" fmla="*/ 614 h 1948"/>
                <a:gd name="T84" fmla="*/ 690 w 793"/>
                <a:gd name="T85" fmla="*/ 564 h 1948"/>
                <a:gd name="T86" fmla="*/ 763 w 793"/>
                <a:gd name="T87" fmla="*/ 485 h 1948"/>
                <a:gd name="T88" fmla="*/ 792 w 793"/>
                <a:gd name="T89" fmla="*/ 390 h 1948"/>
                <a:gd name="T90" fmla="*/ 789 w 793"/>
                <a:gd name="T91" fmla="*/ 309 h 1948"/>
                <a:gd name="T92" fmla="*/ 726 w 793"/>
                <a:gd name="T93" fmla="*/ 156 h 1948"/>
                <a:gd name="T94" fmla="*/ 681 w 793"/>
                <a:gd name="T95" fmla="*/ 100 h 1948"/>
                <a:gd name="T96" fmla="*/ 594 w 793"/>
                <a:gd name="T97" fmla="*/ 30 h 1948"/>
                <a:gd name="T98" fmla="*/ 544 w 793"/>
                <a:gd name="T99" fmla="*/ 9 h 1948"/>
                <a:gd name="T100" fmla="*/ 471 w 793"/>
                <a:gd name="T101" fmla="*/ 0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93" h="1948">
                  <a:moveTo>
                    <a:pt x="471" y="0"/>
                  </a:moveTo>
                  <a:lnTo>
                    <a:pt x="146" y="0"/>
                  </a:lnTo>
                  <a:lnTo>
                    <a:pt x="146" y="0"/>
                  </a:lnTo>
                  <a:lnTo>
                    <a:pt x="163" y="46"/>
                  </a:lnTo>
                  <a:lnTo>
                    <a:pt x="175" y="74"/>
                  </a:lnTo>
                  <a:lnTo>
                    <a:pt x="184" y="106"/>
                  </a:lnTo>
                  <a:lnTo>
                    <a:pt x="194" y="140"/>
                  </a:lnTo>
                  <a:lnTo>
                    <a:pt x="202" y="177"/>
                  </a:lnTo>
                  <a:lnTo>
                    <a:pt x="210" y="214"/>
                  </a:lnTo>
                  <a:lnTo>
                    <a:pt x="215" y="254"/>
                  </a:lnTo>
                  <a:lnTo>
                    <a:pt x="215" y="254"/>
                  </a:lnTo>
                  <a:lnTo>
                    <a:pt x="228" y="264"/>
                  </a:lnTo>
                  <a:lnTo>
                    <a:pt x="237" y="277"/>
                  </a:lnTo>
                  <a:lnTo>
                    <a:pt x="237" y="277"/>
                  </a:lnTo>
                  <a:lnTo>
                    <a:pt x="242" y="286"/>
                  </a:lnTo>
                  <a:lnTo>
                    <a:pt x="247" y="295"/>
                  </a:lnTo>
                  <a:lnTo>
                    <a:pt x="250" y="304"/>
                  </a:lnTo>
                  <a:lnTo>
                    <a:pt x="253" y="314"/>
                  </a:lnTo>
                  <a:lnTo>
                    <a:pt x="255" y="325"/>
                  </a:lnTo>
                  <a:lnTo>
                    <a:pt x="255" y="335"/>
                  </a:lnTo>
                  <a:lnTo>
                    <a:pt x="255" y="345"/>
                  </a:lnTo>
                  <a:lnTo>
                    <a:pt x="253" y="356"/>
                  </a:lnTo>
                  <a:lnTo>
                    <a:pt x="253" y="356"/>
                  </a:lnTo>
                  <a:lnTo>
                    <a:pt x="250" y="365"/>
                  </a:lnTo>
                  <a:lnTo>
                    <a:pt x="247" y="375"/>
                  </a:lnTo>
                  <a:lnTo>
                    <a:pt x="244" y="385"/>
                  </a:lnTo>
                  <a:lnTo>
                    <a:pt x="237" y="393"/>
                  </a:lnTo>
                  <a:lnTo>
                    <a:pt x="233" y="401"/>
                  </a:lnTo>
                  <a:lnTo>
                    <a:pt x="224" y="409"/>
                  </a:lnTo>
                  <a:lnTo>
                    <a:pt x="218" y="415"/>
                  </a:lnTo>
                  <a:lnTo>
                    <a:pt x="210" y="422"/>
                  </a:lnTo>
                  <a:lnTo>
                    <a:pt x="210" y="422"/>
                  </a:lnTo>
                  <a:lnTo>
                    <a:pt x="207" y="423"/>
                  </a:lnTo>
                  <a:lnTo>
                    <a:pt x="207" y="423"/>
                  </a:lnTo>
                  <a:lnTo>
                    <a:pt x="200" y="444"/>
                  </a:lnTo>
                  <a:lnTo>
                    <a:pt x="194" y="464"/>
                  </a:lnTo>
                  <a:lnTo>
                    <a:pt x="186" y="483"/>
                  </a:lnTo>
                  <a:lnTo>
                    <a:pt x="176" y="502"/>
                  </a:lnTo>
                  <a:lnTo>
                    <a:pt x="165" y="520"/>
                  </a:lnTo>
                  <a:lnTo>
                    <a:pt x="152" y="538"/>
                  </a:lnTo>
                  <a:lnTo>
                    <a:pt x="137" y="556"/>
                  </a:lnTo>
                  <a:lnTo>
                    <a:pt x="123" y="572"/>
                  </a:lnTo>
                  <a:lnTo>
                    <a:pt x="123" y="572"/>
                  </a:lnTo>
                  <a:lnTo>
                    <a:pt x="97" y="594"/>
                  </a:lnTo>
                  <a:lnTo>
                    <a:pt x="68" y="615"/>
                  </a:lnTo>
                  <a:lnTo>
                    <a:pt x="36" y="633"/>
                  </a:lnTo>
                  <a:lnTo>
                    <a:pt x="0" y="647"/>
                  </a:lnTo>
                  <a:lnTo>
                    <a:pt x="0" y="1818"/>
                  </a:lnTo>
                  <a:lnTo>
                    <a:pt x="0" y="1818"/>
                  </a:lnTo>
                  <a:lnTo>
                    <a:pt x="2" y="1832"/>
                  </a:lnTo>
                  <a:lnTo>
                    <a:pt x="4" y="1845"/>
                  </a:lnTo>
                  <a:lnTo>
                    <a:pt x="7" y="1856"/>
                  </a:lnTo>
                  <a:lnTo>
                    <a:pt x="10" y="1869"/>
                  </a:lnTo>
                  <a:lnTo>
                    <a:pt x="17" y="1880"/>
                  </a:lnTo>
                  <a:lnTo>
                    <a:pt x="23" y="1890"/>
                  </a:lnTo>
                  <a:lnTo>
                    <a:pt x="29" y="1900"/>
                  </a:lnTo>
                  <a:lnTo>
                    <a:pt x="39" y="1909"/>
                  </a:lnTo>
                  <a:lnTo>
                    <a:pt x="47" y="1917"/>
                  </a:lnTo>
                  <a:lnTo>
                    <a:pt x="57" y="1926"/>
                  </a:lnTo>
                  <a:lnTo>
                    <a:pt x="68" y="1932"/>
                  </a:lnTo>
                  <a:lnTo>
                    <a:pt x="79" y="1937"/>
                  </a:lnTo>
                  <a:lnTo>
                    <a:pt x="91" y="1942"/>
                  </a:lnTo>
                  <a:lnTo>
                    <a:pt x="104" y="1945"/>
                  </a:lnTo>
                  <a:lnTo>
                    <a:pt x="116" y="1946"/>
                  </a:lnTo>
                  <a:lnTo>
                    <a:pt x="129" y="1948"/>
                  </a:lnTo>
                  <a:lnTo>
                    <a:pt x="129" y="1948"/>
                  </a:lnTo>
                  <a:lnTo>
                    <a:pt x="142" y="1946"/>
                  </a:lnTo>
                  <a:lnTo>
                    <a:pt x="155" y="1945"/>
                  </a:lnTo>
                  <a:lnTo>
                    <a:pt x="168" y="1942"/>
                  </a:lnTo>
                  <a:lnTo>
                    <a:pt x="179" y="1937"/>
                  </a:lnTo>
                  <a:lnTo>
                    <a:pt x="191" y="1932"/>
                  </a:lnTo>
                  <a:lnTo>
                    <a:pt x="202" y="1926"/>
                  </a:lnTo>
                  <a:lnTo>
                    <a:pt x="212" y="1917"/>
                  </a:lnTo>
                  <a:lnTo>
                    <a:pt x="221" y="1909"/>
                  </a:lnTo>
                  <a:lnTo>
                    <a:pt x="229" y="1900"/>
                  </a:lnTo>
                  <a:lnTo>
                    <a:pt x="237" y="1890"/>
                  </a:lnTo>
                  <a:lnTo>
                    <a:pt x="244" y="1880"/>
                  </a:lnTo>
                  <a:lnTo>
                    <a:pt x="249" y="1869"/>
                  </a:lnTo>
                  <a:lnTo>
                    <a:pt x="253" y="1856"/>
                  </a:lnTo>
                  <a:lnTo>
                    <a:pt x="257" y="1845"/>
                  </a:lnTo>
                  <a:lnTo>
                    <a:pt x="258" y="1832"/>
                  </a:lnTo>
                  <a:lnTo>
                    <a:pt x="258" y="1818"/>
                  </a:lnTo>
                  <a:lnTo>
                    <a:pt x="258" y="875"/>
                  </a:lnTo>
                  <a:lnTo>
                    <a:pt x="307" y="875"/>
                  </a:lnTo>
                  <a:lnTo>
                    <a:pt x="307" y="1818"/>
                  </a:lnTo>
                  <a:lnTo>
                    <a:pt x="307" y="1818"/>
                  </a:lnTo>
                  <a:lnTo>
                    <a:pt x="308" y="1832"/>
                  </a:lnTo>
                  <a:lnTo>
                    <a:pt x="310" y="1845"/>
                  </a:lnTo>
                  <a:lnTo>
                    <a:pt x="313" y="1856"/>
                  </a:lnTo>
                  <a:lnTo>
                    <a:pt x="318" y="1869"/>
                  </a:lnTo>
                  <a:lnTo>
                    <a:pt x="323" y="1880"/>
                  </a:lnTo>
                  <a:lnTo>
                    <a:pt x="329" y="1890"/>
                  </a:lnTo>
                  <a:lnTo>
                    <a:pt x="337" y="1900"/>
                  </a:lnTo>
                  <a:lnTo>
                    <a:pt x="345" y="1909"/>
                  </a:lnTo>
                  <a:lnTo>
                    <a:pt x="355" y="1917"/>
                  </a:lnTo>
                  <a:lnTo>
                    <a:pt x="365" y="1926"/>
                  </a:lnTo>
                  <a:lnTo>
                    <a:pt x="374" y="1932"/>
                  </a:lnTo>
                  <a:lnTo>
                    <a:pt x="386" y="1937"/>
                  </a:lnTo>
                  <a:lnTo>
                    <a:pt x="399" y="1942"/>
                  </a:lnTo>
                  <a:lnTo>
                    <a:pt x="410" y="1945"/>
                  </a:lnTo>
                  <a:lnTo>
                    <a:pt x="423" y="1946"/>
                  </a:lnTo>
                  <a:lnTo>
                    <a:pt x="436" y="1948"/>
                  </a:lnTo>
                  <a:lnTo>
                    <a:pt x="436" y="1948"/>
                  </a:lnTo>
                  <a:lnTo>
                    <a:pt x="450" y="1946"/>
                  </a:lnTo>
                  <a:lnTo>
                    <a:pt x="463" y="1945"/>
                  </a:lnTo>
                  <a:lnTo>
                    <a:pt x="474" y="1942"/>
                  </a:lnTo>
                  <a:lnTo>
                    <a:pt x="487" y="1937"/>
                  </a:lnTo>
                  <a:lnTo>
                    <a:pt x="498" y="1932"/>
                  </a:lnTo>
                  <a:lnTo>
                    <a:pt x="508" y="1926"/>
                  </a:lnTo>
                  <a:lnTo>
                    <a:pt x="518" y="1917"/>
                  </a:lnTo>
                  <a:lnTo>
                    <a:pt x="527" y="1909"/>
                  </a:lnTo>
                  <a:lnTo>
                    <a:pt x="536" y="1900"/>
                  </a:lnTo>
                  <a:lnTo>
                    <a:pt x="544" y="1890"/>
                  </a:lnTo>
                  <a:lnTo>
                    <a:pt x="550" y="1880"/>
                  </a:lnTo>
                  <a:lnTo>
                    <a:pt x="555" y="1869"/>
                  </a:lnTo>
                  <a:lnTo>
                    <a:pt x="560" y="1856"/>
                  </a:lnTo>
                  <a:lnTo>
                    <a:pt x="563" y="1845"/>
                  </a:lnTo>
                  <a:lnTo>
                    <a:pt x="565" y="1832"/>
                  </a:lnTo>
                  <a:lnTo>
                    <a:pt x="566" y="1818"/>
                  </a:lnTo>
                  <a:lnTo>
                    <a:pt x="566" y="794"/>
                  </a:lnTo>
                  <a:lnTo>
                    <a:pt x="563" y="791"/>
                  </a:lnTo>
                  <a:lnTo>
                    <a:pt x="465" y="638"/>
                  </a:lnTo>
                  <a:lnTo>
                    <a:pt x="465" y="638"/>
                  </a:lnTo>
                  <a:lnTo>
                    <a:pt x="437" y="636"/>
                  </a:lnTo>
                  <a:lnTo>
                    <a:pt x="410" y="635"/>
                  </a:lnTo>
                  <a:lnTo>
                    <a:pt x="410" y="635"/>
                  </a:lnTo>
                  <a:lnTo>
                    <a:pt x="399" y="633"/>
                  </a:lnTo>
                  <a:lnTo>
                    <a:pt x="389" y="631"/>
                  </a:lnTo>
                  <a:lnTo>
                    <a:pt x="379" y="627"/>
                  </a:lnTo>
                  <a:lnTo>
                    <a:pt x="370" y="623"/>
                  </a:lnTo>
                  <a:lnTo>
                    <a:pt x="361" y="618"/>
                  </a:lnTo>
                  <a:lnTo>
                    <a:pt x="353" y="612"/>
                  </a:lnTo>
                  <a:lnTo>
                    <a:pt x="345" y="606"/>
                  </a:lnTo>
                  <a:lnTo>
                    <a:pt x="339" y="598"/>
                  </a:lnTo>
                  <a:lnTo>
                    <a:pt x="339" y="598"/>
                  </a:lnTo>
                  <a:lnTo>
                    <a:pt x="332" y="589"/>
                  </a:lnTo>
                  <a:lnTo>
                    <a:pt x="326" y="580"/>
                  </a:lnTo>
                  <a:lnTo>
                    <a:pt x="323" y="572"/>
                  </a:lnTo>
                  <a:lnTo>
                    <a:pt x="320" y="562"/>
                  </a:lnTo>
                  <a:lnTo>
                    <a:pt x="316" y="552"/>
                  </a:lnTo>
                  <a:lnTo>
                    <a:pt x="315" y="541"/>
                  </a:lnTo>
                  <a:lnTo>
                    <a:pt x="315" y="531"/>
                  </a:lnTo>
                  <a:lnTo>
                    <a:pt x="315" y="522"/>
                  </a:lnTo>
                  <a:lnTo>
                    <a:pt x="315" y="522"/>
                  </a:lnTo>
                  <a:lnTo>
                    <a:pt x="318" y="502"/>
                  </a:lnTo>
                  <a:lnTo>
                    <a:pt x="324" y="485"/>
                  </a:lnTo>
                  <a:lnTo>
                    <a:pt x="334" y="469"/>
                  </a:lnTo>
                  <a:lnTo>
                    <a:pt x="347" y="454"/>
                  </a:lnTo>
                  <a:lnTo>
                    <a:pt x="305" y="388"/>
                  </a:lnTo>
                  <a:lnTo>
                    <a:pt x="294" y="370"/>
                  </a:lnTo>
                  <a:lnTo>
                    <a:pt x="311" y="359"/>
                  </a:lnTo>
                  <a:lnTo>
                    <a:pt x="534" y="217"/>
                  </a:lnTo>
                  <a:lnTo>
                    <a:pt x="534" y="217"/>
                  </a:lnTo>
                  <a:lnTo>
                    <a:pt x="527" y="208"/>
                  </a:lnTo>
                  <a:lnTo>
                    <a:pt x="524" y="198"/>
                  </a:lnTo>
                  <a:lnTo>
                    <a:pt x="519" y="188"/>
                  </a:lnTo>
                  <a:lnTo>
                    <a:pt x="518" y="179"/>
                  </a:lnTo>
                  <a:lnTo>
                    <a:pt x="518" y="179"/>
                  </a:lnTo>
                  <a:lnTo>
                    <a:pt x="537" y="193"/>
                  </a:lnTo>
                  <a:lnTo>
                    <a:pt x="558" y="212"/>
                  </a:lnTo>
                  <a:lnTo>
                    <a:pt x="558" y="212"/>
                  </a:lnTo>
                  <a:lnTo>
                    <a:pt x="558" y="212"/>
                  </a:lnTo>
                  <a:lnTo>
                    <a:pt x="573" y="230"/>
                  </a:lnTo>
                  <a:lnTo>
                    <a:pt x="585" y="249"/>
                  </a:lnTo>
                  <a:lnTo>
                    <a:pt x="598" y="269"/>
                  </a:lnTo>
                  <a:lnTo>
                    <a:pt x="608" y="290"/>
                  </a:lnTo>
                  <a:lnTo>
                    <a:pt x="616" y="309"/>
                  </a:lnTo>
                  <a:lnTo>
                    <a:pt x="623" y="330"/>
                  </a:lnTo>
                  <a:lnTo>
                    <a:pt x="626" y="348"/>
                  </a:lnTo>
                  <a:lnTo>
                    <a:pt x="626" y="365"/>
                  </a:lnTo>
                  <a:lnTo>
                    <a:pt x="626" y="365"/>
                  </a:lnTo>
                  <a:lnTo>
                    <a:pt x="624" y="383"/>
                  </a:lnTo>
                  <a:lnTo>
                    <a:pt x="621" y="398"/>
                  </a:lnTo>
                  <a:lnTo>
                    <a:pt x="621" y="398"/>
                  </a:lnTo>
                  <a:lnTo>
                    <a:pt x="616" y="406"/>
                  </a:lnTo>
                  <a:lnTo>
                    <a:pt x="610" y="414"/>
                  </a:lnTo>
                  <a:lnTo>
                    <a:pt x="602" y="422"/>
                  </a:lnTo>
                  <a:lnTo>
                    <a:pt x="589" y="430"/>
                  </a:lnTo>
                  <a:lnTo>
                    <a:pt x="589" y="430"/>
                  </a:lnTo>
                  <a:lnTo>
                    <a:pt x="571" y="438"/>
                  </a:lnTo>
                  <a:lnTo>
                    <a:pt x="547" y="444"/>
                  </a:lnTo>
                  <a:lnTo>
                    <a:pt x="516" y="448"/>
                  </a:lnTo>
                  <a:lnTo>
                    <a:pt x="479" y="449"/>
                  </a:lnTo>
                  <a:lnTo>
                    <a:pt x="479" y="449"/>
                  </a:lnTo>
                  <a:lnTo>
                    <a:pt x="453" y="449"/>
                  </a:lnTo>
                  <a:lnTo>
                    <a:pt x="426" y="448"/>
                  </a:lnTo>
                  <a:lnTo>
                    <a:pt x="426" y="448"/>
                  </a:lnTo>
                  <a:lnTo>
                    <a:pt x="410" y="448"/>
                  </a:lnTo>
                  <a:lnTo>
                    <a:pt x="394" y="451"/>
                  </a:lnTo>
                  <a:lnTo>
                    <a:pt x="379" y="457"/>
                  </a:lnTo>
                  <a:lnTo>
                    <a:pt x="365" y="467"/>
                  </a:lnTo>
                  <a:lnTo>
                    <a:pt x="353" y="478"/>
                  </a:lnTo>
                  <a:lnTo>
                    <a:pt x="345" y="491"/>
                  </a:lnTo>
                  <a:lnTo>
                    <a:pt x="339" y="506"/>
                  </a:lnTo>
                  <a:lnTo>
                    <a:pt x="336" y="523"/>
                  </a:lnTo>
                  <a:lnTo>
                    <a:pt x="336" y="523"/>
                  </a:lnTo>
                  <a:lnTo>
                    <a:pt x="336" y="540"/>
                  </a:lnTo>
                  <a:lnTo>
                    <a:pt x="339" y="556"/>
                  </a:lnTo>
                  <a:lnTo>
                    <a:pt x="345" y="570"/>
                  </a:lnTo>
                  <a:lnTo>
                    <a:pt x="355" y="585"/>
                  </a:lnTo>
                  <a:lnTo>
                    <a:pt x="366" y="596"/>
                  </a:lnTo>
                  <a:lnTo>
                    <a:pt x="379" y="604"/>
                  </a:lnTo>
                  <a:lnTo>
                    <a:pt x="394" y="610"/>
                  </a:lnTo>
                  <a:lnTo>
                    <a:pt x="411" y="614"/>
                  </a:lnTo>
                  <a:lnTo>
                    <a:pt x="411" y="614"/>
                  </a:lnTo>
                  <a:lnTo>
                    <a:pt x="445" y="617"/>
                  </a:lnTo>
                  <a:lnTo>
                    <a:pt x="479" y="617"/>
                  </a:lnTo>
                  <a:lnTo>
                    <a:pt x="479" y="617"/>
                  </a:lnTo>
                  <a:lnTo>
                    <a:pt x="515" y="615"/>
                  </a:lnTo>
                  <a:lnTo>
                    <a:pt x="548" y="614"/>
                  </a:lnTo>
                  <a:lnTo>
                    <a:pt x="581" y="607"/>
                  </a:lnTo>
                  <a:lnTo>
                    <a:pt x="611" y="601"/>
                  </a:lnTo>
                  <a:lnTo>
                    <a:pt x="639" y="591"/>
                  </a:lnTo>
                  <a:lnTo>
                    <a:pt x="664" y="578"/>
                  </a:lnTo>
                  <a:lnTo>
                    <a:pt x="690" y="564"/>
                  </a:lnTo>
                  <a:lnTo>
                    <a:pt x="713" y="548"/>
                  </a:lnTo>
                  <a:lnTo>
                    <a:pt x="713" y="548"/>
                  </a:lnTo>
                  <a:lnTo>
                    <a:pt x="732" y="528"/>
                  </a:lnTo>
                  <a:lnTo>
                    <a:pt x="750" y="507"/>
                  </a:lnTo>
                  <a:lnTo>
                    <a:pt x="763" y="485"/>
                  </a:lnTo>
                  <a:lnTo>
                    <a:pt x="774" y="462"/>
                  </a:lnTo>
                  <a:lnTo>
                    <a:pt x="774" y="462"/>
                  </a:lnTo>
                  <a:lnTo>
                    <a:pt x="784" y="438"/>
                  </a:lnTo>
                  <a:lnTo>
                    <a:pt x="789" y="414"/>
                  </a:lnTo>
                  <a:lnTo>
                    <a:pt x="792" y="390"/>
                  </a:lnTo>
                  <a:lnTo>
                    <a:pt x="793" y="365"/>
                  </a:lnTo>
                  <a:lnTo>
                    <a:pt x="793" y="365"/>
                  </a:lnTo>
                  <a:lnTo>
                    <a:pt x="793" y="346"/>
                  </a:lnTo>
                  <a:lnTo>
                    <a:pt x="790" y="327"/>
                  </a:lnTo>
                  <a:lnTo>
                    <a:pt x="789" y="309"/>
                  </a:lnTo>
                  <a:lnTo>
                    <a:pt x="784" y="291"/>
                  </a:lnTo>
                  <a:lnTo>
                    <a:pt x="774" y="256"/>
                  </a:lnTo>
                  <a:lnTo>
                    <a:pt x="761" y="220"/>
                  </a:lnTo>
                  <a:lnTo>
                    <a:pt x="743" y="188"/>
                  </a:lnTo>
                  <a:lnTo>
                    <a:pt x="726" y="156"/>
                  </a:lnTo>
                  <a:lnTo>
                    <a:pt x="703" y="127"/>
                  </a:lnTo>
                  <a:lnTo>
                    <a:pt x="681" y="100"/>
                  </a:lnTo>
                  <a:lnTo>
                    <a:pt x="681" y="100"/>
                  </a:lnTo>
                  <a:lnTo>
                    <a:pt x="681" y="100"/>
                  </a:lnTo>
                  <a:lnTo>
                    <a:pt x="681" y="100"/>
                  </a:lnTo>
                  <a:lnTo>
                    <a:pt x="655" y="74"/>
                  </a:lnTo>
                  <a:lnTo>
                    <a:pt x="627" y="53"/>
                  </a:lnTo>
                  <a:lnTo>
                    <a:pt x="627" y="53"/>
                  </a:lnTo>
                  <a:lnTo>
                    <a:pt x="610" y="40"/>
                  </a:lnTo>
                  <a:lnTo>
                    <a:pt x="594" y="30"/>
                  </a:lnTo>
                  <a:lnTo>
                    <a:pt x="594" y="30"/>
                  </a:lnTo>
                  <a:lnTo>
                    <a:pt x="577" y="22"/>
                  </a:lnTo>
                  <a:lnTo>
                    <a:pt x="563" y="16"/>
                  </a:lnTo>
                  <a:lnTo>
                    <a:pt x="563" y="16"/>
                  </a:lnTo>
                  <a:lnTo>
                    <a:pt x="544" y="9"/>
                  </a:lnTo>
                  <a:lnTo>
                    <a:pt x="524" y="4"/>
                  </a:lnTo>
                  <a:lnTo>
                    <a:pt x="503" y="0"/>
                  </a:lnTo>
                  <a:lnTo>
                    <a:pt x="482" y="0"/>
                  </a:lnTo>
                  <a:lnTo>
                    <a:pt x="482" y="0"/>
                  </a:lnTo>
                  <a:lnTo>
                    <a:pt x="471" y="0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6317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22A7-F769-4AFF-B2CC-DAFAA6BFAAE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B765-48BA-408D-AA5D-EA369CBCC5E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73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22A7-F769-4AFF-B2CC-DAFAA6BFAAE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CC41-8AEA-436C-8AD5-56EE5061ADC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0718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22A7-F769-4AFF-B2CC-DAFAA6BFAAE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B765-48BA-408D-AA5D-EA369CBCC5E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6163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22A7-F769-4AFF-B2CC-DAFAA6BFAAE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CC41-8AEA-436C-8AD5-56EE5061ADC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6345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22A7-F769-4AFF-B2CC-DAFAA6BFAAE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CC41-8AEA-436C-8AD5-56EE5061ADC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4777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22A7-F769-4AFF-B2CC-DAFAA6BFAAE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01341" y="5092588"/>
            <a:ext cx="551167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84CC41-8AEA-436C-8AD5-56EE5061ADCD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10801339" y="0"/>
            <a:ext cx="1390663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10801339" y="417624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多元入學</a:t>
            </a:r>
            <a:endParaRPr lang="en-US" altLang="zh-TW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管道</a:t>
            </a:r>
            <a:endParaRPr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10801339" y="2748187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考試入學</a:t>
            </a:r>
            <a:endParaRPr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10801339" y="3531959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警大、警專</a:t>
            </a:r>
            <a:endParaRPr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/>
          <p:cNvSpPr/>
          <p:nvPr userDrawn="1"/>
        </p:nvSpPr>
        <p:spPr>
          <a:xfrm>
            <a:off x="10801339" y="4309259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科技校院日間四年制</a:t>
            </a:r>
            <a:endParaRPr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/>
          <p:cNvSpPr/>
          <p:nvPr userDrawn="1"/>
        </p:nvSpPr>
        <p:spPr>
          <a:xfrm>
            <a:off x="10801339" y="5087471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特殊選才</a:t>
            </a:r>
            <a:endParaRPr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矩形 23"/>
          <p:cNvSpPr/>
          <p:nvPr userDrawn="1"/>
        </p:nvSpPr>
        <p:spPr>
          <a:xfrm>
            <a:off x="10801339" y="5876803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endParaRPr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10801339" y="1204905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繁星推薦</a:t>
            </a:r>
            <a:endParaRPr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10801339" y="1971333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個人申請</a:t>
            </a:r>
            <a:endParaRPr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1484313" y="685801"/>
            <a:ext cx="9308852" cy="1191986"/>
          </a:xfrm>
        </p:spPr>
        <p:txBody>
          <a:bodyPr/>
          <a:lstStyle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1484311" y="2098223"/>
            <a:ext cx="9308853" cy="3692979"/>
          </a:xfrm>
        </p:spPr>
        <p:txBody>
          <a:bodyPr anchor="t"/>
          <a:lstStyle>
            <a:lvl1pPr>
              <a:defRPr sz="2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</p:txBody>
      </p:sp>
      <p:grpSp>
        <p:nvGrpSpPr>
          <p:cNvPr id="16" name="组合 75"/>
          <p:cNvGrpSpPr/>
          <p:nvPr userDrawn="1"/>
        </p:nvGrpSpPr>
        <p:grpSpPr>
          <a:xfrm>
            <a:off x="910539" y="5462940"/>
            <a:ext cx="633580" cy="1356960"/>
            <a:chOff x="2898775" y="5130800"/>
            <a:chExt cx="806450" cy="1727201"/>
          </a:xfrm>
        </p:grpSpPr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3286125" y="5130800"/>
              <a:ext cx="341312" cy="339725"/>
            </a:xfrm>
            <a:custGeom>
              <a:avLst/>
              <a:gdLst>
                <a:gd name="T0" fmla="*/ 0 w 429"/>
                <a:gd name="T1" fmla="*/ 200 h 429"/>
                <a:gd name="T2" fmla="*/ 2 w 429"/>
                <a:gd name="T3" fmla="*/ 242 h 429"/>
                <a:gd name="T4" fmla="*/ 10 w 429"/>
                <a:gd name="T5" fmla="*/ 283 h 429"/>
                <a:gd name="T6" fmla="*/ 27 w 429"/>
                <a:gd name="T7" fmla="*/ 322 h 429"/>
                <a:gd name="T8" fmla="*/ 51 w 429"/>
                <a:gd name="T9" fmla="*/ 354 h 429"/>
                <a:gd name="T10" fmla="*/ 82 w 429"/>
                <a:gd name="T11" fmla="*/ 383 h 429"/>
                <a:gd name="T12" fmla="*/ 116 w 429"/>
                <a:gd name="T13" fmla="*/ 405 h 429"/>
                <a:gd name="T14" fmla="*/ 155 w 429"/>
                <a:gd name="T15" fmla="*/ 421 h 429"/>
                <a:gd name="T16" fmla="*/ 199 w 429"/>
                <a:gd name="T17" fmla="*/ 429 h 429"/>
                <a:gd name="T18" fmla="*/ 219 w 429"/>
                <a:gd name="T19" fmla="*/ 429 h 429"/>
                <a:gd name="T20" fmla="*/ 262 w 429"/>
                <a:gd name="T21" fmla="*/ 424 h 429"/>
                <a:gd name="T22" fmla="*/ 301 w 429"/>
                <a:gd name="T23" fmla="*/ 411 h 429"/>
                <a:gd name="T24" fmla="*/ 339 w 429"/>
                <a:gd name="T25" fmla="*/ 390 h 429"/>
                <a:gd name="T26" fmla="*/ 369 w 429"/>
                <a:gd name="T27" fmla="*/ 363 h 429"/>
                <a:gd name="T28" fmla="*/ 395 w 429"/>
                <a:gd name="T29" fmla="*/ 331 h 429"/>
                <a:gd name="T30" fmla="*/ 413 w 429"/>
                <a:gd name="T31" fmla="*/ 293 h 429"/>
                <a:gd name="T32" fmla="*/ 425 w 429"/>
                <a:gd name="T33" fmla="*/ 252 h 429"/>
                <a:gd name="T34" fmla="*/ 427 w 429"/>
                <a:gd name="T35" fmla="*/ 230 h 429"/>
                <a:gd name="T36" fmla="*/ 427 w 429"/>
                <a:gd name="T37" fmla="*/ 186 h 429"/>
                <a:gd name="T38" fmla="*/ 417 w 429"/>
                <a:gd name="T39" fmla="*/ 145 h 429"/>
                <a:gd name="T40" fmla="*/ 400 w 429"/>
                <a:gd name="T41" fmla="*/ 108 h 429"/>
                <a:gd name="T42" fmla="*/ 376 w 429"/>
                <a:gd name="T43" fmla="*/ 75 h 429"/>
                <a:gd name="T44" fmla="*/ 345 w 429"/>
                <a:gd name="T45" fmla="*/ 46 h 429"/>
                <a:gd name="T46" fmla="*/ 311 w 429"/>
                <a:gd name="T47" fmla="*/ 24 h 429"/>
                <a:gd name="T48" fmla="*/ 272 w 429"/>
                <a:gd name="T49" fmla="*/ 9 h 429"/>
                <a:gd name="T50" fmla="*/ 230 w 429"/>
                <a:gd name="T51" fmla="*/ 0 h 429"/>
                <a:gd name="T52" fmla="*/ 208 w 429"/>
                <a:gd name="T53" fmla="*/ 0 h 429"/>
                <a:gd name="T54" fmla="*/ 165 w 429"/>
                <a:gd name="T55" fmla="*/ 6 h 429"/>
                <a:gd name="T56" fmla="*/ 126 w 429"/>
                <a:gd name="T57" fmla="*/ 19 h 429"/>
                <a:gd name="T58" fmla="*/ 90 w 429"/>
                <a:gd name="T59" fmla="*/ 40 h 429"/>
                <a:gd name="T60" fmla="*/ 58 w 429"/>
                <a:gd name="T61" fmla="*/ 67 h 429"/>
                <a:gd name="T62" fmla="*/ 32 w 429"/>
                <a:gd name="T63" fmla="*/ 99 h 429"/>
                <a:gd name="T64" fmla="*/ 13 w 429"/>
                <a:gd name="T65" fmla="*/ 137 h 429"/>
                <a:gd name="T66" fmla="*/ 3 w 429"/>
                <a:gd name="T67" fmla="*/ 177 h 429"/>
                <a:gd name="T68" fmla="*/ 0 w 429"/>
                <a:gd name="T69" fmla="*/ 20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9" h="429">
                  <a:moveTo>
                    <a:pt x="0" y="200"/>
                  </a:moveTo>
                  <a:lnTo>
                    <a:pt x="0" y="200"/>
                  </a:lnTo>
                  <a:lnTo>
                    <a:pt x="0" y="222"/>
                  </a:lnTo>
                  <a:lnTo>
                    <a:pt x="2" y="242"/>
                  </a:lnTo>
                  <a:lnTo>
                    <a:pt x="5" y="264"/>
                  </a:lnTo>
                  <a:lnTo>
                    <a:pt x="10" y="283"/>
                  </a:lnTo>
                  <a:lnTo>
                    <a:pt x="19" y="303"/>
                  </a:lnTo>
                  <a:lnTo>
                    <a:pt x="27" y="322"/>
                  </a:lnTo>
                  <a:lnTo>
                    <a:pt x="39" y="339"/>
                  </a:lnTo>
                  <a:lnTo>
                    <a:pt x="51" y="354"/>
                  </a:lnTo>
                  <a:lnTo>
                    <a:pt x="66" y="370"/>
                  </a:lnTo>
                  <a:lnTo>
                    <a:pt x="82" y="383"/>
                  </a:lnTo>
                  <a:lnTo>
                    <a:pt x="99" y="395"/>
                  </a:lnTo>
                  <a:lnTo>
                    <a:pt x="116" y="405"/>
                  </a:lnTo>
                  <a:lnTo>
                    <a:pt x="136" y="414"/>
                  </a:lnTo>
                  <a:lnTo>
                    <a:pt x="155" y="421"/>
                  </a:lnTo>
                  <a:lnTo>
                    <a:pt x="177" y="426"/>
                  </a:lnTo>
                  <a:lnTo>
                    <a:pt x="199" y="429"/>
                  </a:lnTo>
                  <a:lnTo>
                    <a:pt x="199" y="429"/>
                  </a:lnTo>
                  <a:lnTo>
                    <a:pt x="219" y="429"/>
                  </a:lnTo>
                  <a:lnTo>
                    <a:pt x="242" y="428"/>
                  </a:lnTo>
                  <a:lnTo>
                    <a:pt x="262" y="424"/>
                  </a:lnTo>
                  <a:lnTo>
                    <a:pt x="282" y="417"/>
                  </a:lnTo>
                  <a:lnTo>
                    <a:pt x="301" y="411"/>
                  </a:lnTo>
                  <a:lnTo>
                    <a:pt x="320" y="400"/>
                  </a:lnTo>
                  <a:lnTo>
                    <a:pt x="339" y="390"/>
                  </a:lnTo>
                  <a:lnTo>
                    <a:pt x="354" y="377"/>
                  </a:lnTo>
                  <a:lnTo>
                    <a:pt x="369" y="363"/>
                  </a:lnTo>
                  <a:lnTo>
                    <a:pt x="383" y="348"/>
                  </a:lnTo>
                  <a:lnTo>
                    <a:pt x="395" y="331"/>
                  </a:lnTo>
                  <a:lnTo>
                    <a:pt x="405" y="312"/>
                  </a:lnTo>
                  <a:lnTo>
                    <a:pt x="413" y="293"/>
                  </a:lnTo>
                  <a:lnTo>
                    <a:pt x="420" y="273"/>
                  </a:lnTo>
                  <a:lnTo>
                    <a:pt x="425" y="252"/>
                  </a:lnTo>
                  <a:lnTo>
                    <a:pt x="427" y="230"/>
                  </a:lnTo>
                  <a:lnTo>
                    <a:pt x="427" y="230"/>
                  </a:lnTo>
                  <a:lnTo>
                    <a:pt x="429" y="208"/>
                  </a:lnTo>
                  <a:lnTo>
                    <a:pt x="427" y="186"/>
                  </a:lnTo>
                  <a:lnTo>
                    <a:pt x="422" y="165"/>
                  </a:lnTo>
                  <a:lnTo>
                    <a:pt x="417" y="145"/>
                  </a:lnTo>
                  <a:lnTo>
                    <a:pt x="408" y="126"/>
                  </a:lnTo>
                  <a:lnTo>
                    <a:pt x="400" y="108"/>
                  </a:lnTo>
                  <a:lnTo>
                    <a:pt x="388" y="91"/>
                  </a:lnTo>
                  <a:lnTo>
                    <a:pt x="376" y="75"/>
                  </a:lnTo>
                  <a:lnTo>
                    <a:pt x="362" y="60"/>
                  </a:lnTo>
                  <a:lnTo>
                    <a:pt x="345" y="46"/>
                  </a:lnTo>
                  <a:lnTo>
                    <a:pt x="328" y="34"/>
                  </a:lnTo>
                  <a:lnTo>
                    <a:pt x="311" y="24"/>
                  </a:lnTo>
                  <a:lnTo>
                    <a:pt x="293" y="16"/>
                  </a:lnTo>
                  <a:lnTo>
                    <a:pt x="272" y="9"/>
                  </a:lnTo>
                  <a:lnTo>
                    <a:pt x="250" y="4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08" y="0"/>
                  </a:lnTo>
                  <a:lnTo>
                    <a:pt x="185" y="2"/>
                  </a:lnTo>
                  <a:lnTo>
                    <a:pt x="165" y="6"/>
                  </a:lnTo>
                  <a:lnTo>
                    <a:pt x="145" y="12"/>
                  </a:lnTo>
                  <a:lnTo>
                    <a:pt x="126" y="19"/>
                  </a:lnTo>
                  <a:lnTo>
                    <a:pt x="107" y="29"/>
                  </a:lnTo>
                  <a:lnTo>
                    <a:pt x="90" y="40"/>
                  </a:lnTo>
                  <a:lnTo>
                    <a:pt x="73" y="53"/>
                  </a:lnTo>
                  <a:lnTo>
                    <a:pt x="58" y="67"/>
                  </a:lnTo>
                  <a:lnTo>
                    <a:pt x="44" y="82"/>
                  </a:lnTo>
                  <a:lnTo>
                    <a:pt x="32" y="99"/>
                  </a:lnTo>
                  <a:lnTo>
                    <a:pt x="22" y="118"/>
                  </a:lnTo>
                  <a:lnTo>
                    <a:pt x="13" y="137"/>
                  </a:lnTo>
                  <a:lnTo>
                    <a:pt x="7" y="157"/>
                  </a:lnTo>
                  <a:lnTo>
                    <a:pt x="3" y="177"/>
                  </a:lnTo>
                  <a:lnTo>
                    <a:pt x="0" y="200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40"/>
            <p:cNvSpPr>
              <a:spLocks noEditPoints="1"/>
            </p:cNvSpPr>
            <p:nvPr/>
          </p:nvSpPr>
          <p:spPr bwMode="auto">
            <a:xfrm>
              <a:off x="2898775" y="5491163"/>
              <a:ext cx="793750" cy="1366838"/>
            </a:xfrm>
            <a:custGeom>
              <a:avLst/>
              <a:gdLst>
                <a:gd name="T0" fmla="*/ 632 w 999"/>
                <a:gd name="T1" fmla="*/ 648 h 1722"/>
                <a:gd name="T2" fmla="*/ 571 w 999"/>
                <a:gd name="T3" fmla="*/ 558 h 1722"/>
                <a:gd name="T4" fmla="*/ 518 w 999"/>
                <a:gd name="T5" fmla="*/ 424 h 1722"/>
                <a:gd name="T6" fmla="*/ 491 w 999"/>
                <a:gd name="T7" fmla="*/ 218 h 1722"/>
                <a:gd name="T8" fmla="*/ 497 w 999"/>
                <a:gd name="T9" fmla="*/ 136 h 1722"/>
                <a:gd name="T10" fmla="*/ 526 w 999"/>
                <a:gd name="T11" fmla="*/ 90 h 1722"/>
                <a:gd name="T12" fmla="*/ 589 w 999"/>
                <a:gd name="T13" fmla="*/ 64 h 1722"/>
                <a:gd name="T14" fmla="*/ 610 w 999"/>
                <a:gd name="T15" fmla="*/ 68 h 1722"/>
                <a:gd name="T16" fmla="*/ 664 w 999"/>
                <a:gd name="T17" fmla="*/ 102 h 1722"/>
                <a:gd name="T18" fmla="*/ 685 w 999"/>
                <a:gd name="T19" fmla="*/ 172 h 1722"/>
                <a:gd name="T20" fmla="*/ 683 w 999"/>
                <a:gd name="T21" fmla="*/ 182 h 1722"/>
                <a:gd name="T22" fmla="*/ 693 w 999"/>
                <a:gd name="T23" fmla="*/ 337 h 1722"/>
                <a:gd name="T24" fmla="*/ 720 w 999"/>
                <a:gd name="T25" fmla="*/ 430 h 1722"/>
                <a:gd name="T26" fmla="*/ 741 w 999"/>
                <a:gd name="T27" fmla="*/ 333 h 1722"/>
                <a:gd name="T28" fmla="*/ 746 w 999"/>
                <a:gd name="T29" fmla="*/ 156 h 1722"/>
                <a:gd name="T30" fmla="*/ 719 w 999"/>
                <a:gd name="T31" fmla="*/ 71 h 1722"/>
                <a:gd name="T32" fmla="*/ 664 w 999"/>
                <a:gd name="T33" fmla="*/ 13 h 1722"/>
                <a:gd name="T34" fmla="*/ 598 w 999"/>
                <a:gd name="T35" fmla="*/ 0 h 1722"/>
                <a:gd name="T36" fmla="*/ 480 w 999"/>
                <a:gd name="T37" fmla="*/ 51 h 1722"/>
                <a:gd name="T38" fmla="*/ 414 w 999"/>
                <a:gd name="T39" fmla="*/ 122 h 1722"/>
                <a:gd name="T40" fmla="*/ 300 w 999"/>
                <a:gd name="T41" fmla="*/ 267 h 1722"/>
                <a:gd name="T42" fmla="*/ 217 w 999"/>
                <a:gd name="T43" fmla="*/ 424 h 1722"/>
                <a:gd name="T44" fmla="*/ 159 w 999"/>
                <a:gd name="T45" fmla="*/ 505 h 1722"/>
                <a:gd name="T46" fmla="*/ 5 w 999"/>
                <a:gd name="T47" fmla="*/ 759 h 1722"/>
                <a:gd name="T48" fmla="*/ 4 w 999"/>
                <a:gd name="T49" fmla="*/ 795 h 1722"/>
                <a:gd name="T50" fmla="*/ 405 w 999"/>
                <a:gd name="T51" fmla="*/ 1031 h 1722"/>
                <a:gd name="T52" fmla="*/ 441 w 999"/>
                <a:gd name="T53" fmla="*/ 1033 h 1722"/>
                <a:gd name="T54" fmla="*/ 502 w 999"/>
                <a:gd name="T55" fmla="*/ 939 h 1722"/>
                <a:gd name="T56" fmla="*/ 463 w 999"/>
                <a:gd name="T57" fmla="*/ 1157 h 1722"/>
                <a:gd name="T58" fmla="*/ 365 w 999"/>
                <a:gd name="T59" fmla="*/ 1373 h 1722"/>
                <a:gd name="T60" fmla="*/ 285 w 999"/>
                <a:gd name="T61" fmla="*/ 1465 h 1722"/>
                <a:gd name="T62" fmla="*/ 242 w 999"/>
                <a:gd name="T63" fmla="*/ 1508 h 1722"/>
                <a:gd name="T64" fmla="*/ 223 w 999"/>
                <a:gd name="T65" fmla="*/ 1562 h 1722"/>
                <a:gd name="T66" fmla="*/ 232 w 999"/>
                <a:gd name="T67" fmla="*/ 1618 h 1722"/>
                <a:gd name="T68" fmla="*/ 259 w 999"/>
                <a:gd name="T69" fmla="*/ 1657 h 1722"/>
                <a:gd name="T70" fmla="*/ 308 w 999"/>
                <a:gd name="T71" fmla="*/ 1686 h 1722"/>
                <a:gd name="T72" fmla="*/ 366 w 999"/>
                <a:gd name="T73" fmla="*/ 1690 h 1722"/>
                <a:gd name="T74" fmla="*/ 419 w 999"/>
                <a:gd name="T75" fmla="*/ 1664 h 1722"/>
                <a:gd name="T76" fmla="*/ 518 w 999"/>
                <a:gd name="T77" fmla="*/ 1564 h 1722"/>
                <a:gd name="T78" fmla="*/ 611 w 999"/>
                <a:gd name="T79" fmla="*/ 1426 h 1722"/>
                <a:gd name="T80" fmla="*/ 693 w 999"/>
                <a:gd name="T81" fmla="*/ 1223 h 1722"/>
                <a:gd name="T82" fmla="*/ 731 w 999"/>
                <a:gd name="T83" fmla="*/ 1118 h 1722"/>
                <a:gd name="T84" fmla="*/ 758 w 999"/>
                <a:gd name="T85" fmla="*/ 1249 h 1722"/>
                <a:gd name="T86" fmla="*/ 758 w 999"/>
                <a:gd name="T87" fmla="*/ 1365 h 1722"/>
                <a:gd name="T88" fmla="*/ 725 w 999"/>
                <a:gd name="T89" fmla="*/ 1526 h 1722"/>
                <a:gd name="T90" fmla="*/ 707 w 999"/>
                <a:gd name="T91" fmla="*/ 1598 h 1722"/>
                <a:gd name="T92" fmla="*/ 717 w 999"/>
                <a:gd name="T93" fmla="*/ 1654 h 1722"/>
                <a:gd name="T94" fmla="*/ 753 w 999"/>
                <a:gd name="T95" fmla="*/ 1698 h 1722"/>
                <a:gd name="T96" fmla="*/ 805 w 999"/>
                <a:gd name="T97" fmla="*/ 1720 h 1722"/>
                <a:gd name="T98" fmla="*/ 877 w 999"/>
                <a:gd name="T99" fmla="*/ 1710 h 1722"/>
                <a:gd name="T100" fmla="*/ 937 w 999"/>
                <a:gd name="T101" fmla="*/ 1644 h 1722"/>
                <a:gd name="T102" fmla="*/ 976 w 999"/>
                <a:gd name="T103" fmla="*/ 1511 h 1722"/>
                <a:gd name="T104" fmla="*/ 999 w 999"/>
                <a:gd name="T105" fmla="*/ 1307 h 1722"/>
                <a:gd name="T106" fmla="*/ 986 w 999"/>
                <a:gd name="T107" fmla="*/ 1159 h 1722"/>
                <a:gd name="T108" fmla="*/ 942 w 999"/>
                <a:gd name="T109" fmla="*/ 999 h 1722"/>
                <a:gd name="T110" fmla="*/ 850 w 999"/>
                <a:gd name="T111" fmla="*/ 825 h 1722"/>
                <a:gd name="T112" fmla="*/ 782 w 999"/>
                <a:gd name="T113" fmla="*/ 766 h 1722"/>
                <a:gd name="T114" fmla="*/ 688 w 999"/>
                <a:gd name="T115" fmla="*/ 704 h 1722"/>
                <a:gd name="T116" fmla="*/ 307 w 999"/>
                <a:gd name="T117" fmla="*/ 371 h 1722"/>
                <a:gd name="T118" fmla="*/ 399 w 999"/>
                <a:gd name="T119" fmla="*/ 226 h 1722"/>
                <a:gd name="T120" fmla="*/ 382 w 999"/>
                <a:gd name="T121" fmla="*/ 430 h 1722"/>
                <a:gd name="T122" fmla="*/ 234 w 999"/>
                <a:gd name="T123" fmla="*/ 531 h 1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99" h="1722">
                  <a:moveTo>
                    <a:pt x="688" y="704"/>
                  </a:moveTo>
                  <a:lnTo>
                    <a:pt x="688" y="704"/>
                  </a:lnTo>
                  <a:lnTo>
                    <a:pt x="669" y="687"/>
                  </a:lnTo>
                  <a:lnTo>
                    <a:pt x="651" y="669"/>
                  </a:lnTo>
                  <a:lnTo>
                    <a:pt x="632" y="648"/>
                  </a:lnTo>
                  <a:lnTo>
                    <a:pt x="615" y="628"/>
                  </a:lnTo>
                  <a:lnTo>
                    <a:pt x="615" y="628"/>
                  </a:lnTo>
                  <a:lnTo>
                    <a:pt x="600" y="606"/>
                  </a:lnTo>
                  <a:lnTo>
                    <a:pt x="584" y="582"/>
                  </a:lnTo>
                  <a:lnTo>
                    <a:pt x="571" y="558"/>
                  </a:lnTo>
                  <a:lnTo>
                    <a:pt x="557" y="532"/>
                  </a:lnTo>
                  <a:lnTo>
                    <a:pt x="557" y="532"/>
                  </a:lnTo>
                  <a:lnTo>
                    <a:pt x="542" y="498"/>
                  </a:lnTo>
                  <a:lnTo>
                    <a:pt x="530" y="463"/>
                  </a:lnTo>
                  <a:lnTo>
                    <a:pt x="518" y="424"/>
                  </a:lnTo>
                  <a:lnTo>
                    <a:pt x="508" y="386"/>
                  </a:lnTo>
                  <a:lnTo>
                    <a:pt x="501" y="345"/>
                  </a:lnTo>
                  <a:lnTo>
                    <a:pt x="496" y="304"/>
                  </a:lnTo>
                  <a:lnTo>
                    <a:pt x="492" y="262"/>
                  </a:lnTo>
                  <a:lnTo>
                    <a:pt x="491" y="218"/>
                  </a:lnTo>
                  <a:lnTo>
                    <a:pt x="491" y="218"/>
                  </a:lnTo>
                  <a:lnTo>
                    <a:pt x="492" y="170"/>
                  </a:lnTo>
                  <a:lnTo>
                    <a:pt x="494" y="150"/>
                  </a:lnTo>
                  <a:lnTo>
                    <a:pt x="494" y="150"/>
                  </a:lnTo>
                  <a:lnTo>
                    <a:pt x="497" y="136"/>
                  </a:lnTo>
                  <a:lnTo>
                    <a:pt x="501" y="122"/>
                  </a:lnTo>
                  <a:lnTo>
                    <a:pt x="501" y="122"/>
                  </a:lnTo>
                  <a:lnTo>
                    <a:pt x="508" y="110"/>
                  </a:lnTo>
                  <a:lnTo>
                    <a:pt x="516" y="100"/>
                  </a:lnTo>
                  <a:lnTo>
                    <a:pt x="526" y="90"/>
                  </a:lnTo>
                  <a:lnTo>
                    <a:pt x="537" y="81"/>
                  </a:lnTo>
                  <a:lnTo>
                    <a:pt x="548" y="75"/>
                  </a:lnTo>
                  <a:lnTo>
                    <a:pt x="560" y="70"/>
                  </a:lnTo>
                  <a:lnTo>
                    <a:pt x="574" y="66"/>
                  </a:lnTo>
                  <a:lnTo>
                    <a:pt x="589" y="64"/>
                  </a:lnTo>
                  <a:lnTo>
                    <a:pt x="589" y="64"/>
                  </a:lnTo>
                  <a:lnTo>
                    <a:pt x="601" y="66"/>
                  </a:lnTo>
                  <a:lnTo>
                    <a:pt x="601" y="66"/>
                  </a:lnTo>
                  <a:lnTo>
                    <a:pt x="610" y="68"/>
                  </a:lnTo>
                  <a:lnTo>
                    <a:pt x="610" y="68"/>
                  </a:lnTo>
                  <a:lnTo>
                    <a:pt x="627" y="73"/>
                  </a:lnTo>
                  <a:lnTo>
                    <a:pt x="640" y="80"/>
                  </a:lnTo>
                  <a:lnTo>
                    <a:pt x="652" y="90"/>
                  </a:lnTo>
                  <a:lnTo>
                    <a:pt x="664" y="102"/>
                  </a:lnTo>
                  <a:lnTo>
                    <a:pt x="664" y="102"/>
                  </a:lnTo>
                  <a:lnTo>
                    <a:pt x="674" y="117"/>
                  </a:lnTo>
                  <a:lnTo>
                    <a:pt x="681" y="134"/>
                  </a:lnTo>
                  <a:lnTo>
                    <a:pt x="685" y="153"/>
                  </a:lnTo>
                  <a:lnTo>
                    <a:pt x="685" y="172"/>
                  </a:lnTo>
                  <a:lnTo>
                    <a:pt x="685" y="172"/>
                  </a:lnTo>
                  <a:lnTo>
                    <a:pt x="685" y="173"/>
                  </a:lnTo>
                  <a:lnTo>
                    <a:pt x="683" y="175"/>
                  </a:lnTo>
                  <a:lnTo>
                    <a:pt x="683" y="175"/>
                  </a:lnTo>
                  <a:lnTo>
                    <a:pt x="683" y="182"/>
                  </a:lnTo>
                  <a:lnTo>
                    <a:pt x="683" y="182"/>
                  </a:lnTo>
                  <a:lnTo>
                    <a:pt x="681" y="218"/>
                  </a:lnTo>
                  <a:lnTo>
                    <a:pt x="681" y="218"/>
                  </a:lnTo>
                  <a:lnTo>
                    <a:pt x="683" y="250"/>
                  </a:lnTo>
                  <a:lnTo>
                    <a:pt x="686" y="291"/>
                  </a:lnTo>
                  <a:lnTo>
                    <a:pt x="693" y="337"/>
                  </a:lnTo>
                  <a:lnTo>
                    <a:pt x="698" y="362"/>
                  </a:lnTo>
                  <a:lnTo>
                    <a:pt x="705" y="388"/>
                  </a:lnTo>
                  <a:lnTo>
                    <a:pt x="705" y="388"/>
                  </a:lnTo>
                  <a:lnTo>
                    <a:pt x="714" y="410"/>
                  </a:lnTo>
                  <a:lnTo>
                    <a:pt x="720" y="430"/>
                  </a:lnTo>
                  <a:lnTo>
                    <a:pt x="731" y="451"/>
                  </a:lnTo>
                  <a:lnTo>
                    <a:pt x="739" y="469"/>
                  </a:lnTo>
                  <a:lnTo>
                    <a:pt x="739" y="469"/>
                  </a:lnTo>
                  <a:lnTo>
                    <a:pt x="739" y="400"/>
                  </a:lnTo>
                  <a:lnTo>
                    <a:pt x="741" y="333"/>
                  </a:lnTo>
                  <a:lnTo>
                    <a:pt x="746" y="211"/>
                  </a:lnTo>
                  <a:lnTo>
                    <a:pt x="746" y="211"/>
                  </a:lnTo>
                  <a:lnTo>
                    <a:pt x="748" y="192"/>
                  </a:lnTo>
                  <a:lnTo>
                    <a:pt x="748" y="175"/>
                  </a:lnTo>
                  <a:lnTo>
                    <a:pt x="746" y="156"/>
                  </a:lnTo>
                  <a:lnTo>
                    <a:pt x="742" y="138"/>
                  </a:lnTo>
                  <a:lnTo>
                    <a:pt x="739" y="121"/>
                  </a:lnTo>
                  <a:lnTo>
                    <a:pt x="734" y="104"/>
                  </a:lnTo>
                  <a:lnTo>
                    <a:pt x="727" y="87"/>
                  </a:lnTo>
                  <a:lnTo>
                    <a:pt x="719" y="71"/>
                  </a:lnTo>
                  <a:lnTo>
                    <a:pt x="710" y="58"/>
                  </a:lnTo>
                  <a:lnTo>
                    <a:pt x="700" y="44"/>
                  </a:lnTo>
                  <a:lnTo>
                    <a:pt x="690" y="32"/>
                  </a:lnTo>
                  <a:lnTo>
                    <a:pt x="678" y="22"/>
                  </a:lnTo>
                  <a:lnTo>
                    <a:pt x="664" y="13"/>
                  </a:lnTo>
                  <a:lnTo>
                    <a:pt x="651" y="7"/>
                  </a:lnTo>
                  <a:lnTo>
                    <a:pt x="637" y="1"/>
                  </a:lnTo>
                  <a:lnTo>
                    <a:pt x="622" y="0"/>
                  </a:lnTo>
                  <a:lnTo>
                    <a:pt x="622" y="0"/>
                  </a:lnTo>
                  <a:lnTo>
                    <a:pt x="598" y="0"/>
                  </a:lnTo>
                  <a:lnTo>
                    <a:pt x="574" y="3"/>
                  </a:lnTo>
                  <a:lnTo>
                    <a:pt x="550" y="10"/>
                  </a:lnTo>
                  <a:lnTo>
                    <a:pt x="525" y="20"/>
                  </a:lnTo>
                  <a:lnTo>
                    <a:pt x="502" y="34"/>
                  </a:lnTo>
                  <a:lnTo>
                    <a:pt x="480" y="51"/>
                  </a:lnTo>
                  <a:lnTo>
                    <a:pt x="458" y="73"/>
                  </a:lnTo>
                  <a:lnTo>
                    <a:pt x="450" y="85"/>
                  </a:lnTo>
                  <a:lnTo>
                    <a:pt x="441" y="98"/>
                  </a:lnTo>
                  <a:lnTo>
                    <a:pt x="441" y="98"/>
                  </a:lnTo>
                  <a:lnTo>
                    <a:pt x="414" y="122"/>
                  </a:lnTo>
                  <a:lnTo>
                    <a:pt x="388" y="150"/>
                  </a:lnTo>
                  <a:lnTo>
                    <a:pt x="365" y="177"/>
                  </a:lnTo>
                  <a:lnTo>
                    <a:pt x="341" y="206"/>
                  </a:lnTo>
                  <a:lnTo>
                    <a:pt x="320" y="236"/>
                  </a:lnTo>
                  <a:lnTo>
                    <a:pt x="300" y="267"/>
                  </a:lnTo>
                  <a:lnTo>
                    <a:pt x="281" y="299"/>
                  </a:lnTo>
                  <a:lnTo>
                    <a:pt x="264" y="330"/>
                  </a:lnTo>
                  <a:lnTo>
                    <a:pt x="264" y="330"/>
                  </a:lnTo>
                  <a:lnTo>
                    <a:pt x="239" y="378"/>
                  </a:lnTo>
                  <a:lnTo>
                    <a:pt x="217" y="424"/>
                  </a:lnTo>
                  <a:lnTo>
                    <a:pt x="198" y="466"/>
                  </a:lnTo>
                  <a:lnTo>
                    <a:pt x="184" y="504"/>
                  </a:lnTo>
                  <a:lnTo>
                    <a:pt x="184" y="504"/>
                  </a:lnTo>
                  <a:lnTo>
                    <a:pt x="171" y="502"/>
                  </a:lnTo>
                  <a:lnTo>
                    <a:pt x="159" y="505"/>
                  </a:lnTo>
                  <a:lnTo>
                    <a:pt x="148" y="512"/>
                  </a:lnTo>
                  <a:lnTo>
                    <a:pt x="145" y="515"/>
                  </a:lnTo>
                  <a:lnTo>
                    <a:pt x="142" y="521"/>
                  </a:lnTo>
                  <a:lnTo>
                    <a:pt x="5" y="759"/>
                  </a:lnTo>
                  <a:lnTo>
                    <a:pt x="5" y="759"/>
                  </a:lnTo>
                  <a:lnTo>
                    <a:pt x="2" y="766"/>
                  </a:lnTo>
                  <a:lnTo>
                    <a:pt x="0" y="772"/>
                  </a:lnTo>
                  <a:lnTo>
                    <a:pt x="0" y="779"/>
                  </a:lnTo>
                  <a:lnTo>
                    <a:pt x="2" y="788"/>
                  </a:lnTo>
                  <a:lnTo>
                    <a:pt x="4" y="795"/>
                  </a:lnTo>
                  <a:lnTo>
                    <a:pt x="9" y="800"/>
                  </a:lnTo>
                  <a:lnTo>
                    <a:pt x="14" y="806"/>
                  </a:lnTo>
                  <a:lnTo>
                    <a:pt x="19" y="810"/>
                  </a:lnTo>
                  <a:lnTo>
                    <a:pt x="405" y="1031"/>
                  </a:lnTo>
                  <a:lnTo>
                    <a:pt x="405" y="1031"/>
                  </a:lnTo>
                  <a:lnTo>
                    <a:pt x="412" y="1034"/>
                  </a:lnTo>
                  <a:lnTo>
                    <a:pt x="421" y="1036"/>
                  </a:lnTo>
                  <a:lnTo>
                    <a:pt x="428" y="1036"/>
                  </a:lnTo>
                  <a:lnTo>
                    <a:pt x="434" y="1034"/>
                  </a:lnTo>
                  <a:lnTo>
                    <a:pt x="441" y="1033"/>
                  </a:lnTo>
                  <a:lnTo>
                    <a:pt x="448" y="1028"/>
                  </a:lnTo>
                  <a:lnTo>
                    <a:pt x="453" y="1023"/>
                  </a:lnTo>
                  <a:lnTo>
                    <a:pt x="458" y="1017"/>
                  </a:lnTo>
                  <a:lnTo>
                    <a:pt x="502" y="939"/>
                  </a:lnTo>
                  <a:lnTo>
                    <a:pt x="502" y="939"/>
                  </a:lnTo>
                  <a:lnTo>
                    <a:pt x="497" y="990"/>
                  </a:lnTo>
                  <a:lnTo>
                    <a:pt x="489" y="1045"/>
                  </a:lnTo>
                  <a:lnTo>
                    <a:pt x="479" y="1101"/>
                  </a:lnTo>
                  <a:lnTo>
                    <a:pt x="463" y="1157"/>
                  </a:lnTo>
                  <a:lnTo>
                    <a:pt x="463" y="1157"/>
                  </a:lnTo>
                  <a:lnTo>
                    <a:pt x="450" y="1203"/>
                  </a:lnTo>
                  <a:lnTo>
                    <a:pt x="433" y="1247"/>
                  </a:lnTo>
                  <a:lnTo>
                    <a:pt x="412" y="1291"/>
                  </a:lnTo>
                  <a:lnTo>
                    <a:pt x="390" y="1334"/>
                  </a:lnTo>
                  <a:lnTo>
                    <a:pt x="365" y="1373"/>
                  </a:lnTo>
                  <a:lnTo>
                    <a:pt x="349" y="1394"/>
                  </a:lnTo>
                  <a:lnTo>
                    <a:pt x="336" y="1412"/>
                  </a:lnTo>
                  <a:lnTo>
                    <a:pt x="319" y="1431"/>
                  </a:lnTo>
                  <a:lnTo>
                    <a:pt x="302" y="1448"/>
                  </a:lnTo>
                  <a:lnTo>
                    <a:pt x="285" y="1465"/>
                  </a:lnTo>
                  <a:lnTo>
                    <a:pt x="266" y="1480"/>
                  </a:lnTo>
                  <a:lnTo>
                    <a:pt x="266" y="1480"/>
                  </a:lnTo>
                  <a:lnTo>
                    <a:pt x="257" y="1489"/>
                  </a:lnTo>
                  <a:lnTo>
                    <a:pt x="249" y="1499"/>
                  </a:lnTo>
                  <a:lnTo>
                    <a:pt x="242" y="1508"/>
                  </a:lnTo>
                  <a:lnTo>
                    <a:pt x="237" y="1518"/>
                  </a:lnTo>
                  <a:lnTo>
                    <a:pt x="232" y="1528"/>
                  </a:lnTo>
                  <a:lnTo>
                    <a:pt x="228" y="1540"/>
                  </a:lnTo>
                  <a:lnTo>
                    <a:pt x="225" y="1550"/>
                  </a:lnTo>
                  <a:lnTo>
                    <a:pt x="223" y="1562"/>
                  </a:lnTo>
                  <a:lnTo>
                    <a:pt x="223" y="1574"/>
                  </a:lnTo>
                  <a:lnTo>
                    <a:pt x="223" y="1584"/>
                  </a:lnTo>
                  <a:lnTo>
                    <a:pt x="225" y="1596"/>
                  </a:lnTo>
                  <a:lnTo>
                    <a:pt x="228" y="1608"/>
                  </a:lnTo>
                  <a:lnTo>
                    <a:pt x="232" y="1618"/>
                  </a:lnTo>
                  <a:lnTo>
                    <a:pt x="237" y="1628"/>
                  </a:lnTo>
                  <a:lnTo>
                    <a:pt x="244" y="1639"/>
                  </a:lnTo>
                  <a:lnTo>
                    <a:pt x="251" y="1649"/>
                  </a:lnTo>
                  <a:lnTo>
                    <a:pt x="251" y="1649"/>
                  </a:lnTo>
                  <a:lnTo>
                    <a:pt x="259" y="1657"/>
                  </a:lnTo>
                  <a:lnTo>
                    <a:pt x="268" y="1666"/>
                  </a:lnTo>
                  <a:lnTo>
                    <a:pt x="278" y="1673"/>
                  </a:lnTo>
                  <a:lnTo>
                    <a:pt x="288" y="1678"/>
                  </a:lnTo>
                  <a:lnTo>
                    <a:pt x="298" y="1683"/>
                  </a:lnTo>
                  <a:lnTo>
                    <a:pt x="308" y="1686"/>
                  </a:lnTo>
                  <a:lnTo>
                    <a:pt x="320" y="1690"/>
                  </a:lnTo>
                  <a:lnTo>
                    <a:pt x="331" y="1691"/>
                  </a:lnTo>
                  <a:lnTo>
                    <a:pt x="342" y="1691"/>
                  </a:lnTo>
                  <a:lnTo>
                    <a:pt x="354" y="1691"/>
                  </a:lnTo>
                  <a:lnTo>
                    <a:pt x="366" y="1690"/>
                  </a:lnTo>
                  <a:lnTo>
                    <a:pt x="377" y="1686"/>
                  </a:lnTo>
                  <a:lnTo>
                    <a:pt x="388" y="1683"/>
                  </a:lnTo>
                  <a:lnTo>
                    <a:pt x="399" y="1678"/>
                  </a:lnTo>
                  <a:lnTo>
                    <a:pt x="409" y="1671"/>
                  </a:lnTo>
                  <a:lnTo>
                    <a:pt x="419" y="1664"/>
                  </a:lnTo>
                  <a:lnTo>
                    <a:pt x="419" y="1664"/>
                  </a:lnTo>
                  <a:lnTo>
                    <a:pt x="446" y="1640"/>
                  </a:lnTo>
                  <a:lnTo>
                    <a:pt x="472" y="1616"/>
                  </a:lnTo>
                  <a:lnTo>
                    <a:pt x="496" y="1591"/>
                  </a:lnTo>
                  <a:lnTo>
                    <a:pt x="518" y="1564"/>
                  </a:lnTo>
                  <a:lnTo>
                    <a:pt x="540" y="1537"/>
                  </a:lnTo>
                  <a:lnTo>
                    <a:pt x="560" y="1509"/>
                  </a:lnTo>
                  <a:lnTo>
                    <a:pt x="577" y="1482"/>
                  </a:lnTo>
                  <a:lnTo>
                    <a:pt x="596" y="1453"/>
                  </a:lnTo>
                  <a:lnTo>
                    <a:pt x="611" y="1426"/>
                  </a:lnTo>
                  <a:lnTo>
                    <a:pt x="627" y="1397"/>
                  </a:lnTo>
                  <a:lnTo>
                    <a:pt x="640" y="1368"/>
                  </a:lnTo>
                  <a:lnTo>
                    <a:pt x="652" y="1339"/>
                  </a:lnTo>
                  <a:lnTo>
                    <a:pt x="674" y="1281"/>
                  </a:lnTo>
                  <a:lnTo>
                    <a:pt x="693" y="1223"/>
                  </a:lnTo>
                  <a:lnTo>
                    <a:pt x="693" y="1223"/>
                  </a:lnTo>
                  <a:lnTo>
                    <a:pt x="710" y="1157"/>
                  </a:lnTo>
                  <a:lnTo>
                    <a:pt x="722" y="1094"/>
                  </a:lnTo>
                  <a:lnTo>
                    <a:pt x="722" y="1094"/>
                  </a:lnTo>
                  <a:lnTo>
                    <a:pt x="731" y="1118"/>
                  </a:lnTo>
                  <a:lnTo>
                    <a:pt x="737" y="1142"/>
                  </a:lnTo>
                  <a:lnTo>
                    <a:pt x="744" y="1167"/>
                  </a:lnTo>
                  <a:lnTo>
                    <a:pt x="749" y="1193"/>
                  </a:lnTo>
                  <a:lnTo>
                    <a:pt x="754" y="1220"/>
                  </a:lnTo>
                  <a:lnTo>
                    <a:pt x="758" y="1249"/>
                  </a:lnTo>
                  <a:lnTo>
                    <a:pt x="760" y="1278"/>
                  </a:lnTo>
                  <a:lnTo>
                    <a:pt x="761" y="1307"/>
                  </a:lnTo>
                  <a:lnTo>
                    <a:pt x="761" y="1307"/>
                  </a:lnTo>
                  <a:lnTo>
                    <a:pt x="760" y="1336"/>
                  </a:lnTo>
                  <a:lnTo>
                    <a:pt x="758" y="1365"/>
                  </a:lnTo>
                  <a:lnTo>
                    <a:pt x="754" y="1395"/>
                  </a:lnTo>
                  <a:lnTo>
                    <a:pt x="749" y="1428"/>
                  </a:lnTo>
                  <a:lnTo>
                    <a:pt x="742" y="1460"/>
                  </a:lnTo>
                  <a:lnTo>
                    <a:pt x="736" y="1492"/>
                  </a:lnTo>
                  <a:lnTo>
                    <a:pt x="725" y="1526"/>
                  </a:lnTo>
                  <a:lnTo>
                    <a:pt x="714" y="1562"/>
                  </a:lnTo>
                  <a:lnTo>
                    <a:pt x="714" y="1562"/>
                  </a:lnTo>
                  <a:lnTo>
                    <a:pt x="710" y="1574"/>
                  </a:lnTo>
                  <a:lnTo>
                    <a:pt x="707" y="1586"/>
                  </a:lnTo>
                  <a:lnTo>
                    <a:pt x="707" y="1598"/>
                  </a:lnTo>
                  <a:lnTo>
                    <a:pt x="707" y="1610"/>
                  </a:lnTo>
                  <a:lnTo>
                    <a:pt x="707" y="1620"/>
                  </a:lnTo>
                  <a:lnTo>
                    <a:pt x="710" y="1632"/>
                  </a:lnTo>
                  <a:lnTo>
                    <a:pt x="714" y="1642"/>
                  </a:lnTo>
                  <a:lnTo>
                    <a:pt x="717" y="1654"/>
                  </a:lnTo>
                  <a:lnTo>
                    <a:pt x="722" y="1664"/>
                  </a:lnTo>
                  <a:lnTo>
                    <a:pt x="729" y="1673"/>
                  </a:lnTo>
                  <a:lnTo>
                    <a:pt x="736" y="1681"/>
                  </a:lnTo>
                  <a:lnTo>
                    <a:pt x="744" y="1690"/>
                  </a:lnTo>
                  <a:lnTo>
                    <a:pt x="753" y="1698"/>
                  </a:lnTo>
                  <a:lnTo>
                    <a:pt x="763" y="1705"/>
                  </a:lnTo>
                  <a:lnTo>
                    <a:pt x="773" y="1710"/>
                  </a:lnTo>
                  <a:lnTo>
                    <a:pt x="785" y="1715"/>
                  </a:lnTo>
                  <a:lnTo>
                    <a:pt x="785" y="1715"/>
                  </a:lnTo>
                  <a:lnTo>
                    <a:pt x="805" y="1720"/>
                  </a:lnTo>
                  <a:lnTo>
                    <a:pt x="826" y="1722"/>
                  </a:lnTo>
                  <a:lnTo>
                    <a:pt x="826" y="1722"/>
                  </a:lnTo>
                  <a:lnTo>
                    <a:pt x="843" y="1720"/>
                  </a:lnTo>
                  <a:lnTo>
                    <a:pt x="862" y="1717"/>
                  </a:lnTo>
                  <a:lnTo>
                    <a:pt x="877" y="1710"/>
                  </a:lnTo>
                  <a:lnTo>
                    <a:pt x="892" y="1700"/>
                  </a:lnTo>
                  <a:lnTo>
                    <a:pt x="908" y="1690"/>
                  </a:lnTo>
                  <a:lnTo>
                    <a:pt x="919" y="1676"/>
                  </a:lnTo>
                  <a:lnTo>
                    <a:pt x="930" y="1661"/>
                  </a:lnTo>
                  <a:lnTo>
                    <a:pt x="937" y="1644"/>
                  </a:lnTo>
                  <a:lnTo>
                    <a:pt x="937" y="1644"/>
                  </a:lnTo>
                  <a:lnTo>
                    <a:pt x="937" y="1644"/>
                  </a:lnTo>
                  <a:lnTo>
                    <a:pt x="952" y="1598"/>
                  </a:lnTo>
                  <a:lnTo>
                    <a:pt x="965" y="1555"/>
                  </a:lnTo>
                  <a:lnTo>
                    <a:pt x="976" y="1511"/>
                  </a:lnTo>
                  <a:lnTo>
                    <a:pt x="984" y="1468"/>
                  </a:lnTo>
                  <a:lnTo>
                    <a:pt x="991" y="1428"/>
                  </a:lnTo>
                  <a:lnTo>
                    <a:pt x="996" y="1387"/>
                  </a:lnTo>
                  <a:lnTo>
                    <a:pt x="998" y="1346"/>
                  </a:lnTo>
                  <a:lnTo>
                    <a:pt x="999" y="1307"/>
                  </a:lnTo>
                  <a:lnTo>
                    <a:pt x="999" y="1307"/>
                  </a:lnTo>
                  <a:lnTo>
                    <a:pt x="998" y="1269"/>
                  </a:lnTo>
                  <a:lnTo>
                    <a:pt x="996" y="1230"/>
                  </a:lnTo>
                  <a:lnTo>
                    <a:pt x="991" y="1194"/>
                  </a:lnTo>
                  <a:lnTo>
                    <a:pt x="986" y="1159"/>
                  </a:lnTo>
                  <a:lnTo>
                    <a:pt x="979" y="1125"/>
                  </a:lnTo>
                  <a:lnTo>
                    <a:pt x="971" y="1091"/>
                  </a:lnTo>
                  <a:lnTo>
                    <a:pt x="962" y="1060"/>
                  </a:lnTo>
                  <a:lnTo>
                    <a:pt x="952" y="1028"/>
                  </a:lnTo>
                  <a:lnTo>
                    <a:pt x="942" y="999"/>
                  </a:lnTo>
                  <a:lnTo>
                    <a:pt x="930" y="970"/>
                  </a:lnTo>
                  <a:lnTo>
                    <a:pt x="918" y="943"/>
                  </a:lnTo>
                  <a:lnTo>
                    <a:pt x="904" y="917"/>
                  </a:lnTo>
                  <a:lnTo>
                    <a:pt x="877" y="868"/>
                  </a:lnTo>
                  <a:lnTo>
                    <a:pt x="850" y="825"/>
                  </a:lnTo>
                  <a:lnTo>
                    <a:pt x="850" y="825"/>
                  </a:lnTo>
                  <a:lnTo>
                    <a:pt x="819" y="783"/>
                  </a:lnTo>
                  <a:lnTo>
                    <a:pt x="819" y="783"/>
                  </a:lnTo>
                  <a:lnTo>
                    <a:pt x="782" y="766"/>
                  </a:lnTo>
                  <a:lnTo>
                    <a:pt x="782" y="766"/>
                  </a:lnTo>
                  <a:lnTo>
                    <a:pt x="756" y="752"/>
                  </a:lnTo>
                  <a:lnTo>
                    <a:pt x="732" y="737"/>
                  </a:lnTo>
                  <a:lnTo>
                    <a:pt x="710" y="721"/>
                  </a:lnTo>
                  <a:lnTo>
                    <a:pt x="688" y="704"/>
                  </a:lnTo>
                  <a:lnTo>
                    <a:pt x="688" y="704"/>
                  </a:lnTo>
                  <a:close/>
                  <a:moveTo>
                    <a:pt x="234" y="531"/>
                  </a:moveTo>
                  <a:lnTo>
                    <a:pt x="234" y="531"/>
                  </a:lnTo>
                  <a:lnTo>
                    <a:pt x="252" y="483"/>
                  </a:lnTo>
                  <a:lnTo>
                    <a:pt x="278" y="430"/>
                  </a:lnTo>
                  <a:lnTo>
                    <a:pt x="307" y="371"/>
                  </a:lnTo>
                  <a:lnTo>
                    <a:pt x="322" y="340"/>
                  </a:lnTo>
                  <a:lnTo>
                    <a:pt x="341" y="311"/>
                  </a:lnTo>
                  <a:lnTo>
                    <a:pt x="341" y="311"/>
                  </a:lnTo>
                  <a:lnTo>
                    <a:pt x="368" y="267"/>
                  </a:lnTo>
                  <a:lnTo>
                    <a:pt x="399" y="226"/>
                  </a:lnTo>
                  <a:lnTo>
                    <a:pt x="399" y="226"/>
                  </a:lnTo>
                  <a:lnTo>
                    <a:pt x="390" y="281"/>
                  </a:lnTo>
                  <a:lnTo>
                    <a:pt x="385" y="333"/>
                  </a:lnTo>
                  <a:lnTo>
                    <a:pt x="382" y="383"/>
                  </a:lnTo>
                  <a:lnTo>
                    <a:pt x="382" y="430"/>
                  </a:lnTo>
                  <a:lnTo>
                    <a:pt x="383" y="480"/>
                  </a:lnTo>
                  <a:lnTo>
                    <a:pt x="388" y="527"/>
                  </a:lnTo>
                  <a:lnTo>
                    <a:pt x="395" y="577"/>
                  </a:lnTo>
                  <a:lnTo>
                    <a:pt x="405" y="629"/>
                  </a:lnTo>
                  <a:lnTo>
                    <a:pt x="234" y="531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41"/>
            <p:cNvSpPr>
              <a:spLocks/>
            </p:cNvSpPr>
            <p:nvPr/>
          </p:nvSpPr>
          <p:spPr bwMode="auto">
            <a:xfrm>
              <a:off x="3303588" y="5557838"/>
              <a:ext cx="401637" cy="566738"/>
            </a:xfrm>
            <a:custGeom>
              <a:avLst/>
              <a:gdLst>
                <a:gd name="T0" fmla="*/ 444 w 506"/>
                <a:gd name="T1" fmla="*/ 561 h 713"/>
                <a:gd name="T2" fmla="*/ 397 w 506"/>
                <a:gd name="T3" fmla="*/ 548 h 713"/>
                <a:gd name="T4" fmla="*/ 356 w 506"/>
                <a:gd name="T5" fmla="*/ 531 h 713"/>
                <a:gd name="T6" fmla="*/ 320 w 506"/>
                <a:gd name="T7" fmla="*/ 510 h 713"/>
                <a:gd name="T8" fmla="*/ 288 w 506"/>
                <a:gd name="T9" fmla="*/ 488 h 713"/>
                <a:gd name="T10" fmla="*/ 272 w 506"/>
                <a:gd name="T11" fmla="*/ 473 h 713"/>
                <a:gd name="T12" fmla="*/ 243 w 506"/>
                <a:gd name="T13" fmla="*/ 441 h 713"/>
                <a:gd name="T14" fmla="*/ 230 w 506"/>
                <a:gd name="T15" fmla="*/ 424 h 713"/>
                <a:gd name="T16" fmla="*/ 199 w 506"/>
                <a:gd name="T17" fmla="*/ 367 h 713"/>
                <a:gd name="T18" fmla="*/ 177 w 506"/>
                <a:gd name="T19" fmla="*/ 310 h 713"/>
                <a:gd name="T20" fmla="*/ 170 w 506"/>
                <a:gd name="T21" fmla="*/ 284 h 713"/>
                <a:gd name="T22" fmla="*/ 157 w 506"/>
                <a:gd name="T23" fmla="*/ 213 h 713"/>
                <a:gd name="T24" fmla="*/ 151 w 506"/>
                <a:gd name="T25" fmla="*/ 133 h 713"/>
                <a:gd name="T26" fmla="*/ 153 w 506"/>
                <a:gd name="T27" fmla="*/ 97 h 713"/>
                <a:gd name="T28" fmla="*/ 153 w 506"/>
                <a:gd name="T29" fmla="*/ 87 h 713"/>
                <a:gd name="T30" fmla="*/ 153 w 506"/>
                <a:gd name="T31" fmla="*/ 85 h 713"/>
                <a:gd name="T32" fmla="*/ 153 w 506"/>
                <a:gd name="T33" fmla="*/ 85 h 713"/>
                <a:gd name="T34" fmla="*/ 151 w 506"/>
                <a:gd name="T35" fmla="*/ 54 h 713"/>
                <a:gd name="T36" fmla="*/ 138 w 506"/>
                <a:gd name="T37" fmla="*/ 29 h 713"/>
                <a:gd name="T38" fmla="*/ 116 w 506"/>
                <a:gd name="T39" fmla="*/ 10 h 713"/>
                <a:gd name="T40" fmla="*/ 87 w 506"/>
                <a:gd name="T41" fmla="*/ 0 h 713"/>
                <a:gd name="T42" fmla="*/ 71 w 506"/>
                <a:gd name="T43" fmla="*/ 0 h 713"/>
                <a:gd name="T44" fmla="*/ 44 w 506"/>
                <a:gd name="T45" fmla="*/ 8 h 713"/>
                <a:gd name="T46" fmla="*/ 20 w 506"/>
                <a:gd name="T47" fmla="*/ 25 h 713"/>
                <a:gd name="T48" fmla="*/ 5 w 506"/>
                <a:gd name="T49" fmla="*/ 51 h 713"/>
                <a:gd name="T50" fmla="*/ 2 w 506"/>
                <a:gd name="T51" fmla="*/ 66 h 713"/>
                <a:gd name="T52" fmla="*/ 0 w 506"/>
                <a:gd name="T53" fmla="*/ 133 h 713"/>
                <a:gd name="T54" fmla="*/ 0 w 506"/>
                <a:gd name="T55" fmla="*/ 162 h 713"/>
                <a:gd name="T56" fmla="*/ 5 w 506"/>
                <a:gd name="T57" fmla="*/ 231 h 713"/>
                <a:gd name="T58" fmla="*/ 19 w 506"/>
                <a:gd name="T59" fmla="*/ 310 h 713"/>
                <a:gd name="T60" fmla="*/ 46 w 506"/>
                <a:gd name="T61" fmla="*/ 396 h 713"/>
                <a:gd name="T62" fmla="*/ 65 w 506"/>
                <a:gd name="T63" fmla="*/ 441 h 713"/>
                <a:gd name="T64" fmla="*/ 94 w 506"/>
                <a:gd name="T65" fmla="*/ 493 h 713"/>
                <a:gd name="T66" fmla="*/ 129 w 506"/>
                <a:gd name="T67" fmla="*/ 544 h 713"/>
                <a:gd name="T68" fmla="*/ 158 w 506"/>
                <a:gd name="T69" fmla="*/ 575 h 713"/>
                <a:gd name="T70" fmla="*/ 191 w 506"/>
                <a:gd name="T71" fmla="*/ 604 h 713"/>
                <a:gd name="T72" fmla="*/ 208 w 506"/>
                <a:gd name="T73" fmla="*/ 619 h 713"/>
                <a:gd name="T74" fmla="*/ 247 w 506"/>
                <a:gd name="T75" fmla="*/ 647 h 713"/>
                <a:gd name="T76" fmla="*/ 269 w 506"/>
                <a:gd name="T77" fmla="*/ 658 h 713"/>
                <a:gd name="T78" fmla="*/ 281 w 506"/>
                <a:gd name="T79" fmla="*/ 665 h 713"/>
                <a:gd name="T80" fmla="*/ 344 w 506"/>
                <a:gd name="T81" fmla="*/ 691 h 713"/>
                <a:gd name="T82" fmla="*/ 412 w 506"/>
                <a:gd name="T83" fmla="*/ 711 h 713"/>
                <a:gd name="T84" fmla="*/ 429 w 506"/>
                <a:gd name="T85" fmla="*/ 713 h 713"/>
                <a:gd name="T86" fmla="*/ 441 w 506"/>
                <a:gd name="T87" fmla="*/ 711 h 713"/>
                <a:gd name="T88" fmla="*/ 466 w 506"/>
                <a:gd name="T89" fmla="*/ 703 h 713"/>
                <a:gd name="T90" fmla="*/ 485 w 506"/>
                <a:gd name="T91" fmla="*/ 687 h 713"/>
                <a:gd name="T92" fmla="*/ 499 w 506"/>
                <a:gd name="T93" fmla="*/ 665 h 713"/>
                <a:gd name="T94" fmla="*/ 504 w 506"/>
                <a:gd name="T95" fmla="*/ 653 h 713"/>
                <a:gd name="T96" fmla="*/ 504 w 506"/>
                <a:gd name="T97" fmla="*/ 623 h 713"/>
                <a:gd name="T98" fmla="*/ 494 w 506"/>
                <a:gd name="T99" fmla="*/ 596 h 713"/>
                <a:gd name="T100" fmla="*/ 473 w 506"/>
                <a:gd name="T101" fmla="*/ 573 h 713"/>
                <a:gd name="T102" fmla="*/ 444 w 506"/>
                <a:gd name="T103" fmla="*/ 561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06" h="713">
                  <a:moveTo>
                    <a:pt x="444" y="561"/>
                  </a:moveTo>
                  <a:lnTo>
                    <a:pt x="444" y="561"/>
                  </a:lnTo>
                  <a:lnTo>
                    <a:pt x="420" y="556"/>
                  </a:lnTo>
                  <a:lnTo>
                    <a:pt x="397" y="548"/>
                  </a:lnTo>
                  <a:lnTo>
                    <a:pt x="376" y="541"/>
                  </a:lnTo>
                  <a:lnTo>
                    <a:pt x="356" y="531"/>
                  </a:lnTo>
                  <a:lnTo>
                    <a:pt x="337" y="522"/>
                  </a:lnTo>
                  <a:lnTo>
                    <a:pt x="320" y="510"/>
                  </a:lnTo>
                  <a:lnTo>
                    <a:pt x="303" y="500"/>
                  </a:lnTo>
                  <a:lnTo>
                    <a:pt x="288" y="488"/>
                  </a:lnTo>
                  <a:lnTo>
                    <a:pt x="288" y="488"/>
                  </a:lnTo>
                  <a:lnTo>
                    <a:pt x="272" y="473"/>
                  </a:lnTo>
                  <a:lnTo>
                    <a:pt x="257" y="458"/>
                  </a:lnTo>
                  <a:lnTo>
                    <a:pt x="243" y="441"/>
                  </a:lnTo>
                  <a:lnTo>
                    <a:pt x="230" y="424"/>
                  </a:lnTo>
                  <a:lnTo>
                    <a:pt x="230" y="424"/>
                  </a:lnTo>
                  <a:lnTo>
                    <a:pt x="213" y="396"/>
                  </a:lnTo>
                  <a:lnTo>
                    <a:pt x="199" y="367"/>
                  </a:lnTo>
                  <a:lnTo>
                    <a:pt x="187" y="339"/>
                  </a:lnTo>
                  <a:lnTo>
                    <a:pt x="177" y="310"/>
                  </a:lnTo>
                  <a:lnTo>
                    <a:pt x="177" y="310"/>
                  </a:lnTo>
                  <a:lnTo>
                    <a:pt x="170" y="284"/>
                  </a:lnTo>
                  <a:lnTo>
                    <a:pt x="163" y="260"/>
                  </a:lnTo>
                  <a:lnTo>
                    <a:pt x="157" y="213"/>
                  </a:lnTo>
                  <a:lnTo>
                    <a:pt x="153" y="170"/>
                  </a:lnTo>
                  <a:lnTo>
                    <a:pt x="151" y="133"/>
                  </a:lnTo>
                  <a:lnTo>
                    <a:pt x="151" y="133"/>
                  </a:lnTo>
                  <a:lnTo>
                    <a:pt x="153" y="97"/>
                  </a:lnTo>
                  <a:lnTo>
                    <a:pt x="153" y="97"/>
                  </a:lnTo>
                  <a:lnTo>
                    <a:pt x="153" y="87"/>
                  </a:lnTo>
                  <a:lnTo>
                    <a:pt x="153" y="87"/>
                  </a:lnTo>
                  <a:lnTo>
                    <a:pt x="153" y="85"/>
                  </a:lnTo>
                  <a:lnTo>
                    <a:pt x="153" y="85"/>
                  </a:lnTo>
                  <a:lnTo>
                    <a:pt x="153" y="85"/>
                  </a:lnTo>
                  <a:lnTo>
                    <a:pt x="155" y="70"/>
                  </a:lnTo>
                  <a:lnTo>
                    <a:pt x="151" y="54"/>
                  </a:lnTo>
                  <a:lnTo>
                    <a:pt x="146" y="41"/>
                  </a:lnTo>
                  <a:lnTo>
                    <a:pt x="138" y="29"/>
                  </a:lnTo>
                  <a:lnTo>
                    <a:pt x="128" y="19"/>
                  </a:lnTo>
                  <a:lnTo>
                    <a:pt x="116" y="10"/>
                  </a:lnTo>
                  <a:lnTo>
                    <a:pt x="102" y="3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71" y="0"/>
                  </a:lnTo>
                  <a:lnTo>
                    <a:pt x="58" y="2"/>
                  </a:lnTo>
                  <a:lnTo>
                    <a:pt x="44" y="8"/>
                  </a:lnTo>
                  <a:lnTo>
                    <a:pt x="31" y="15"/>
                  </a:lnTo>
                  <a:lnTo>
                    <a:pt x="20" y="25"/>
                  </a:lnTo>
                  <a:lnTo>
                    <a:pt x="12" y="37"/>
                  </a:lnTo>
                  <a:lnTo>
                    <a:pt x="5" y="51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0" y="87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62"/>
                  </a:lnTo>
                  <a:lnTo>
                    <a:pt x="2" y="196"/>
                  </a:lnTo>
                  <a:lnTo>
                    <a:pt x="5" y="231"/>
                  </a:lnTo>
                  <a:lnTo>
                    <a:pt x="10" y="269"/>
                  </a:lnTo>
                  <a:lnTo>
                    <a:pt x="19" y="310"/>
                  </a:lnTo>
                  <a:lnTo>
                    <a:pt x="31" y="352"/>
                  </a:lnTo>
                  <a:lnTo>
                    <a:pt x="46" y="396"/>
                  </a:lnTo>
                  <a:lnTo>
                    <a:pt x="65" y="441"/>
                  </a:lnTo>
                  <a:lnTo>
                    <a:pt x="65" y="441"/>
                  </a:lnTo>
                  <a:lnTo>
                    <a:pt x="78" y="466"/>
                  </a:lnTo>
                  <a:lnTo>
                    <a:pt x="94" y="493"/>
                  </a:lnTo>
                  <a:lnTo>
                    <a:pt x="111" y="519"/>
                  </a:lnTo>
                  <a:lnTo>
                    <a:pt x="129" y="544"/>
                  </a:lnTo>
                  <a:lnTo>
                    <a:pt x="129" y="544"/>
                  </a:lnTo>
                  <a:lnTo>
                    <a:pt x="158" y="575"/>
                  </a:lnTo>
                  <a:lnTo>
                    <a:pt x="174" y="590"/>
                  </a:lnTo>
                  <a:lnTo>
                    <a:pt x="191" y="604"/>
                  </a:lnTo>
                  <a:lnTo>
                    <a:pt x="191" y="604"/>
                  </a:lnTo>
                  <a:lnTo>
                    <a:pt x="208" y="619"/>
                  </a:lnTo>
                  <a:lnTo>
                    <a:pt x="226" y="633"/>
                  </a:lnTo>
                  <a:lnTo>
                    <a:pt x="247" y="647"/>
                  </a:lnTo>
                  <a:lnTo>
                    <a:pt x="269" y="658"/>
                  </a:lnTo>
                  <a:lnTo>
                    <a:pt x="269" y="658"/>
                  </a:lnTo>
                  <a:lnTo>
                    <a:pt x="281" y="665"/>
                  </a:lnTo>
                  <a:lnTo>
                    <a:pt x="281" y="665"/>
                  </a:lnTo>
                  <a:lnTo>
                    <a:pt x="311" y="679"/>
                  </a:lnTo>
                  <a:lnTo>
                    <a:pt x="344" y="691"/>
                  </a:lnTo>
                  <a:lnTo>
                    <a:pt x="376" y="703"/>
                  </a:lnTo>
                  <a:lnTo>
                    <a:pt x="412" y="711"/>
                  </a:lnTo>
                  <a:lnTo>
                    <a:pt x="412" y="711"/>
                  </a:lnTo>
                  <a:lnTo>
                    <a:pt x="429" y="713"/>
                  </a:lnTo>
                  <a:lnTo>
                    <a:pt x="429" y="713"/>
                  </a:lnTo>
                  <a:lnTo>
                    <a:pt x="441" y="711"/>
                  </a:lnTo>
                  <a:lnTo>
                    <a:pt x="454" y="708"/>
                  </a:lnTo>
                  <a:lnTo>
                    <a:pt x="466" y="703"/>
                  </a:lnTo>
                  <a:lnTo>
                    <a:pt x="477" y="696"/>
                  </a:lnTo>
                  <a:lnTo>
                    <a:pt x="485" y="687"/>
                  </a:lnTo>
                  <a:lnTo>
                    <a:pt x="494" y="677"/>
                  </a:lnTo>
                  <a:lnTo>
                    <a:pt x="499" y="665"/>
                  </a:lnTo>
                  <a:lnTo>
                    <a:pt x="504" y="653"/>
                  </a:lnTo>
                  <a:lnTo>
                    <a:pt x="504" y="653"/>
                  </a:lnTo>
                  <a:lnTo>
                    <a:pt x="506" y="638"/>
                  </a:lnTo>
                  <a:lnTo>
                    <a:pt x="504" y="623"/>
                  </a:lnTo>
                  <a:lnTo>
                    <a:pt x="499" y="607"/>
                  </a:lnTo>
                  <a:lnTo>
                    <a:pt x="494" y="596"/>
                  </a:lnTo>
                  <a:lnTo>
                    <a:pt x="483" y="584"/>
                  </a:lnTo>
                  <a:lnTo>
                    <a:pt x="473" y="573"/>
                  </a:lnTo>
                  <a:lnTo>
                    <a:pt x="460" y="567"/>
                  </a:lnTo>
                  <a:lnTo>
                    <a:pt x="444" y="561"/>
                  </a:lnTo>
                  <a:lnTo>
                    <a:pt x="444" y="561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组合 74"/>
          <p:cNvGrpSpPr/>
          <p:nvPr userDrawn="1"/>
        </p:nvGrpSpPr>
        <p:grpSpPr>
          <a:xfrm>
            <a:off x="212731" y="5457713"/>
            <a:ext cx="614872" cy="1356959"/>
            <a:chOff x="1768475" y="5130800"/>
            <a:chExt cx="782638" cy="1727200"/>
          </a:xfrm>
        </p:grpSpPr>
        <p:sp>
          <p:nvSpPr>
            <p:cNvPr id="33" name="Freeform 63"/>
            <p:cNvSpPr>
              <a:spLocks/>
            </p:cNvSpPr>
            <p:nvPr/>
          </p:nvSpPr>
          <p:spPr bwMode="auto">
            <a:xfrm>
              <a:off x="2211388" y="5130800"/>
              <a:ext cx="339725" cy="339725"/>
            </a:xfrm>
            <a:custGeom>
              <a:avLst/>
              <a:gdLst>
                <a:gd name="T0" fmla="*/ 230 w 429"/>
                <a:gd name="T1" fmla="*/ 0 h 429"/>
                <a:gd name="T2" fmla="*/ 187 w 429"/>
                <a:gd name="T3" fmla="*/ 2 h 429"/>
                <a:gd name="T4" fmla="*/ 146 w 429"/>
                <a:gd name="T5" fmla="*/ 12 h 429"/>
                <a:gd name="T6" fmla="*/ 109 w 429"/>
                <a:gd name="T7" fmla="*/ 29 h 429"/>
                <a:gd name="T8" fmla="*/ 75 w 429"/>
                <a:gd name="T9" fmla="*/ 53 h 429"/>
                <a:gd name="T10" fmla="*/ 46 w 429"/>
                <a:gd name="T11" fmla="*/ 82 h 429"/>
                <a:gd name="T12" fmla="*/ 24 w 429"/>
                <a:gd name="T13" fmla="*/ 118 h 429"/>
                <a:gd name="T14" fmla="*/ 9 w 429"/>
                <a:gd name="T15" fmla="*/ 157 h 429"/>
                <a:gd name="T16" fmla="*/ 2 w 429"/>
                <a:gd name="T17" fmla="*/ 200 h 429"/>
                <a:gd name="T18" fmla="*/ 0 w 429"/>
                <a:gd name="T19" fmla="*/ 222 h 429"/>
                <a:gd name="T20" fmla="*/ 7 w 429"/>
                <a:gd name="T21" fmla="*/ 264 h 429"/>
                <a:gd name="T22" fmla="*/ 20 w 429"/>
                <a:gd name="T23" fmla="*/ 303 h 429"/>
                <a:gd name="T24" fmla="*/ 41 w 429"/>
                <a:gd name="T25" fmla="*/ 339 h 429"/>
                <a:gd name="T26" fmla="*/ 66 w 429"/>
                <a:gd name="T27" fmla="*/ 370 h 429"/>
                <a:gd name="T28" fmla="*/ 100 w 429"/>
                <a:gd name="T29" fmla="*/ 395 h 429"/>
                <a:gd name="T30" fmla="*/ 136 w 429"/>
                <a:gd name="T31" fmla="*/ 414 h 429"/>
                <a:gd name="T32" fmla="*/ 179 w 429"/>
                <a:gd name="T33" fmla="*/ 426 h 429"/>
                <a:gd name="T34" fmla="*/ 199 w 429"/>
                <a:gd name="T35" fmla="*/ 429 h 429"/>
                <a:gd name="T36" fmla="*/ 243 w 429"/>
                <a:gd name="T37" fmla="*/ 428 h 429"/>
                <a:gd name="T38" fmla="*/ 284 w 429"/>
                <a:gd name="T39" fmla="*/ 417 h 429"/>
                <a:gd name="T40" fmla="*/ 322 w 429"/>
                <a:gd name="T41" fmla="*/ 400 h 429"/>
                <a:gd name="T42" fmla="*/ 356 w 429"/>
                <a:gd name="T43" fmla="*/ 377 h 429"/>
                <a:gd name="T44" fmla="*/ 383 w 429"/>
                <a:gd name="T45" fmla="*/ 348 h 429"/>
                <a:gd name="T46" fmla="*/ 407 w 429"/>
                <a:gd name="T47" fmla="*/ 312 h 429"/>
                <a:gd name="T48" fmla="*/ 422 w 429"/>
                <a:gd name="T49" fmla="*/ 273 h 429"/>
                <a:gd name="T50" fmla="*/ 429 w 429"/>
                <a:gd name="T51" fmla="*/ 230 h 429"/>
                <a:gd name="T52" fmla="*/ 429 w 429"/>
                <a:gd name="T53" fmla="*/ 208 h 429"/>
                <a:gd name="T54" fmla="*/ 424 w 429"/>
                <a:gd name="T55" fmla="*/ 165 h 429"/>
                <a:gd name="T56" fmla="*/ 410 w 429"/>
                <a:gd name="T57" fmla="*/ 126 h 429"/>
                <a:gd name="T58" fmla="*/ 390 w 429"/>
                <a:gd name="T59" fmla="*/ 91 h 429"/>
                <a:gd name="T60" fmla="*/ 363 w 429"/>
                <a:gd name="T61" fmla="*/ 60 h 429"/>
                <a:gd name="T62" fmla="*/ 330 w 429"/>
                <a:gd name="T63" fmla="*/ 34 h 429"/>
                <a:gd name="T64" fmla="*/ 293 w 429"/>
                <a:gd name="T65" fmla="*/ 16 h 429"/>
                <a:gd name="T66" fmla="*/ 252 w 429"/>
                <a:gd name="T67" fmla="*/ 4 h 429"/>
                <a:gd name="T68" fmla="*/ 230 w 429"/>
                <a:gd name="T69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9" h="429">
                  <a:moveTo>
                    <a:pt x="230" y="0"/>
                  </a:moveTo>
                  <a:lnTo>
                    <a:pt x="230" y="0"/>
                  </a:lnTo>
                  <a:lnTo>
                    <a:pt x="209" y="0"/>
                  </a:lnTo>
                  <a:lnTo>
                    <a:pt x="187" y="2"/>
                  </a:lnTo>
                  <a:lnTo>
                    <a:pt x="167" y="6"/>
                  </a:lnTo>
                  <a:lnTo>
                    <a:pt x="146" y="12"/>
                  </a:lnTo>
                  <a:lnTo>
                    <a:pt x="126" y="19"/>
                  </a:lnTo>
                  <a:lnTo>
                    <a:pt x="109" y="29"/>
                  </a:lnTo>
                  <a:lnTo>
                    <a:pt x="90" y="40"/>
                  </a:lnTo>
                  <a:lnTo>
                    <a:pt x="75" y="53"/>
                  </a:lnTo>
                  <a:lnTo>
                    <a:pt x="60" y="67"/>
                  </a:lnTo>
                  <a:lnTo>
                    <a:pt x="46" y="82"/>
                  </a:lnTo>
                  <a:lnTo>
                    <a:pt x="34" y="99"/>
                  </a:lnTo>
                  <a:lnTo>
                    <a:pt x="24" y="118"/>
                  </a:lnTo>
                  <a:lnTo>
                    <a:pt x="15" y="137"/>
                  </a:lnTo>
                  <a:lnTo>
                    <a:pt x="9" y="157"/>
                  </a:lnTo>
                  <a:lnTo>
                    <a:pt x="3" y="177"/>
                  </a:lnTo>
                  <a:lnTo>
                    <a:pt x="2" y="200"/>
                  </a:lnTo>
                  <a:lnTo>
                    <a:pt x="2" y="200"/>
                  </a:lnTo>
                  <a:lnTo>
                    <a:pt x="0" y="222"/>
                  </a:lnTo>
                  <a:lnTo>
                    <a:pt x="2" y="242"/>
                  </a:lnTo>
                  <a:lnTo>
                    <a:pt x="7" y="264"/>
                  </a:lnTo>
                  <a:lnTo>
                    <a:pt x="12" y="283"/>
                  </a:lnTo>
                  <a:lnTo>
                    <a:pt x="20" y="303"/>
                  </a:lnTo>
                  <a:lnTo>
                    <a:pt x="29" y="322"/>
                  </a:lnTo>
                  <a:lnTo>
                    <a:pt x="41" y="339"/>
                  </a:lnTo>
                  <a:lnTo>
                    <a:pt x="53" y="354"/>
                  </a:lnTo>
                  <a:lnTo>
                    <a:pt x="66" y="370"/>
                  </a:lnTo>
                  <a:lnTo>
                    <a:pt x="83" y="383"/>
                  </a:lnTo>
                  <a:lnTo>
                    <a:pt x="100" y="395"/>
                  </a:lnTo>
                  <a:lnTo>
                    <a:pt x="117" y="405"/>
                  </a:lnTo>
                  <a:lnTo>
                    <a:pt x="136" y="414"/>
                  </a:lnTo>
                  <a:lnTo>
                    <a:pt x="157" y="421"/>
                  </a:lnTo>
                  <a:lnTo>
                    <a:pt x="179" y="426"/>
                  </a:lnTo>
                  <a:lnTo>
                    <a:pt x="199" y="429"/>
                  </a:lnTo>
                  <a:lnTo>
                    <a:pt x="199" y="429"/>
                  </a:lnTo>
                  <a:lnTo>
                    <a:pt x="221" y="429"/>
                  </a:lnTo>
                  <a:lnTo>
                    <a:pt x="243" y="428"/>
                  </a:lnTo>
                  <a:lnTo>
                    <a:pt x="264" y="424"/>
                  </a:lnTo>
                  <a:lnTo>
                    <a:pt x="284" y="417"/>
                  </a:lnTo>
                  <a:lnTo>
                    <a:pt x="303" y="411"/>
                  </a:lnTo>
                  <a:lnTo>
                    <a:pt x="322" y="400"/>
                  </a:lnTo>
                  <a:lnTo>
                    <a:pt x="339" y="390"/>
                  </a:lnTo>
                  <a:lnTo>
                    <a:pt x="356" y="377"/>
                  </a:lnTo>
                  <a:lnTo>
                    <a:pt x="371" y="363"/>
                  </a:lnTo>
                  <a:lnTo>
                    <a:pt x="383" y="348"/>
                  </a:lnTo>
                  <a:lnTo>
                    <a:pt x="397" y="331"/>
                  </a:lnTo>
                  <a:lnTo>
                    <a:pt x="407" y="312"/>
                  </a:lnTo>
                  <a:lnTo>
                    <a:pt x="415" y="293"/>
                  </a:lnTo>
                  <a:lnTo>
                    <a:pt x="422" y="273"/>
                  </a:lnTo>
                  <a:lnTo>
                    <a:pt x="426" y="252"/>
                  </a:lnTo>
                  <a:lnTo>
                    <a:pt x="429" y="230"/>
                  </a:lnTo>
                  <a:lnTo>
                    <a:pt x="429" y="230"/>
                  </a:lnTo>
                  <a:lnTo>
                    <a:pt x="429" y="208"/>
                  </a:lnTo>
                  <a:lnTo>
                    <a:pt x="427" y="186"/>
                  </a:lnTo>
                  <a:lnTo>
                    <a:pt x="424" y="165"/>
                  </a:lnTo>
                  <a:lnTo>
                    <a:pt x="419" y="145"/>
                  </a:lnTo>
                  <a:lnTo>
                    <a:pt x="410" y="126"/>
                  </a:lnTo>
                  <a:lnTo>
                    <a:pt x="402" y="108"/>
                  </a:lnTo>
                  <a:lnTo>
                    <a:pt x="390" y="91"/>
                  </a:lnTo>
                  <a:lnTo>
                    <a:pt x="378" y="75"/>
                  </a:lnTo>
                  <a:lnTo>
                    <a:pt x="363" y="60"/>
                  </a:lnTo>
                  <a:lnTo>
                    <a:pt x="347" y="46"/>
                  </a:lnTo>
                  <a:lnTo>
                    <a:pt x="330" y="34"/>
                  </a:lnTo>
                  <a:lnTo>
                    <a:pt x="313" y="24"/>
                  </a:lnTo>
                  <a:lnTo>
                    <a:pt x="293" y="16"/>
                  </a:lnTo>
                  <a:lnTo>
                    <a:pt x="274" y="9"/>
                  </a:lnTo>
                  <a:lnTo>
                    <a:pt x="252" y="4"/>
                  </a:lnTo>
                  <a:lnTo>
                    <a:pt x="230" y="0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64"/>
            <p:cNvSpPr>
              <a:spLocks noEditPoints="1"/>
            </p:cNvSpPr>
            <p:nvPr/>
          </p:nvSpPr>
          <p:spPr bwMode="auto">
            <a:xfrm>
              <a:off x="1768475" y="5445125"/>
              <a:ext cx="690562" cy="1412875"/>
            </a:xfrm>
            <a:custGeom>
              <a:avLst/>
              <a:gdLst>
                <a:gd name="T0" fmla="*/ 752 w 869"/>
                <a:gd name="T1" fmla="*/ 825 h 1780"/>
                <a:gd name="T2" fmla="*/ 641 w 869"/>
                <a:gd name="T3" fmla="*/ 701 h 1780"/>
                <a:gd name="T4" fmla="*/ 589 w 869"/>
                <a:gd name="T5" fmla="*/ 597 h 1780"/>
                <a:gd name="T6" fmla="*/ 551 w 869"/>
                <a:gd name="T7" fmla="*/ 436 h 1780"/>
                <a:gd name="T8" fmla="*/ 549 w 869"/>
                <a:gd name="T9" fmla="*/ 303 h 1780"/>
                <a:gd name="T10" fmla="*/ 573 w 869"/>
                <a:gd name="T11" fmla="*/ 179 h 1780"/>
                <a:gd name="T12" fmla="*/ 626 w 869"/>
                <a:gd name="T13" fmla="*/ 129 h 1780"/>
                <a:gd name="T14" fmla="*/ 660 w 869"/>
                <a:gd name="T15" fmla="*/ 122 h 1780"/>
                <a:gd name="T16" fmla="*/ 711 w 869"/>
                <a:gd name="T17" fmla="*/ 138 h 1780"/>
                <a:gd name="T18" fmla="*/ 750 w 869"/>
                <a:gd name="T19" fmla="*/ 189 h 1780"/>
                <a:gd name="T20" fmla="*/ 754 w 869"/>
                <a:gd name="T21" fmla="*/ 233 h 1780"/>
                <a:gd name="T22" fmla="*/ 750 w 869"/>
                <a:gd name="T23" fmla="*/ 250 h 1780"/>
                <a:gd name="T24" fmla="*/ 738 w 869"/>
                <a:gd name="T25" fmla="*/ 364 h 1780"/>
                <a:gd name="T26" fmla="*/ 750 w 869"/>
                <a:gd name="T27" fmla="*/ 473 h 1780"/>
                <a:gd name="T28" fmla="*/ 784 w 869"/>
                <a:gd name="T29" fmla="*/ 567 h 1780"/>
                <a:gd name="T30" fmla="*/ 812 w 869"/>
                <a:gd name="T31" fmla="*/ 570 h 1780"/>
                <a:gd name="T32" fmla="*/ 817 w 869"/>
                <a:gd name="T33" fmla="*/ 269 h 1780"/>
                <a:gd name="T34" fmla="*/ 813 w 869"/>
                <a:gd name="T35" fmla="*/ 196 h 1780"/>
                <a:gd name="T36" fmla="*/ 781 w 869"/>
                <a:gd name="T37" fmla="*/ 116 h 1780"/>
                <a:gd name="T38" fmla="*/ 721 w 869"/>
                <a:gd name="T39" fmla="*/ 65 h 1780"/>
                <a:gd name="T40" fmla="*/ 652 w 869"/>
                <a:gd name="T41" fmla="*/ 59 h 1780"/>
                <a:gd name="T42" fmla="*/ 529 w 869"/>
                <a:gd name="T43" fmla="*/ 39 h 1780"/>
                <a:gd name="T44" fmla="*/ 459 w 869"/>
                <a:gd name="T45" fmla="*/ 36 h 1780"/>
                <a:gd name="T46" fmla="*/ 437 w 869"/>
                <a:gd name="T47" fmla="*/ 5 h 1780"/>
                <a:gd name="T48" fmla="*/ 264 w 869"/>
                <a:gd name="T49" fmla="*/ 20 h 1780"/>
                <a:gd name="T50" fmla="*/ 107 w 869"/>
                <a:gd name="T51" fmla="*/ 53 h 1780"/>
                <a:gd name="T52" fmla="*/ 0 w 869"/>
                <a:gd name="T53" fmla="*/ 643 h 1780"/>
                <a:gd name="T54" fmla="*/ 20 w 869"/>
                <a:gd name="T55" fmla="*/ 676 h 1780"/>
                <a:gd name="T56" fmla="*/ 359 w 869"/>
                <a:gd name="T57" fmla="*/ 713 h 1780"/>
                <a:gd name="T58" fmla="*/ 389 w 869"/>
                <a:gd name="T59" fmla="*/ 696 h 1780"/>
                <a:gd name="T60" fmla="*/ 437 w 869"/>
                <a:gd name="T61" fmla="*/ 720 h 1780"/>
                <a:gd name="T62" fmla="*/ 502 w 869"/>
                <a:gd name="T63" fmla="*/ 788 h 1780"/>
                <a:gd name="T64" fmla="*/ 570 w 869"/>
                <a:gd name="T65" fmla="*/ 892 h 1780"/>
                <a:gd name="T66" fmla="*/ 624 w 869"/>
                <a:gd name="T67" fmla="*/ 946 h 1780"/>
                <a:gd name="T68" fmla="*/ 629 w 869"/>
                <a:gd name="T69" fmla="*/ 1111 h 1780"/>
                <a:gd name="T70" fmla="*/ 575 w 869"/>
                <a:gd name="T71" fmla="*/ 1450 h 1780"/>
                <a:gd name="T72" fmla="*/ 517 w 869"/>
                <a:gd name="T73" fmla="*/ 1644 h 1780"/>
                <a:gd name="T74" fmla="*/ 522 w 869"/>
                <a:gd name="T75" fmla="*/ 1700 h 1780"/>
                <a:gd name="T76" fmla="*/ 553 w 869"/>
                <a:gd name="T77" fmla="*/ 1748 h 1780"/>
                <a:gd name="T78" fmla="*/ 594 w 869"/>
                <a:gd name="T79" fmla="*/ 1773 h 1780"/>
                <a:gd name="T80" fmla="*/ 670 w 869"/>
                <a:gd name="T81" fmla="*/ 1775 h 1780"/>
                <a:gd name="T82" fmla="*/ 738 w 869"/>
                <a:gd name="T83" fmla="*/ 1719 h 1780"/>
                <a:gd name="T84" fmla="*/ 793 w 869"/>
                <a:gd name="T85" fmla="*/ 1557 h 1780"/>
                <a:gd name="T86" fmla="*/ 863 w 869"/>
                <a:gd name="T87" fmla="*/ 1189 h 1780"/>
                <a:gd name="T88" fmla="*/ 866 w 869"/>
                <a:gd name="T89" fmla="*/ 968 h 1780"/>
                <a:gd name="T90" fmla="*/ 841 w 869"/>
                <a:gd name="T91" fmla="*/ 885 h 1780"/>
                <a:gd name="T92" fmla="*/ 429 w 869"/>
                <a:gd name="T93" fmla="*/ 635 h 1780"/>
                <a:gd name="T94" fmla="*/ 490 w 869"/>
                <a:gd name="T95" fmla="*/ 99 h 1780"/>
                <a:gd name="T96" fmla="*/ 563 w 869"/>
                <a:gd name="T97" fmla="*/ 99 h 1780"/>
                <a:gd name="T98" fmla="*/ 497 w 869"/>
                <a:gd name="T99" fmla="*/ 184 h 1780"/>
                <a:gd name="T100" fmla="*/ 464 w 869"/>
                <a:gd name="T101" fmla="*/ 315 h 1780"/>
                <a:gd name="T102" fmla="*/ 458 w 869"/>
                <a:gd name="T103" fmla="*/ 572 h 1780"/>
                <a:gd name="T104" fmla="*/ 429 w 869"/>
                <a:gd name="T105" fmla="*/ 635 h 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9" h="1780">
                  <a:moveTo>
                    <a:pt x="837" y="883"/>
                  </a:moveTo>
                  <a:lnTo>
                    <a:pt x="837" y="883"/>
                  </a:lnTo>
                  <a:lnTo>
                    <a:pt x="808" y="866"/>
                  </a:lnTo>
                  <a:lnTo>
                    <a:pt x="779" y="846"/>
                  </a:lnTo>
                  <a:lnTo>
                    <a:pt x="752" y="825"/>
                  </a:lnTo>
                  <a:lnTo>
                    <a:pt x="727" y="803"/>
                  </a:lnTo>
                  <a:lnTo>
                    <a:pt x="703" y="779"/>
                  </a:lnTo>
                  <a:lnTo>
                    <a:pt x="681" y="754"/>
                  </a:lnTo>
                  <a:lnTo>
                    <a:pt x="660" y="728"/>
                  </a:lnTo>
                  <a:lnTo>
                    <a:pt x="641" y="701"/>
                  </a:lnTo>
                  <a:lnTo>
                    <a:pt x="641" y="701"/>
                  </a:lnTo>
                  <a:lnTo>
                    <a:pt x="621" y="665"/>
                  </a:lnTo>
                  <a:lnTo>
                    <a:pt x="602" y="628"/>
                  </a:lnTo>
                  <a:lnTo>
                    <a:pt x="602" y="628"/>
                  </a:lnTo>
                  <a:lnTo>
                    <a:pt x="589" y="597"/>
                  </a:lnTo>
                  <a:lnTo>
                    <a:pt x="578" y="567"/>
                  </a:lnTo>
                  <a:lnTo>
                    <a:pt x="568" y="534"/>
                  </a:lnTo>
                  <a:lnTo>
                    <a:pt x="561" y="502"/>
                  </a:lnTo>
                  <a:lnTo>
                    <a:pt x="555" y="470"/>
                  </a:lnTo>
                  <a:lnTo>
                    <a:pt x="551" y="436"/>
                  </a:lnTo>
                  <a:lnTo>
                    <a:pt x="548" y="400"/>
                  </a:lnTo>
                  <a:lnTo>
                    <a:pt x="548" y="364"/>
                  </a:lnTo>
                  <a:lnTo>
                    <a:pt x="548" y="364"/>
                  </a:lnTo>
                  <a:lnTo>
                    <a:pt x="548" y="332"/>
                  </a:lnTo>
                  <a:lnTo>
                    <a:pt x="549" y="303"/>
                  </a:lnTo>
                  <a:lnTo>
                    <a:pt x="556" y="252"/>
                  </a:lnTo>
                  <a:lnTo>
                    <a:pt x="563" y="214"/>
                  </a:lnTo>
                  <a:lnTo>
                    <a:pt x="568" y="194"/>
                  </a:lnTo>
                  <a:lnTo>
                    <a:pt x="568" y="194"/>
                  </a:lnTo>
                  <a:lnTo>
                    <a:pt x="573" y="179"/>
                  </a:lnTo>
                  <a:lnTo>
                    <a:pt x="580" y="165"/>
                  </a:lnTo>
                  <a:lnTo>
                    <a:pt x="590" y="153"/>
                  </a:lnTo>
                  <a:lnTo>
                    <a:pt x="601" y="143"/>
                  </a:lnTo>
                  <a:lnTo>
                    <a:pt x="614" y="136"/>
                  </a:lnTo>
                  <a:lnTo>
                    <a:pt x="626" y="129"/>
                  </a:lnTo>
                  <a:lnTo>
                    <a:pt x="641" y="126"/>
                  </a:lnTo>
                  <a:lnTo>
                    <a:pt x="657" y="122"/>
                  </a:lnTo>
                  <a:lnTo>
                    <a:pt x="657" y="122"/>
                  </a:lnTo>
                  <a:lnTo>
                    <a:pt x="660" y="122"/>
                  </a:lnTo>
                  <a:lnTo>
                    <a:pt x="660" y="122"/>
                  </a:lnTo>
                  <a:lnTo>
                    <a:pt x="672" y="124"/>
                  </a:lnTo>
                  <a:lnTo>
                    <a:pt x="686" y="128"/>
                  </a:lnTo>
                  <a:lnTo>
                    <a:pt x="686" y="128"/>
                  </a:lnTo>
                  <a:lnTo>
                    <a:pt x="699" y="131"/>
                  </a:lnTo>
                  <a:lnTo>
                    <a:pt x="711" y="138"/>
                  </a:lnTo>
                  <a:lnTo>
                    <a:pt x="721" y="146"/>
                  </a:lnTo>
                  <a:lnTo>
                    <a:pt x="732" y="155"/>
                  </a:lnTo>
                  <a:lnTo>
                    <a:pt x="738" y="165"/>
                  </a:lnTo>
                  <a:lnTo>
                    <a:pt x="745" y="177"/>
                  </a:lnTo>
                  <a:lnTo>
                    <a:pt x="750" y="189"/>
                  </a:lnTo>
                  <a:lnTo>
                    <a:pt x="754" y="202"/>
                  </a:lnTo>
                  <a:lnTo>
                    <a:pt x="754" y="202"/>
                  </a:lnTo>
                  <a:lnTo>
                    <a:pt x="755" y="213"/>
                  </a:lnTo>
                  <a:lnTo>
                    <a:pt x="755" y="223"/>
                  </a:lnTo>
                  <a:lnTo>
                    <a:pt x="754" y="233"/>
                  </a:lnTo>
                  <a:lnTo>
                    <a:pt x="752" y="245"/>
                  </a:lnTo>
                  <a:lnTo>
                    <a:pt x="750" y="245"/>
                  </a:lnTo>
                  <a:lnTo>
                    <a:pt x="750" y="245"/>
                  </a:lnTo>
                  <a:lnTo>
                    <a:pt x="750" y="250"/>
                  </a:lnTo>
                  <a:lnTo>
                    <a:pt x="750" y="250"/>
                  </a:lnTo>
                  <a:lnTo>
                    <a:pt x="745" y="276"/>
                  </a:lnTo>
                  <a:lnTo>
                    <a:pt x="745" y="276"/>
                  </a:lnTo>
                  <a:lnTo>
                    <a:pt x="740" y="313"/>
                  </a:lnTo>
                  <a:lnTo>
                    <a:pt x="738" y="337"/>
                  </a:lnTo>
                  <a:lnTo>
                    <a:pt x="738" y="364"/>
                  </a:lnTo>
                  <a:lnTo>
                    <a:pt x="738" y="364"/>
                  </a:lnTo>
                  <a:lnTo>
                    <a:pt x="740" y="403"/>
                  </a:lnTo>
                  <a:lnTo>
                    <a:pt x="742" y="425"/>
                  </a:lnTo>
                  <a:lnTo>
                    <a:pt x="745" y="449"/>
                  </a:lnTo>
                  <a:lnTo>
                    <a:pt x="750" y="473"/>
                  </a:lnTo>
                  <a:lnTo>
                    <a:pt x="755" y="499"/>
                  </a:lnTo>
                  <a:lnTo>
                    <a:pt x="764" y="524"/>
                  </a:lnTo>
                  <a:lnTo>
                    <a:pt x="776" y="550"/>
                  </a:lnTo>
                  <a:lnTo>
                    <a:pt x="776" y="550"/>
                  </a:lnTo>
                  <a:lnTo>
                    <a:pt x="784" y="567"/>
                  </a:lnTo>
                  <a:lnTo>
                    <a:pt x="793" y="584"/>
                  </a:lnTo>
                  <a:lnTo>
                    <a:pt x="805" y="601"/>
                  </a:lnTo>
                  <a:lnTo>
                    <a:pt x="815" y="616"/>
                  </a:lnTo>
                  <a:lnTo>
                    <a:pt x="815" y="616"/>
                  </a:lnTo>
                  <a:lnTo>
                    <a:pt x="812" y="570"/>
                  </a:lnTo>
                  <a:lnTo>
                    <a:pt x="810" y="524"/>
                  </a:lnTo>
                  <a:lnTo>
                    <a:pt x="810" y="478"/>
                  </a:lnTo>
                  <a:lnTo>
                    <a:pt x="810" y="434"/>
                  </a:lnTo>
                  <a:lnTo>
                    <a:pt x="813" y="347"/>
                  </a:lnTo>
                  <a:lnTo>
                    <a:pt x="817" y="269"/>
                  </a:lnTo>
                  <a:lnTo>
                    <a:pt x="817" y="269"/>
                  </a:lnTo>
                  <a:lnTo>
                    <a:pt x="817" y="250"/>
                  </a:lnTo>
                  <a:lnTo>
                    <a:pt x="818" y="233"/>
                  </a:lnTo>
                  <a:lnTo>
                    <a:pt x="817" y="214"/>
                  </a:lnTo>
                  <a:lnTo>
                    <a:pt x="813" y="196"/>
                  </a:lnTo>
                  <a:lnTo>
                    <a:pt x="810" y="179"/>
                  </a:lnTo>
                  <a:lnTo>
                    <a:pt x="805" y="162"/>
                  </a:lnTo>
                  <a:lnTo>
                    <a:pt x="798" y="145"/>
                  </a:lnTo>
                  <a:lnTo>
                    <a:pt x="789" y="129"/>
                  </a:lnTo>
                  <a:lnTo>
                    <a:pt x="781" y="116"/>
                  </a:lnTo>
                  <a:lnTo>
                    <a:pt x="771" y="102"/>
                  </a:lnTo>
                  <a:lnTo>
                    <a:pt x="761" y="90"/>
                  </a:lnTo>
                  <a:lnTo>
                    <a:pt x="749" y="80"/>
                  </a:lnTo>
                  <a:lnTo>
                    <a:pt x="735" y="71"/>
                  </a:lnTo>
                  <a:lnTo>
                    <a:pt x="721" y="65"/>
                  </a:lnTo>
                  <a:lnTo>
                    <a:pt x="706" y="59"/>
                  </a:lnTo>
                  <a:lnTo>
                    <a:pt x="692" y="58"/>
                  </a:lnTo>
                  <a:lnTo>
                    <a:pt x="692" y="58"/>
                  </a:lnTo>
                  <a:lnTo>
                    <a:pt x="672" y="58"/>
                  </a:lnTo>
                  <a:lnTo>
                    <a:pt x="652" y="59"/>
                  </a:lnTo>
                  <a:lnTo>
                    <a:pt x="652" y="59"/>
                  </a:lnTo>
                  <a:lnTo>
                    <a:pt x="619" y="49"/>
                  </a:lnTo>
                  <a:lnTo>
                    <a:pt x="589" y="44"/>
                  </a:lnTo>
                  <a:lnTo>
                    <a:pt x="558" y="41"/>
                  </a:lnTo>
                  <a:lnTo>
                    <a:pt x="529" y="39"/>
                  </a:lnTo>
                  <a:lnTo>
                    <a:pt x="529" y="39"/>
                  </a:lnTo>
                  <a:lnTo>
                    <a:pt x="493" y="41"/>
                  </a:lnTo>
                  <a:lnTo>
                    <a:pt x="459" y="44"/>
                  </a:lnTo>
                  <a:lnTo>
                    <a:pt x="459" y="44"/>
                  </a:lnTo>
                  <a:lnTo>
                    <a:pt x="459" y="36"/>
                  </a:lnTo>
                  <a:lnTo>
                    <a:pt x="458" y="29"/>
                  </a:lnTo>
                  <a:lnTo>
                    <a:pt x="454" y="22"/>
                  </a:lnTo>
                  <a:lnTo>
                    <a:pt x="451" y="15"/>
                  </a:lnTo>
                  <a:lnTo>
                    <a:pt x="444" y="10"/>
                  </a:lnTo>
                  <a:lnTo>
                    <a:pt x="437" y="5"/>
                  </a:lnTo>
                  <a:lnTo>
                    <a:pt x="430" y="2"/>
                  </a:lnTo>
                  <a:lnTo>
                    <a:pt x="422" y="0"/>
                  </a:lnTo>
                  <a:lnTo>
                    <a:pt x="422" y="0"/>
                  </a:lnTo>
                  <a:lnTo>
                    <a:pt x="372" y="5"/>
                  </a:lnTo>
                  <a:lnTo>
                    <a:pt x="264" y="20"/>
                  </a:lnTo>
                  <a:lnTo>
                    <a:pt x="204" y="29"/>
                  </a:lnTo>
                  <a:lnTo>
                    <a:pt x="153" y="37"/>
                  </a:lnTo>
                  <a:lnTo>
                    <a:pt x="132" y="42"/>
                  </a:lnTo>
                  <a:lnTo>
                    <a:pt x="117" y="48"/>
                  </a:lnTo>
                  <a:lnTo>
                    <a:pt x="107" y="53"/>
                  </a:lnTo>
                  <a:lnTo>
                    <a:pt x="104" y="54"/>
                  </a:lnTo>
                  <a:lnTo>
                    <a:pt x="102" y="56"/>
                  </a:lnTo>
                  <a:lnTo>
                    <a:pt x="0" y="635"/>
                  </a:lnTo>
                  <a:lnTo>
                    <a:pt x="0" y="635"/>
                  </a:lnTo>
                  <a:lnTo>
                    <a:pt x="0" y="643"/>
                  </a:lnTo>
                  <a:lnTo>
                    <a:pt x="1" y="650"/>
                  </a:lnTo>
                  <a:lnTo>
                    <a:pt x="3" y="659"/>
                  </a:lnTo>
                  <a:lnTo>
                    <a:pt x="8" y="665"/>
                  </a:lnTo>
                  <a:lnTo>
                    <a:pt x="13" y="670"/>
                  </a:lnTo>
                  <a:lnTo>
                    <a:pt x="20" y="676"/>
                  </a:lnTo>
                  <a:lnTo>
                    <a:pt x="29" y="679"/>
                  </a:lnTo>
                  <a:lnTo>
                    <a:pt x="37" y="681"/>
                  </a:lnTo>
                  <a:lnTo>
                    <a:pt x="350" y="713"/>
                  </a:lnTo>
                  <a:lnTo>
                    <a:pt x="350" y="713"/>
                  </a:lnTo>
                  <a:lnTo>
                    <a:pt x="359" y="713"/>
                  </a:lnTo>
                  <a:lnTo>
                    <a:pt x="366" y="711"/>
                  </a:lnTo>
                  <a:lnTo>
                    <a:pt x="372" y="710"/>
                  </a:lnTo>
                  <a:lnTo>
                    <a:pt x="378" y="706"/>
                  </a:lnTo>
                  <a:lnTo>
                    <a:pt x="384" y="701"/>
                  </a:lnTo>
                  <a:lnTo>
                    <a:pt x="389" y="696"/>
                  </a:lnTo>
                  <a:lnTo>
                    <a:pt x="393" y="689"/>
                  </a:lnTo>
                  <a:lnTo>
                    <a:pt x="395" y="682"/>
                  </a:lnTo>
                  <a:lnTo>
                    <a:pt x="395" y="682"/>
                  </a:lnTo>
                  <a:lnTo>
                    <a:pt x="415" y="701"/>
                  </a:lnTo>
                  <a:lnTo>
                    <a:pt x="437" y="720"/>
                  </a:lnTo>
                  <a:lnTo>
                    <a:pt x="463" y="737"/>
                  </a:lnTo>
                  <a:lnTo>
                    <a:pt x="492" y="750"/>
                  </a:lnTo>
                  <a:lnTo>
                    <a:pt x="492" y="750"/>
                  </a:lnTo>
                  <a:lnTo>
                    <a:pt x="502" y="788"/>
                  </a:lnTo>
                  <a:lnTo>
                    <a:pt x="502" y="788"/>
                  </a:lnTo>
                  <a:lnTo>
                    <a:pt x="514" y="817"/>
                  </a:lnTo>
                  <a:lnTo>
                    <a:pt x="526" y="839"/>
                  </a:lnTo>
                  <a:lnTo>
                    <a:pt x="539" y="859"/>
                  </a:lnTo>
                  <a:lnTo>
                    <a:pt x="555" y="876"/>
                  </a:lnTo>
                  <a:lnTo>
                    <a:pt x="570" y="892"/>
                  </a:lnTo>
                  <a:lnTo>
                    <a:pt x="587" y="902"/>
                  </a:lnTo>
                  <a:lnTo>
                    <a:pt x="604" y="910"/>
                  </a:lnTo>
                  <a:lnTo>
                    <a:pt x="621" y="917"/>
                  </a:lnTo>
                  <a:lnTo>
                    <a:pt x="621" y="917"/>
                  </a:lnTo>
                  <a:lnTo>
                    <a:pt x="624" y="946"/>
                  </a:lnTo>
                  <a:lnTo>
                    <a:pt x="628" y="980"/>
                  </a:lnTo>
                  <a:lnTo>
                    <a:pt x="629" y="1018"/>
                  </a:lnTo>
                  <a:lnTo>
                    <a:pt x="631" y="1058"/>
                  </a:lnTo>
                  <a:lnTo>
                    <a:pt x="631" y="1058"/>
                  </a:lnTo>
                  <a:lnTo>
                    <a:pt x="629" y="1111"/>
                  </a:lnTo>
                  <a:lnTo>
                    <a:pt x="626" y="1169"/>
                  </a:lnTo>
                  <a:lnTo>
                    <a:pt x="619" y="1232"/>
                  </a:lnTo>
                  <a:lnTo>
                    <a:pt x="609" y="1300"/>
                  </a:lnTo>
                  <a:lnTo>
                    <a:pt x="594" y="1373"/>
                  </a:lnTo>
                  <a:lnTo>
                    <a:pt x="575" y="1450"/>
                  </a:lnTo>
                  <a:lnTo>
                    <a:pt x="551" y="1533"/>
                  </a:lnTo>
                  <a:lnTo>
                    <a:pt x="522" y="1620"/>
                  </a:lnTo>
                  <a:lnTo>
                    <a:pt x="522" y="1620"/>
                  </a:lnTo>
                  <a:lnTo>
                    <a:pt x="519" y="1632"/>
                  </a:lnTo>
                  <a:lnTo>
                    <a:pt x="517" y="1644"/>
                  </a:lnTo>
                  <a:lnTo>
                    <a:pt x="515" y="1656"/>
                  </a:lnTo>
                  <a:lnTo>
                    <a:pt x="515" y="1668"/>
                  </a:lnTo>
                  <a:lnTo>
                    <a:pt x="517" y="1678"/>
                  </a:lnTo>
                  <a:lnTo>
                    <a:pt x="519" y="1690"/>
                  </a:lnTo>
                  <a:lnTo>
                    <a:pt x="522" y="1700"/>
                  </a:lnTo>
                  <a:lnTo>
                    <a:pt x="526" y="1712"/>
                  </a:lnTo>
                  <a:lnTo>
                    <a:pt x="532" y="1722"/>
                  </a:lnTo>
                  <a:lnTo>
                    <a:pt x="538" y="1731"/>
                  </a:lnTo>
                  <a:lnTo>
                    <a:pt x="546" y="1739"/>
                  </a:lnTo>
                  <a:lnTo>
                    <a:pt x="553" y="1748"/>
                  </a:lnTo>
                  <a:lnTo>
                    <a:pt x="563" y="1756"/>
                  </a:lnTo>
                  <a:lnTo>
                    <a:pt x="572" y="1763"/>
                  </a:lnTo>
                  <a:lnTo>
                    <a:pt x="582" y="1768"/>
                  </a:lnTo>
                  <a:lnTo>
                    <a:pt x="594" y="1773"/>
                  </a:lnTo>
                  <a:lnTo>
                    <a:pt x="594" y="1773"/>
                  </a:lnTo>
                  <a:lnTo>
                    <a:pt x="614" y="1778"/>
                  </a:lnTo>
                  <a:lnTo>
                    <a:pt x="635" y="1780"/>
                  </a:lnTo>
                  <a:lnTo>
                    <a:pt x="635" y="1780"/>
                  </a:lnTo>
                  <a:lnTo>
                    <a:pt x="652" y="1778"/>
                  </a:lnTo>
                  <a:lnTo>
                    <a:pt x="670" y="1775"/>
                  </a:lnTo>
                  <a:lnTo>
                    <a:pt x="687" y="1768"/>
                  </a:lnTo>
                  <a:lnTo>
                    <a:pt x="703" y="1758"/>
                  </a:lnTo>
                  <a:lnTo>
                    <a:pt x="716" y="1748"/>
                  </a:lnTo>
                  <a:lnTo>
                    <a:pt x="728" y="1734"/>
                  </a:lnTo>
                  <a:lnTo>
                    <a:pt x="738" y="1719"/>
                  </a:lnTo>
                  <a:lnTo>
                    <a:pt x="747" y="1702"/>
                  </a:lnTo>
                  <a:lnTo>
                    <a:pt x="747" y="1702"/>
                  </a:lnTo>
                  <a:lnTo>
                    <a:pt x="764" y="1652"/>
                  </a:lnTo>
                  <a:lnTo>
                    <a:pt x="779" y="1605"/>
                  </a:lnTo>
                  <a:lnTo>
                    <a:pt x="793" y="1557"/>
                  </a:lnTo>
                  <a:lnTo>
                    <a:pt x="806" y="1511"/>
                  </a:lnTo>
                  <a:lnTo>
                    <a:pt x="827" y="1423"/>
                  </a:lnTo>
                  <a:lnTo>
                    <a:pt x="844" y="1341"/>
                  </a:lnTo>
                  <a:lnTo>
                    <a:pt x="856" y="1263"/>
                  </a:lnTo>
                  <a:lnTo>
                    <a:pt x="863" y="1189"/>
                  </a:lnTo>
                  <a:lnTo>
                    <a:pt x="868" y="1121"/>
                  </a:lnTo>
                  <a:lnTo>
                    <a:pt x="869" y="1058"/>
                  </a:lnTo>
                  <a:lnTo>
                    <a:pt x="869" y="1058"/>
                  </a:lnTo>
                  <a:lnTo>
                    <a:pt x="868" y="1011"/>
                  </a:lnTo>
                  <a:lnTo>
                    <a:pt x="866" y="968"/>
                  </a:lnTo>
                  <a:lnTo>
                    <a:pt x="863" y="929"/>
                  </a:lnTo>
                  <a:lnTo>
                    <a:pt x="859" y="893"/>
                  </a:lnTo>
                  <a:lnTo>
                    <a:pt x="859" y="893"/>
                  </a:lnTo>
                  <a:lnTo>
                    <a:pt x="849" y="890"/>
                  </a:lnTo>
                  <a:lnTo>
                    <a:pt x="841" y="885"/>
                  </a:lnTo>
                  <a:lnTo>
                    <a:pt x="841" y="885"/>
                  </a:lnTo>
                  <a:lnTo>
                    <a:pt x="837" y="883"/>
                  </a:lnTo>
                  <a:lnTo>
                    <a:pt x="837" y="883"/>
                  </a:lnTo>
                  <a:close/>
                  <a:moveTo>
                    <a:pt x="429" y="635"/>
                  </a:moveTo>
                  <a:lnTo>
                    <a:pt x="429" y="635"/>
                  </a:lnTo>
                  <a:lnTo>
                    <a:pt x="415" y="619"/>
                  </a:lnTo>
                  <a:lnTo>
                    <a:pt x="403" y="604"/>
                  </a:lnTo>
                  <a:lnTo>
                    <a:pt x="454" y="104"/>
                  </a:lnTo>
                  <a:lnTo>
                    <a:pt x="454" y="104"/>
                  </a:lnTo>
                  <a:lnTo>
                    <a:pt x="490" y="99"/>
                  </a:lnTo>
                  <a:lnTo>
                    <a:pt x="509" y="97"/>
                  </a:lnTo>
                  <a:lnTo>
                    <a:pt x="529" y="97"/>
                  </a:lnTo>
                  <a:lnTo>
                    <a:pt x="529" y="97"/>
                  </a:lnTo>
                  <a:lnTo>
                    <a:pt x="563" y="99"/>
                  </a:lnTo>
                  <a:lnTo>
                    <a:pt x="563" y="99"/>
                  </a:lnTo>
                  <a:lnTo>
                    <a:pt x="548" y="112"/>
                  </a:lnTo>
                  <a:lnTo>
                    <a:pt x="532" y="126"/>
                  </a:lnTo>
                  <a:lnTo>
                    <a:pt x="519" y="143"/>
                  </a:lnTo>
                  <a:lnTo>
                    <a:pt x="507" y="162"/>
                  </a:lnTo>
                  <a:lnTo>
                    <a:pt x="497" y="184"/>
                  </a:lnTo>
                  <a:lnTo>
                    <a:pt x="487" y="206"/>
                  </a:lnTo>
                  <a:lnTo>
                    <a:pt x="478" y="231"/>
                  </a:lnTo>
                  <a:lnTo>
                    <a:pt x="473" y="257"/>
                  </a:lnTo>
                  <a:lnTo>
                    <a:pt x="473" y="257"/>
                  </a:lnTo>
                  <a:lnTo>
                    <a:pt x="464" y="315"/>
                  </a:lnTo>
                  <a:lnTo>
                    <a:pt x="458" y="371"/>
                  </a:lnTo>
                  <a:lnTo>
                    <a:pt x="452" y="422"/>
                  </a:lnTo>
                  <a:lnTo>
                    <a:pt x="452" y="473"/>
                  </a:lnTo>
                  <a:lnTo>
                    <a:pt x="452" y="522"/>
                  </a:lnTo>
                  <a:lnTo>
                    <a:pt x="458" y="572"/>
                  </a:lnTo>
                  <a:lnTo>
                    <a:pt x="464" y="623"/>
                  </a:lnTo>
                  <a:lnTo>
                    <a:pt x="475" y="676"/>
                  </a:lnTo>
                  <a:lnTo>
                    <a:pt x="475" y="676"/>
                  </a:lnTo>
                  <a:lnTo>
                    <a:pt x="449" y="655"/>
                  </a:lnTo>
                  <a:lnTo>
                    <a:pt x="429" y="635"/>
                  </a:lnTo>
                  <a:lnTo>
                    <a:pt x="429" y="635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65"/>
            <p:cNvSpPr>
              <a:spLocks/>
            </p:cNvSpPr>
            <p:nvPr/>
          </p:nvSpPr>
          <p:spPr bwMode="auto">
            <a:xfrm>
              <a:off x="2217738" y="5557838"/>
              <a:ext cx="315912" cy="585788"/>
            </a:xfrm>
            <a:custGeom>
              <a:avLst/>
              <a:gdLst>
                <a:gd name="T0" fmla="*/ 359 w 396"/>
                <a:gd name="T1" fmla="*/ 594 h 737"/>
                <a:gd name="T2" fmla="*/ 299 w 396"/>
                <a:gd name="T3" fmla="*/ 553 h 737"/>
                <a:gd name="T4" fmla="*/ 253 w 396"/>
                <a:gd name="T5" fmla="*/ 509 h 737"/>
                <a:gd name="T6" fmla="*/ 234 w 396"/>
                <a:gd name="T7" fmla="*/ 487 h 737"/>
                <a:gd name="T8" fmla="*/ 204 w 396"/>
                <a:gd name="T9" fmla="*/ 439 h 737"/>
                <a:gd name="T10" fmla="*/ 190 w 396"/>
                <a:gd name="T11" fmla="*/ 413 h 737"/>
                <a:gd name="T12" fmla="*/ 171 w 396"/>
                <a:gd name="T13" fmla="*/ 364 h 737"/>
                <a:gd name="T14" fmla="*/ 160 w 396"/>
                <a:gd name="T15" fmla="*/ 315 h 737"/>
                <a:gd name="T16" fmla="*/ 154 w 396"/>
                <a:gd name="T17" fmla="*/ 267 h 737"/>
                <a:gd name="T18" fmla="*/ 151 w 396"/>
                <a:gd name="T19" fmla="*/ 221 h 737"/>
                <a:gd name="T20" fmla="*/ 154 w 396"/>
                <a:gd name="T21" fmla="*/ 170 h 737"/>
                <a:gd name="T22" fmla="*/ 160 w 396"/>
                <a:gd name="T23" fmla="*/ 129 h 737"/>
                <a:gd name="T24" fmla="*/ 165 w 396"/>
                <a:gd name="T25" fmla="*/ 104 h 737"/>
                <a:gd name="T26" fmla="*/ 166 w 396"/>
                <a:gd name="T27" fmla="*/ 97 h 737"/>
                <a:gd name="T28" fmla="*/ 166 w 396"/>
                <a:gd name="T29" fmla="*/ 97 h 737"/>
                <a:gd name="T30" fmla="*/ 168 w 396"/>
                <a:gd name="T31" fmla="*/ 66 h 737"/>
                <a:gd name="T32" fmla="*/ 160 w 396"/>
                <a:gd name="T33" fmla="*/ 39 h 737"/>
                <a:gd name="T34" fmla="*/ 141 w 396"/>
                <a:gd name="T35" fmla="*/ 15 h 737"/>
                <a:gd name="T36" fmla="*/ 114 w 396"/>
                <a:gd name="T37" fmla="*/ 2 h 737"/>
                <a:gd name="T38" fmla="*/ 98 w 396"/>
                <a:gd name="T39" fmla="*/ 0 h 737"/>
                <a:gd name="T40" fmla="*/ 69 w 396"/>
                <a:gd name="T41" fmla="*/ 3 h 737"/>
                <a:gd name="T42" fmla="*/ 44 w 396"/>
                <a:gd name="T43" fmla="*/ 17 h 737"/>
                <a:gd name="T44" fmla="*/ 25 w 396"/>
                <a:gd name="T45" fmla="*/ 41 h 737"/>
                <a:gd name="T46" fmla="*/ 20 w 396"/>
                <a:gd name="T47" fmla="*/ 54 h 737"/>
                <a:gd name="T48" fmla="*/ 10 w 396"/>
                <a:gd name="T49" fmla="*/ 104 h 737"/>
                <a:gd name="T50" fmla="*/ 3 w 396"/>
                <a:gd name="T51" fmla="*/ 156 h 737"/>
                <a:gd name="T52" fmla="*/ 0 w 396"/>
                <a:gd name="T53" fmla="*/ 221 h 737"/>
                <a:gd name="T54" fmla="*/ 0 w 396"/>
                <a:gd name="T55" fmla="*/ 250 h 737"/>
                <a:gd name="T56" fmla="*/ 5 w 396"/>
                <a:gd name="T57" fmla="*/ 311 h 737"/>
                <a:gd name="T58" fmla="*/ 17 w 396"/>
                <a:gd name="T59" fmla="*/ 376 h 737"/>
                <a:gd name="T60" fmla="*/ 37 w 396"/>
                <a:gd name="T61" fmla="*/ 442 h 737"/>
                <a:gd name="T62" fmla="*/ 52 w 396"/>
                <a:gd name="T63" fmla="*/ 478 h 737"/>
                <a:gd name="T64" fmla="*/ 90 w 396"/>
                <a:gd name="T65" fmla="*/ 548 h 737"/>
                <a:gd name="T66" fmla="*/ 107 w 396"/>
                <a:gd name="T67" fmla="*/ 572 h 737"/>
                <a:gd name="T68" fmla="*/ 146 w 396"/>
                <a:gd name="T69" fmla="*/ 619 h 737"/>
                <a:gd name="T70" fmla="*/ 194 w 396"/>
                <a:gd name="T71" fmla="*/ 664 h 737"/>
                <a:gd name="T72" fmla="*/ 248 w 396"/>
                <a:gd name="T73" fmla="*/ 704 h 737"/>
                <a:gd name="T74" fmla="*/ 279 w 396"/>
                <a:gd name="T75" fmla="*/ 725 h 737"/>
                <a:gd name="T76" fmla="*/ 282 w 396"/>
                <a:gd name="T77" fmla="*/ 727 h 737"/>
                <a:gd name="T78" fmla="*/ 289 w 396"/>
                <a:gd name="T79" fmla="*/ 728 h 737"/>
                <a:gd name="T80" fmla="*/ 321 w 396"/>
                <a:gd name="T81" fmla="*/ 737 h 737"/>
                <a:gd name="T82" fmla="*/ 330 w 396"/>
                <a:gd name="T83" fmla="*/ 735 h 737"/>
                <a:gd name="T84" fmla="*/ 350 w 396"/>
                <a:gd name="T85" fmla="*/ 732 h 737"/>
                <a:gd name="T86" fmla="*/ 367 w 396"/>
                <a:gd name="T87" fmla="*/ 721 h 737"/>
                <a:gd name="T88" fmla="*/ 381 w 396"/>
                <a:gd name="T89" fmla="*/ 708 h 737"/>
                <a:gd name="T90" fmla="*/ 388 w 396"/>
                <a:gd name="T91" fmla="*/ 698 h 737"/>
                <a:gd name="T92" fmla="*/ 396 w 396"/>
                <a:gd name="T93" fmla="*/ 670 h 737"/>
                <a:gd name="T94" fmla="*/ 394 w 396"/>
                <a:gd name="T95" fmla="*/ 640 h 737"/>
                <a:gd name="T96" fmla="*/ 381 w 396"/>
                <a:gd name="T97" fmla="*/ 614 h 737"/>
                <a:gd name="T98" fmla="*/ 359 w 396"/>
                <a:gd name="T99" fmla="*/ 594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6" h="737">
                  <a:moveTo>
                    <a:pt x="359" y="594"/>
                  </a:moveTo>
                  <a:lnTo>
                    <a:pt x="359" y="594"/>
                  </a:lnTo>
                  <a:lnTo>
                    <a:pt x="328" y="575"/>
                  </a:lnTo>
                  <a:lnTo>
                    <a:pt x="299" y="553"/>
                  </a:lnTo>
                  <a:lnTo>
                    <a:pt x="275" y="533"/>
                  </a:lnTo>
                  <a:lnTo>
                    <a:pt x="253" y="509"/>
                  </a:lnTo>
                  <a:lnTo>
                    <a:pt x="253" y="509"/>
                  </a:lnTo>
                  <a:lnTo>
                    <a:pt x="234" y="487"/>
                  </a:lnTo>
                  <a:lnTo>
                    <a:pt x="217" y="463"/>
                  </a:lnTo>
                  <a:lnTo>
                    <a:pt x="204" y="439"/>
                  </a:lnTo>
                  <a:lnTo>
                    <a:pt x="190" y="413"/>
                  </a:lnTo>
                  <a:lnTo>
                    <a:pt x="190" y="413"/>
                  </a:lnTo>
                  <a:lnTo>
                    <a:pt x="180" y="390"/>
                  </a:lnTo>
                  <a:lnTo>
                    <a:pt x="171" y="364"/>
                  </a:lnTo>
                  <a:lnTo>
                    <a:pt x="165" y="340"/>
                  </a:lnTo>
                  <a:lnTo>
                    <a:pt x="160" y="315"/>
                  </a:lnTo>
                  <a:lnTo>
                    <a:pt x="156" y="291"/>
                  </a:lnTo>
                  <a:lnTo>
                    <a:pt x="154" y="267"/>
                  </a:lnTo>
                  <a:lnTo>
                    <a:pt x="151" y="221"/>
                  </a:lnTo>
                  <a:lnTo>
                    <a:pt x="151" y="221"/>
                  </a:lnTo>
                  <a:lnTo>
                    <a:pt x="153" y="194"/>
                  </a:lnTo>
                  <a:lnTo>
                    <a:pt x="154" y="170"/>
                  </a:lnTo>
                  <a:lnTo>
                    <a:pt x="160" y="129"/>
                  </a:lnTo>
                  <a:lnTo>
                    <a:pt x="160" y="129"/>
                  </a:lnTo>
                  <a:lnTo>
                    <a:pt x="165" y="104"/>
                  </a:lnTo>
                  <a:lnTo>
                    <a:pt x="165" y="104"/>
                  </a:lnTo>
                  <a:lnTo>
                    <a:pt x="166" y="97"/>
                  </a:lnTo>
                  <a:lnTo>
                    <a:pt x="166" y="97"/>
                  </a:lnTo>
                  <a:lnTo>
                    <a:pt x="166" y="97"/>
                  </a:lnTo>
                  <a:lnTo>
                    <a:pt x="166" y="97"/>
                  </a:lnTo>
                  <a:lnTo>
                    <a:pt x="168" y="82"/>
                  </a:lnTo>
                  <a:lnTo>
                    <a:pt x="168" y="66"/>
                  </a:lnTo>
                  <a:lnTo>
                    <a:pt x="165" y="51"/>
                  </a:lnTo>
                  <a:lnTo>
                    <a:pt x="160" y="39"/>
                  </a:lnTo>
                  <a:lnTo>
                    <a:pt x="151" y="25"/>
                  </a:lnTo>
                  <a:lnTo>
                    <a:pt x="141" y="15"/>
                  </a:lnTo>
                  <a:lnTo>
                    <a:pt x="127" y="8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98" y="0"/>
                  </a:lnTo>
                  <a:lnTo>
                    <a:pt x="83" y="0"/>
                  </a:lnTo>
                  <a:lnTo>
                    <a:pt x="69" y="3"/>
                  </a:lnTo>
                  <a:lnTo>
                    <a:pt x="56" y="8"/>
                  </a:lnTo>
                  <a:lnTo>
                    <a:pt x="44" y="17"/>
                  </a:lnTo>
                  <a:lnTo>
                    <a:pt x="34" y="27"/>
                  </a:lnTo>
                  <a:lnTo>
                    <a:pt x="25" y="41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17" y="70"/>
                  </a:lnTo>
                  <a:lnTo>
                    <a:pt x="10" y="104"/>
                  </a:lnTo>
                  <a:lnTo>
                    <a:pt x="5" y="128"/>
                  </a:lnTo>
                  <a:lnTo>
                    <a:pt x="3" y="156"/>
                  </a:lnTo>
                  <a:lnTo>
                    <a:pt x="0" y="187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0" y="250"/>
                  </a:lnTo>
                  <a:lnTo>
                    <a:pt x="1" y="279"/>
                  </a:lnTo>
                  <a:lnTo>
                    <a:pt x="5" y="311"/>
                  </a:lnTo>
                  <a:lnTo>
                    <a:pt x="10" y="342"/>
                  </a:lnTo>
                  <a:lnTo>
                    <a:pt x="17" y="376"/>
                  </a:lnTo>
                  <a:lnTo>
                    <a:pt x="27" y="408"/>
                  </a:lnTo>
                  <a:lnTo>
                    <a:pt x="37" y="442"/>
                  </a:lnTo>
                  <a:lnTo>
                    <a:pt x="52" y="478"/>
                  </a:lnTo>
                  <a:lnTo>
                    <a:pt x="52" y="478"/>
                  </a:lnTo>
                  <a:lnTo>
                    <a:pt x="69" y="512"/>
                  </a:lnTo>
                  <a:lnTo>
                    <a:pt x="90" y="548"/>
                  </a:lnTo>
                  <a:lnTo>
                    <a:pt x="90" y="548"/>
                  </a:lnTo>
                  <a:lnTo>
                    <a:pt x="107" y="572"/>
                  </a:lnTo>
                  <a:lnTo>
                    <a:pt x="125" y="596"/>
                  </a:lnTo>
                  <a:lnTo>
                    <a:pt x="146" y="619"/>
                  </a:lnTo>
                  <a:lnTo>
                    <a:pt x="170" y="641"/>
                  </a:lnTo>
                  <a:lnTo>
                    <a:pt x="194" y="664"/>
                  </a:lnTo>
                  <a:lnTo>
                    <a:pt x="221" y="686"/>
                  </a:lnTo>
                  <a:lnTo>
                    <a:pt x="248" y="704"/>
                  </a:lnTo>
                  <a:lnTo>
                    <a:pt x="279" y="725"/>
                  </a:lnTo>
                  <a:lnTo>
                    <a:pt x="279" y="725"/>
                  </a:lnTo>
                  <a:lnTo>
                    <a:pt x="282" y="727"/>
                  </a:lnTo>
                  <a:lnTo>
                    <a:pt x="282" y="727"/>
                  </a:lnTo>
                  <a:lnTo>
                    <a:pt x="289" y="728"/>
                  </a:lnTo>
                  <a:lnTo>
                    <a:pt x="289" y="728"/>
                  </a:lnTo>
                  <a:lnTo>
                    <a:pt x="304" y="735"/>
                  </a:lnTo>
                  <a:lnTo>
                    <a:pt x="321" y="737"/>
                  </a:lnTo>
                  <a:lnTo>
                    <a:pt x="321" y="737"/>
                  </a:lnTo>
                  <a:lnTo>
                    <a:pt x="330" y="735"/>
                  </a:lnTo>
                  <a:lnTo>
                    <a:pt x="340" y="733"/>
                  </a:lnTo>
                  <a:lnTo>
                    <a:pt x="350" y="732"/>
                  </a:lnTo>
                  <a:lnTo>
                    <a:pt x="359" y="727"/>
                  </a:lnTo>
                  <a:lnTo>
                    <a:pt x="367" y="721"/>
                  </a:lnTo>
                  <a:lnTo>
                    <a:pt x="374" y="715"/>
                  </a:lnTo>
                  <a:lnTo>
                    <a:pt x="381" y="708"/>
                  </a:lnTo>
                  <a:lnTo>
                    <a:pt x="388" y="698"/>
                  </a:lnTo>
                  <a:lnTo>
                    <a:pt x="388" y="698"/>
                  </a:lnTo>
                  <a:lnTo>
                    <a:pt x="393" y="684"/>
                  </a:lnTo>
                  <a:lnTo>
                    <a:pt x="396" y="670"/>
                  </a:lnTo>
                  <a:lnTo>
                    <a:pt x="396" y="655"/>
                  </a:lnTo>
                  <a:lnTo>
                    <a:pt x="394" y="640"/>
                  </a:lnTo>
                  <a:lnTo>
                    <a:pt x="389" y="626"/>
                  </a:lnTo>
                  <a:lnTo>
                    <a:pt x="381" y="614"/>
                  </a:lnTo>
                  <a:lnTo>
                    <a:pt x="372" y="604"/>
                  </a:lnTo>
                  <a:lnTo>
                    <a:pt x="359" y="594"/>
                  </a:lnTo>
                  <a:lnTo>
                    <a:pt x="359" y="594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7456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22A7-F769-4AFF-B2CC-DAFAA6BFAAE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01341" y="5092588"/>
            <a:ext cx="551167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84CC41-8AEA-436C-8AD5-56EE5061ADCD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10801339" y="0"/>
            <a:ext cx="1390663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10801339" y="417624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多元入學</a:t>
            </a:r>
            <a:endParaRPr lang="en-US" altLang="zh-TW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管道</a:t>
            </a:r>
            <a:endParaRPr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10801339" y="1971333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個人申請</a:t>
            </a:r>
            <a:endParaRPr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10801339" y="3531959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警大、警專</a:t>
            </a:r>
            <a:endParaRPr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/>
          <p:cNvSpPr/>
          <p:nvPr userDrawn="1"/>
        </p:nvSpPr>
        <p:spPr>
          <a:xfrm>
            <a:off x="10801339" y="4309259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科技校院日間四年制</a:t>
            </a:r>
            <a:endParaRPr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/>
          <p:cNvSpPr/>
          <p:nvPr userDrawn="1"/>
        </p:nvSpPr>
        <p:spPr>
          <a:xfrm>
            <a:off x="10801339" y="5087471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特殊選才</a:t>
            </a:r>
            <a:endParaRPr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矩形 23"/>
          <p:cNvSpPr/>
          <p:nvPr userDrawn="1"/>
        </p:nvSpPr>
        <p:spPr>
          <a:xfrm>
            <a:off x="10801339" y="5876803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endParaRPr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10801339" y="1204905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繁星推薦</a:t>
            </a:r>
            <a:endParaRPr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10801339" y="2748187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考試入學</a:t>
            </a:r>
            <a:endParaRPr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1484313" y="685801"/>
            <a:ext cx="9308852" cy="1191986"/>
          </a:xfrm>
        </p:spPr>
        <p:txBody>
          <a:bodyPr/>
          <a:lstStyle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1484311" y="2098223"/>
            <a:ext cx="9308853" cy="3692979"/>
          </a:xfrm>
        </p:spPr>
        <p:txBody>
          <a:bodyPr anchor="t"/>
          <a:lstStyle>
            <a:lvl1pPr>
              <a:defRPr sz="2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</p:txBody>
      </p:sp>
      <p:grpSp>
        <p:nvGrpSpPr>
          <p:cNvPr id="54" name="组合 229"/>
          <p:cNvGrpSpPr/>
          <p:nvPr userDrawn="1"/>
        </p:nvGrpSpPr>
        <p:grpSpPr>
          <a:xfrm>
            <a:off x="1169619" y="5622429"/>
            <a:ext cx="928816" cy="1101876"/>
            <a:chOff x="3527425" y="323850"/>
            <a:chExt cx="1601787" cy="1900238"/>
          </a:xfrm>
        </p:grpSpPr>
        <p:sp>
          <p:nvSpPr>
            <p:cNvPr id="55" name="Freeform 39"/>
            <p:cNvSpPr>
              <a:spLocks/>
            </p:cNvSpPr>
            <p:nvPr/>
          </p:nvSpPr>
          <p:spPr bwMode="auto">
            <a:xfrm>
              <a:off x="4962525" y="1614488"/>
              <a:ext cx="39687" cy="609600"/>
            </a:xfrm>
            <a:custGeom>
              <a:avLst/>
              <a:gdLst>
                <a:gd name="T0" fmla="*/ 0 w 50"/>
                <a:gd name="T1" fmla="*/ 742 h 767"/>
                <a:gd name="T2" fmla="*/ 0 w 50"/>
                <a:gd name="T3" fmla="*/ 742 h 767"/>
                <a:gd name="T4" fmla="*/ 0 w 50"/>
                <a:gd name="T5" fmla="*/ 747 h 767"/>
                <a:gd name="T6" fmla="*/ 2 w 50"/>
                <a:gd name="T7" fmla="*/ 752 h 767"/>
                <a:gd name="T8" fmla="*/ 7 w 50"/>
                <a:gd name="T9" fmla="*/ 758 h 767"/>
                <a:gd name="T10" fmla="*/ 15 w 50"/>
                <a:gd name="T11" fmla="*/ 765 h 767"/>
                <a:gd name="T12" fmla="*/ 20 w 50"/>
                <a:gd name="T13" fmla="*/ 765 h 767"/>
                <a:gd name="T14" fmla="*/ 25 w 50"/>
                <a:gd name="T15" fmla="*/ 767 h 767"/>
                <a:gd name="T16" fmla="*/ 25 w 50"/>
                <a:gd name="T17" fmla="*/ 767 h 767"/>
                <a:gd name="T18" fmla="*/ 30 w 50"/>
                <a:gd name="T19" fmla="*/ 765 h 767"/>
                <a:gd name="T20" fmla="*/ 35 w 50"/>
                <a:gd name="T21" fmla="*/ 765 h 767"/>
                <a:gd name="T22" fmla="*/ 41 w 50"/>
                <a:gd name="T23" fmla="*/ 758 h 767"/>
                <a:gd name="T24" fmla="*/ 46 w 50"/>
                <a:gd name="T25" fmla="*/ 752 h 767"/>
                <a:gd name="T26" fmla="*/ 48 w 50"/>
                <a:gd name="T27" fmla="*/ 747 h 767"/>
                <a:gd name="T28" fmla="*/ 50 w 50"/>
                <a:gd name="T29" fmla="*/ 742 h 767"/>
                <a:gd name="T30" fmla="*/ 50 w 50"/>
                <a:gd name="T31" fmla="*/ 742 h 767"/>
                <a:gd name="T32" fmla="*/ 50 w 50"/>
                <a:gd name="T33" fmla="*/ 0 h 767"/>
                <a:gd name="T34" fmla="*/ 0 w 50"/>
                <a:gd name="T35" fmla="*/ 0 h 767"/>
                <a:gd name="T36" fmla="*/ 0 w 50"/>
                <a:gd name="T37" fmla="*/ 0 h 767"/>
                <a:gd name="T38" fmla="*/ 0 w 50"/>
                <a:gd name="T39" fmla="*/ 742 h 767"/>
                <a:gd name="T40" fmla="*/ 0 w 50"/>
                <a:gd name="T41" fmla="*/ 742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67">
                  <a:moveTo>
                    <a:pt x="0" y="742"/>
                  </a:moveTo>
                  <a:lnTo>
                    <a:pt x="0" y="742"/>
                  </a:lnTo>
                  <a:lnTo>
                    <a:pt x="0" y="747"/>
                  </a:lnTo>
                  <a:lnTo>
                    <a:pt x="2" y="752"/>
                  </a:lnTo>
                  <a:lnTo>
                    <a:pt x="7" y="758"/>
                  </a:lnTo>
                  <a:lnTo>
                    <a:pt x="15" y="765"/>
                  </a:lnTo>
                  <a:lnTo>
                    <a:pt x="20" y="765"/>
                  </a:lnTo>
                  <a:lnTo>
                    <a:pt x="25" y="767"/>
                  </a:lnTo>
                  <a:lnTo>
                    <a:pt x="25" y="767"/>
                  </a:lnTo>
                  <a:lnTo>
                    <a:pt x="30" y="765"/>
                  </a:lnTo>
                  <a:lnTo>
                    <a:pt x="35" y="765"/>
                  </a:lnTo>
                  <a:lnTo>
                    <a:pt x="41" y="758"/>
                  </a:lnTo>
                  <a:lnTo>
                    <a:pt x="46" y="752"/>
                  </a:lnTo>
                  <a:lnTo>
                    <a:pt x="48" y="747"/>
                  </a:lnTo>
                  <a:lnTo>
                    <a:pt x="50" y="742"/>
                  </a:lnTo>
                  <a:lnTo>
                    <a:pt x="50" y="742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42"/>
                  </a:lnTo>
                  <a:lnTo>
                    <a:pt x="0" y="74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40"/>
            <p:cNvSpPr>
              <a:spLocks/>
            </p:cNvSpPr>
            <p:nvPr/>
          </p:nvSpPr>
          <p:spPr bwMode="auto">
            <a:xfrm>
              <a:off x="3656013" y="1614488"/>
              <a:ext cx="38100" cy="609600"/>
            </a:xfrm>
            <a:custGeom>
              <a:avLst/>
              <a:gdLst>
                <a:gd name="T0" fmla="*/ 0 w 50"/>
                <a:gd name="T1" fmla="*/ 742 h 767"/>
                <a:gd name="T2" fmla="*/ 0 w 50"/>
                <a:gd name="T3" fmla="*/ 742 h 767"/>
                <a:gd name="T4" fmla="*/ 2 w 50"/>
                <a:gd name="T5" fmla="*/ 747 h 767"/>
                <a:gd name="T6" fmla="*/ 2 w 50"/>
                <a:gd name="T7" fmla="*/ 752 h 767"/>
                <a:gd name="T8" fmla="*/ 9 w 50"/>
                <a:gd name="T9" fmla="*/ 758 h 767"/>
                <a:gd name="T10" fmla="*/ 15 w 50"/>
                <a:gd name="T11" fmla="*/ 765 h 767"/>
                <a:gd name="T12" fmla="*/ 20 w 50"/>
                <a:gd name="T13" fmla="*/ 765 h 767"/>
                <a:gd name="T14" fmla="*/ 25 w 50"/>
                <a:gd name="T15" fmla="*/ 767 h 767"/>
                <a:gd name="T16" fmla="*/ 25 w 50"/>
                <a:gd name="T17" fmla="*/ 767 h 767"/>
                <a:gd name="T18" fmla="*/ 30 w 50"/>
                <a:gd name="T19" fmla="*/ 765 h 767"/>
                <a:gd name="T20" fmla="*/ 35 w 50"/>
                <a:gd name="T21" fmla="*/ 765 h 767"/>
                <a:gd name="T22" fmla="*/ 42 w 50"/>
                <a:gd name="T23" fmla="*/ 758 h 767"/>
                <a:gd name="T24" fmla="*/ 48 w 50"/>
                <a:gd name="T25" fmla="*/ 752 h 767"/>
                <a:gd name="T26" fmla="*/ 50 w 50"/>
                <a:gd name="T27" fmla="*/ 747 h 767"/>
                <a:gd name="T28" fmla="*/ 50 w 50"/>
                <a:gd name="T29" fmla="*/ 742 h 767"/>
                <a:gd name="T30" fmla="*/ 50 w 50"/>
                <a:gd name="T31" fmla="*/ 742 h 767"/>
                <a:gd name="T32" fmla="*/ 50 w 50"/>
                <a:gd name="T33" fmla="*/ 0 h 767"/>
                <a:gd name="T34" fmla="*/ 0 w 50"/>
                <a:gd name="T35" fmla="*/ 0 h 767"/>
                <a:gd name="T36" fmla="*/ 0 w 50"/>
                <a:gd name="T37" fmla="*/ 0 h 767"/>
                <a:gd name="T38" fmla="*/ 0 w 50"/>
                <a:gd name="T39" fmla="*/ 742 h 767"/>
                <a:gd name="T40" fmla="*/ 0 w 50"/>
                <a:gd name="T41" fmla="*/ 742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67">
                  <a:moveTo>
                    <a:pt x="0" y="742"/>
                  </a:moveTo>
                  <a:lnTo>
                    <a:pt x="0" y="742"/>
                  </a:lnTo>
                  <a:lnTo>
                    <a:pt x="2" y="747"/>
                  </a:lnTo>
                  <a:lnTo>
                    <a:pt x="2" y="752"/>
                  </a:lnTo>
                  <a:lnTo>
                    <a:pt x="9" y="758"/>
                  </a:lnTo>
                  <a:lnTo>
                    <a:pt x="15" y="765"/>
                  </a:lnTo>
                  <a:lnTo>
                    <a:pt x="20" y="765"/>
                  </a:lnTo>
                  <a:lnTo>
                    <a:pt x="25" y="767"/>
                  </a:lnTo>
                  <a:lnTo>
                    <a:pt x="25" y="767"/>
                  </a:lnTo>
                  <a:lnTo>
                    <a:pt x="30" y="765"/>
                  </a:lnTo>
                  <a:lnTo>
                    <a:pt x="35" y="765"/>
                  </a:lnTo>
                  <a:lnTo>
                    <a:pt x="42" y="758"/>
                  </a:lnTo>
                  <a:lnTo>
                    <a:pt x="48" y="752"/>
                  </a:lnTo>
                  <a:lnTo>
                    <a:pt x="50" y="747"/>
                  </a:lnTo>
                  <a:lnTo>
                    <a:pt x="50" y="742"/>
                  </a:lnTo>
                  <a:lnTo>
                    <a:pt x="50" y="742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42"/>
                  </a:lnTo>
                  <a:lnTo>
                    <a:pt x="0" y="74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1"/>
            <p:cNvSpPr>
              <a:spLocks/>
            </p:cNvSpPr>
            <p:nvPr/>
          </p:nvSpPr>
          <p:spPr bwMode="auto">
            <a:xfrm>
              <a:off x="4038600" y="1836738"/>
              <a:ext cx="31750" cy="387350"/>
            </a:xfrm>
            <a:custGeom>
              <a:avLst/>
              <a:gdLst>
                <a:gd name="T0" fmla="*/ 0 w 42"/>
                <a:gd name="T1" fmla="*/ 467 h 489"/>
                <a:gd name="T2" fmla="*/ 0 w 42"/>
                <a:gd name="T3" fmla="*/ 467 h 489"/>
                <a:gd name="T4" fmla="*/ 2 w 42"/>
                <a:gd name="T5" fmla="*/ 475 h 489"/>
                <a:gd name="T6" fmla="*/ 7 w 42"/>
                <a:gd name="T7" fmla="*/ 482 h 489"/>
                <a:gd name="T8" fmla="*/ 13 w 42"/>
                <a:gd name="T9" fmla="*/ 487 h 489"/>
                <a:gd name="T10" fmla="*/ 22 w 42"/>
                <a:gd name="T11" fmla="*/ 489 h 489"/>
                <a:gd name="T12" fmla="*/ 22 w 42"/>
                <a:gd name="T13" fmla="*/ 489 h 489"/>
                <a:gd name="T14" fmla="*/ 28 w 42"/>
                <a:gd name="T15" fmla="*/ 487 h 489"/>
                <a:gd name="T16" fmla="*/ 35 w 42"/>
                <a:gd name="T17" fmla="*/ 482 h 489"/>
                <a:gd name="T18" fmla="*/ 40 w 42"/>
                <a:gd name="T19" fmla="*/ 475 h 489"/>
                <a:gd name="T20" fmla="*/ 42 w 42"/>
                <a:gd name="T21" fmla="*/ 467 h 489"/>
                <a:gd name="T22" fmla="*/ 42 w 42"/>
                <a:gd name="T23" fmla="*/ 0 h 489"/>
                <a:gd name="T24" fmla="*/ 0 w 42"/>
                <a:gd name="T25" fmla="*/ 0 h 489"/>
                <a:gd name="T26" fmla="*/ 0 w 42"/>
                <a:gd name="T27" fmla="*/ 467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" h="489">
                  <a:moveTo>
                    <a:pt x="0" y="467"/>
                  </a:moveTo>
                  <a:lnTo>
                    <a:pt x="0" y="467"/>
                  </a:lnTo>
                  <a:lnTo>
                    <a:pt x="2" y="475"/>
                  </a:lnTo>
                  <a:lnTo>
                    <a:pt x="7" y="482"/>
                  </a:lnTo>
                  <a:lnTo>
                    <a:pt x="13" y="487"/>
                  </a:lnTo>
                  <a:lnTo>
                    <a:pt x="22" y="489"/>
                  </a:lnTo>
                  <a:lnTo>
                    <a:pt x="22" y="489"/>
                  </a:lnTo>
                  <a:lnTo>
                    <a:pt x="28" y="487"/>
                  </a:lnTo>
                  <a:lnTo>
                    <a:pt x="35" y="482"/>
                  </a:lnTo>
                  <a:lnTo>
                    <a:pt x="40" y="475"/>
                  </a:lnTo>
                  <a:lnTo>
                    <a:pt x="42" y="467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42"/>
            <p:cNvSpPr>
              <a:spLocks/>
            </p:cNvSpPr>
            <p:nvPr/>
          </p:nvSpPr>
          <p:spPr bwMode="auto">
            <a:xfrm>
              <a:off x="4084638" y="323850"/>
              <a:ext cx="442912" cy="647700"/>
            </a:xfrm>
            <a:custGeom>
              <a:avLst/>
              <a:gdLst>
                <a:gd name="T0" fmla="*/ 280 w 560"/>
                <a:gd name="T1" fmla="*/ 817 h 817"/>
                <a:gd name="T2" fmla="*/ 336 w 560"/>
                <a:gd name="T3" fmla="*/ 812 h 817"/>
                <a:gd name="T4" fmla="*/ 388 w 560"/>
                <a:gd name="T5" fmla="*/ 795 h 817"/>
                <a:gd name="T6" fmla="*/ 436 w 560"/>
                <a:gd name="T7" fmla="*/ 769 h 817"/>
                <a:gd name="T8" fmla="*/ 477 w 560"/>
                <a:gd name="T9" fmla="*/ 736 h 817"/>
                <a:gd name="T10" fmla="*/ 512 w 560"/>
                <a:gd name="T11" fmla="*/ 694 h 817"/>
                <a:gd name="T12" fmla="*/ 537 w 560"/>
                <a:gd name="T13" fmla="*/ 646 h 817"/>
                <a:gd name="T14" fmla="*/ 553 w 560"/>
                <a:gd name="T15" fmla="*/ 593 h 817"/>
                <a:gd name="T16" fmla="*/ 560 w 560"/>
                <a:gd name="T17" fmla="*/ 537 h 817"/>
                <a:gd name="T18" fmla="*/ 558 w 560"/>
                <a:gd name="T19" fmla="*/ 510 h 817"/>
                <a:gd name="T20" fmla="*/ 548 w 560"/>
                <a:gd name="T21" fmla="*/ 459 h 817"/>
                <a:gd name="T22" fmla="*/ 528 w 560"/>
                <a:gd name="T23" fmla="*/ 411 h 817"/>
                <a:gd name="T24" fmla="*/ 502 w 560"/>
                <a:gd name="T25" fmla="*/ 368 h 817"/>
                <a:gd name="T26" fmla="*/ 467 w 560"/>
                <a:gd name="T27" fmla="*/ 330 h 817"/>
                <a:gd name="T28" fmla="*/ 427 w 560"/>
                <a:gd name="T29" fmla="*/ 300 h 817"/>
                <a:gd name="T30" fmla="*/ 381 w 560"/>
                <a:gd name="T31" fmla="*/ 277 h 817"/>
                <a:gd name="T32" fmla="*/ 331 w 560"/>
                <a:gd name="T33" fmla="*/ 262 h 817"/>
                <a:gd name="T34" fmla="*/ 305 w 560"/>
                <a:gd name="T35" fmla="*/ 259 h 817"/>
                <a:gd name="T36" fmla="*/ 311 w 560"/>
                <a:gd name="T37" fmla="*/ 217 h 817"/>
                <a:gd name="T38" fmla="*/ 328 w 560"/>
                <a:gd name="T39" fmla="*/ 184 h 817"/>
                <a:gd name="T40" fmla="*/ 346 w 560"/>
                <a:gd name="T41" fmla="*/ 158 h 817"/>
                <a:gd name="T42" fmla="*/ 366 w 560"/>
                <a:gd name="T43" fmla="*/ 136 h 817"/>
                <a:gd name="T44" fmla="*/ 394 w 560"/>
                <a:gd name="T45" fmla="*/ 115 h 817"/>
                <a:gd name="T46" fmla="*/ 424 w 560"/>
                <a:gd name="T47" fmla="*/ 98 h 817"/>
                <a:gd name="T48" fmla="*/ 455 w 560"/>
                <a:gd name="T49" fmla="*/ 90 h 817"/>
                <a:gd name="T50" fmla="*/ 489 w 560"/>
                <a:gd name="T51" fmla="*/ 88 h 817"/>
                <a:gd name="T52" fmla="*/ 472 w 560"/>
                <a:gd name="T53" fmla="*/ 72 h 817"/>
                <a:gd name="T54" fmla="*/ 439 w 560"/>
                <a:gd name="T55" fmla="*/ 43 h 817"/>
                <a:gd name="T56" fmla="*/ 402 w 560"/>
                <a:gd name="T57" fmla="*/ 22 h 817"/>
                <a:gd name="T58" fmla="*/ 364 w 560"/>
                <a:gd name="T59" fmla="*/ 7 h 817"/>
                <a:gd name="T60" fmla="*/ 326 w 560"/>
                <a:gd name="T61" fmla="*/ 0 h 817"/>
                <a:gd name="T62" fmla="*/ 290 w 560"/>
                <a:gd name="T63" fmla="*/ 5 h 817"/>
                <a:gd name="T64" fmla="*/ 257 w 560"/>
                <a:gd name="T65" fmla="*/ 20 h 817"/>
                <a:gd name="T66" fmla="*/ 229 w 560"/>
                <a:gd name="T67" fmla="*/ 47 h 817"/>
                <a:gd name="T68" fmla="*/ 215 w 560"/>
                <a:gd name="T69" fmla="*/ 67 h 817"/>
                <a:gd name="T70" fmla="*/ 205 w 560"/>
                <a:gd name="T71" fmla="*/ 95 h 817"/>
                <a:gd name="T72" fmla="*/ 202 w 560"/>
                <a:gd name="T73" fmla="*/ 121 h 817"/>
                <a:gd name="T74" fmla="*/ 204 w 560"/>
                <a:gd name="T75" fmla="*/ 148 h 817"/>
                <a:gd name="T76" fmla="*/ 210 w 560"/>
                <a:gd name="T77" fmla="*/ 174 h 817"/>
                <a:gd name="T78" fmla="*/ 235 w 560"/>
                <a:gd name="T79" fmla="*/ 221 h 817"/>
                <a:gd name="T80" fmla="*/ 265 w 560"/>
                <a:gd name="T81" fmla="*/ 259 h 817"/>
                <a:gd name="T82" fmla="*/ 239 w 560"/>
                <a:gd name="T83" fmla="*/ 260 h 817"/>
                <a:gd name="T84" fmla="*/ 186 w 560"/>
                <a:gd name="T85" fmla="*/ 274 h 817"/>
                <a:gd name="T86" fmla="*/ 139 w 560"/>
                <a:gd name="T87" fmla="*/ 297 h 817"/>
                <a:gd name="T88" fmla="*/ 96 w 560"/>
                <a:gd name="T89" fmla="*/ 327 h 817"/>
                <a:gd name="T90" fmla="*/ 60 w 560"/>
                <a:gd name="T91" fmla="*/ 365 h 817"/>
                <a:gd name="T92" fmla="*/ 32 w 560"/>
                <a:gd name="T93" fmla="*/ 408 h 817"/>
                <a:gd name="T94" fmla="*/ 12 w 560"/>
                <a:gd name="T95" fmla="*/ 457 h 817"/>
                <a:gd name="T96" fmla="*/ 2 w 560"/>
                <a:gd name="T97" fmla="*/ 510 h 817"/>
                <a:gd name="T98" fmla="*/ 0 w 560"/>
                <a:gd name="T99" fmla="*/ 537 h 817"/>
                <a:gd name="T100" fmla="*/ 5 w 560"/>
                <a:gd name="T101" fmla="*/ 593 h 817"/>
                <a:gd name="T102" fmla="*/ 22 w 560"/>
                <a:gd name="T103" fmla="*/ 646 h 817"/>
                <a:gd name="T104" fmla="*/ 48 w 560"/>
                <a:gd name="T105" fmla="*/ 694 h 817"/>
                <a:gd name="T106" fmla="*/ 81 w 560"/>
                <a:gd name="T107" fmla="*/ 736 h 817"/>
                <a:gd name="T108" fmla="*/ 123 w 560"/>
                <a:gd name="T109" fmla="*/ 769 h 817"/>
                <a:gd name="T110" fmla="*/ 171 w 560"/>
                <a:gd name="T111" fmla="*/ 795 h 817"/>
                <a:gd name="T112" fmla="*/ 224 w 560"/>
                <a:gd name="T113" fmla="*/ 812 h 817"/>
                <a:gd name="T114" fmla="*/ 280 w 560"/>
                <a:gd name="T115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60" h="817">
                  <a:moveTo>
                    <a:pt x="280" y="817"/>
                  </a:moveTo>
                  <a:lnTo>
                    <a:pt x="280" y="817"/>
                  </a:lnTo>
                  <a:lnTo>
                    <a:pt x="308" y="815"/>
                  </a:lnTo>
                  <a:lnTo>
                    <a:pt x="336" y="812"/>
                  </a:lnTo>
                  <a:lnTo>
                    <a:pt x="363" y="805"/>
                  </a:lnTo>
                  <a:lnTo>
                    <a:pt x="388" y="795"/>
                  </a:lnTo>
                  <a:lnTo>
                    <a:pt x="412" y="784"/>
                  </a:lnTo>
                  <a:lnTo>
                    <a:pt x="436" y="769"/>
                  </a:lnTo>
                  <a:lnTo>
                    <a:pt x="457" y="754"/>
                  </a:lnTo>
                  <a:lnTo>
                    <a:pt x="477" y="736"/>
                  </a:lnTo>
                  <a:lnTo>
                    <a:pt x="495" y="716"/>
                  </a:lnTo>
                  <a:lnTo>
                    <a:pt x="512" y="694"/>
                  </a:lnTo>
                  <a:lnTo>
                    <a:pt x="525" y="671"/>
                  </a:lnTo>
                  <a:lnTo>
                    <a:pt x="537" y="646"/>
                  </a:lnTo>
                  <a:lnTo>
                    <a:pt x="547" y="620"/>
                  </a:lnTo>
                  <a:lnTo>
                    <a:pt x="553" y="593"/>
                  </a:lnTo>
                  <a:lnTo>
                    <a:pt x="558" y="567"/>
                  </a:lnTo>
                  <a:lnTo>
                    <a:pt x="560" y="537"/>
                  </a:lnTo>
                  <a:lnTo>
                    <a:pt x="560" y="537"/>
                  </a:lnTo>
                  <a:lnTo>
                    <a:pt x="558" y="510"/>
                  </a:lnTo>
                  <a:lnTo>
                    <a:pt x="553" y="484"/>
                  </a:lnTo>
                  <a:lnTo>
                    <a:pt x="548" y="459"/>
                  </a:lnTo>
                  <a:lnTo>
                    <a:pt x="540" y="434"/>
                  </a:lnTo>
                  <a:lnTo>
                    <a:pt x="528" y="411"/>
                  </a:lnTo>
                  <a:lnTo>
                    <a:pt x="517" y="388"/>
                  </a:lnTo>
                  <a:lnTo>
                    <a:pt x="502" y="368"/>
                  </a:lnTo>
                  <a:lnTo>
                    <a:pt x="485" y="348"/>
                  </a:lnTo>
                  <a:lnTo>
                    <a:pt x="467" y="330"/>
                  </a:lnTo>
                  <a:lnTo>
                    <a:pt x="447" y="313"/>
                  </a:lnTo>
                  <a:lnTo>
                    <a:pt x="427" y="300"/>
                  </a:lnTo>
                  <a:lnTo>
                    <a:pt x="404" y="287"/>
                  </a:lnTo>
                  <a:lnTo>
                    <a:pt x="381" y="277"/>
                  </a:lnTo>
                  <a:lnTo>
                    <a:pt x="356" y="269"/>
                  </a:lnTo>
                  <a:lnTo>
                    <a:pt x="331" y="262"/>
                  </a:lnTo>
                  <a:lnTo>
                    <a:pt x="305" y="259"/>
                  </a:lnTo>
                  <a:lnTo>
                    <a:pt x="305" y="259"/>
                  </a:lnTo>
                  <a:lnTo>
                    <a:pt x="306" y="237"/>
                  </a:lnTo>
                  <a:lnTo>
                    <a:pt x="311" y="217"/>
                  </a:lnTo>
                  <a:lnTo>
                    <a:pt x="318" y="199"/>
                  </a:lnTo>
                  <a:lnTo>
                    <a:pt x="328" y="184"/>
                  </a:lnTo>
                  <a:lnTo>
                    <a:pt x="336" y="169"/>
                  </a:lnTo>
                  <a:lnTo>
                    <a:pt x="346" y="158"/>
                  </a:lnTo>
                  <a:lnTo>
                    <a:pt x="366" y="136"/>
                  </a:lnTo>
                  <a:lnTo>
                    <a:pt x="366" y="136"/>
                  </a:lnTo>
                  <a:lnTo>
                    <a:pt x="379" y="125"/>
                  </a:lnTo>
                  <a:lnTo>
                    <a:pt x="394" y="115"/>
                  </a:lnTo>
                  <a:lnTo>
                    <a:pt x="409" y="105"/>
                  </a:lnTo>
                  <a:lnTo>
                    <a:pt x="424" y="98"/>
                  </a:lnTo>
                  <a:lnTo>
                    <a:pt x="439" y="93"/>
                  </a:lnTo>
                  <a:lnTo>
                    <a:pt x="455" y="90"/>
                  </a:lnTo>
                  <a:lnTo>
                    <a:pt x="472" y="88"/>
                  </a:lnTo>
                  <a:lnTo>
                    <a:pt x="489" y="88"/>
                  </a:lnTo>
                  <a:lnTo>
                    <a:pt x="489" y="88"/>
                  </a:lnTo>
                  <a:lnTo>
                    <a:pt x="472" y="72"/>
                  </a:lnTo>
                  <a:lnTo>
                    <a:pt x="457" y="57"/>
                  </a:lnTo>
                  <a:lnTo>
                    <a:pt x="439" y="43"/>
                  </a:lnTo>
                  <a:lnTo>
                    <a:pt x="421" y="32"/>
                  </a:lnTo>
                  <a:lnTo>
                    <a:pt x="402" y="22"/>
                  </a:lnTo>
                  <a:lnTo>
                    <a:pt x="383" y="14"/>
                  </a:lnTo>
                  <a:lnTo>
                    <a:pt x="364" y="7"/>
                  </a:lnTo>
                  <a:lnTo>
                    <a:pt x="344" y="2"/>
                  </a:lnTo>
                  <a:lnTo>
                    <a:pt x="326" y="0"/>
                  </a:lnTo>
                  <a:lnTo>
                    <a:pt x="308" y="2"/>
                  </a:lnTo>
                  <a:lnTo>
                    <a:pt x="290" y="5"/>
                  </a:lnTo>
                  <a:lnTo>
                    <a:pt x="272" y="10"/>
                  </a:lnTo>
                  <a:lnTo>
                    <a:pt x="257" y="20"/>
                  </a:lnTo>
                  <a:lnTo>
                    <a:pt x="242" y="32"/>
                  </a:lnTo>
                  <a:lnTo>
                    <a:pt x="229" y="47"/>
                  </a:lnTo>
                  <a:lnTo>
                    <a:pt x="215" y="67"/>
                  </a:lnTo>
                  <a:lnTo>
                    <a:pt x="215" y="67"/>
                  </a:lnTo>
                  <a:lnTo>
                    <a:pt x="209" y="80"/>
                  </a:lnTo>
                  <a:lnTo>
                    <a:pt x="205" y="95"/>
                  </a:lnTo>
                  <a:lnTo>
                    <a:pt x="202" y="108"/>
                  </a:lnTo>
                  <a:lnTo>
                    <a:pt x="202" y="121"/>
                  </a:lnTo>
                  <a:lnTo>
                    <a:pt x="202" y="134"/>
                  </a:lnTo>
                  <a:lnTo>
                    <a:pt x="204" y="148"/>
                  </a:lnTo>
                  <a:lnTo>
                    <a:pt x="207" y="161"/>
                  </a:lnTo>
                  <a:lnTo>
                    <a:pt x="210" y="174"/>
                  </a:lnTo>
                  <a:lnTo>
                    <a:pt x="222" y="199"/>
                  </a:lnTo>
                  <a:lnTo>
                    <a:pt x="235" y="221"/>
                  </a:lnTo>
                  <a:lnTo>
                    <a:pt x="250" y="240"/>
                  </a:lnTo>
                  <a:lnTo>
                    <a:pt x="265" y="259"/>
                  </a:lnTo>
                  <a:lnTo>
                    <a:pt x="265" y="259"/>
                  </a:lnTo>
                  <a:lnTo>
                    <a:pt x="239" y="260"/>
                  </a:lnTo>
                  <a:lnTo>
                    <a:pt x="212" y="267"/>
                  </a:lnTo>
                  <a:lnTo>
                    <a:pt x="186" y="274"/>
                  </a:lnTo>
                  <a:lnTo>
                    <a:pt x="162" y="283"/>
                  </a:lnTo>
                  <a:lnTo>
                    <a:pt x="139" y="297"/>
                  </a:lnTo>
                  <a:lnTo>
                    <a:pt x="116" y="310"/>
                  </a:lnTo>
                  <a:lnTo>
                    <a:pt x="96" y="327"/>
                  </a:lnTo>
                  <a:lnTo>
                    <a:pt x="78" y="345"/>
                  </a:lnTo>
                  <a:lnTo>
                    <a:pt x="60" y="365"/>
                  </a:lnTo>
                  <a:lnTo>
                    <a:pt x="45" y="384"/>
                  </a:lnTo>
                  <a:lnTo>
                    <a:pt x="32" y="408"/>
                  </a:lnTo>
                  <a:lnTo>
                    <a:pt x="20" y="431"/>
                  </a:lnTo>
                  <a:lnTo>
                    <a:pt x="12" y="457"/>
                  </a:lnTo>
                  <a:lnTo>
                    <a:pt x="5" y="482"/>
                  </a:lnTo>
                  <a:lnTo>
                    <a:pt x="2" y="510"/>
                  </a:lnTo>
                  <a:lnTo>
                    <a:pt x="0" y="537"/>
                  </a:lnTo>
                  <a:lnTo>
                    <a:pt x="0" y="537"/>
                  </a:lnTo>
                  <a:lnTo>
                    <a:pt x="2" y="567"/>
                  </a:lnTo>
                  <a:lnTo>
                    <a:pt x="5" y="593"/>
                  </a:lnTo>
                  <a:lnTo>
                    <a:pt x="13" y="620"/>
                  </a:lnTo>
                  <a:lnTo>
                    <a:pt x="22" y="646"/>
                  </a:lnTo>
                  <a:lnTo>
                    <a:pt x="33" y="671"/>
                  </a:lnTo>
                  <a:lnTo>
                    <a:pt x="48" y="694"/>
                  </a:lnTo>
                  <a:lnTo>
                    <a:pt x="63" y="716"/>
                  </a:lnTo>
                  <a:lnTo>
                    <a:pt x="81" y="736"/>
                  </a:lnTo>
                  <a:lnTo>
                    <a:pt x="101" y="754"/>
                  </a:lnTo>
                  <a:lnTo>
                    <a:pt x="123" y="769"/>
                  </a:lnTo>
                  <a:lnTo>
                    <a:pt x="146" y="784"/>
                  </a:lnTo>
                  <a:lnTo>
                    <a:pt x="171" y="795"/>
                  </a:lnTo>
                  <a:lnTo>
                    <a:pt x="197" y="805"/>
                  </a:lnTo>
                  <a:lnTo>
                    <a:pt x="224" y="812"/>
                  </a:lnTo>
                  <a:lnTo>
                    <a:pt x="252" y="815"/>
                  </a:lnTo>
                  <a:lnTo>
                    <a:pt x="280" y="817"/>
                  </a:lnTo>
                  <a:lnTo>
                    <a:pt x="280" y="817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3"/>
            <p:cNvSpPr>
              <a:spLocks noEditPoints="1"/>
            </p:cNvSpPr>
            <p:nvPr/>
          </p:nvSpPr>
          <p:spPr bwMode="auto">
            <a:xfrm>
              <a:off x="3860800" y="1000125"/>
              <a:ext cx="930275" cy="492125"/>
            </a:xfrm>
            <a:custGeom>
              <a:avLst/>
              <a:gdLst>
                <a:gd name="T0" fmla="*/ 377 w 1172"/>
                <a:gd name="T1" fmla="*/ 621 h 621"/>
                <a:gd name="T2" fmla="*/ 433 w 1172"/>
                <a:gd name="T3" fmla="*/ 603 h 621"/>
                <a:gd name="T4" fmla="*/ 475 w 1172"/>
                <a:gd name="T5" fmla="*/ 540 h 621"/>
                <a:gd name="T6" fmla="*/ 476 w 1172"/>
                <a:gd name="T7" fmla="*/ 510 h 621"/>
                <a:gd name="T8" fmla="*/ 448 w 1172"/>
                <a:gd name="T9" fmla="*/ 449 h 621"/>
                <a:gd name="T10" fmla="*/ 387 w 1172"/>
                <a:gd name="T11" fmla="*/ 421 h 621"/>
                <a:gd name="T12" fmla="*/ 155 w 1172"/>
                <a:gd name="T13" fmla="*/ 421 h 621"/>
                <a:gd name="T14" fmla="*/ 163 w 1172"/>
                <a:gd name="T15" fmla="*/ 401 h 621"/>
                <a:gd name="T16" fmla="*/ 183 w 1172"/>
                <a:gd name="T17" fmla="*/ 392 h 621"/>
                <a:gd name="T18" fmla="*/ 266 w 1172"/>
                <a:gd name="T19" fmla="*/ 230 h 621"/>
                <a:gd name="T20" fmla="*/ 286 w 1172"/>
                <a:gd name="T21" fmla="*/ 215 h 621"/>
                <a:gd name="T22" fmla="*/ 304 w 1172"/>
                <a:gd name="T23" fmla="*/ 227 h 621"/>
                <a:gd name="T24" fmla="*/ 271 w 1172"/>
                <a:gd name="T25" fmla="*/ 392 h 621"/>
                <a:gd name="T26" fmla="*/ 402 w 1172"/>
                <a:gd name="T27" fmla="*/ 394 h 621"/>
                <a:gd name="T28" fmla="*/ 448 w 1172"/>
                <a:gd name="T29" fmla="*/ 414 h 621"/>
                <a:gd name="T30" fmla="*/ 483 w 1172"/>
                <a:gd name="T31" fmla="*/ 449 h 621"/>
                <a:gd name="T32" fmla="*/ 503 w 1172"/>
                <a:gd name="T33" fmla="*/ 493 h 621"/>
                <a:gd name="T34" fmla="*/ 505 w 1172"/>
                <a:gd name="T35" fmla="*/ 535 h 621"/>
                <a:gd name="T36" fmla="*/ 486 w 1172"/>
                <a:gd name="T37" fmla="*/ 586 h 621"/>
                <a:gd name="T38" fmla="*/ 602 w 1172"/>
                <a:gd name="T39" fmla="*/ 618 h 621"/>
                <a:gd name="T40" fmla="*/ 576 w 1172"/>
                <a:gd name="T41" fmla="*/ 586 h 621"/>
                <a:gd name="T42" fmla="*/ 558 w 1172"/>
                <a:gd name="T43" fmla="*/ 535 h 621"/>
                <a:gd name="T44" fmla="*/ 563 w 1172"/>
                <a:gd name="T45" fmla="*/ 477 h 621"/>
                <a:gd name="T46" fmla="*/ 614 w 1172"/>
                <a:gd name="T47" fmla="*/ 414 h 621"/>
                <a:gd name="T48" fmla="*/ 740 w 1172"/>
                <a:gd name="T49" fmla="*/ 260 h 621"/>
                <a:gd name="T50" fmla="*/ 882 w 1172"/>
                <a:gd name="T51" fmla="*/ 315 h 621"/>
                <a:gd name="T52" fmla="*/ 869 w 1172"/>
                <a:gd name="T53" fmla="*/ 227 h 621"/>
                <a:gd name="T54" fmla="*/ 887 w 1172"/>
                <a:gd name="T55" fmla="*/ 215 h 621"/>
                <a:gd name="T56" fmla="*/ 905 w 1172"/>
                <a:gd name="T57" fmla="*/ 230 h 621"/>
                <a:gd name="T58" fmla="*/ 988 w 1172"/>
                <a:gd name="T59" fmla="*/ 392 h 621"/>
                <a:gd name="T60" fmla="*/ 1008 w 1172"/>
                <a:gd name="T61" fmla="*/ 401 h 621"/>
                <a:gd name="T62" fmla="*/ 1016 w 1172"/>
                <a:gd name="T63" fmla="*/ 421 h 621"/>
                <a:gd name="T64" fmla="*/ 674 w 1172"/>
                <a:gd name="T65" fmla="*/ 421 h 621"/>
                <a:gd name="T66" fmla="*/ 614 w 1172"/>
                <a:gd name="T67" fmla="*/ 449 h 621"/>
                <a:gd name="T68" fmla="*/ 584 w 1172"/>
                <a:gd name="T69" fmla="*/ 510 h 621"/>
                <a:gd name="T70" fmla="*/ 586 w 1172"/>
                <a:gd name="T71" fmla="*/ 540 h 621"/>
                <a:gd name="T72" fmla="*/ 629 w 1172"/>
                <a:gd name="T73" fmla="*/ 603 h 621"/>
                <a:gd name="T74" fmla="*/ 683 w 1172"/>
                <a:gd name="T75" fmla="*/ 621 h 621"/>
                <a:gd name="T76" fmla="*/ 1081 w 1172"/>
                <a:gd name="T77" fmla="*/ 619 h 621"/>
                <a:gd name="T78" fmla="*/ 1112 w 1172"/>
                <a:gd name="T79" fmla="*/ 611 h 621"/>
                <a:gd name="T80" fmla="*/ 1165 w 1172"/>
                <a:gd name="T81" fmla="*/ 556 h 621"/>
                <a:gd name="T82" fmla="*/ 1170 w 1172"/>
                <a:gd name="T83" fmla="*/ 498 h 621"/>
                <a:gd name="T84" fmla="*/ 1099 w 1172"/>
                <a:gd name="T85" fmla="*/ 174 h 621"/>
                <a:gd name="T86" fmla="*/ 1094 w 1172"/>
                <a:gd name="T87" fmla="*/ 154 h 621"/>
                <a:gd name="T88" fmla="*/ 1068 w 1172"/>
                <a:gd name="T89" fmla="*/ 93 h 621"/>
                <a:gd name="T90" fmla="*/ 1025 w 1172"/>
                <a:gd name="T91" fmla="*/ 45 h 621"/>
                <a:gd name="T92" fmla="*/ 967 w 1172"/>
                <a:gd name="T93" fmla="*/ 12 h 621"/>
                <a:gd name="T94" fmla="*/ 915 w 1172"/>
                <a:gd name="T95" fmla="*/ 2 h 621"/>
                <a:gd name="T96" fmla="*/ 253 w 1172"/>
                <a:gd name="T97" fmla="*/ 2 h 621"/>
                <a:gd name="T98" fmla="*/ 185 w 1172"/>
                <a:gd name="T99" fmla="*/ 22 h 621"/>
                <a:gd name="T100" fmla="*/ 129 w 1172"/>
                <a:gd name="T101" fmla="*/ 61 h 621"/>
                <a:gd name="T102" fmla="*/ 89 w 1172"/>
                <a:gd name="T103" fmla="*/ 119 h 621"/>
                <a:gd name="T104" fmla="*/ 74 w 1172"/>
                <a:gd name="T105" fmla="*/ 171 h 621"/>
                <a:gd name="T106" fmla="*/ 3 w 1172"/>
                <a:gd name="T107" fmla="*/ 498 h 621"/>
                <a:gd name="T108" fmla="*/ 0 w 1172"/>
                <a:gd name="T109" fmla="*/ 520 h 621"/>
                <a:gd name="T110" fmla="*/ 21 w 1172"/>
                <a:gd name="T111" fmla="*/ 588 h 621"/>
                <a:gd name="T112" fmla="*/ 49 w 1172"/>
                <a:gd name="T113" fmla="*/ 613 h 621"/>
                <a:gd name="T114" fmla="*/ 79 w 1172"/>
                <a:gd name="T115" fmla="*/ 621 h 621"/>
                <a:gd name="T116" fmla="*/ 710 w 1172"/>
                <a:gd name="T117" fmla="*/ 154 h 621"/>
                <a:gd name="T118" fmla="*/ 727 w 1172"/>
                <a:gd name="T119" fmla="*/ 142 h 621"/>
                <a:gd name="T120" fmla="*/ 743 w 1172"/>
                <a:gd name="T121" fmla="*/ 144 h 621"/>
                <a:gd name="T122" fmla="*/ 758 w 1172"/>
                <a:gd name="T123" fmla="*/ 159 h 621"/>
                <a:gd name="T124" fmla="*/ 753 w 1172"/>
                <a:gd name="T125" fmla="*/ 2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2" h="621">
                  <a:moveTo>
                    <a:pt x="79" y="621"/>
                  </a:moveTo>
                  <a:lnTo>
                    <a:pt x="79" y="621"/>
                  </a:lnTo>
                  <a:lnTo>
                    <a:pt x="377" y="621"/>
                  </a:lnTo>
                  <a:lnTo>
                    <a:pt x="377" y="621"/>
                  </a:lnTo>
                  <a:lnTo>
                    <a:pt x="387" y="619"/>
                  </a:lnTo>
                  <a:lnTo>
                    <a:pt x="397" y="618"/>
                  </a:lnTo>
                  <a:lnTo>
                    <a:pt x="415" y="613"/>
                  </a:lnTo>
                  <a:lnTo>
                    <a:pt x="433" y="603"/>
                  </a:lnTo>
                  <a:lnTo>
                    <a:pt x="448" y="591"/>
                  </a:lnTo>
                  <a:lnTo>
                    <a:pt x="460" y="576"/>
                  </a:lnTo>
                  <a:lnTo>
                    <a:pt x="468" y="558"/>
                  </a:lnTo>
                  <a:lnTo>
                    <a:pt x="475" y="540"/>
                  </a:lnTo>
                  <a:lnTo>
                    <a:pt x="476" y="530"/>
                  </a:lnTo>
                  <a:lnTo>
                    <a:pt x="476" y="520"/>
                  </a:lnTo>
                  <a:lnTo>
                    <a:pt x="476" y="520"/>
                  </a:lnTo>
                  <a:lnTo>
                    <a:pt x="476" y="510"/>
                  </a:lnTo>
                  <a:lnTo>
                    <a:pt x="475" y="500"/>
                  </a:lnTo>
                  <a:lnTo>
                    <a:pt x="468" y="480"/>
                  </a:lnTo>
                  <a:lnTo>
                    <a:pt x="460" y="464"/>
                  </a:lnTo>
                  <a:lnTo>
                    <a:pt x="448" y="449"/>
                  </a:lnTo>
                  <a:lnTo>
                    <a:pt x="433" y="437"/>
                  </a:lnTo>
                  <a:lnTo>
                    <a:pt x="415" y="427"/>
                  </a:lnTo>
                  <a:lnTo>
                    <a:pt x="397" y="422"/>
                  </a:lnTo>
                  <a:lnTo>
                    <a:pt x="387" y="421"/>
                  </a:lnTo>
                  <a:lnTo>
                    <a:pt x="377" y="421"/>
                  </a:lnTo>
                  <a:lnTo>
                    <a:pt x="377" y="421"/>
                  </a:lnTo>
                  <a:lnTo>
                    <a:pt x="155" y="421"/>
                  </a:lnTo>
                  <a:lnTo>
                    <a:pt x="155" y="421"/>
                  </a:lnTo>
                  <a:lnTo>
                    <a:pt x="157" y="414"/>
                  </a:lnTo>
                  <a:lnTo>
                    <a:pt x="159" y="409"/>
                  </a:lnTo>
                  <a:lnTo>
                    <a:pt x="160" y="404"/>
                  </a:lnTo>
                  <a:lnTo>
                    <a:pt x="163" y="401"/>
                  </a:lnTo>
                  <a:lnTo>
                    <a:pt x="168" y="397"/>
                  </a:lnTo>
                  <a:lnTo>
                    <a:pt x="173" y="394"/>
                  </a:lnTo>
                  <a:lnTo>
                    <a:pt x="178" y="392"/>
                  </a:lnTo>
                  <a:lnTo>
                    <a:pt x="183" y="392"/>
                  </a:lnTo>
                  <a:lnTo>
                    <a:pt x="230" y="392"/>
                  </a:lnTo>
                  <a:lnTo>
                    <a:pt x="266" y="230"/>
                  </a:lnTo>
                  <a:lnTo>
                    <a:pt x="266" y="230"/>
                  </a:lnTo>
                  <a:lnTo>
                    <a:pt x="266" y="230"/>
                  </a:lnTo>
                  <a:lnTo>
                    <a:pt x="269" y="224"/>
                  </a:lnTo>
                  <a:lnTo>
                    <a:pt x="273" y="219"/>
                  </a:lnTo>
                  <a:lnTo>
                    <a:pt x="279" y="217"/>
                  </a:lnTo>
                  <a:lnTo>
                    <a:pt x="286" y="215"/>
                  </a:lnTo>
                  <a:lnTo>
                    <a:pt x="286" y="215"/>
                  </a:lnTo>
                  <a:lnTo>
                    <a:pt x="293" y="217"/>
                  </a:lnTo>
                  <a:lnTo>
                    <a:pt x="299" y="220"/>
                  </a:lnTo>
                  <a:lnTo>
                    <a:pt x="304" y="227"/>
                  </a:lnTo>
                  <a:lnTo>
                    <a:pt x="306" y="235"/>
                  </a:lnTo>
                  <a:lnTo>
                    <a:pt x="306" y="235"/>
                  </a:lnTo>
                  <a:lnTo>
                    <a:pt x="289" y="315"/>
                  </a:lnTo>
                  <a:lnTo>
                    <a:pt x="271" y="392"/>
                  </a:lnTo>
                  <a:lnTo>
                    <a:pt x="377" y="392"/>
                  </a:lnTo>
                  <a:lnTo>
                    <a:pt x="377" y="392"/>
                  </a:lnTo>
                  <a:lnTo>
                    <a:pt x="390" y="392"/>
                  </a:lnTo>
                  <a:lnTo>
                    <a:pt x="402" y="394"/>
                  </a:lnTo>
                  <a:lnTo>
                    <a:pt x="415" y="397"/>
                  </a:lnTo>
                  <a:lnTo>
                    <a:pt x="427" y="402"/>
                  </a:lnTo>
                  <a:lnTo>
                    <a:pt x="438" y="407"/>
                  </a:lnTo>
                  <a:lnTo>
                    <a:pt x="448" y="414"/>
                  </a:lnTo>
                  <a:lnTo>
                    <a:pt x="458" y="421"/>
                  </a:lnTo>
                  <a:lnTo>
                    <a:pt x="467" y="429"/>
                  </a:lnTo>
                  <a:lnTo>
                    <a:pt x="475" y="439"/>
                  </a:lnTo>
                  <a:lnTo>
                    <a:pt x="483" y="449"/>
                  </a:lnTo>
                  <a:lnTo>
                    <a:pt x="490" y="459"/>
                  </a:lnTo>
                  <a:lnTo>
                    <a:pt x="495" y="470"/>
                  </a:lnTo>
                  <a:lnTo>
                    <a:pt x="500" y="482"/>
                  </a:lnTo>
                  <a:lnTo>
                    <a:pt x="503" y="493"/>
                  </a:lnTo>
                  <a:lnTo>
                    <a:pt x="505" y="507"/>
                  </a:lnTo>
                  <a:lnTo>
                    <a:pt x="505" y="520"/>
                  </a:lnTo>
                  <a:lnTo>
                    <a:pt x="505" y="520"/>
                  </a:lnTo>
                  <a:lnTo>
                    <a:pt x="505" y="535"/>
                  </a:lnTo>
                  <a:lnTo>
                    <a:pt x="501" y="548"/>
                  </a:lnTo>
                  <a:lnTo>
                    <a:pt x="498" y="561"/>
                  </a:lnTo>
                  <a:lnTo>
                    <a:pt x="493" y="575"/>
                  </a:lnTo>
                  <a:lnTo>
                    <a:pt x="486" y="586"/>
                  </a:lnTo>
                  <a:lnTo>
                    <a:pt x="478" y="598"/>
                  </a:lnTo>
                  <a:lnTo>
                    <a:pt x="468" y="609"/>
                  </a:lnTo>
                  <a:lnTo>
                    <a:pt x="458" y="618"/>
                  </a:lnTo>
                  <a:lnTo>
                    <a:pt x="602" y="618"/>
                  </a:lnTo>
                  <a:lnTo>
                    <a:pt x="602" y="618"/>
                  </a:lnTo>
                  <a:lnTo>
                    <a:pt x="592" y="608"/>
                  </a:lnTo>
                  <a:lnTo>
                    <a:pt x="584" y="598"/>
                  </a:lnTo>
                  <a:lnTo>
                    <a:pt x="576" y="586"/>
                  </a:lnTo>
                  <a:lnTo>
                    <a:pt x="569" y="575"/>
                  </a:lnTo>
                  <a:lnTo>
                    <a:pt x="563" y="561"/>
                  </a:lnTo>
                  <a:lnTo>
                    <a:pt x="559" y="548"/>
                  </a:lnTo>
                  <a:lnTo>
                    <a:pt x="558" y="535"/>
                  </a:lnTo>
                  <a:lnTo>
                    <a:pt x="556" y="520"/>
                  </a:lnTo>
                  <a:lnTo>
                    <a:pt x="556" y="520"/>
                  </a:lnTo>
                  <a:lnTo>
                    <a:pt x="558" y="498"/>
                  </a:lnTo>
                  <a:lnTo>
                    <a:pt x="563" y="477"/>
                  </a:lnTo>
                  <a:lnTo>
                    <a:pt x="573" y="459"/>
                  </a:lnTo>
                  <a:lnTo>
                    <a:pt x="584" y="441"/>
                  </a:lnTo>
                  <a:lnTo>
                    <a:pt x="597" y="426"/>
                  </a:lnTo>
                  <a:lnTo>
                    <a:pt x="614" y="414"/>
                  </a:lnTo>
                  <a:lnTo>
                    <a:pt x="632" y="404"/>
                  </a:lnTo>
                  <a:lnTo>
                    <a:pt x="652" y="396"/>
                  </a:lnTo>
                  <a:lnTo>
                    <a:pt x="687" y="247"/>
                  </a:lnTo>
                  <a:lnTo>
                    <a:pt x="740" y="260"/>
                  </a:lnTo>
                  <a:lnTo>
                    <a:pt x="710" y="392"/>
                  </a:lnTo>
                  <a:lnTo>
                    <a:pt x="897" y="392"/>
                  </a:lnTo>
                  <a:lnTo>
                    <a:pt x="897" y="392"/>
                  </a:lnTo>
                  <a:lnTo>
                    <a:pt x="882" y="315"/>
                  </a:lnTo>
                  <a:lnTo>
                    <a:pt x="866" y="235"/>
                  </a:lnTo>
                  <a:lnTo>
                    <a:pt x="867" y="234"/>
                  </a:lnTo>
                  <a:lnTo>
                    <a:pt x="867" y="234"/>
                  </a:lnTo>
                  <a:lnTo>
                    <a:pt x="869" y="227"/>
                  </a:lnTo>
                  <a:lnTo>
                    <a:pt x="872" y="220"/>
                  </a:lnTo>
                  <a:lnTo>
                    <a:pt x="879" y="217"/>
                  </a:lnTo>
                  <a:lnTo>
                    <a:pt x="887" y="215"/>
                  </a:lnTo>
                  <a:lnTo>
                    <a:pt x="887" y="215"/>
                  </a:lnTo>
                  <a:lnTo>
                    <a:pt x="894" y="217"/>
                  </a:lnTo>
                  <a:lnTo>
                    <a:pt x="899" y="219"/>
                  </a:lnTo>
                  <a:lnTo>
                    <a:pt x="904" y="224"/>
                  </a:lnTo>
                  <a:lnTo>
                    <a:pt x="905" y="230"/>
                  </a:lnTo>
                  <a:lnTo>
                    <a:pt x="905" y="230"/>
                  </a:lnTo>
                  <a:lnTo>
                    <a:pt x="942" y="392"/>
                  </a:lnTo>
                  <a:lnTo>
                    <a:pt x="988" y="392"/>
                  </a:lnTo>
                  <a:lnTo>
                    <a:pt x="988" y="392"/>
                  </a:lnTo>
                  <a:lnTo>
                    <a:pt x="995" y="392"/>
                  </a:lnTo>
                  <a:lnTo>
                    <a:pt x="1000" y="394"/>
                  </a:lnTo>
                  <a:lnTo>
                    <a:pt x="1005" y="397"/>
                  </a:lnTo>
                  <a:lnTo>
                    <a:pt x="1008" y="401"/>
                  </a:lnTo>
                  <a:lnTo>
                    <a:pt x="1011" y="404"/>
                  </a:lnTo>
                  <a:lnTo>
                    <a:pt x="1015" y="409"/>
                  </a:lnTo>
                  <a:lnTo>
                    <a:pt x="1016" y="414"/>
                  </a:lnTo>
                  <a:lnTo>
                    <a:pt x="1016" y="421"/>
                  </a:lnTo>
                  <a:lnTo>
                    <a:pt x="683" y="421"/>
                  </a:lnTo>
                  <a:lnTo>
                    <a:pt x="683" y="421"/>
                  </a:lnTo>
                  <a:lnTo>
                    <a:pt x="683" y="421"/>
                  </a:lnTo>
                  <a:lnTo>
                    <a:pt x="674" y="421"/>
                  </a:lnTo>
                  <a:lnTo>
                    <a:pt x="664" y="422"/>
                  </a:lnTo>
                  <a:lnTo>
                    <a:pt x="645" y="427"/>
                  </a:lnTo>
                  <a:lnTo>
                    <a:pt x="629" y="437"/>
                  </a:lnTo>
                  <a:lnTo>
                    <a:pt x="614" y="449"/>
                  </a:lnTo>
                  <a:lnTo>
                    <a:pt x="601" y="464"/>
                  </a:lnTo>
                  <a:lnTo>
                    <a:pt x="592" y="480"/>
                  </a:lnTo>
                  <a:lnTo>
                    <a:pt x="586" y="500"/>
                  </a:lnTo>
                  <a:lnTo>
                    <a:pt x="584" y="510"/>
                  </a:lnTo>
                  <a:lnTo>
                    <a:pt x="584" y="520"/>
                  </a:lnTo>
                  <a:lnTo>
                    <a:pt x="584" y="520"/>
                  </a:lnTo>
                  <a:lnTo>
                    <a:pt x="584" y="530"/>
                  </a:lnTo>
                  <a:lnTo>
                    <a:pt x="586" y="540"/>
                  </a:lnTo>
                  <a:lnTo>
                    <a:pt x="592" y="558"/>
                  </a:lnTo>
                  <a:lnTo>
                    <a:pt x="601" y="576"/>
                  </a:lnTo>
                  <a:lnTo>
                    <a:pt x="614" y="591"/>
                  </a:lnTo>
                  <a:lnTo>
                    <a:pt x="629" y="603"/>
                  </a:lnTo>
                  <a:lnTo>
                    <a:pt x="645" y="613"/>
                  </a:lnTo>
                  <a:lnTo>
                    <a:pt x="664" y="618"/>
                  </a:lnTo>
                  <a:lnTo>
                    <a:pt x="674" y="619"/>
                  </a:lnTo>
                  <a:lnTo>
                    <a:pt x="683" y="621"/>
                  </a:lnTo>
                  <a:lnTo>
                    <a:pt x="683" y="621"/>
                  </a:lnTo>
                  <a:lnTo>
                    <a:pt x="1073" y="621"/>
                  </a:lnTo>
                  <a:lnTo>
                    <a:pt x="1073" y="621"/>
                  </a:lnTo>
                  <a:lnTo>
                    <a:pt x="1081" y="619"/>
                  </a:lnTo>
                  <a:lnTo>
                    <a:pt x="1094" y="618"/>
                  </a:lnTo>
                  <a:lnTo>
                    <a:pt x="1094" y="618"/>
                  </a:lnTo>
                  <a:lnTo>
                    <a:pt x="1104" y="616"/>
                  </a:lnTo>
                  <a:lnTo>
                    <a:pt x="1112" y="611"/>
                  </a:lnTo>
                  <a:lnTo>
                    <a:pt x="1131" y="601"/>
                  </a:lnTo>
                  <a:lnTo>
                    <a:pt x="1144" y="590"/>
                  </a:lnTo>
                  <a:lnTo>
                    <a:pt x="1157" y="575"/>
                  </a:lnTo>
                  <a:lnTo>
                    <a:pt x="1165" y="556"/>
                  </a:lnTo>
                  <a:lnTo>
                    <a:pt x="1170" y="538"/>
                  </a:lnTo>
                  <a:lnTo>
                    <a:pt x="1172" y="518"/>
                  </a:lnTo>
                  <a:lnTo>
                    <a:pt x="1172" y="508"/>
                  </a:lnTo>
                  <a:lnTo>
                    <a:pt x="1170" y="498"/>
                  </a:lnTo>
                  <a:lnTo>
                    <a:pt x="1170" y="498"/>
                  </a:lnTo>
                  <a:lnTo>
                    <a:pt x="1170" y="498"/>
                  </a:lnTo>
                  <a:lnTo>
                    <a:pt x="1099" y="174"/>
                  </a:lnTo>
                  <a:lnTo>
                    <a:pt x="1099" y="174"/>
                  </a:lnTo>
                  <a:lnTo>
                    <a:pt x="1099" y="174"/>
                  </a:lnTo>
                  <a:lnTo>
                    <a:pt x="1097" y="171"/>
                  </a:lnTo>
                  <a:lnTo>
                    <a:pt x="1097" y="171"/>
                  </a:lnTo>
                  <a:lnTo>
                    <a:pt x="1094" y="154"/>
                  </a:lnTo>
                  <a:lnTo>
                    <a:pt x="1089" y="138"/>
                  </a:lnTo>
                  <a:lnTo>
                    <a:pt x="1084" y="123"/>
                  </a:lnTo>
                  <a:lnTo>
                    <a:pt x="1076" y="108"/>
                  </a:lnTo>
                  <a:lnTo>
                    <a:pt x="1068" y="93"/>
                  </a:lnTo>
                  <a:lnTo>
                    <a:pt x="1059" y="80"/>
                  </a:lnTo>
                  <a:lnTo>
                    <a:pt x="1048" y="66"/>
                  </a:lnTo>
                  <a:lnTo>
                    <a:pt x="1036" y="55"/>
                  </a:lnTo>
                  <a:lnTo>
                    <a:pt x="1025" y="45"/>
                  </a:lnTo>
                  <a:lnTo>
                    <a:pt x="1011" y="35"/>
                  </a:lnTo>
                  <a:lnTo>
                    <a:pt x="996" y="25"/>
                  </a:lnTo>
                  <a:lnTo>
                    <a:pt x="982" y="18"/>
                  </a:lnTo>
                  <a:lnTo>
                    <a:pt x="967" y="12"/>
                  </a:lnTo>
                  <a:lnTo>
                    <a:pt x="950" y="7"/>
                  </a:lnTo>
                  <a:lnTo>
                    <a:pt x="933" y="3"/>
                  </a:lnTo>
                  <a:lnTo>
                    <a:pt x="915" y="2"/>
                  </a:lnTo>
                  <a:lnTo>
                    <a:pt x="915" y="2"/>
                  </a:lnTo>
                  <a:lnTo>
                    <a:pt x="306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53" y="2"/>
                  </a:lnTo>
                  <a:lnTo>
                    <a:pt x="235" y="3"/>
                  </a:lnTo>
                  <a:lnTo>
                    <a:pt x="218" y="8"/>
                  </a:lnTo>
                  <a:lnTo>
                    <a:pt x="202" y="13"/>
                  </a:lnTo>
                  <a:lnTo>
                    <a:pt x="185" y="22"/>
                  </a:lnTo>
                  <a:lnTo>
                    <a:pt x="168" y="30"/>
                  </a:lnTo>
                  <a:lnTo>
                    <a:pt x="155" y="38"/>
                  </a:lnTo>
                  <a:lnTo>
                    <a:pt x="140" y="50"/>
                  </a:lnTo>
                  <a:lnTo>
                    <a:pt x="129" y="61"/>
                  </a:lnTo>
                  <a:lnTo>
                    <a:pt x="117" y="75"/>
                  </a:lnTo>
                  <a:lnTo>
                    <a:pt x="106" y="89"/>
                  </a:lnTo>
                  <a:lnTo>
                    <a:pt x="97" y="104"/>
                  </a:lnTo>
                  <a:lnTo>
                    <a:pt x="89" y="119"/>
                  </a:lnTo>
                  <a:lnTo>
                    <a:pt x="82" y="136"/>
                  </a:lnTo>
                  <a:lnTo>
                    <a:pt x="77" y="154"/>
                  </a:lnTo>
                  <a:lnTo>
                    <a:pt x="74" y="171"/>
                  </a:lnTo>
                  <a:lnTo>
                    <a:pt x="74" y="171"/>
                  </a:lnTo>
                  <a:lnTo>
                    <a:pt x="74" y="174"/>
                  </a:lnTo>
                  <a:lnTo>
                    <a:pt x="74" y="174"/>
                  </a:lnTo>
                  <a:lnTo>
                    <a:pt x="3" y="498"/>
                  </a:lnTo>
                  <a:lnTo>
                    <a:pt x="3" y="498"/>
                  </a:lnTo>
                  <a:lnTo>
                    <a:pt x="3" y="498"/>
                  </a:lnTo>
                  <a:lnTo>
                    <a:pt x="3" y="498"/>
                  </a:lnTo>
                  <a:lnTo>
                    <a:pt x="0" y="508"/>
                  </a:lnTo>
                  <a:lnTo>
                    <a:pt x="0" y="520"/>
                  </a:lnTo>
                  <a:lnTo>
                    <a:pt x="1" y="540"/>
                  </a:lnTo>
                  <a:lnTo>
                    <a:pt x="6" y="561"/>
                  </a:lnTo>
                  <a:lnTo>
                    <a:pt x="14" y="580"/>
                  </a:lnTo>
                  <a:lnTo>
                    <a:pt x="21" y="588"/>
                  </a:lnTo>
                  <a:lnTo>
                    <a:pt x="28" y="596"/>
                  </a:lnTo>
                  <a:lnTo>
                    <a:pt x="34" y="603"/>
                  </a:lnTo>
                  <a:lnTo>
                    <a:pt x="41" y="609"/>
                  </a:lnTo>
                  <a:lnTo>
                    <a:pt x="49" y="613"/>
                  </a:lnTo>
                  <a:lnTo>
                    <a:pt x="59" y="618"/>
                  </a:lnTo>
                  <a:lnTo>
                    <a:pt x="69" y="619"/>
                  </a:lnTo>
                  <a:lnTo>
                    <a:pt x="79" y="621"/>
                  </a:lnTo>
                  <a:lnTo>
                    <a:pt x="79" y="621"/>
                  </a:lnTo>
                  <a:close/>
                  <a:moveTo>
                    <a:pt x="705" y="164"/>
                  </a:moveTo>
                  <a:lnTo>
                    <a:pt x="705" y="164"/>
                  </a:lnTo>
                  <a:lnTo>
                    <a:pt x="707" y="159"/>
                  </a:lnTo>
                  <a:lnTo>
                    <a:pt x="710" y="154"/>
                  </a:lnTo>
                  <a:lnTo>
                    <a:pt x="713" y="149"/>
                  </a:lnTo>
                  <a:lnTo>
                    <a:pt x="717" y="146"/>
                  </a:lnTo>
                  <a:lnTo>
                    <a:pt x="722" y="144"/>
                  </a:lnTo>
                  <a:lnTo>
                    <a:pt x="727" y="142"/>
                  </a:lnTo>
                  <a:lnTo>
                    <a:pt x="733" y="142"/>
                  </a:lnTo>
                  <a:lnTo>
                    <a:pt x="738" y="142"/>
                  </a:lnTo>
                  <a:lnTo>
                    <a:pt x="738" y="142"/>
                  </a:lnTo>
                  <a:lnTo>
                    <a:pt x="743" y="144"/>
                  </a:lnTo>
                  <a:lnTo>
                    <a:pt x="748" y="147"/>
                  </a:lnTo>
                  <a:lnTo>
                    <a:pt x="753" y="151"/>
                  </a:lnTo>
                  <a:lnTo>
                    <a:pt x="756" y="156"/>
                  </a:lnTo>
                  <a:lnTo>
                    <a:pt x="758" y="159"/>
                  </a:lnTo>
                  <a:lnTo>
                    <a:pt x="760" y="166"/>
                  </a:lnTo>
                  <a:lnTo>
                    <a:pt x="760" y="171"/>
                  </a:lnTo>
                  <a:lnTo>
                    <a:pt x="760" y="176"/>
                  </a:lnTo>
                  <a:lnTo>
                    <a:pt x="753" y="207"/>
                  </a:lnTo>
                  <a:lnTo>
                    <a:pt x="698" y="195"/>
                  </a:lnTo>
                  <a:lnTo>
                    <a:pt x="705" y="164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44"/>
            <p:cNvSpPr>
              <a:spLocks/>
            </p:cNvSpPr>
            <p:nvPr/>
          </p:nvSpPr>
          <p:spPr bwMode="auto">
            <a:xfrm>
              <a:off x="3916363" y="1614488"/>
              <a:ext cx="817562" cy="608013"/>
            </a:xfrm>
            <a:custGeom>
              <a:avLst/>
              <a:gdLst>
                <a:gd name="T0" fmla="*/ 0 w 1030"/>
                <a:gd name="T1" fmla="*/ 237 h 765"/>
                <a:gd name="T2" fmla="*/ 194 w 1030"/>
                <a:gd name="T3" fmla="*/ 237 h 765"/>
                <a:gd name="T4" fmla="*/ 233 w 1030"/>
                <a:gd name="T5" fmla="*/ 237 h 765"/>
                <a:gd name="T6" fmla="*/ 233 w 1030"/>
                <a:gd name="T7" fmla="*/ 636 h 765"/>
                <a:gd name="T8" fmla="*/ 235 w 1030"/>
                <a:gd name="T9" fmla="*/ 662 h 765"/>
                <a:gd name="T10" fmla="*/ 243 w 1030"/>
                <a:gd name="T11" fmla="*/ 685 h 765"/>
                <a:gd name="T12" fmla="*/ 255 w 1030"/>
                <a:gd name="T13" fmla="*/ 709 h 765"/>
                <a:gd name="T14" fmla="*/ 271 w 1030"/>
                <a:gd name="T15" fmla="*/ 727 h 765"/>
                <a:gd name="T16" fmla="*/ 291 w 1030"/>
                <a:gd name="T17" fmla="*/ 743 h 765"/>
                <a:gd name="T18" fmla="*/ 313 w 1030"/>
                <a:gd name="T19" fmla="*/ 755 h 765"/>
                <a:gd name="T20" fmla="*/ 338 w 1030"/>
                <a:gd name="T21" fmla="*/ 763 h 765"/>
                <a:gd name="T22" fmla="*/ 364 w 1030"/>
                <a:gd name="T23" fmla="*/ 765 h 765"/>
                <a:gd name="T24" fmla="*/ 377 w 1030"/>
                <a:gd name="T25" fmla="*/ 765 h 765"/>
                <a:gd name="T26" fmla="*/ 402 w 1030"/>
                <a:gd name="T27" fmla="*/ 760 h 765"/>
                <a:gd name="T28" fmla="*/ 425 w 1030"/>
                <a:gd name="T29" fmla="*/ 750 h 765"/>
                <a:gd name="T30" fmla="*/ 447 w 1030"/>
                <a:gd name="T31" fmla="*/ 737 h 765"/>
                <a:gd name="T32" fmla="*/ 463 w 1030"/>
                <a:gd name="T33" fmla="*/ 719 h 765"/>
                <a:gd name="T34" fmla="*/ 478 w 1030"/>
                <a:gd name="T35" fmla="*/ 697 h 765"/>
                <a:gd name="T36" fmla="*/ 488 w 1030"/>
                <a:gd name="T37" fmla="*/ 674 h 765"/>
                <a:gd name="T38" fmla="*/ 493 w 1030"/>
                <a:gd name="T39" fmla="*/ 649 h 765"/>
                <a:gd name="T40" fmla="*/ 493 w 1030"/>
                <a:gd name="T41" fmla="*/ 237 h 765"/>
                <a:gd name="T42" fmla="*/ 535 w 1030"/>
                <a:gd name="T43" fmla="*/ 636 h 765"/>
                <a:gd name="T44" fmla="*/ 535 w 1030"/>
                <a:gd name="T45" fmla="*/ 649 h 765"/>
                <a:gd name="T46" fmla="*/ 540 w 1030"/>
                <a:gd name="T47" fmla="*/ 674 h 765"/>
                <a:gd name="T48" fmla="*/ 550 w 1030"/>
                <a:gd name="T49" fmla="*/ 697 h 765"/>
                <a:gd name="T50" fmla="*/ 564 w 1030"/>
                <a:gd name="T51" fmla="*/ 719 h 765"/>
                <a:gd name="T52" fmla="*/ 581 w 1030"/>
                <a:gd name="T53" fmla="*/ 737 h 765"/>
                <a:gd name="T54" fmla="*/ 603 w 1030"/>
                <a:gd name="T55" fmla="*/ 750 h 765"/>
                <a:gd name="T56" fmla="*/ 626 w 1030"/>
                <a:gd name="T57" fmla="*/ 760 h 765"/>
                <a:gd name="T58" fmla="*/ 651 w 1030"/>
                <a:gd name="T59" fmla="*/ 765 h 765"/>
                <a:gd name="T60" fmla="*/ 664 w 1030"/>
                <a:gd name="T61" fmla="*/ 765 h 765"/>
                <a:gd name="T62" fmla="*/ 690 w 1030"/>
                <a:gd name="T63" fmla="*/ 763 h 765"/>
                <a:gd name="T64" fmla="*/ 715 w 1030"/>
                <a:gd name="T65" fmla="*/ 755 h 765"/>
                <a:gd name="T66" fmla="*/ 737 w 1030"/>
                <a:gd name="T67" fmla="*/ 743 h 765"/>
                <a:gd name="T68" fmla="*/ 757 w 1030"/>
                <a:gd name="T69" fmla="*/ 727 h 765"/>
                <a:gd name="T70" fmla="*/ 773 w 1030"/>
                <a:gd name="T71" fmla="*/ 709 h 765"/>
                <a:gd name="T72" fmla="*/ 785 w 1030"/>
                <a:gd name="T73" fmla="*/ 685 h 765"/>
                <a:gd name="T74" fmla="*/ 791 w 1030"/>
                <a:gd name="T75" fmla="*/ 662 h 765"/>
                <a:gd name="T76" fmla="*/ 795 w 1030"/>
                <a:gd name="T77" fmla="*/ 636 h 765"/>
                <a:gd name="T78" fmla="*/ 819 w 1030"/>
                <a:gd name="T79" fmla="*/ 237 h 765"/>
                <a:gd name="T80" fmla="*/ 872 w 1030"/>
                <a:gd name="T81" fmla="*/ 237 h 765"/>
                <a:gd name="T82" fmla="*/ 959 w 1030"/>
                <a:gd name="T83" fmla="*/ 0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30" h="765">
                  <a:moveTo>
                    <a:pt x="71" y="0"/>
                  </a:moveTo>
                  <a:lnTo>
                    <a:pt x="0" y="237"/>
                  </a:lnTo>
                  <a:lnTo>
                    <a:pt x="152" y="237"/>
                  </a:lnTo>
                  <a:lnTo>
                    <a:pt x="194" y="237"/>
                  </a:lnTo>
                  <a:lnTo>
                    <a:pt x="222" y="237"/>
                  </a:lnTo>
                  <a:lnTo>
                    <a:pt x="233" y="237"/>
                  </a:lnTo>
                  <a:lnTo>
                    <a:pt x="233" y="636"/>
                  </a:lnTo>
                  <a:lnTo>
                    <a:pt x="233" y="636"/>
                  </a:lnTo>
                  <a:lnTo>
                    <a:pt x="233" y="649"/>
                  </a:lnTo>
                  <a:lnTo>
                    <a:pt x="235" y="662"/>
                  </a:lnTo>
                  <a:lnTo>
                    <a:pt x="238" y="674"/>
                  </a:lnTo>
                  <a:lnTo>
                    <a:pt x="243" y="685"/>
                  </a:lnTo>
                  <a:lnTo>
                    <a:pt x="248" y="697"/>
                  </a:lnTo>
                  <a:lnTo>
                    <a:pt x="255" y="709"/>
                  </a:lnTo>
                  <a:lnTo>
                    <a:pt x="263" y="719"/>
                  </a:lnTo>
                  <a:lnTo>
                    <a:pt x="271" y="727"/>
                  </a:lnTo>
                  <a:lnTo>
                    <a:pt x="281" y="737"/>
                  </a:lnTo>
                  <a:lnTo>
                    <a:pt x="291" y="743"/>
                  </a:lnTo>
                  <a:lnTo>
                    <a:pt x="301" y="750"/>
                  </a:lnTo>
                  <a:lnTo>
                    <a:pt x="313" y="755"/>
                  </a:lnTo>
                  <a:lnTo>
                    <a:pt x="324" y="760"/>
                  </a:lnTo>
                  <a:lnTo>
                    <a:pt x="338" y="763"/>
                  </a:lnTo>
                  <a:lnTo>
                    <a:pt x="349" y="765"/>
                  </a:lnTo>
                  <a:lnTo>
                    <a:pt x="364" y="765"/>
                  </a:lnTo>
                  <a:lnTo>
                    <a:pt x="364" y="765"/>
                  </a:lnTo>
                  <a:lnTo>
                    <a:pt x="377" y="765"/>
                  </a:lnTo>
                  <a:lnTo>
                    <a:pt x="389" y="763"/>
                  </a:lnTo>
                  <a:lnTo>
                    <a:pt x="402" y="760"/>
                  </a:lnTo>
                  <a:lnTo>
                    <a:pt x="414" y="755"/>
                  </a:lnTo>
                  <a:lnTo>
                    <a:pt x="425" y="750"/>
                  </a:lnTo>
                  <a:lnTo>
                    <a:pt x="435" y="743"/>
                  </a:lnTo>
                  <a:lnTo>
                    <a:pt x="447" y="737"/>
                  </a:lnTo>
                  <a:lnTo>
                    <a:pt x="455" y="727"/>
                  </a:lnTo>
                  <a:lnTo>
                    <a:pt x="463" y="719"/>
                  </a:lnTo>
                  <a:lnTo>
                    <a:pt x="472" y="709"/>
                  </a:lnTo>
                  <a:lnTo>
                    <a:pt x="478" y="697"/>
                  </a:lnTo>
                  <a:lnTo>
                    <a:pt x="483" y="685"/>
                  </a:lnTo>
                  <a:lnTo>
                    <a:pt x="488" y="674"/>
                  </a:lnTo>
                  <a:lnTo>
                    <a:pt x="492" y="662"/>
                  </a:lnTo>
                  <a:lnTo>
                    <a:pt x="493" y="649"/>
                  </a:lnTo>
                  <a:lnTo>
                    <a:pt x="493" y="636"/>
                  </a:lnTo>
                  <a:lnTo>
                    <a:pt x="493" y="237"/>
                  </a:lnTo>
                  <a:lnTo>
                    <a:pt x="533" y="237"/>
                  </a:lnTo>
                  <a:lnTo>
                    <a:pt x="535" y="636"/>
                  </a:lnTo>
                  <a:lnTo>
                    <a:pt x="535" y="636"/>
                  </a:lnTo>
                  <a:lnTo>
                    <a:pt x="535" y="649"/>
                  </a:lnTo>
                  <a:lnTo>
                    <a:pt x="536" y="662"/>
                  </a:lnTo>
                  <a:lnTo>
                    <a:pt x="540" y="674"/>
                  </a:lnTo>
                  <a:lnTo>
                    <a:pt x="545" y="685"/>
                  </a:lnTo>
                  <a:lnTo>
                    <a:pt x="550" y="697"/>
                  </a:lnTo>
                  <a:lnTo>
                    <a:pt x="556" y="709"/>
                  </a:lnTo>
                  <a:lnTo>
                    <a:pt x="564" y="719"/>
                  </a:lnTo>
                  <a:lnTo>
                    <a:pt x="573" y="727"/>
                  </a:lnTo>
                  <a:lnTo>
                    <a:pt x="581" y="737"/>
                  </a:lnTo>
                  <a:lnTo>
                    <a:pt x="591" y="743"/>
                  </a:lnTo>
                  <a:lnTo>
                    <a:pt x="603" y="750"/>
                  </a:lnTo>
                  <a:lnTo>
                    <a:pt x="614" y="755"/>
                  </a:lnTo>
                  <a:lnTo>
                    <a:pt x="626" y="760"/>
                  </a:lnTo>
                  <a:lnTo>
                    <a:pt x="639" y="763"/>
                  </a:lnTo>
                  <a:lnTo>
                    <a:pt x="651" y="765"/>
                  </a:lnTo>
                  <a:lnTo>
                    <a:pt x="664" y="765"/>
                  </a:lnTo>
                  <a:lnTo>
                    <a:pt x="664" y="765"/>
                  </a:lnTo>
                  <a:lnTo>
                    <a:pt x="677" y="765"/>
                  </a:lnTo>
                  <a:lnTo>
                    <a:pt x="690" y="763"/>
                  </a:lnTo>
                  <a:lnTo>
                    <a:pt x="704" y="760"/>
                  </a:lnTo>
                  <a:lnTo>
                    <a:pt x="715" y="755"/>
                  </a:lnTo>
                  <a:lnTo>
                    <a:pt x="727" y="750"/>
                  </a:lnTo>
                  <a:lnTo>
                    <a:pt x="737" y="743"/>
                  </a:lnTo>
                  <a:lnTo>
                    <a:pt x="747" y="737"/>
                  </a:lnTo>
                  <a:lnTo>
                    <a:pt x="757" y="727"/>
                  </a:lnTo>
                  <a:lnTo>
                    <a:pt x="765" y="719"/>
                  </a:lnTo>
                  <a:lnTo>
                    <a:pt x="773" y="709"/>
                  </a:lnTo>
                  <a:lnTo>
                    <a:pt x="780" y="697"/>
                  </a:lnTo>
                  <a:lnTo>
                    <a:pt x="785" y="685"/>
                  </a:lnTo>
                  <a:lnTo>
                    <a:pt x="788" y="674"/>
                  </a:lnTo>
                  <a:lnTo>
                    <a:pt x="791" y="662"/>
                  </a:lnTo>
                  <a:lnTo>
                    <a:pt x="795" y="649"/>
                  </a:lnTo>
                  <a:lnTo>
                    <a:pt x="795" y="636"/>
                  </a:lnTo>
                  <a:lnTo>
                    <a:pt x="793" y="237"/>
                  </a:lnTo>
                  <a:lnTo>
                    <a:pt x="819" y="237"/>
                  </a:lnTo>
                  <a:lnTo>
                    <a:pt x="833" y="237"/>
                  </a:lnTo>
                  <a:lnTo>
                    <a:pt x="872" y="237"/>
                  </a:lnTo>
                  <a:lnTo>
                    <a:pt x="1030" y="237"/>
                  </a:lnTo>
                  <a:lnTo>
                    <a:pt x="959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45"/>
            <p:cNvSpPr>
              <a:spLocks/>
            </p:cNvSpPr>
            <p:nvPr/>
          </p:nvSpPr>
          <p:spPr bwMode="auto">
            <a:xfrm>
              <a:off x="3527425" y="1530350"/>
              <a:ext cx="1601787" cy="50800"/>
            </a:xfrm>
            <a:custGeom>
              <a:avLst/>
              <a:gdLst>
                <a:gd name="T0" fmla="*/ 1983 w 2017"/>
                <a:gd name="T1" fmla="*/ 0 h 65"/>
                <a:gd name="T2" fmla="*/ 33 w 2017"/>
                <a:gd name="T3" fmla="*/ 0 h 65"/>
                <a:gd name="T4" fmla="*/ 33 w 2017"/>
                <a:gd name="T5" fmla="*/ 0 h 65"/>
                <a:gd name="T6" fmla="*/ 26 w 2017"/>
                <a:gd name="T7" fmla="*/ 0 h 65"/>
                <a:gd name="T8" fmla="*/ 21 w 2017"/>
                <a:gd name="T9" fmla="*/ 2 h 65"/>
                <a:gd name="T10" fmla="*/ 15 w 2017"/>
                <a:gd name="T11" fmla="*/ 5 h 65"/>
                <a:gd name="T12" fmla="*/ 10 w 2017"/>
                <a:gd name="T13" fmla="*/ 9 h 65"/>
                <a:gd name="T14" fmla="*/ 6 w 2017"/>
                <a:gd name="T15" fmla="*/ 14 h 65"/>
                <a:gd name="T16" fmla="*/ 3 w 2017"/>
                <a:gd name="T17" fmla="*/ 20 h 65"/>
                <a:gd name="T18" fmla="*/ 1 w 2017"/>
                <a:gd name="T19" fmla="*/ 27 h 65"/>
                <a:gd name="T20" fmla="*/ 0 w 2017"/>
                <a:gd name="T21" fmla="*/ 33 h 65"/>
                <a:gd name="T22" fmla="*/ 0 w 2017"/>
                <a:gd name="T23" fmla="*/ 33 h 65"/>
                <a:gd name="T24" fmla="*/ 1 w 2017"/>
                <a:gd name="T25" fmla="*/ 40 h 65"/>
                <a:gd name="T26" fmla="*/ 3 w 2017"/>
                <a:gd name="T27" fmla="*/ 45 h 65"/>
                <a:gd name="T28" fmla="*/ 6 w 2017"/>
                <a:gd name="T29" fmla="*/ 52 h 65"/>
                <a:gd name="T30" fmla="*/ 10 w 2017"/>
                <a:gd name="T31" fmla="*/ 57 h 65"/>
                <a:gd name="T32" fmla="*/ 15 w 2017"/>
                <a:gd name="T33" fmla="*/ 60 h 65"/>
                <a:gd name="T34" fmla="*/ 21 w 2017"/>
                <a:gd name="T35" fmla="*/ 63 h 65"/>
                <a:gd name="T36" fmla="*/ 26 w 2017"/>
                <a:gd name="T37" fmla="*/ 65 h 65"/>
                <a:gd name="T38" fmla="*/ 33 w 2017"/>
                <a:gd name="T39" fmla="*/ 65 h 65"/>
                <a:gd name="T40" fmla="*/ 1983 w 2017"/>
                <a:gd name="T41" fmla="*/ 65 h 65"/>
                <a:gd name="T42" fmla="*/ 1983 w 2017"/>
                <a:gd name="T43" fmla="*/ 65 h 65"/>
                <a:gd name="T44" fmla="*/ 1990 w 2017"/>
                <a:gd name="T45" fmla="*/ 65 h 65"/>
                <a:gd name="T46" fmla="*/ 1997 w 2017"/>
                <a:gd name="T47" fmla="*/ 63 h 65"/>
                <a:gd name="T48" fmla="*/ 2003 w 2017"/>
                <a:gd name="T49" fmla="*/ 60 h 65"/>
                <a:gd name="T50" fmla="*/ 2008 w 2017"/>
                <a:gd name="T51" fmla="*/ 57 h 65"/>
                <a:gd name="T52" fmla="*/ 2012 w 2017"/>
                <a:gd name="T53" fmla="*/ 52 h 65"/>
                <a:gd name="T54" fmla="*/ 2015 w 2017"/>
                <a:gd name="T55" fmla="*/ 45 h 65"/>
                <a:gd name="T56" fmla="*/ 2017 w 2017"/>
                <a:gd name="T57" fmla="*/ 40 h 65"/>
                <a:gd name="T58" fmla="*/ 2017 w 2017"/>
                <a:gd name="T59" fmla="*/ 33 h 65"/>
                <a:gd name="T60" fmla="*/ 2017 w 2017"/>
                <a:gd name="T61" fmla="*/ 33 h 65"/>
                <a:gd name="T62" fmla="*/ 2017 w 2017"/>
                <a:gd name="T63" fmla="*/ 27 h 65"/>
                <a:gd name="T64" fmla="*/ 2015 w 2017"/>
                <a:gd name="T65" fmla="*/ 20 h 65"/>
                <a:gd name="T66" fmla="*/ 2012 w 2017"/>
                <a:gd name="T67" fmla="*/ 14 h 65"/>
                <a:gd name="T68" fmla="*/ 2008 w 2017"/>
                <a:gd name="T69" fmla="*/ 9 h 65"/>
                <a:gd name="T70" fmla="*/ 2003 w 2017"/>
                <a:gd name="T71" fmla="*/ 5 h 65"/>
                <a:gd name="T72" fmla="*/ 1997 w 2017"/>
                <a:gd name="T73" fmla="*/ 2 h 65"/>
                <a:gd name="T74" fmla="*/ 1990 w 2017"/>
                <a:gd name="T75" fmla="*/ 0 h 65"/>
                <a:gd name="T76" fmla="*/ 1983 w 2017"/>
                <a:gd name="T77" fmla="*/ 0 h 65"/>
                <a:gd name="T78" fmla="*/ 1983 w 2017"/>
                <a:gd name="T7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17" h="65">
                  <a:moveTo>
                    <a:pt x="1983" y="0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1" y="2"/>
                  </a:lnTo>
                  <a:lnTo>
                    <a:pt x="15" y="5"/>
                  </a:lnTo>
                  <a:lnTo>
                    <a:pt x="10" y="9"/>
                  </a:lnTo>
                  <a:lnTo>
                    <a:pt x="6" y="14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40"/>
                  </a:lnTo>
                  <a:lnTo>
                    <a:pt x="3" y="45"/>
                  </a:lnTo>
                  <a:lnTo>
                    <a:pt x="6" y="52"/>
                  </a:lnTo>
                  <a:lnTo>
                    <a:pt x="10" y="57"/>
                  </a:lnTo>
                  <a:lnTo>
                    <a:pt x="15" y="60"/>
                  </a:lnTo>
                  <a:lnTo>
                    <a:pt x="21" y="63"/>
                  </a:lnTo>
                  <a:lnTo>
                    <a:pt x="26" y="65"/>
                  </a:lnTo>
                  <a:lnTo>
                    <a:pt x="33" y="65"/>
                  </a:lnTo>
                  <a:lnTo>
                    <a:pt x="1983" y="65"/>
                  </a:lnTo>
                  <a:lnTo>
                    <a:pt x="1983" y="65"/>
                  </a:lnTo>
                  <a:lnTo>
                    <a:pt x="1990" y="65"/>
                  </a:lnTo>
                  <a:lnTo>
                    <a:pt x="1997" y="63"/>
                  </a:lnTo>
                  <a:lnTo>
                    <a:pt x="2003" y="60"/>
                  </a:lnTo>
                  <a:lnTo>
                    <a:pt x="2008" y="57"/>
                  </a:lnTo>
                  <a:lnTo>
                    <a:pt x="2012" y="52"/>
                  </a:lnTo>
                  <a:lnTo>
                    <a:pt x="2015" y="45"/>
                  </a:lnTo>
                  <a:lnTo>
                    <a:pt x="2017" y="40"/>
                  </a:lnTo>
                  <a:lnTo>
                    <a:pt x="2017" y="33"/>
                  </a:lnTo>
                  <a:lnTo>
                    <a:pt x="2017" y="33"/>
                  </a:lnTo>
                  <a:lnTo>
                    <a:pt x="2017" y="27"/>
                  </a:lnTo>
                  <a:lnTo>
                    <a:pt x="2015" y="20"/>
                  </a:lnTo>
                  <a:lnTo>
                    <a:pt x="2012" y="14"/>
                  </a:lnTo>
                  <a:lnTo>
                    <a:pt x="2008" y="9"/>
                  </a:lnTo>
                  <a:lnTo>
                    <a:pt x="2003" y="5"/>
                  </a:lnTo>
                  <a:lnTo>
                    <a:pt x="1997" y="2"/>
                  </a:lnTo>
                  <a:lnTo>
                    <a:pt x="1990" y="0"/>
                  </a:lnTo>
                  <a:lnTo>
                    <a:pt x="1983" y="0"/>
                  </a:lnTo>
                  <a:lnTo>
                    <a:pt x="1983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46"/>
            <p:cNvSpPr>
              <a:spLocks/>
            </p:cNvSpPr>
            <p:nvPr/>
          </p:nvSpPr>
          <p:spPr bwMode="auto">
            <a:xfrm>
              <a:off x="4578350" y="1836738"/>
              <a:ext cx="31750" cy="387350"/>
            </a:xfrm>
            <a:custGeom>
              <a:avLst/>
              <a:gdLst>
                <a:gd name="T0" fmla="*/ 0 w 39"/>
                <a:gd name="T1" fmla="*/ 467 h 489"/>
                <a:gd name="T2" fmla="*/ 0 w 39"/>
                <a:gd name="T3" fmla="*/ 467 h 489"/>
                <a:gd name="T4" fmla="*/ 0 w 39"/>
                <a:gd name="T5" fmla="*/ 475 h 489"/>
                <a:gd name="T6" fmla="*/ 5 w 39"/>
                <a:gd name="T7" fmla="*/ 482 h 489"/>
                <a:gd name="T8" fmla="*/ 11 w 39"/>
                <a:gd name="T9" fmla="*/ 487 h 489"/>
                <a:gd name="T10" fmla="*/ 20 w 39"/>
                <a:gd name="T11" fmla="*/ 489 h 489"/>
                <a:gd name="T12" fmla="*/ 20 w 39"/>
                <a:gd name="T13" fmla="*/ 489 h 489"/>
                <a:gd name="T14" fmla="*/ 28 w 39"/>
                <a:gd name="T15" fmla="*/ 487 h 489"/>
                <a:gd name="T16" fmla="*/ 33 w 39"/>
                <a:gd name="T17" fmla="*/ 482 h 489"/>
                <a:gd name="T18" fmla="*/ 38 w 39"/>
                <a:gd name="T19" fmla="*/ 475 h 489"/>
                <a:gd name="T20" fmla="*/ 39 w 39"/>
                <a:gd name="T21" fmla="*/ 467 h 489"/>
                <a:gd name="T22" fmla="*/ 39 w 39"/>
                <a:gd name="T23" fmla="*/ 0 h 489"/>
                <a:gd name="T24" fmla="*/ 0 w 39"/>
                <a:gd name="T25" fmla="*/ 0 h 489"/>
                <a:gd name="T26" fmla="*/ 0 w 39"/>
                <a:gd name="T27" fmla="*/ 467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489">
                  <a:moveTo>
                    <a:pt x="0" y="467"/>
                  </a:moveTo>
                  <a:lnTo>
                    <a:pt x="0" y="467"/>
                  </a:lnTo>
                  <a:lnTo>
                    <a:pt x="0" y="475"/>
                  </a:lnTo>
                  <a:lnTo>
                    <a:pt x="5" y="482"/>
                  </a:lnTo>
                  <a:lnTo>
                    <a:pt x="11" y="487"/>
                  </a:lnTo>
                  <a:lnTo>
                    <a:pt x="20" y="489"/>
                  </a:lnTo>
                  <a:lnTo>
                    <a:pt x="20" y="489"/>
                  </a:lnTo>
                  <a:lnTo>
                    <a:pt x="28" y="487"/>
                  </a:lnTo>
                  <a:lnTo>
                    <a:pt x="33" y="482"/>
                  </a:lnTo>
                  <a:lnTo>
                    <a:pt x="38" y="475"/>
                  </a:lnTo>
                  <a:lnTo>
                    <a:pt x="39" y="467"/>
                  </a:lnTo>
                  <a:lnTo>
                    <a:pt x="39" y="0"/>
                  </a:lnTo>
                  <a:lnTo>
                    <a:pt x="0" y="0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3" name="组合 228"/>
          <p:cNvGrpSpPr/>
          <p:nvPr userDrawn="1"/>
        </p:nvGrpSpPr>
        <p:grpSpPr>
          <a:xfrm>
            <a:off x="182566" y="5738349"/>
            <a:ext cx="927895" cy="983127"/>
            <a:chOff x="1643063" y="528638"/>
            <a:chExt cx="1600200" cy="1695450"/>
          </a:xfrm>
        </p:grpSpPr>
        <p:sp>
          <p:nvSpPr>
            <p:cNvPr id="64" name="Freeform 120"/>
            <p:cNvSpPr>
              <a:spLocks/>
            </p:cNvSpPr>
            <p:nvPr/>
          </p:nvSpPr>
          <p:spPr bwMode="auto">
            <a:xfrm>
              <a:off x="2152650" y="1774825"/>
              <a:ext cx="33337" cy="449263"/>
            </a:xfrm>
            <a:custGeom>
              <a:avLst/>
              <a:gdLst>
                <a:gd name="T0" fmla="*/ 0 w 41"/>
                <a:gd name="T1" fmla="*/ 543 h 565"/>
                <a:gd name="T2" fmla="*/ 0 w 41"/>
                <a:gd name="T3" fmla="*/ 543 h 565"/>
                <a:gd name="T4" fmla="*/ 1 w 41"/>
                <a:gd name="T5" fmla="*/ 551 h 565"/>
                <a:gd name="T6" fmla="*/ 6 w 41"/>
                <a:gd name="T7" fmla="*/ 558 h 565"/>
                <a:gd name="T8" fmla="*/ 13 w 41"/>
                <a:gd name="T9" fmla="*/ 563 h 565"/>
                <a:gd name="T10" fmla="*/ 19 w 41"/>
                <a:gd name="T11" fmla="*/ 565 h 565"/>
                <a:gd name="T12" fmla="*/ 19 w 41"/>
                <a:gd name="T13" fmla="*/ 565 h 565"/>
                <a:gd name="T14" fmla="*/ 28 w 41"/>
                <a:gd name="T15" fmla="*/ 563 h 565"/>
                <a:gd name="T16" fmla="*/ 34 w 41"/>
                <a:gd name="T17" fmla="*/ 558 h 565"/>
                <a:gd name="T18" fmla="*/ 39 w 41"/>
                <a:gd name="T19" fmla="*/ 551 h 565"/>
                <a:gd name="T20" fmla="*/ 41 w 41"/>
                <a:gd name="T21" fmla="*/ 543 h 565"/>
                <a:gd name="T22" fmla="*/ 41 w 41"/>
                <a:gd name="T23" fmla="*/ 0 h 565"/>
                <a:gd name="T24" fmla="*/ 0 w 41"/>
                <a:gd name="T25" fmla="*/ 0 h 565"/>
                <a:gd name="T26" fmla="*/ 0 w 41"/>
                <a:gd name="T27" fmla="*/ 543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565">
                  <a:moveTo>
                    <a:pt x="0" y="543"/>
                  </a:moveTo>
                  <a:lnTo>
                    <a:pt x="0" y="543"/>
                  </a:lnTo>
                  <a:lnTo>
                    <a:pt x="1" y="551"/>
                  </a:lnTo>
                  <a:lnTo>
                    <a:pt x="6" y="558"/>
                  </a:lnTo>
                  <a:lnTo>
                    <a:pt x="13" y="563"/>
                  </a:lnTo>
                  <a:lnTo>
                    <a:pt x="19" y="565"/>
                  </a:lnTo>
                  <a:lnTo>
                    <a:pt x="19" y="565"/>
                  </a:lnTo>
                  <a:lnTo>
                    <a:pt x="28" y="563"/>
                  </a:lnTo>
                  <a:lnTo>
                    <a:pt x="34" y="558"/>
                  </a:lnTo>
                  <a:lnTo>
                    <a:pt x="39" y="551"/>
                  </a:lnTo>
                  <a:lnTo>
                    <a:pt x="41" y="543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543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121"/>
            <p:cNvSpPr>
              <a:spLocks/>
            </p:cNvSpPr>
            <p:nvPr/>
          </p:nvSpPr>
          <p:spPr bwMode="auto">
            <a:xfrm>
              <a:off x="2692400" y="1774825"/>
              <a:ext cx="31750" cy="449263"/>
            </a:xfrm>
            <a:custGeom>
              <a:avLst/>
              <a:gdLst>
                <a:gd name="T0" fmla="*/ 0 w 42"/>
                <a:gd name="T1" fmla="*/ 543 h 565"/>
                <a:gd name="T2" fmla="*/ 0 w 42"/>
                <a:gd name="T3" fmla="*/ 543 h 565"/>
                <a:gd name="T4" fmla="*/ 2 w 42"/>
                <a:gd name="T5" fmla="*/ 551 h 565"/>
                <a:gd name="T6" fmla="*/ 7 w 42"/>
                <a:gd name="T7" fmla="*/ 558 h 565"/>
                <a:gd name="T8" fmla="*/ 14 w 42"/>
                <a:gd name="T9" fmla="*/ 563 h 565"/>
                <a:gd name="T10" fmla="*/ 22 w 42"/>
                <a:gd name="T11" fmla="*/ 565 h 565"/>
                <a:gd name="T12" fmla="*/ 22 w 42"/>
                <a:gd name="T13" fmla="*/ 565 h 565"/>
                <a:gd name="T14" fmla="*/ 29 w 42"/>
                <a:gd name="T15" fmla="*/ 563 h 565"/>
                <a:gd name="T16" fmla="*/ 35 w 42"/>
                <a:gd name="T17" fmla="*/ 558 h 565"/>
                <a:gd name="T18" fmla="*/ 40 w 42"/>
                <a:gd name="T19" fmla="*/ 551 h 565"/>
                <a:gd name="T20" fmla="*/ 42 w 42"/>
                <a:gd name="T21" fmla="*/ 543 h 565"/>
                <a:gd name="T22" fmla="*/ 42 w 42"/>
                <a:gd name="T23" fmla="*/ 0 h 565"/>
                <a:gd name="T24" fmla="*/ 0 w 42"/>
                <a:gd name="T25" fmla="*/ 0 h 565"/>
                <a:gd name="T26" fmla="*/ 0 w 42"/>
                <a:gd name="T27" fmla="*/ 543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" h="565">
                  <a:moveTo>
                    <a:pt x="0" y="543"/>
                  </a:moveTo>
                  <a:lnTo>
                    <a:pt x="0" y="543"/>
                  </a:lnTo>
                  <a:lnTo>
                    <a:pt x="2" y="551"/>
                  </a:lnTo>
                  <a:lnTo>
                    <a:pt x="7" y="558"/>
                  </a:lnTo>
                  <a:lnTo>
                    <a:pt x="14" y="563"/>
                  </a:lnTo>
                  <a:lnTo>
                    <a:pt x="22" y="565"/>
                  </a:lnTo>
                  <a:lnTo>
                    <a:pt x="22" y="565"/>
                  </a:lnTo>
                  <a:lnTo>
                    <a:pt x="29" y="563"/>
                  </a:lnTo>
                  <a:lnTo>
                    <a:pt x="35" y="558"/>
                  </a:lnTo>
                  <a:lnTo>
                    <a:pt x="40" y="551"/>
                  </a:lnTo>
                  <a:lnTo>
                    <a:pt x="42" y="543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543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122"/>
            <p:cNvSpPr>
              <a:spLocks/>
            </p:cNvSpPr>
            <p:nvPr/>
          </p:nvSpPr>
          <p:spPr bwMode="auto">
            <a:xfrm>
              <a:off x="3078163" y="1614488"/>
              <a:ext cx="38100" cy="608013"/>
            </a:xfrm>
            <a:custGeom>
              <a:avLst/>
              <a:gdLst>
                <a:gd name="T0" fmla="*/ 0 w 48"/>
                <a:gd name="T1" fmla="*/ 742 h 765"/>
                <a:gd name="T2" fmla="*/ 0 w 48"/>
                <a:gd name="T3" fmla="*/ 742 h 765"/>
                <a:gd name="T4" fmla="*/ 0 w 48"/>
                <a:gd name="T5" fmla="*/ 747 h 765"/>
                <a:gd name="T6" fmla="*/ 2 w 48"/>
                <a:gd name="T7" fmla="*/ 750 h 765"/>
                <a:gd name="T8" fmla="*/ 7 w 48"/>
                <a:gd name="T9" fmla="*/ 758 h 765"/>
                <a:gd name="T10" fmla="*/ 15 w 48"/>
                <a:gd name="T11" fmla="*/ 763 h 765"/>
                <a:gd name="T12" fmla="*/ 20 w 48"/>
                <a:gd name="T13" fmla="*/ 765 h 765"/>
                <a:gd name="T14" fmla="*/ 25 w 48"/>
                <a:gd name="T15" fmla="*/ 765 h 765"/>
                <a:gd name="T16" fmla="*/ 25 w 48"/>
                <a:gd name="T17" fmla="*/ 765 h 765"/>
                <a:gd name="T18" fmla="*/ 28 w 48"/>
                <a:gd name="T19" fmla="*/ 765 h 765"/>
                <a:gd name="T20" fmla="*/ 33 w 48"/>
                <a:gd name="T21" fmla="*/ 763 h 765"/>
                <a:gd name="T22" fmla="*/ 42 w 48"/>
                <a:gd name="T23" fmla="*/ 758 h 765"/>
                <a:gd name="T24" fmla="*/ 47 w 48"/>
                <a:gd name="T25" fmla="*/ 750 h 765"/>
                <a:gd name="T26" fmla="*/ 48 w 48"/>
                <a:gd name="T27" fmla="*/ 747 h 765"/>
                <a:gd name="T28" fmla="*/ 48 w 48"/>
                <a:gd name="T29" fmla="*/ 742 h 765"/>
                <a:gd name="T30" fmla="*/ 48 w 48"/>
                <a:gd name="T31" fmla="*/ 742 h 765"/>
                <a:gd name="T32" fmla="*/ 48 w 48"/>
                <a:gd name="T33" fmla="*/ 0 h 765"/>
                <a:gd name="T34" fmla="*/ 0 w 48"/>
                <a:gd name="T35" fmla="*/ 0 h 765"/>
                <a:gd name="T36" fmla="*/ 0 w 48"/>
                <a:gd name="T37" fmla="*/ 0 h 765"/>
                <a:gd name="T38" fmla="*/ 0 w 48"/>
                <a:gd name="T39" fmla="*/ 742 h 765"/>
                <a:gd name="T40" fmla="*/ 0 w 48"/>
                <a:gd name="T41" fmla="*/ 742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765">
                  <a:moveTo>
                    <a:pt x="0" y="742"/>
                  </a:moveTo>
                  <a:lnTo>
                    <a:pt x="0" y="742"/>
                  </a:lnTo>
                  <a:lnTo>
                    <a:pt x="0" y="747"/>
                  </a:lnTo>
                  <a:lnTo>
                    <a:pt x="2" y="750"/>
                  </a:lnTo>
                  <a:lnTo>
                    <a:pt x="7" y="758"/>
                  </a:lnTo>
                  <a:lnTo>
                    <a:pt x="15" y="763"/>
                  </a:lnTo>
                  <a:lnTo>
                    <a:pt x="20" y="765"/>
                  </a:lnTo>
                  <a:lnTo>
                    <a:pt x="25" y="765"/>
                  </a:lnTo>
                  <a:lnTo>
                    <a:pt x="25" y="765"/>
                  </a:lnTo>
                  <a:lnTo>
                    <a:pt x="28" y="765"/>
                  </a:lnTo>
                  <a:lnTo>
                    <a:pt x="33" y="763"/>
                  </a:lnTo>
                  <a:lnTo>
                    <a:pt x="42" y="758"/>
                  </a:lnTo>
                  <a:lnTo>
                    <a:pt x="47" y="750"/>
                  </a:lnTo>
                  <a:lnTo>
                    <a:pt x="48" y="747"/>
                  </a:lnTo>
                  <a:lnTo>
                    <a:pt x="48" y="742"/>
                  </a:lnTo>
                  <a:lnTo>
                    <a:pt x="48" y="742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42"/>
                  </a:lnTo>
                  <a:lnTo>
                    <a:pt x="0" y="74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123"/>
            <p:cNvSpPr>
              <a:spLocks/>
            </p:cNvSpPr>
            <p:nvPr/>
          </p:nvSpPr>
          <p:spPr bwMode="auto">
            <a:xfrm>
              <a:off x="2197100" y="528638"/>
              <a:ext cx="442912" cy="442913"/>
            </a:xfrm>
            <a:custGeom>
              <a:avLst/>
              <a:gdLst>
                <a:gd name="T0" fmla="*/ 280 w 560"/>
                <a:gd name="T1" fmla="*/ 558 h 558"/>
                <a:gd name="T2" fmla="*/ 336 w 560"/>
                <a:gd name="T3" fmla="*/ 553 h 558"/>
                <a:gd name="T4" fmla="*/ 389 w 560"/>
                <a:gd name="T5" fmla="*/ 536 h 558"/>
                <a:gd name="T6" fmla="*/ 436 w 560"/>
                <a:gd name="T7" fmla="*/ 511 h 558"/>
                <a:gd name="T8" fmla="*/ 477 w 560"/>
                <a:gd name="T9" fmla="*/ 477 h 558"/>
                <a:gd name="T10" fmla="*/ 512 w 560"/>
                <a:gd name="T11" fmla="*/ 435 h 558"/>
                <a:gd name="T12" fmla="*/ 538 w 560"/>
                <a:gd name="T13" fmla="*/ 387 h 558"/>
                <a:gd name="T14" fmla="*/ 553 w 560"/>
                <a:gd name="T15" fmla="*/ 336 h 558"/>
                <a:gd name="T16" fmla="*/ 560 w 560"/>
                <a:gd name="T17" fmla="*/ 279 h 558"/>
                <a:gd name="T18" fmla="*/ 558 w 560"/>
                <a:gd name="T19" fmla="*/ 250 h 558"/>
                <a:gd name="T20" fmla="*/ 547 w 560"/>
                <a:gd name="T21" fmla="*/ 195 h 558"/>
                <a:gd name="T22" fmla="*/ 525 w 560"/>
                <a:gd name="T23" fmla="*/ 145 h 558"/>
                <a:gd name="T24" fmla="*/ 495 w 560"/>
                <a:gd name="T25" fmla="*/ 101 h 558"/>
                <a:gd name="T26" fmla="*/ 457 w 560"/>
                <a:gd name="T27" fmla="*/ 63 h 558"/>
                <a:gd name="T28" fmla="*/ 414 w 560"/>
                <a:gd name="T29" fmla="*/ 33 h 558"/>
                <a:gd name="T30" fmla="*/ 363 w 560"/>
                <a:gd name="T31" fmla="*/ 11 h 558"/>
                <a:gd name="T32" fmla="*/ 308 w 560"/>
                <a:gd name="T33" fmla="*/ 1 h 558"/>
                <a:gd name="T34" fmla="*/ 280 w 560"/>
                <a:gd name="T35" fmla="*/ 0 h 558"/>
                <a:gd name="T36" fmla="*/ 224 w 560"/>
                <a:gd name="T37" fmla="*/ 5 h 558"/>
                <a:gd name="T38" fmla="*/ 171 w 560"/>
                <a:gd name="T39" fmla="*/ 21 h 558"/>
                <a:gd name="T40" fmla="*/ 124 w 560"/>
                <a:gd name="T41" fmla="*/ 48 h 558"/>
                <a:gd name="T42" fmla="*/ 83 w 560"/>
                <a:gd name="T43" fmla="*/ 81 h 558"/>
                <a:gd name="T44" fmla="*/ 48 w 560"/>
                <a:gd name="T45" fmla="*/ 122 h 558"/>
                <a:gd name="T46" fmla="*/ 22 w 560"/>
                <a:gd name="T47" fmla="*/ 170 h 558"/>
                <a:gd name="T48" fmla="*/ 7 w 560"/>
                <a:gd name="T49" fmla="*/ 223 h 558"/>
                <a:gd name="T50" fmla="*/ 0 w 560"/>
                <a:gd name="T51" fmla="*/ 279 h 558"/>
                <a:gd name="T52" fmla="*/ 2 w 560"/>
                <a:gd name="T53" fmla="*/ 308 h 558"/>
                <a:gd name="T54" fmla="*/ 13 w 560"/>
                <a:gd name="T55" fmla="*/ 362 h 558"/>
                <a:gd name="T56" fmla="*/ 35 w 560"/>
                <a:gd name="T57" fmla="*/ 412 h 558"/>
                <a:gd name="T58" fmla="*/ 65 w 560"/>
                <a:gd name="T59" fmla="*/ 457 h 558"/>
                <a:gd name="T60" fmla="*/ 103 w 560"/>
                <a:gd name="T61" fmla="*/ 495 h 558"/>
                <a:gd name="T62" fmla="*/ 148 w 560"/>
                <a:gd name="T63" fmla="*/ 525 h 558"/>
                <a:gd name="T64" fmla="*/ 197 w 560"/>
                <a:gd name="T65" fmla="*/ 546 h 558"/>
                <a:gd name="T66" fmla="*/ 252 w 560"/>
                <a:gd name="T67" fmla="*/ 558 h 558"/>
                <a:gd name="T68" fmla="*/ 280 w 560"/>
                <a:gd name="T69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0" h="558">
                  <a:moveTo>
                    <a:pt x="280" y="558"/>
                  </a:moveTo>
                  <a:lnTo>
                    <a:pt x="280" y="558"/>
                  </a:lnTo>
                  <a:lnTo>
                    <a:pt x="308" y="558"/>
                  </a:lnTo>
                  <a:lnTo>
                    <a:pt x="336" y="553"/>
                  </a:lnTo>
                  <a:lnTo>
                    <a:pt x="363" y="546"/>
                  </a:lnTo>
                  <a:lnTo>
                    <a:pt x="389" y="536"/>
                  </a:lnTo>
                  <a:lnTo>
                    <a:pt x="414" y="525"/>
                  </a:lnTo>
                  <a:lnTo>
                    <a:pt x="436" y="511"/>
                  </a:lnTo>
                  <a:lnTo>
                    <a:pt x="457" y="495"/>
                  </a:lnTo>
                  <a:lnTo>
                    <a:pt x="477" y="477"/>
                  </a:lnTo>
                  <a:lnTo>
                    <a:pt x="495" y="457"/>
                  </a:lnTo>
                  <a:lnTo>
                    <a:pt x="512" y="435"/>
                  </a:lnTo>
                  <a:lnTo>
                    <a:pt x="525" y="412"/>
                  </a:lnTo>
                  <a:lnTo>
                    <a:pt x="538" y="387"/>
                  </a:lnTo>
                  <a:lnTo>
                    <a:pt x="547" y="362"/>
                  </a:lnTo>
                  <a:lnTo>
                    <a:pt x="553" y="336"/>
                  </a:lnTo>
                  <a:lnTo>
                    <a:pt x="558" y="308"/>
                  </a:lnTo>
                  <a:lnTo>
                    <a:pt x="560" y="279"/>
                  </a:lnTo>
                  <a:lnTo>
                    <a:pt x="560" y="279"/>
                  </a:lnTo>
                  <a:lnTo>
                    <a:pt x="558" y="250"/>
                  </a:lnTo>
                  <a:lnTo>
                    <a:pt x="553" y="223"/>
                  </a:lnTo>
                  <a:lnTo>
                    <a:pt x="547" y="195"/>
                  </a:lnTo>
                  <a:lnTo>
                    <a:pt x="538" y="170"/>
                  </a:lnTo>
                  <a:lnTo>
                    <a:pt x="525" y="145"/>
                  </a:lnTo>
                  <a:lnTo>
                    <a:pt x="512" y="122"/>
                  </a:lnTo>
                  <a:lnTo>
                    <a:pt x="495" y="101"/>
                  </a:lnTo>
                  <a:lnTo>
                    <a:pt x="477" y="81"/>
                  </a:lnTo>
                  <a:lnTo>
                    <a:pt x="457" y="63"/>
                  </a:lnTo>
                  <a:lnTo>
                    <a:pt x="436" y="48"/>
                  </a:lnTo>
                  <a:lnTo>
                    <a:pt x="414" y="33"/>
                  </a:lnTo>
                  <a:lnTo>
                    <a:pt x="389" y="21"/>
                  </a:lnTo>
                  <a:lnTo>
                    <a:pt x="363" y="11"/>
                  </a:lnTo>
                  <a:lnTo>
                    <a:pt x="336" y="5"/>
                  </a:lnTo>
                  <a:lnTo>
                    <a:pt x="308" y="1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52" y="1"/>
                  </a:lnTo>
                  <a:lnTo>
                    <a:pt x="224" y="5"/>
                  </a:lnTo>
                  <a:lnTo>
                    <a:pt x="197" y="11"/>
                  </a:lnTo>
                  <a:lnTo>
                    <a:pt x="171" y="21"/>
                  </a:lnTo>
                  <a:lnTo>
                    <a:pt x="148" y="33"/>
                  </a:lnTo>
                  <a:lnTo>
                    <a:pt x="124" y="48"/>
                  </a:lnTo>
                  <a:lnTo>
                    <a:pt x="103" y="63"/>
                  </a:lnTo>
                  <a:lnTo>
                    <a:pt x="83" y="81"/>
                  </a:lnTo>
                  <a:lnTo>
                    <a:pt x="65" y="101"/>
                  </a:lnTo>
                  <a:lnTo>
                    <a:pt x="48" y="122"/>
                  </a:lnTo>
                  <a:lnTo>
                    <a:pt x="35" y="145"/>
                  </a:lnTo>
                  <a:lnTo>
                    <a:pt x="22" y="170"/>
                  </a:lnTo>
                  <a:lnTo>
                    <a:pt x="13" y="195"/>
                  </a:lnTo>
                  <a:lnTo>
                    <a:pt x="7" y="223"/>
                  </a:lnTo>
                  <a:lnTo>
                    <a:pt x="2" y="250"/>
                  </a:lnTo>
                  <a:lnTo>
                    <a:pt x="0" y="279"/>
                  </a:lnTo>
                  <a:lnTo>
                    <a:pt x="0" y="279"/>
                  </a:lnTo>
                  <a:lnTo>
                    <a:pt x="2" y="308"/>
                  </a:lnTo>
                  <a:lnTo>
                    <a:pt x="7" y="336"/>
                  </a:lnTo>
                  <a:lnTo>
                    <a:pt x="13" y="362"/>
                  </a:lnTo>
                  <a:lnTo>
                    <a:pt x="22" y="387"/>
                  </a:lnTo>
                  <a:lnTo>
                    <a:pt x="35" y="412"/>
                  </a:lnTo>
                  <a:lnTo>
                    <a:pt x="48" y="435"/>
                  </a:lnTo>
                  <a:lnTo>
                    <a:pt x="65" y="457"/>
                  </a:lnTo>
                  <a:lnTo>
                    <a:pt x="83" y="477"/>
                  </a:lnTo>
                  <a:lnTo>
                    <a:pt x="103" y="495"/>
                  </a:lnTo>
                  <a:lnTo>
                    <a:pt x="124" y="511"/>
                  </a:lnTo>
                  <a:lnTo>
                    <a:pt x="148" y="525"/>
                  </a:lnTo>
                  <a:lnTo>
                    <a:pt x="171" y="536"/>
                  </a:lnTo>
                  <a:lnTo>
                    <a:pt x="197" y="546"/>
                  </a:lnTo>
                  <a:lnTo>
                    <a:pt x="224" y="553"/>
                  </a:lnTo>
                  <a:lnTo>
                    <a:pt x="252" y="558"/>
                  </a:lnTo>
                  <a:lnTo>
                    <a:pt x="280" y="558"/>
                  </a:lnTo>
                  <a:lnTo>
                    <a:pt x="280" y="558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124"/>
            <p:cNvSpPr>
              <a:spLocks/>
            </p:cNvSpPr>
            <p:nvPr/>
          </p:nvSpPr>
          <p:spPr bwMode="auto">
            <a:xfrm>
              <a:off x="2217738" y="1614488"/>
              <a:ext cx="446087" cy="608013"/>
            </a:xfrm>
            <a:custGeom>
              <a:avLst/>
              <a:gdLst>
                <a:gd name="T0" fmla="*/ 0 w 561"/>
                <a:gd name="T1" fmla="*/ 636 h 765"/>
                <a:gd name="T2" fmla="*/ 0 w 561"/>
                <a:gd name="T3" fmla="*/ 649 h 765"/>
                <a:gd name="T4" fmla="*/ 5 w 561"/>
                <a:gd name="T5" fmla="*/ 674 h 765"/>
                <a:gd name="T6" fmla="*/ 15 w 561"/>
                <a:gd name="T7" fmla="*/ 697 h 765"/>
                <a:gd name="T8" fmla="*/ 29 w 561"/>
                <a:gd name="T9" fmla="*/ 719 h 765"/>
                <a:gd name="T10" fmla="*/ 46 w 561"/>
                <a:gd name="T11" fmla="*/ 737 h 765"/>
                <a:gd name="T12" fmla="*/ 68 w 561"/>
                <a:gd name="T13" fmla="*/ 750 h 765"/>
                <a:gd name="T14" fmla="*/ 91 w 561"/>
                <a:gd name="T15" fmla="*/ 760 h 765"/>
                <a:gd name="T16" fmla="*/ 116 w 561"/>
                <a:gd name="T17" fmla="*/ 765 h 765"/>
                <a:gd name="T18" fmla="*/ 129 w 561"/>
                <a:gd name="T19" fmla="*/ 765 h 765"/>
                <a:gd name="T20" fmla="*/ 155 w 561"/>
                <a:gd name="T21" fmla="*/ 763 h 765"/>
                <a:gd name="T22" fmla="*/ 180 w 561"/>
                <a:gd name="T23" fmla="*/ 755 h 765"/>
                <a:gd name="T24" fmla="*/ 202 w 561"/>
                <a:gd name="T25" fmla="*/ 743 h 765"/>
                <a:gd name="T26" fmla="*/ 222 w 561"/>
                <a:gd name="T27" fmla="*/ 727 h 765"/>
                <a:gd name="T28" fmla="*/ 236 w 561"/>
                <a:gd name="T29" fmla="*/ 709 h 765"/>
                <a:gd name="T30" fmla="*/ 250 w 561"/>
                <a:gd name="T31" fmla="*/ 685 h 765"/>
                <a:gd name="T32" fmla="*/ 256 w 561"/>
                <a:gd name="T33" fmla="*/ 662 h 765"/>
                <a:gd name="T34" fmla="*/ 260 w 561"/>
                <a:gd name="T35" fmla="*/ 636 h 765"/>
                <a:gd name="T36" fmla="*/ 260 w 561"/>
                <a:gd name="T37" fmla="*/ 174 h 765"/>
                <a:gd name="T38" fmla="*/ 265 w 561"/>
                <a:gd name="T39" fmla="*/ 161 h 765"/>
                <a:gd name="T40" fmla="*/ 279 w 561"/>
                <a:gd name="T41" fmla="*/ 154 h 765"/>
                <a:gd name="T42" fmla="*/ 288 w 561"/>
                <a:gd name="T43" fmla="*/ 156 h 765"/>
                <a:gd name="T44" fmla="*/ 298 w 561"/>
                <a:gd name="T45" fmla="*/ 167 h 765"/>
                <a:gd name="T46" fmla="*/ 301 w 561"/>
                <a:gd name="T47" fmla="*/ 636 h 765"/>
                <a:gd name="T48" fmla="*/ 301 w 561"/>
                <a:gd name="T49" fmla="*/ 649 h 765"/>
                <a:gd name="T50" fmla="*/ 306 w 561"/>
                <a:gd name="T51" fmla="*/ 674 h 765"/>
                <a:gd name="T52" fmla="*/ 316 w 561"/>
                <a:gd name="T53" fmla="*/ 697 h 765"/>
                <a:gd name="T54" fmla="*/ 331 w 561"/>
                <a:gd name="T55" fmla="*/ 719 h 765"/>
                <a:gd name="T56" fmla="*/ 347 w 561"/>
                <a:gd name="T57" fmla="*/ 737 h 765"/>
                <a:gd name="T58" fmla="*/ 369 w 561"/>
                <a:gd name="T59" fmla="*/ 750 h 765"/>
                <a:gd name="T60" fmla="*/ 392 w 561"/>
                <a:gd name="T61" fmla="*/ 760 h 765"/>
                <a:gd name="T62" fmla="*/ 417 w 561"/>
                <a:gd name="T63" fmla="*/ 765 h 765"/>
                <a:gd name="T64" fmla="*/ 430 w 561"/>
                <a:gd name="T65" fmla="*/ 765 h 765"/>
                <a:gd name="T66" fmla="*/ 457 w 561"/>
                <a:gd name="T67" fmla="*/ 763 h 765"/>
                <a:gd name="T68" fmla="*/ 482 w 561"/>
                <a:gd name="T69" fmla="*/ 755 h 765"/>
                <a:gd name="T70" fmla="*/ 503 w 561"/>
                <a:gd name="T71" fmla="*/ 743 h 765"/>
                <a:gd name="T72" fmla="*/ 523 w 561"/>
                <a:gd name="T73" fmla="*/ 727 h 765"/>
                <a:gd name="T74" fmla="*/ 538 w 561"/>
                <a:gd name="T75" fmla="*/ 709 h 765"/>
                <a:gd name="T76" fmla="*/ 551 w 561"/>
                <a:gd name="T77" fmla="*/ 685 h 765"/>
                <a:gd name="T78" fmla="*/ 558 w 561"/>
                <a:gd name="T79" fmla="*/ 662 h 765"/>
                <a:gd name="T80" fmla="*/ 561 w 561"/>
                <a:gd name="T81" fmla="*/ 636 h 765"/>
                <a:gd name="T82" fmla="*/ 0 w 561"/>
                <a:gd name="T83" fmla="*/ 0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61" h="765">
                  <a:moveTo>
                    <a:pt x="0" y="0"/>
                  </a:moveTo>
                  <a:lnTo>
                    <a:pt x="0" y="636"/>
                  </a:lnTo>
                  <a:lnTo>
                    <a:pt x="0" y="636"/>
                  </a:lnTo>
                  <a:lnTo>
                    <a:pt x="0" y="649"/>
                  </a:lnTo>
                  <a:lnTo>
                    <a:pt x="1" y="662"/>
                  </a:lnTo>
                  <a:lnTo>
                    <a:pt x="5" y="674"/>
                  </a:lnTo>
                  <a:lnTo>
                    <a:pt x="10" y="685"/>
                  </a:lnTo>
                  <a:lnTo>
                    <a:pt x="15" y="697"/>
                  </a:lnTo>
                  <a:lnTo>
                    <a:pt x="21" y="709"/>
                  </a:lnTo>
                  <a:lnTo>
                    <a:pt x="29" y="719"/>
                  </a:lnTo>
                  <a:lnTo>
                    <a:pt x="38" y="727"/>
                  </a:lnTo>
                  <a:lnTo>
                    <a:pt x="46" y="737"/>
                  </a:lnTo>
                  <a:lnTo>
                    <a:pt x="56" y="743"/>
                  </a:lnTo>
                  <a:lnTo>
                    <a:pt x="68" y="750"/>
                  </a:lnTo>
                  <a:lnTo>
                    <a:pt x="79" y="755"/>
                  </a:lnTo>
                  <a:lnTo>
                    <a:pt x="91" y="760"/>
                  </a:lnTo>
                  <a:lnTo>
                    <a:pt x="102" y="763"/>
                  </a:lnTo>
                  <a:lnTo>
                    <a:pt x="116" y="765"/>
                  </a:lnTo>
                  <a:lnTo>
                    <a:pt x="129" y="765"/>
                  </a:lnTo>
                  <a:lnTo>
                    <a:pt x="129" y="765"/>
                  </a:lnTo>
                  <a:lnTo>
                    <a:pt x="142" y="765"/>
                  </a:lnTo>
                  <a:lnTo>
                    <a:pt x="155" y="763"/>
                  </a:lnTo>
                  <a:lnTo>
                    <a:pt x="169" y="760"/>
                  </a:lnTo>
                  <a:lnTo>
                    <a:pt x="180" y="755"/>
                  </a:lnTo>
                  <a:lnTo>
                    <a:pt x="192" y="750"/>
                  </a:lnTo>
                  <a:lnTo>
                    <a:pt x="202" y="743"/>
                  </a:lnTo>
                  <a:lnTo>
                    <a:pt x="212" y="737"/>
                  </a:lnTo>
                  <a:lnTo>
                    <a:pt x="222" y="727"/>
                  </a:lnTo>
                  <a:lnTo>
                    <a:pt x="230" y="719"/>
                  </a:lnTo>
                  <a:lnTo>
                    <a:pt x="236" y="709"/>
                  </a:lnTo>
                  <a:lnTo>
                    <a:pt x="243" y="697"/>
                  </a:lnTo>
                  <a:lnTo>
                    <a:pt x="250" y="685"/>
                  </a:lnTo>
                  <a:lnTo>
                    <a:pt x="253" y="674"/>
                  </a:lnTo>
                  <a:lnTo>
                    <a:pt x="256" y="662"/>
                  </a:lnTo>
                  <a:lnTo>
                    <a:pt x="258" y="649"/>
                  </a:lnTo>
                  <a:lnTo>
                    <a:pt x="260" y="636"/>
                  </a:lnTo>
                  <a:lnTo>
                    <a:pt x="260" y="174"/>
                  </a:lnTo>
                  <a:lnTo>
                    <a:pt x="260" y="174"/>
                  </a:lnTo>
                  <a:lnTo>
                    <a:pt x="261" y="167"/>
                  </a:lnTo>
                  <a:lnTo>
                    <a:pt x="265" y="161"/>
                  </a:lnTo>
                  <a:lnTo>
                    <a:pt x="271" y="156"/>
                  </a:lnTo>
                  <a:lnTo>
                    <a:pt x="279" y="154"/>
                  </a:lnTo>
                  <a:lnTo>
                    <a:pt x="279" y="154"/>
                  </a:lnTo>
                  <a:lnTo>
                    <a:pt x="288" y="156"/>
                  </a:lnTo>
                  <a:lnTo>
                    <a:pt x="294" y="161"/>
                  </a:lnTo>
                  <a:lnTo>
                    <a:pt x="298" y="167"/>
                  </a:lnTo>
                  <a:lnTo>
                    <a:pt x="299" y="174"/>
                  </a:lnTo>
                  <a:lnTo>
                    <a:pt x="301" y="636"/>
                  </a:lnTo>
                  <a:lnTo>
                    <a:pt x="301" y="636"/>
                  </a:lnTo>
                  <a:lnTo>
                    <a:pt x="301" y="649"/>
                  </a:lnTo>
                  <a:lnTo>
                    <a:pt x="303" y="662"/>
                  </a:lnTo>
                  <a:lnTo>
                    <a:pt x="306" y="674"/>
                  </a:lnTo>
                  <a:lnTo>
                    <a:pt x="311" y="685"/>
                  </a:lnTo>
                  <a:lnTo>
                    <a:pt x="316" y="697"/>
                  </a:lnTo>
                  <a:lnTo>
                    <a:pt x="323" y="709"/>
                  </a:lnTo>
                  <a:lnTo>
                    <a:pt x="331" y="719"/>
                  </a:lnTo>
                  <a:lnTo>
                    <a:pt x="339" y="727"/>
                  </a:lnTo>
                  <a:lnTo>
                    <a:pt x="347" y="737"/>
                  </a:lnTo>
                  <a:lnTo>
                    <a:pt x="357" y="743"/>
                  </a:lnTo>
                  <a:lnTo>
                    <a:pt x="369" y="750"/>
                  </a:lnTo>
                  <a:lnTo>
                    <a:pt x="381" y="755"/>
                  </a:lnTo>
                  <a:lnTo>
                    <a:pt x="392" y="760"/>
                  </a:lnTo>
                  <a:lnTo>
                    <a:pt x="404" y="763"/>
                  </a:lnTo>
                  <a:lnTo>
                    <a:pt x="417" y="765"/>
                  </a:lnTo>
                  <a:lnTo>
                    <a:pt x="430" y="765"/>
                  </a:lnTo>
                  <a:lnTo>
                    <a:pt x="430" y="765"/>
                  </a:lnTo>
                  <a:lnTo>
                    <a:pt x="443" y="765"/>
                  </a:lnTo>
                  <a:lnTo>
                    <a:pt x="457" y="763"/>
                  </a:lnTo>
                  <a:lnTo>
                    <a:pt x="470" y="760"/>
                  </a:lnTo>
                  <a:lnTo>
                    <a:pt x="482" y="755"/>
                  </a:lnTo>
                  <a:lnTo>
                    <a:pt x="493" y="750"/>
                  </a:lnTo>
                  <a:lnTo>
                    <a:pt x="503" y="743"/>
                  </a:lnTo>
                  <a:lnTo>
                    <a:pt x="513" y="737"/>
                  </a:lnTo>
                  <a:lnTo>
                    <a:pt x="523" y="727"/>
                  </a:lnTo>
                  <a:lnTo>
                    <a:pt x="531" y="719"/>
                  </a:lnTo>
                  <a:lnTo>
                    <a:pt x="538" y="709"/>
                  </a:lnTo>
                  <a:lnTo>
                    <a:pt x="544" y="697"/>
                  </a:lnTo>
                  <a:lnTo>
                    <a:pt x="551" y="685"/>
                  </a:lnTo>
                  <a:lnTo>
                    <a:pt x="554" y="674"/>
                  </a:lnTo>
                  <a:lnTo>
                    <a:pt x="558" y="662"/>
                  </a:lnTo>
                  <a:lnTo>
                    <a:pt x="559" y="649"/>
                  </a:lnTo>
                  <a:lnTo>
                    <a:pt x="561" y="636"/>
                  </a:lnTo>
                  <a:lnTo>
                    <a:pt x="5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Rectangle 125"/>
            <p:cNvSpPr>
              <a:spLocks noChangeArrowheads="1"/>
            </p:cNvSpPr>
            <p:nvPr/>
          </p:nvSpPr>
          <p:spPr bwMode="auto">
            <a:xfrm>
              <a:off x="2152650" y="1614488"/>
              <a:ext cx="33337" cy="41275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Rectangle 126"/>
            <p:cNvSpPr>
              <a:spLocks noChangeArrowheads="1"/>
            </p:cNvSpPr>
            <p:nvPr/>
          </p:nvSpPr>
          <p:spPr bwMode="auto">
            <a:xfrm>
              <a:off x="2152650" y="1403350"/>
              <a:ext cx="33337" cy="92075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Rectangle 127"/>
            <p:cNvSpPr>
              <a:spLocks noChangeArrowheads="1"/>
            </p:cNvSpPr>
            <p:nvPr/>
          </p:nvSpPr>
          <p:spPr bwMode="auto">
            <a:xfrm>
              <a:off x="2692400" y="1403350"/>
              <a:ext cx="31750" cy="92075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Rectangle 128"/>
            <p:cNvSpPr>
              <a:spLocks noChangeArrowheads="1"/>
            </p:cNvSpPr>
            <p:nvPr/>
          </p:nvSpPr>
          <p:spPr bwMode="auto">
            <a:xfrm>
              <a:off x="2692400" y="1614488"/>
              <a:ext cx="31750" cy="41275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129"/>
            <p:cNvSpPr>
              <a:spLocks/>
            </p:cNvSpPr>
            <p:nvPr/>
          </p:nvSpPr>
          <p:spPr bwMode="auto">
            <a:xfrm>
              <a:off x="2692400" y="1690688"/>
              <a:ext cx="77787" cy="52388"/>
            </a:xfrm>
            <a:custGeom>
              <a:avLst/>
              <a:gdLst>
                <a:gd name="T0" fmla="*/ 78 w 98"/>
                <a:gd name="T1" fmla="*/ 0 h 67"/>
                <a:gd name="T2" fmla="*/ 42 w 98"/>
                <a:gd name="T3" fmla="*/ 0 h 67"/>
                <a:gd name="T4" fmla="*/ 2 w 98"/>
                <a:gd name="T5" fmla="*/ 0 h 67"/>
                <a:gd name="T6" fmla="*/ 0 w 98"/>
                <a:gd name="T7" fmla="*/ 0 h 67"/>
                <a:gd name="T8" fmla="*/ 0 w 98"/>
                <a:gd name="T9" fmla="*/ 67 h 67"/>
                <a:gd name="T10" fmla="*/ 2 w 98"/>
                <a:gd name="T11" fmla="*/ 67 h 67"/>
                <a:gd name="T12" fmla="*/ 42 w 98"/>
                <a:gd name="T13" fmla="*/ 67 h 67"/>
                <a:gd name="T14" fmla="*/ 78 w 98"/>
                <a:gd name="T15" fmla="*/ 67 h 67"/>
                <a:gd name="T16" fmla="*/ 78 w 98"/>
                <a:gd name="T17" fmla="*/ 67 h 67"/>
                <a:gd name="T18" fmla="*/ 82 w 98"/>
                <a:gd name="T19" fmla="*/ 65 h 67"/>
                <a:gd name="T20" fmla="*/ 87 w 98"/>
                <a:gd name="T21" fmla="*/ 63 h 67"/>
                <a:gd name="T22" fmla="*/ 90 w 98"/>
                <a:gd name="T23" fmla="*/ 60 h 67"/>
                <a:gd name="T24" fmla="*/ 93 w 98"/>
                <a:gd name="T25" fmla="*/ 57 h 67"/>
                <a:gd name="T26" fmla="*/ 96 w 98"/>
                <a:gd name="T27" fmla="*/ 45 h 67"/>
                <a:gd name="T28" fmla="*/ 98 w 98"/>
                <a:gd name="T29" fmla="*/ 33 h 67"/>
                <a:gd name="T30" fmla="*/ 98 w 98"/>
                <a:gd name="T31" fmla="*/ 33 h 67"/>
                <a:gd name="T32" fmla="*/ 96 w 98"/>
                <a:gd name="T33" fmla="*/ 20 h 67"/>
                <a:gd name="T34" fmla="*/ 93 w 98"/>
                <a:gd name="T35" fmla="*/ 10 h 67"/>
                <a:gd name="T36" fmla="*/ 90 w 98"/>
                <a:gd name="T37" fmla="*/ 5 h 67"/>
                <a:gd name="T38" fmla="*/ 87 w 98"/>
                <a:gd name="T39" fmla="*/ 2 h 67"/>
                <a:gd name="T40" fmla="*/ 82 w 98"/>
                <a:gd name="T41" fmla="*/ 0 h 67"/>
                <a:gd name="T42" fmla="*/ 78 w 98"/>
                <a:gd name="T43" fmla="*/ 0 h 67"/>
                <a:gd name="T44" fmla="*/ 78 w 98"/>
                <a:gd name="T4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67">
                  <a:moveTo>
                    <a:pt x="78" y="0"/>
                  </a:moveTo>
                  <a:lnTo>
                    <a:pt x="4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7"/>
                  </a:lnTo>
                  <a:lnTo>
                    <a:pt x="2" y="67"/>
                  </a:lnTo>
                  <a:lnTo>
                    <a:pt x="42" y="67"/>
                  </a:lnTo>
                  <a:lnTo>
                    <a:pt x="78" y="67"/>
                  </a:lnTo>
                  <a:lnTo>
                    <a:pt x="78" y="67"/>
                  </a:lnTo>
                  <a:lnTo>
                    <a:pt x="82" y="65"/>
                  </a:lnTo>
                  <a:lnTo>
                    <a:pt x="87" y="63"/>
                  </a:lnTo>
                  <a:lnTo>
                    <a:pt x="90" y="60"/>
                  </a:lnTo>
                  <a:lnTo>
                    <a:pt x="93" y="57"/>
                  </a:lnTo>
                  <a:lnTo>
                    <a:pt x="96" y="45"/>
                  </a:lnTo>
                  <a:lnTo>
                    <a:pt x="98" y="33"/>
                  </a:lnTo>
                  <a:lnTo>
                    <a:pt x="98" y="33"/>
                  </a:lnTo>
                  <a:lnTo>
                    <a:pt x="96" y="20"/>
                  </a:lnTo>
                  <a:lnTo>
                    <a:pt x="93" y="10"/>
                  </a:lnTo>
                  <a:lnTo>
                    <a:pt x="90" y="5"/>
                  </a:lnTo>
                  <a:lnTo>
                    <a:pt x="87" y="2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130"/>
            <p:cNvSpPr>
              <a:spLocks/>
            </p:cNvSpPr>
            <p:nvPr/>
          </p:nvSpPr>
          <p:spPr bwMode="auto">
            <a:xfrm>
              <a:off x="2106613" y="1690688"/>
              <a:ext cx="79375" cy="52388"/>
            </a:xfrm>
            <a:custGeom>
              <a:avLst/>
              <a:gdLst>
                <a:gd name="T0" fmla="*/ 19 w 99"/>
                <a:gd name="T1" fmla="*/ 0 h 67"/>
                <a:gd name="T2" fmla="*/ 19 w 99"/>
                <a:gd name="T3" fmla="*/ 0 h 67"/>
                <a:gd name="T4" fmla="*/ 14 w 99"/>
                <a:gd name="T5" fmla="*/ 0 h 67"/>
                <a:gd name="T6" fmla="*/ 11 w 99"/>
                <a:gd name="T7" fmla="*/ 2 h 67"/>
                <a:gd name="T8" fmla="*/ 8 w 99"/>
                <a:gd name="T9" fmla="*/ 5 h 67"/>
                <a:gd name="T10" fmla="*/ 5 w 99"/>
                <a:gd name="T11" fmla="*/ 10 h 67"/>
                <a:gd name="T12" fmla="*/ 1 w 99"/>
                <a:gd name="T13" fmla="*/ 20 h 67"/>
                <a:gd name="T14" fmla="*/ 0 w 99"/>
                <a:gd name="T15" fmla="*/ 33 h 67"/>
                <a:gd name="T16" fmla="*/ 0 w 99"/>
                <a:gd name="T17" fmla="*/ 33 h 67"/>
                <a:gd name="T18" fmla="*/ 1 w 99"/>
                <a:gd name="T19" fmla="*/ 45 h 67"/>
                <a:gd name="T20" fmla="*/ 5 w 99"/>
                <a:gd name="T21" fmla="*/ 57 h 67"/>
                <a:gd name="T22" fmla="*/ 8 w 99"/>
                <a:gd name="T23" fmla="*/ 60 h 67"/>
                <a:gd name="T24" fmla="*/ 11 w 99"/>
                <a:gd name="T25" fmla="*/ 63 h 67"/>
                <a:gd name="T26" fmla="*/ 14 w 99"/>
                <a:gd name="T27" fmla="*/ 65 h 67"/>
                <a:gd name="T28" fmla="*/ 19 w 99"/>
                <a:gd name="T29" fmla="*/ 67 h 67"/>
                <a:gd name="T30" fmla="*/ 58 w 99"/>
                <a:gd name="T31" fmla="*/ 67 h 67"/>
                <a:gd name="T32" fmla="*/ 99 w 99"/>
                <a:gd name="T33" fmla="*/ 67 h 67"/>
                <a:gd name="T34" fmla="*/ 99 w 99"/>
                <a:gd name="T35" fmla="*/ 0 h 67"/>
                <a:gd name="T36" fmla="*/ 58 w 99"/>
                <a:gd name="T37" fmla="*/ 0 h 67"/>
                <a:gd name="T38" fmla="*/ 19 w 99"/>
                <a:gd name="T3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" h="67">
                  <a:moveTo>
                    <a:pt x="19" y="0"/>
                  </a:moveTo>
                  <a:lnTo>
                    <a:pt x="19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8" y="5"/>
                  </a:lnTo>
                  <a:lnTo>
                    <a:pt x="5" y="10"/>
                  </a:lnTo>
                  <a:lnTo>
                    <a:pt x="1" y="2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45"/>
                  </a:lnTo>
                  <a:lnTo>
                    <a:pt x="5" y="57"/>
                  </a:lnTo>
                  <a:lnTo>
                    <a:pt x="8" y="60"/>
                  </a:lnTo>
                  <a:lnTo>
                    <a:pt x="11" y="63"/>
                  </a:lnTo>
                  <a:lnTo>
                    <a:pt x="14" y="65"/>
                  </a:lnTo>
                  <a:lnTo>
                    <a:pt x="19" y="67"/>
                  </a:lnTo>
                  <a:lnTo>
                    <a:pt x="58" y="67"/>
                  </a:lnTo>
                  <a:lnTo>
                    <a:pt x="99" y="67"/>
                  </a:lnTo>
                  <a:lnTo>
                    <a:pt x="99" y="0"/>
                  </a:lnTo>
                  <a:lnTo>
                    <a:pt x="58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131"/>
            <p:cNvSpPr>
              <a:spLocks/>
            </p:cNvSpPr>
            <p:nvPr/>
          </p:nvSpPr>
          <p:spPr bwMode="auto">
            <a:xfrm>
              <a:off x="1643063" y="1530350"/>
              <a:ext cx="1600200" cy="50800"/>
            </a:xfrm>
            <a:custGeom>
              <a:avLst/>
              <a:gdLst>
                <a:gd name="T0" fmla="*/ 1984 w 2017"/>
                <a:gd name="T1" fmla="*/ 0 h 65"/>
                <a:gd name="T2" fmla="*/ 33 w 2017"/>
                <a:gd name="T3" fmla="*/ 0 h 65"/>
                <a:gd name="T4" fmla="*/ 33 w 2017"/>
                <a:gd name="T5" fmla="*/ 0 h 65"/>
                <a:gd name="T6" fmla="*/ 26 w 2017"/>
                <a:gd name="T7" fmla="*/ 0 h 65"/>
                <a:gd name="T8" fmla="*/ 20 w 2017"/>
                <a:gd name="T9" fmla="*/ 2 h 65"/>
                <a:gd name="T10" fmla="*/ 15 w 2017"/>
                <a:gd name="T11" fmla="*/ 5 h 65"/>
                <a:gd name="T12" fmla="*/ 10 w 2017"/>
                <a:gd name="T13" fmla="*/ 9 h 65"/>
                <a:gd name="T14" fmla="*/ 7 w 2017"/>
                <a:gd name="T15" fmla="*/ 14 h 65"/>
                <a:gd name="T16" fmla="*/ 3 w 2017"/>
                <a:gd name="T17" fmla="*/ 20 h 65"/>
                <a:gd name="T18" fmla="*/ 2 w 2017"/>
                <a:gd name="T19" fmla="*/ 27 h 65"/>
                <a:gd name="T20" fmla="*/ 0 w 2017"/>
                <a:gd name="T21" fmla="*/ 33 h 65"/>
                <a:gd name="T22" fmla="*/ 0 w 2017"/>
                <a:gd name="T23" fmla="*/ 33 h 65"/>
                <a:gd name="T24" fmla="*/ 2 w 2017"/>
                <a:gd name="T25" fmla="*/ 40 h 65"/>
                <a:gd name="T26" fmla="*/ 3 w 2017"/>
                <a:gd name="T27" fmla="*/ 45 h 65"/>
                <a:gd name="T28" fmla="*/ 7 w 2017"/>
                <a:gd name="T29" fmla="*/ 52 h 65"/>
                <a:gd name="T30" fmla="*/ 10 w 2017"/>
                <a:gd name="T31" fmla="*/ 57 h 65"/>
                <a:gd name="T32" fmla="*/ 15 w 2017"/>
                <a:gd name="T33" fmla="*/ 60 h 65"/>
                <a:gd name="T34" fmla="*/ 20 w 2017"/>
                <a:gd name="T35" fmla="*/ 63 h 65"/>
                <a:gd name="T36" fmla="*/ 26 w 2017"/>
                <a:gd name="T37" fmla="*/ 65 h 65"/>
                <a:gd name="T38" fmla="*/ 33 w 2017"/>
                <a:gd name="T39" fmla="*/ 65 h 65"/>
                <a:gd name="T40" fmla="*/ 1984 w 2017"/>
                <a:gd name="T41" fmla="*/ 65 h 65"/>
                <a:gd name="T42" fmla="*/ 1984 w 2017"/>
                <a:gd name="T43" fmla="*/ 65 h 65"/>
                <a:gd name="T44" fmla="*/ 1990 w 2017"/>
                <a:gd name="T45" fmla="*/ 65 h 65"/>
                <a:gd name="T46" fmla="*/ 1997 w 2017"/>
                <a:gd name="T47" fmla="*/ 63 h 65"/>
                <a:gd name="T48" fmla="*/ 2002 w 2017"/>
                <a:gd name="T49" fmla="*/ 60 h 65"/>
                <a:gd name="T50" fmla="*/ 2007 w 2017"/>
                <a:gd name="T51" fmla="*/ 57 h 65"/>
                <a:gd name="T52" fmla="*/ 2012 w 2017"/>
                <a:gd name="T53" fmla="*/ 52 h 65"/>
                <a:gd name="T54" fmla="*/ 2015 w 2017"/>
                <a:gd name="T55" fmla="*/ 45 h 65"/>
                <a:gd name="T56" fmla="*/ 2017 w 2017"/>
                <a:gd name="T57" fmla="*/ 40 h 65"/>
                <a:gd name="T58" fmla="*/ 2017 w 2017"/>
                <a:gd name="T59" fmla="*/ 33 h 65"/>
                <a:gd name="T60" fmla="*/ 2017 w 2017"/>
                <a:gd name="T61" fmla="*/ 33 h 65"/>
                <a:gd name="T62" fmla="*/ 2017 w 2017"/>
                <a:gd name="T63" fmla="*/ 27 h 65"/>
                <a:gd name="T64" fmla="*/ 2015 w 2017"/>
                <a:gd name="T65" fmla="*/ 20 h 65"/>
                <a:gd name="T66" fmla="*/ 2012 w 2017"/>
                <a:gd name="T67" fmla="*/ 14 h 65"/>
                <a:gd name="T68" fmla="*/ 2007 w 2017"/>
                <a:gd name="T69" fmla="*/ 9 h 65"/>
                <a:gd name="T70" fmla="*/ 2002 w 2017"/>
                <a:gd name="T71" fmla="*/ 5 h 65"/>
                <a:gd name="T72" fmla="*/ 1997 w 2017"/>
                <a:gd name="T73" fmla="*/ 2 h 65"/>
                <a:gd name="T74" fmla="*/ 1990 w 2017"/>
                <a:gd name="T75" fmla="*/ 0 h 65"/>
                <a:gd name="T76" fmla="*/ 1984 w 2017"/>
                <a:gd name="T77" fmla="*/ 0 h 65"/>
                <a:gd name="T78" fmla="*/ 1984 w 2017"/>
                <a:gd name="T7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17" h="65">
                  <a:moveTo>
                    <a:pt x="1984" y="0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5" y="5"/>
                  </a:lnTo>
                  <a:lnTo>
                    <a:pt x="10" y="9"/>
                  </a:lnTo>
                  <a:lnTo>
                    <a:pt x="7" y="14"/>
                  </a:lnTo>
                  <a:lnTo>
                    <a:pt x="3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40"/>
                  </a:lnTo>
                  <a:lnTo>
                    <a:pt x="3" y="45"/>
                  </a:lnTo>
                  <a:lnTo>
                    <a:pt x="7" y="52"/>
                  </a:lnTo>
                  <a:lnTo>
                    <a:pt x="10" y="57"/>
                  </a:lnTo>
                  <a:lnTo>
                    <a:pt x="15" y="60"/>
                  </a:lnTo>
                  <a:lnTo>
                    <a:pt x="20" y="63"/>
                  </a:lnTo>
                  <a:lnTo>
                    <a:pt x="26" y="65"/>
                  </a:lnTo>
                  <a:lnTo>
                    <a:pt x="33" y="65"/>
                  </a:lnTo>
                  <a:lnTo>
                    <a:pt x="1984" y="65"/>
                  </a:lnTo>
                  <a:lnTo>
                    <a:pt x="1984" y="65"/>
                  </a:lnTo>
                  <a:lnTo>
                    <a:pt x="1990" y="65"/>
                  </a:lnTo>
                  <a:lnTo>
                    <a:pt x="1997" y="63"/>
                  </a:lnTo>
                  <a:lnTo>
                    <a:pt x="2002" y="60"/>
                  </a:lnTo>
                  <a:lnTo>
                    <a:pt x="2007" y="57"/>
                  </a:lnTo>
                  <a:lnTo>
                    <a:pt x="2012" y="52"/>
                  </a:lnTo>
                  <a:lnTo>
                    <a:pt x="2015" y="45"/>
                  </a:lnTo>
                  <a:lnTo>
                    <a:pt x="2017" y="40"/>
                  </a:lnTo>
                  <a:lnTo>
                    <a:pt x="2017" y="33"/>
                  </a:lnTo>
                  <a:lnTo>
                    <a:pt x="2017" y="33"/>
                  </a:lnTo>
                  <a:lnTo>
                    <a:pt x="2017" y="27"/>
                  </a:lnTo>
                  <a:lnTo>
                    <a:pt x="2015" y="20"/>
                  </a:lnTo>
                  <a:lnTo>
                    <a:pt x="2012" y="14"/>
                  </a:lnTo>
                  <a:lnTo>
                    <a:pt x="2007" y="9"/>
                  </a:lnTo>
                  <a:lnTo>
                    <a:pt x="2002" y="5"/>
                  </a:lnTo>
                  <a:lnTo>
                    <a:pt x="1997" y="2"/>
                  </a:lnTo>
                  <a:lnTo>
                    <a:pt x="1990" y="0"/>
                  </a:lnTo>
                  <a:lnTo>
                    <a:pt x="1984" y="0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32"/>
            <p:cNvSpPr>
              <a:spLocks/>
            </p:cNvSpPr>
            <p:nvPr/>
          </p:nvSpPr>
          <p:spPr bwMode="auto">
            <a:xfrm>
              <a:off x="1770063" y="1614488"/>
              <a:ext cx="39687" cy="608013"/>
            </a:xfrm>
            <a:custGeom>
              <a:avLst/>
              <a:gdLst>
                <a:gd name="T0" fmla="*/ 0 w 49"/>
                <a:gd name="T1" fmla="*/ 742 h 765"/>
                <a:gd name="T2" fmla="*/ 0 w 49"/>
                <a:gd name="T3" fmla="*/ 742 h 765"/>
                <a:gd name="T4" fmla="*/ 0 w 49"/>
                <a:gd name="T5" fmla="*/ 747 h 765"/>
                <a:gd name="T6" fmla="*/ 1 w 49"/>
                <a:gd name="T7" fmla="*/ 750 h 765"/>
                <a:gd name="T8" fmla="*/ 6 w 49"/>
                <a:gd name="T9" fmla="*/ 758 h 765"/>
                <a:gd name="T10" fmla="*/ 15 w 49"/>
                <a:gd name="T11" fmla="*/ 763 h 765"/>
                <a:gd name="T12" fmla="*/ 19 w 49"/>
                <a:gd name="T13" fmla="*/ 765 h 765"/>
                <a:gd name="T14" fmla="*/ 24 w 49"/>
                <a:gd name="T15" fmla="*/ 765 h 765"/>
                <a:gd name="T16" fmla="*/ 24 w 49"/>
                <a:gd name="T17" fmla="*/ 765 h 765"/>
                <a:gd name="T18" fmla="*/ 29 w 49"/>
                <a:gd name="T19" fmla="*/ 765 h 765"/>
                <a:gd name="T20" fmla="*/ 34 w 49"/>
                <a:gd name="T21" fmla="*/ 763 h 765"/>
                <a:gd name="T22" fmla="*/ 41 w 49"/>
                <a:gd name="T23" fmla="*/ 758 h 765"/>
                <a:gd name="T24" fmla="*/ 46 w 49"/>
                <a:gd name="T25" fmla="*/ 750 h 765"/>
                <a:gd name="T26" fmla="*/ 48 w 49"/>
                <a:gd name="T27" fmla="*/ 747 h 765"/>
                <a:gd name="T28" fmla="*/ 49 w 49"/>
                <a:gd name="T29" fmla="*/ 742 h 765"/>
                <a:gd name="T30" fmla="*/ 49 w 49"/>
                <a:gd name="T31" fmla="*/ 742 h 765"/>
                <a:gd name="T32" fmla="*/ 49 w 49"/>
                <a:gd name="T33" fmla="*/ 0 h 765"/>
                <a:gd name="T34" fmla="*/ 0 w 49"/>
                <a:gd name="T35" fmla="*/ 0 h 765"/>
                <a:gd name="T36" fmla="*/ 0 w 49"/>
                <a:gd name="T37" fmla="*/ 0 h 765"/>
                <a:gd name="T38" fmla="*/ 0 w 49"/>
                <a:gd name="T39" fmla="*/ 742 h 765"/>
                <a:gd name="T40" fmla="*/ 0 w 49"/>
                <a:gd name="T41" fmla="*/ 742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765">
                  <a:moveTo>
                    <a:pt x="0" y="742"/>
                  </a:moveTo>
                  <a:lnTo>
                    <a:pt x="0" y="742"/>
                  </a:lnTo>
                  <a:lnTo>
                    <a:pt x="0" y="747"/>
                  </a:lnTo>
                  <a:lnTo>
                    <a:pt x="1" y="750"/>
                  </a:lnTo>
                  <a:lnTo>
                    <a:pt x="6" y="758"/>
                  </a:lnTo>
                  <a:lnTo>
                    <a:pt x="15" y="763"/>
                  </a:lnTo>
                  <a:lnTo>
                    <a:pt x="19" y="765"/>
                  </a:lnTo>
                  <a:lnTo>
                    <a:pt x="24" y="765"/>
                  </a:lnTo>
                  <a:lnTo>
                    <a:pt x="24" y="765"/>
                  </a:lnTo>
                  <a:lnTo>
                    <a:pt x="29" y="765"/>
                  </a:lnTo>
                  <a:lnTo>
                    <a:pt x="34" y="763"/>
                  </a:lnTo>
                  <a:lnTo>
                    <a:pt x="41" y="758"/>
                  </a:lnTo>
                  <a:lnTo>
                    <a:pt x="46" y="750"/>
                  </a:lnTo>
                  <a:lnTo>
                    <a:pt x="48" y="747"/>
                  </a:lnTo>
                  <a:lnTo>
                    <a:pt x="49" y="742"/>
                  </a:lnTo>
                  <a:lnTo>
                    <a:pt x="49" y="742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42"/>
                  </a:lnTo>
                  <a:lnTo>
                    <a:pt x="0" y="74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133"/>
            <p:cNvSpPr>
              <a:spLocks/>
            </p:cNvSpPr>
            <p:nvPr/>
          </p:nvSpPr>
          <p:spPr bwMode="auto">
            <a:xfrm>
              <a:off x="1898650" y="1001713"/>
              <a:ext cx="1077912" cy="495300"/>
            </a:xfrm>
            <a:custGeom>
              <a:avLst/>
              <a:gdLst>
                <a:gd name="T0" fmla="*/ 50 w 1358"/>
                <a:gd name="T1" fmla="*/ 500 h 624"/>
                <a:gd name="T2" fmla="*/ 78 w 1358"/>
                <a:gd name="T3" fmla="*/ 511 h 624"/>
                <a:gd name="T4" fmla="*/ 117 w 1358"/>
                <a:gd name="T5" fmla="*/ 511 h 624"/>
                <a:gd name="T6" fmla="*/ 442 w 1358"/>
                <a:gd name="T7" fmla="*/ 437 h 624"/>
                <a:gd name="T8" fmla="*/ 452 w 1358"/>
                <a:gd name="T9" fmla="*/ 435 h 624"/>
                <a:gd name="T10" fmla="*/ 493 w 1358"/>
                <a:gd name="T11" fmla="*/ 407 h 624"/>
                <a:gd name="T12" fmla="*/ 518 w 1358"/>
                <a:gd name="T13" fmla="*/ 357 h 624"/>
                <a:gd name="T14" fmla="*/ 517 w 1358"/>
                <a:gd name="T15" fmla="*/ 316 h 624"/>
                <a:gd name="T16" fmla="*/ 510 w 1358"/>
                <a:gd name="T17" fmla="*/ 298 h 624"/>
                <a:gd name="T18" fmla="*/ 472 w 1358"/>
                <a:gd name="T19" fmla="*/ 255 h 624"/>
                <a:gd name="T20" fmla="*/ 417 w 1358"/>
                <a:gd name="T21" fmla="*/ 240 h 624"/>
                <a:gd name="T22" fmla="*/ 397 w 1358"/>
                <a:gd name="T23" fmla="*/ 241 h 624"/>
                <a:gd name="T24" fmla="*/ 174 w 1358"/>
                <a:gd name="T25" fmla="*/ 294 h 624"/>
                <a:gd name="T26" fmla="*/ 174 w 1358"/>
                <a:gd name="T27" fmla="*/ 294 h 624"/>
                <a:gd name="T28" fmla="*/ 174 w 1358"/>
                <a:gd name="T29" fmla="*/ 278 h 624"/>
                <a:gd name="T30" fmla="*/ 184 w 1358"/>
                <a:gd name="T31" fmla="*/ 266 h 624"/>
                <a:gd name="T32" fmla="*/ 351 w 1358"/>
                <a:gd name="T33" fmla="*/ 223 h 624"/>
                <a:gd name="T34" fmla="*/ 672 w 1358"/>
                <a:gd name="T35" fmla="*/ 581 h 624"/>
                <a:gd name="T36" fmla="*/ 960 w 1358"/>
                <a:gd name="T37" fmla="*/ 624 h 624"/>
                <a:gd name="T38" fmla="*/ 682 w 1358"/>
                <a:gd name="T39" fmla="*/ 170 h 624"/>
                <a:gd name="T40" fmla="*/ 1164 w 1358"/>
                <a:gd name="T41" fmla="*/ 261 h 624"/>
                <a:gd name="T42" fmla="*/ 1174 w 1358"/>
                <a:gd name="T43" fmla="*/ 266 h 624"/>
                <a:gd name="T44" fmla="*/ 1184 w 1358"/>
                <a:gd name="T45" fmla="*/ 278 h 624"/>
                <a:gd name="T46" fmla="*/ 1186 w 1358"/>
                <a:gd name="T47" fmla="*/ 294 h 624"/>
                <a:gd name="T48" fmla="*/ 962 w 1358"/>
                <a:gd name="T49" fmla="*/ 241 h 624"/>
                <a:gd name="T50" fmla="*/ 962 w 1358"/>
                <a:gd name="T51" fmla="*/ 241 h 624"/>
                <a:gd name="T52" fmla="*/ 940 w 1358"/>
                <a:gd name="T53" fmla="*/ 240 h 624"/>
                <a:gd name="T54" fmla="*/ 886 w 1358"/>
                <a:gd name="T55" fmla="*/ 255 h 624"/>
                <a:gd name="T56" fmla="*/ 848 w 1358"/>
                <a:gd name="T57" fmla="*/ 298 h 624"/>
                <a:gd name="T58" fmla="*/ 841 w 1358"/>
                <a:gd name="T59" fmla="*/ 316 h 624"/>
                <a:gd name="T60" fmla="*/ 839 w 1358"/>
                <a:gd name="T61" fmla="*/ 357 h 624"/>
                <a:gd name="T62" fmla="*/ 864 w 1358"/>
                <a:gd name="T63" fmla="*/ 407 h 624"/>
                <a:gd name="T64" fmla="*/ 906 w 1358"/>
                <a:gd name="T65" fmla="*/ 435 h 624"/>
                <a:gd name="T66" fmla="*/ 916 w 1358"/>
                <a:gd name="T67" fmla="*/ 437 h 624"/>
                <a:gd name="T68" fmla="*/ 1240 w 1358"/>
                <a:gd name="T69" fmla="*/ 511 h 624"/>
                <a:gd name="T70" fmla="*/ 1280 w 1358"/>
                <a:gd name="T71" fmla="*/ 511 h 624"/>
                <a:gd name="T72" fmla="*/ 1308 w 1358"/>
                <a:gd name="T73" fmla="*/ 500 h 624"/>
                <a:gd name="T74" fmla="*/ 1325 w 1358"/>
                <a:gd name="T75" fmla="*/ 488 h 624"/>
                <a:gd name="T76" fmla="*/ 1353 w 1358"/>
                <a:gd name="T77" fmla="*/ 447 h 624"/>
                <a:gd name="T78" fmla="*/ 1356 w 1358"/>
                <a:gd name="T79" fmla="*/ 390 h 624"/>
                <a:gd name="T80" fmla="*/ 1338 w 1358"/>
                <a:gd name="T81" fmla="*/ 354 h 624"/>
                <a:gd name="T82" fmla="*/ 1338 w 1358"/>
                <a:gd name="T83" fmla="*/ 354 h 624"/>
                <a:gd name="T84" fmla="*/ 1136 w 1358"/>
                <a:gd name="T85" fmla="*/ 76 h 624"/>
                <a:gd name="T86" fmla="*/ 1078 w 1358"/>
                <a:gd name="T87" fmla="*/ 26 h 624"/>
                <a:gd name="T88" fmla="*/ 1005 w 1358"/>
                <a:gd name="T89" fmla="*/ 1 h 624"/>
                <a:gd name="T90" fmla="*/ 381 w 1358"/>
                <a:gd name="T91" fmla="*/ 0 h 624"/>
                <a:gd name="T92" fmla="*/ 328 w 1358"/>
                <a:gd name="T93" fmla="*/ 6 h 624"/>
                <a:gd name="T94" fmla="*/ 258 w 1358"/>
                <a:gd name="T95" fmla="*/ 41 h 624"/>
                <a:gd name="T96" fmla="*/ 209 w 1358"/>
                <a:gd name="T97" fmla="*/ 97 h 624"/>
                <a:gd name="T98" fmla="*/ 20 w 1358"/>
                <a:gd name="T99" fmla="*/ 354 h 624"/>
                <a:gd name="T100" fmla="*/ 8 w 1358"/>
                <a:gd name="T101" fmla="*/ 372 h 624"/>
                <a:gd name="T102" fmla="*/ 2 w 1358"/>
                <a:gd name="T103" fmla="*/ 429 h 624"/>
                <a:gd name="T104" fmla="*/ 26 w 1358"/>
                <a:gd name="T105" fmla="*/ 482 h 624"/>
                <a:gd name="T106" fmla="*/ 41 w 1358"/>
                <a:gd name="T107" fmla="*/ 495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8" h="624">
                  <a:moveTo>
                    <a:pt x="41" y="495"/>
                  </a:moveTo>
                  <a:lnTo>
                    <a:pt x="41" y="495"/>
                  </a:lnTo>
                  <a:lnTo>
                    <a:pt x="50" y="500"/>
                  </a:lnTo>
                  <a:lnTo>
                    <a:pt x="60" y="505"/>
                  </a:lnTo>
                  <a:lnTo>
                    <a:pt x="68" y="508"/>
                  </a:lnTo>
                  <a:lnTo>
                    <a:pt x="78" y="511"/>
                  </a:lnTo>
                  <a:lnTo>
                    <a:pt x="88" y="513"/>
                  </a:lnTo>
                  <a:lnTo>
                    <a:pt x="98" y="513"/>
                  </a:lnTo>
                  <a:lnTo>
                    <a:pt x="117" y="511"/>
                  </a:lnTo>
                  <a:lnTo>
                    <a:pt x="442" y="437"/>
                  </a:lnTo>
                  <a:lnTo>
                    <a:pt x="442" y="437"/>
                  </a:lnTo>
                  <a:lnTo>
                    <a:pt x="442" y="437"/>
                  </a:lnTo>
                  <a:lnTo>
                    <a:pt x="442" y="437"/>
                  </a:lnTo>
                  <a:lnTo>
                    <a:pt x="442" y="437"/>
                  </a:lnTo>
                  <a:lnTo>
                    <a:pt x="452" y="435"/>
                  </a:lnTo>
                  <a:lnTo>
                    <a:pt x="462" y="430"/>
                  </a:lnTo>
                  <a:lnTo>
                    <a:pt x="478" y="420"/>
                  </a:lnTo>
                  <a:lnTo>
                    <a:pt x="493" y="407"/>
                  </a:lnTo>
                  <a:lnTo>
                    <a:pt x="505" y="392"/>
                  </a:lnTo>
                  <a:lnTo>
                    <a:pt x="513" y="376"/>
                  </a:lnTo>
                  <a:lnTo>
                    <a:pt x="518" y="357"/>
                  </a:lnTo>
                  <a:lnTo>
                    <a:pt x="520" y="338"/>
                  </a:lnTo>
                  <a:lnTo>
                    <a:pt x="518" y="328"/>
                  </a:lnTo>
                  <a:lnTo>
                    <a:pt x="517" y="316"/>
                  </a:lnTo>
                  <a:lnTo>
                    <a:pt x="517" y="316"/>
                  </a:lnTo>
                  <a:lnTo>
                    <a:pt x="513" y="308"/>
                  </a:lnTo>
                  <a:lnTo>
                    <a:pt x="510" y="298"/>
                  </a:lnTo>
                  <a:lnTo>
                    <a:pt x="500" y="281"/>
                  </a:lnTo>
                  <a:lnTo>
                    <a:pt x="487" y="266"/>
                  </a:lnTo>
                  <a:lnTo>
                    <a:pt x="472" y="255"/>
                  </a:lnTo>
                  <a:lnTo>
                    <a:pt x="455" y="246"/>
                  </a:lnTo>
                  <a:lnTo>
                    <a:pt x="437" y="241"/>
                  </a:lnTo>
                  <a:lnTo>
                    <a:pt x="417" y="240"/>
                  </a:lnTo>
                  <a:lnTo>
                    <a:pt x="407" y="240"/>
                  </a:lnTo>
                  <a:lnTo>
                    <a:pt x="397" y="241"/>
                  </a:lnTo>
                  <a:lnTo>
                    <a:pt x="397" y="241"/>
                  </a:lnTo>
                  <a:lnTo>
                    <a:pt x="396" y="241"/>
                  </a:lnTo>
                  <a:lnTo>
                    <a:pt x="396" y="241"/>
                  </a:lnTo>
                  <a:lnTo>
                    <a:pt x="174" y="294"/>
                  </a:lnTo>
                  <a:lnTo>
                    <a:pt x="174" y="294"/>
                  </a:lnTo>
                  <a:lnTo>
                    <a:pt x="174" y="294"/>
                  </a:lnTo>
                  <a:lnTo>
                    <a:pt x="174" y="294"/>
                  </a:lnTo>
                  <a:lnTo>
                    <a:pt x="172" y="289"/>
                  </a:lnTo>
                  <a:lnTo>
                    <a:pt x="172" y="283"/>
                  </a:lnTo>
                  <a:lnTo>
                    <a:pt x="174" y="278"/>
                  </a:lnTo>
                  <a:lnTo>
                    <a:pt x="177" y="273"/>
                  </a:lnTo>
                  <a:lnTo>
                    <a:pt x="180" y="270"/>
                  </a:lnTo>
                  <a:lnTo>
                    <a:pt x="184" y="266"/>
                  </a:lnTo>
                  <a:lnTo>
                    <a:pt x="189" y="263"/>
                  </a:lnTo>
                  <a:lnTo>
                    <a:pt x="194" y="261"/>
                  </a:lnTo>
                  <a:lnTo>
                    <a:pt x="351" y="223"/>
                  </a:lnTo>
                  <a:lnTo>
                    <a:pt x="351" y="56"/>
                  </a:lnTo>
                  <a:lnTo>
                    <a:pt x="672" y="170"/>
                  </a:lnTo>
                  <a:lnTo>
                    <a:pt x="672" y="581"/>
                  </a:lnTo>
                  <a:lnTo>
                    <a:pt x="399" y="487"/>
                  </a:lnTo>
                  <a:lnTo>
                    <a:pt x="401" y="624"/>
                  </a:lnTo>
                  <a:lnTo>
                    <a:pt x="960" y="624"/>
                  </a:lnTo>
                  <a:lnTo>
                    <a:pt x="960" y="485"/>
                  </a:lnTo>
                  <a:lnTo>
                    <a:pt x="682" y="581"/>
                  </a:lnTo>
                  <a:lnTo>
                    <a:pt x="682" y="170"/>
                  </a:lnTo>
                  <a:lnTo>
                    <a:pt x="1003" y="56"/>
                  </a:lnTo>
                  <a:lnTo>
                    <a:pt x="1003" y="222"/>
                  </a:lnTo>
                  <a:lnTo>
                    <a:pt x="1164" y="261"/>
                  </a:lnTo>
                  <a:lnTo>
                    <a:pt x="1164" y="261"/>
                  </a:lnTo>
                  <a:lnTo>
                    <a:pt x="1169" y="263"/>
                  </a:lnTo>
                  <a:lnTo>
                    <a:pt x="1174" y="266"/>
                  </a:lnTo>
                  <a:lnTo>
                    <a:pt x="1179" y="270"/>
                  </a:lnTo>
                  <a:lnTo>
                    <a:pt x="1182" y="273"/>
                  </a:lnTo>
                  <a:lnTo>
                    <a:pt x="1184" y="278"/>
                  </a:lnTo>
                  <a:lnTo>
                    <a:pt x="1186" y="283"/>
                  </a:lnTo>
                  <a:lnTo>
                    <a:pt x="1186" y="289"/>
                  </a:lnTo>
                  <a:lnTo>
                    <a:pt x="1186" y="294"/>
                  </a:lnTo>
                  <a:lnTo>
                    <a:pt x="1186" y="294"/>
                  </a:lnTo>
                  <a:lnTo>
                    <a:pt x="1184" y="294"/>
                  </a:lnTo>
                  <a:lnTo>
                    <a:pt x="962" y="241"/>
                  </a:lnTo>
                  <a:lnTo>
                    <a:pt x="962" y="241"/>
                  </a:lnTo>
                  <a:lnTo>
                    <a:pt x="962" y="241"/>
                  </a:lnTo>
                  <a:lnTo>
                    <a:pt x="962" y="241"/>
                  </a:lnTo>
                  <a:lnTo>
                    <a:pt x="962" y="241"/>
                  </a:lnTo>
                  <a:lnTo>
                    <a:pt x="950" y="240"/>
                  </a:lnTo>
                  <a:lnTo>
                    <a:pt x="940" y="240"/>
                  </a:lnTo>
                  <a:lnTo>
                    <a:pt x="922" y="241"/>
                  </a:lnTo>
                  <a:lnTo>
                    <a:pt x="902" y="246"/>
                  </a:lnTo>
                  <a:lnTo>
                    <a:pt x="886" y="255"/>
                  </a:lnTo>
                  <a:lnTo>
                    <a:pt x="871" y="266"/>
                  </a:lnTo>
                  <a:lnTo>
                    <a:pt x="858" y="281"/>
                  </a:lnTo>
                  <a:lnTo>
                    <a:pt x="848" y="298"/>
                  </a:lnTo>
                  <a:lnTo>
                    <a:pt x="844" y="308"/>
                  </a:lnTo>
                  <a:lnTo>
                    <a:pt x="841" y="316"/>
                  </a:lnTo>
                  <a:lnTo>
                    <a:pt x="841" y="316"/>
                  </a:lnTo>
                  <a:lnTo>
                    <a:pt x="839" y="328"/>
                  </a:lnTo>
                  <a:lnTo>
                    <a:pt x="838" y="338"/>
                  </a:lnTo>
                  <a:lnTo>
                    <a:pt x="839" y="357"/>
                  </a:lnTo>
                  <a:lnTo>
                    <a:pt x="844" y="376"/>
                  </a:lnTo>
                  <a:lnTo>
                    <a:pt x="853" y="392"/>
                  </a:lnTo>
                  <a:lnTo>
                    <a:pt x="864" y="407"/>
                  </a:lnTo>
                  <a:lnTo>
                    <a:pt x="879" y="420"/>
                  </a:lnTo>
                  <a:lnTo>
                    <a:pt x="896" y="430"/>
                  </a:lnTo>
                  <a:lnTo>
                    <a:pt x="906" y="435"/>
                  </a:lnTo>
                  <a:lnTo>
                    <a:pt x="916" y="437"/>
                  </a:lnTo>
                  <a:lnTo>
                    <a:pt x="916" y="437"/>
                  </a:lnTo>
                  <a:lnTo>
                    <a:pt x="916" y="437"/>
                  </a:lnTo>
                  <a:lnTo>
                    <a:pt x="916" y="437"/>
                  </a:lnTo>
                  <a:lnTo>
                    <a:pt x="1240" y="511"/>
                  </a:lnTo>
                  <a:lnTo>
                    <a:pt x="1240" y="511"/>
                  </a:lnTo>
                  <a:lnTo>
                    <a:pt x="1260" y="513"/>
                  </a:lnTo>
                  <a:lnTo>
                    <a:pt x="1270" y="513"/>
                  </a:lnTo>
                  <a:lnTo>
                    <a:pt x="1280" y="511"/>
                  </a:lnTo>
                  <a:lnTo>
                    <a:pt x="1290" y="508"/>
                  </a:lnTo>
                  <a:lnTo>
                    <a:pt x="1298" y="505"/>
                  </a:lnTo>
                  <a:lnTo>
                    <a:pt x="1308" y="500"/>
                  </a:lnTo>
                  <a:lnTo>
                    <a:pt x="1316" y="495"/>
                  </a:lnTo>
                  <a:lnTo>
                    <a:pt x="1316" y="495"/>
                  </a:lnTo>
                  <a:lnTo>
                    <a:pt x="1325" y="488"/>
                  </a:lnTo>
                  <a:lnTo>
                    <a:pt x="1333" y="482"/>
                  </a:lnTo>
                  <a:lnTo>
                    <a:pt x="1345" y="465"/>
                  </a:lnTo>
                  <a:lnTo>
                    <a:pt x="1353" y="447"/>
                  </a:lnTo>
                  <a:lnTo>
                    <a:pt x="1356" y="429"/>
                  </a:lnTo>
                  <a:lnTo>
                    <a:pt x="1358" y="410"/>
                  </a:lnTo>
                  <a:lnTo>
                    <a:pt x="1356" y="390"/>
                  </a:lnTo>
                  <a:lnTo>
                    <a:pt x="1349" y="372"/>
                  </a:lnTo>
                  <a:lnTo>
                    <a:pt x="1345" y="362"/>
                  </a:lnTo>
                  <a:lnTo>
                    <a:pt x="1338" y="354"/>
                  </a:lnTo>
                  <a:lnTo>
                    <a:pt x="1338" y="354"/>
                  </a:lnTo>
                  <a:lnTo>
                    <a:pt x="1338" y="354"/>
                  </a:lnTo>
                  <a:lnTo>
                    <a:pt x="1338" y="354"/>
                  </a:lnTo>
                  <a:lnTo>
                    <a:pt x="1149" y="97"/>
                  </a:lnTo>
                  <a:lnTo>
                    <a:pt x="1149" y="97"/>
                  </a:lnTo>
                  <a:lnTo>
                    <a:pt x="1136" y="76"/>
                  </a:lnTo>
                  <a:lnTo>
                    <a:pt x="1119" y="58"/>
                  </a:lnTo>
                  <a:lnTo>
                    <a:pt x="1099" y="41"/>
                  </a:lnTo>
                  <a:lnTo>
                    <a:pt x="1078" y="26"/>
                  </a:lnTo>
                  <a:lnTo>
                    <a:pt x="1055" y="15"/>
                  </a:lnTo>
                  <a:lnTo>
                    <a:pt x="1030" y="6"/>
                  </a:lnTo>
                  <a:lnTo>
                    <a:pt x="1005" y="1"/>
                  </a:lnTo>
                  <a:lnTo>
                    <a:pt x="979" y="0"/>
                  </a:lnTo>
                  <a:lnTo>
                    <a:pt x="979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53" y="1"/>
                  </a:lnTo>
                  <a:lnTo>
                    <a:pt x="328" y="6"/>
                  </a:lnTo>
                  <a:lnTo>
                    <a:pt x="303" y="15"/>
                  </a:lnTo>
                  <a:lnTo>
                    <a:pt x="280" y="26"/>
                  </a:lnTo>
                  <a:lnTo>
                    <a:pt x="258" y="41"/>
                  </a:lnTo>
                  <a:lnTo>
                    <a:pt x="240" y="58"/>
                  </a:lnTo>
                  <a:lnTo>
                    <a:pt x="222" y="76"/>
                  </a:lnTo>
                  <a:lnTo>
                    <a:pt x="209" y="97"/>
                  </a:lnTo>
                  <a:lnTo>
                    <a:pt x="20" y="354"/>
                  </a:lnTo>
                  <a:lnTo>
                    <a:pt x="20" y="354"/>
                  </a:lnTo>
                  <a:lnTo>
                    <a:pt x="20" y="354"/>
                  </a:lnTo>
                  <a:lnTo>
                    <a:pt x="20" y="354"/>
                  </a:lnTo>
                  <a:lnTo>
                    <a:pt x="13" y="362"/>
                  </a:lnTo>
                  <a:lnTo>
                    <a:pt x="8" y="372"/>
                  </a:lnTo>
                  <a:lnTo>
                    <a:pt x="3" y="390"/>
                  </a:lnTo>
                  <a:lnTo>
                    <a:pt x="0" y="410"/>
                  </a:lnTo>
                  <a:lnTo>
                    <a:pt x="2" y="429"/>
                  </a:lnTo>
                  <a:lnTo>
                    <a:pt x="5" y="447"/>
                  </a:lnTo>
                  <a:lnTo>
                    <a:pt x="15" y="465"/>
                  </a:lnTo>
                  <a:lnTo>
                    <a:pt x="26" y="482"/>
                  </a:lnTo>
                  <a:lnTo>
                    <a:pt x="33" y="488"/>
                  </a:lnTo>
                  <a:lnTo>
                    <a:pt x="41" y="495"/>
                  </a:lnTo>
                  <a:lnTo>
                    <a:pt x="41" y="495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0218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22A7-F769-4AFF-B2CC-DAFAA6BFAAE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01341" y="5092588"/>
            <a:ext cx="551167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84CC41-8AEA-436C-8AD5-56EE5061ADCD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10801339" y="0"/>
            <a:ext cx="1390663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10801339" y="417624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多元入學</a:t>
            </a:r>
            <a:endParaRPr lang="en-US" altLang="zh-TW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管道</a:t>
            </a:r>
            <a:endParaRPr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10801339" y="1971333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個人申請</a:t>
            </a:r>
            <a:endParaRPr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10801339" y="2748187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考試入學</a:t>
            </a:r>
            <a:endParaRPr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/>
          <p:cNvSpPr/>
          <p:nvPr userDrawn="1"/>
        </p:nvSpPr>
        <p:spPr>
          <a:xfrm>
            <a:off x="10801339" y="4309259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科技校院日間四年制</a:t>
            </a:r>
            <a:endParaRPr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/>
          <p:cNvSpPr/>
          <p:nvPr userDrawn="1"/>
        </p:nvSpPr>
        <p:spPr>
          <a:xfrm>
            <a:off x="10801339" y="5087471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特殊選才</a:t>
            </a:r>
            <a:endParaRPr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矩形 23"/>
          <p:cNvSpPr/>
          <p:nvPr userDrawn="1"/>
        </p:nvSpPr>
        <p:spPr>
          <a:xfrm>
            <a:off x="10801339" y="5876803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endParaRPr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10801339" y="1204905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繁星推薦</a:t>
            </a:r>
            <a:endParaRPr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10801339" y="3531959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警大、警專</a:t>
            </a:r>
            <a:endParaRPr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1484313" y="685801"/>
            <a:ext cx="9308852" cy="1191986"/>
          </a:xfrm>
        </p:spPr>
        <p:txBody>
          <a:bodyPr/>
          <a:lstStyle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1484311" y="2098223"/>
            <a:ext cx="9308853" cy="3692979"/>
          </a:xfrm>
        </p:spPr>
        <p:txBody>
          <a:bodyPr anchor="t"/>
          <a:lstStyle>
            <a:lvl1pPr>
              <a:defRPr sz="2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</p:txBody>
      </p:sp>
      <p:grpSp>
        <p:nvGrpSpPr>
          <p:cNvPr id="16" name="组合 77"/>
          <p:cNvGrpSpPr/>
          <p:nvPr userDrawn="1"/>
        </p:nvGrpSpPr>
        <p:grpSpPr>
          <a:xfrm>
            <a:off x="139612" y="5449691"/>
            <a:ext cx="2689397" cy="1296686"/>
            <a:chOff x="2492375" y="4006850"/>
            <a:chExt cx="5913438" cy="2851150"/>
          </a:xfrm>
        </p:grpSpPr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2492375" y="6321425"/>
              <a:ext cx="993775" cy="536575"/>
            </a:xfrm>
            <a:custGeom>
              <a:avLst/>
              <a:gdLst>
                <a:gd name="T0" fmla="*/ 1218 w 1250"/>
                <a:gd name="T1" fmla="*/ 309 h 676"/>
                <a:gd name="T2" fmla="*/ 1218 w 1250"/>
                <a:gd name="T3" fmla="*/ 309 h 676"/>
                <a:gd name="T4" fmla="*/ 1226 w 1250"/>
                <a:gd name="T5" fmla="*/ 278 h 676"/>
                <a:gd name="T6" fmla="*/ 1232 w 1250"/>
                <a:gd name="T7" fmla="*/ 245 h 676"/>
                <a:gd name="T8" fmla="*/ 1237 w 1250"/>
                <a:gd name="T9" fmla="*/ 214 h 676"/>
                <a:gd name="T10" fmla="*/ 1242 w 1250"/>
                <a:gd name="T11" fmla="*/ 181 h 676"/>
                <a:gd name="T12" fmla="*/ 1247 w 1250"/>
                <a:gd name="T13" fmla="*/ 150 h 676"/>
                <a:gd name="T14" fmla="*/ 1249 w 1250"/>
                <a:gd name="T15" fmla="*/ 119 h 676"/>
                <a:gd name="T16" fmla="*/ 1250 w 1250"/>
                <a:gd name="T17" fmla="*/ 87 h 676"/>
                <a:gd name="T18" fmla="*/ 1250 w 1250"/>
                <a:gd name="T19" fmla="*/ 56 h 676"/>
                <a:gd name="T20" fmla="*/ 1250 w 1250"/>
                <a:gd name="T21" fmla="*/ 56 h 676"/>
                <a:gd name="T22" fmla="*/ 1249 w 1250"/>
                <a:gd name="T23" fmla="*/ 0 h 676"/>
                <a:gd name="T24" fmla="*/ 0 w 1250"/>
                <a:gd name="T25" fmla="*/ 661 h 676"/>
                <a:gd name="T26" fmla="*/ 3 w 1250"/>
                <a:gd name="T27" fmla="*/ 676 h 676"/>
                <a:gd name="T28" fmla="*/ 687 w 1250"/>
                <a:gd name="T29" fmla="*/ 671 h 676"/>
                <a:gd name="T30" fmla="*/ 1214 w 1250"/>
                <a:gd name="T31" fmla="*/ 327 h 676"/>
                <a:gd name="T32" fmla="*/ 1214 w 1250"/>
                <a:gd name="T33" fmla="*/ 327 h 676"/>
                <a:gd name="T34" fmla="*/ 1218 w 1250"/>
                <a:gd name="T35" fmla="*/ 309 h 676"/>
                <a:gd name="T36" fmla="*/ 1218 w 1250"/>
                <a:gd name="T37" fmla="*/ 309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0" h="676">
                  <a:moveTo>
                    <a:pt x="1218" y="309"/>
                  </a:moveTo>
                  <a:lnTo>
                    <a:pt x="1218" y="309"/>
                  </a:lnTo>
                  <a:lnTo>
                    <a:pt x="1226" y="278"/>
                  </a:lnTo>
                  <a:lnTo>
                    <a:pt x="1232" y="245"/>
                  </a:lnTo>
                  <a:lnTo>
                    <a:pt x="1237" y="214"/>
                  </a:lnTo>
                  <a:lnTo>
                    <a:pt x="1242" y="181"/>
                  </a:lnTo>
                  <a:lnTo>
                    <a:pt x="1247" y="150"/>
                  </a:lnTo>
                  <a:lnTo>
                    <a:pt x="1249" y="119"/>
                  </a:lnTo>
                  <a:lnTo>
                    <a:pt x="1250" y="87"/>
                  </a:lnTo>
                  <a:lnTo>
                    <a:pt x="1250" y="56"/>
                  </a:lnTo>
                  <a:lnTo>
                    <a:pt x="1250" y="56"/>
                  </a:lnTo>
                  <a:lnTo>
                    <a:pt x="1249" y="0"/>
                  </a:lnTo>
                  <a:lnTo>
                    <a:pt x="0" y="661"/>
                  </a:lnTo>
                  <a:lnTo>
                    <a:pt x="3" y="676"/>
                  </a:lnTo>
                  <a:lnTo>
                    <a:pt x="687" y="671"/>
                  </a:lnTo>
                  <a:lnTo>
                    <a:pt x="1214" y="327"/>
                  </a:lnTo>
                  <a:lnTo>
                    <a:pt x="1214" y="327"/>
                  </a:lnTo>
                  <a:lnTo>
                    <a:pt x="1218" y="309"/>
                  </a:lnTo>
                  <a:lnTo>
                    <a:pt x="1218" y="309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3648075" y="6154738"/>
              <a:ext cx="452438" cy="301625"/>
            </a:xfrm>
            <a:custGeom>
              <a:avLst/>
              <a:gdLst>
                <a:gd name="T0" fmla="*/ 0 w 572"/>
                <a:gd name="T1" fmla="*/ 156 h 381"/>
                <a:gd name="T2" fmla="*/ 0 w 572"/>
                <a:gd name="T3" fmla="*/ 156 h 381"/>
                <a:gd name="T4" fmla="*/ 5 w 572"/>
                <a:gd name="T5" fmla="*/ 211 h 381"/>
                <a:gd name="T6" fmla="*/ 5 w 572"/>
                <a:gd name="T7" fmla="*/ 267 h 381"/>
                <a:gd name="T8" fmla="*/ 5 w 572"/>
                <a:gd name="T9" fmla="*/ 267 h 381"/>
                <a:gd name="T10" fmla="*/ 5 w 572"/>
                <a:gd name="T11" fmla="*/ 324 h 381"/>
                <a:gd name="T12" fmla="*/ 0 w 572"/>
                <a:gd name="T13" fmla="*/ 381 h 381"/>
                <a:gd name="T14" fmla="*/ 572 w 572"/>
                <a:gd name="T15" fmla="*/ 9 h 381"/>
                <a:gd name="T16" fmla="*/ 572 w 572"/>
                <a:gd name="T17" fmla="*/ 0 h 381"/>
                <a:gd name="T18" fmla="*/ 190 w 572"/>
                <a:gd name="T19" fmla="*/ 2 h 381"/>
                <a:gd name="T20" fmla="*/ 160 w 572"/>
                <a:gd name="T21" fmla="*/ 18 h 381"/>
                <a:gd name="T22" fmla="*/ 160 w 572"/>
                <a:gd name="T23" fmla="*/ 18 h 381"/>
                <a:gd name="T24" fmla="*/ 159 w 572"/>
                <a:gd name="T25" fmla="*/ 79 h 381"/>
                <a:gd name="T26" fmla="*/ 157 w 572"/>
                <a:gd name="T27" fmla="*/ 111 h 381"/>
                <a:gd name="T28" fmla="*/ 157 w 572"/>
                <a:gd name="T29" fmla="*/ 111 h 381"/>
                <a:gd name="T30" fmla="*/ 156 w 572"/>
                <a:gd name="T31" fmla="*/ 120 h 381"/>
                <a:gd name="T32" fmla="*/ 152 w 572"/>
                <a:gd name="T33" fmla="*/ 128 h 381"/>
                <a:gd name="T34" fmla="*/ 144 w 572"/>
                <a:gd name="T35" fmla="*/ 134 h 381"/>
                <a:gd name="T36" fmla="*/ 131 w 572"/>
                <a:gd name="T37" fmla="*/ 141 h 381"/>
                <a:gd name="T38" fmla="*/ 111 w 572"/>
                <a:gd name="T39" fmla="*/ 147 h 381"/>
                <a:gd name="T40" fmla="*/ 84 w 572"/>
                <a:gd name="T41" fmla="*/ 152 h 381"/>
                <a:gd name="T42" fmla="*/ 48 w 572"/>
                <a:gd name="T43" fmla="*/ 154 h 381"/>
                <a:gd name="T44" fmla="*/ 0 w 572"/>
                <a:gd name="T45" fmla="*/ 156 h 381"/>
                <a:gd name="T46" fmla="*/ 0 w 572"/>
                <a:gd name="T47" fmla="*/ 156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2" h="381">
                  <a:moveTo>
                    <a:pt x="0" y="156"/>
                  </a:moveTo>
                  <a:lnTo>
                    <a:pt x="0" y="156"/>
                  </a:lnTo>
                  <a:lnTo>
                    <a:pt x="5" y="211"/>
                  </a:lnTo>
                  <a:lnTo>
                    <a:pt x="5" y="267"/>
                  </a:lnTo>
                  <a:lnTo>
                    <a:pt x="5" y="267"/>
                  </a:lnTo>
                  <a:lnTo>
                    <a:pt x="5" y="324"/>
                  </a:lnTo>
                  <a:lnTo>
                    <a:pt x="0" y="381"/>
                  </a:lnTo>
                  <a:lnTo>
                    <a:pt x="572" y="9"/>
                  </a:lnTo>
                  <a:lnTo>
                    <a:pt x="572" y="0"/>
                  </a:lnTo>
                  <a:lnTo>
                    <a:pt x="190" y="2"/>
                  </a:lnTo>
                  <a:lnTo>
                    <a:pt x="160" y="18"/>
                  </a:lnTo>
                  <a:lnTo>
                    <a:pt x="160" y="18"/>
                  </a:lnTo>
                  <a:lnTo>
                    <a:pt x="159" y="79"/>
                  </a:lnTo>
                  <a:lnTo>
                    <a:pt x="157" y="111"/>
                  </a:lnTo>
                  <a:lnTo>
                    <a:pt x="157" y="111"/>
                  </a:lnTo>
                  <a:lnTo>
                    <a:pt x="156" y="120"/>
                  </a:lnTo>
                  <a:lnTo>
                    <a:pt x="152" y="128"/>
                  </a:lnTo>
                  <a:lnTo>
                    <a:pt x="144" y="134"/>
                  </a:lnTo>
                  <a:lnTo>
                    <a:pt x="131" y="141"/>
                  </a:lnTo>
                  <a:lnTo>
                    <a:pt x="111" y="147"/>
                  </a:lnTo>
                  <a:lnTo>
                    <a:pt x="84" y="152"/>
                  </a:lnTo>
                  <a:lnTo>
                    <a:pt x="48" y="154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3567113" y="6203950"/>
              <a:ext cx="779463" cy="646113"/>
            </a:xfrm>
            <a:custGeom>
              <a:avLst/>
              <a:gdLst>
                <a:gd name="T0" fmla="*/ 924 w 981"/>
                <a:gd name="T1" fmla="*/ 424 h 814"/>
                <a:gd name="T2" fmla="*/ 924 w 981"/>
                <a:gd name="T3" fmla="*/ 424 h 814"/>
                <a:gd name="T4" fmla="*/ 937 w 981"/>
                <a:gd name="T5" fmla="*/ 390 h 814"/>
                <a:gd name="T6" fmla="*/ 949 w 981"/>
                <a:gd name="T7" fmla="*/ 355 h 814"/>
                <a:gd name="T8" fmla="*/ 960 w 981"/>
                <a:gd name="T9" fmla="*/ 320 h 814"/>
                <a:gd name="T10" fmla="*/ 968 w 981"/>
                <a:gd name="T11" fmla="*/ 285 h 814"/>
                <a:gd name="T12" fmla="*/ 973 w 981"/>
                <a:gd name="T13" fmla="*/ 249 h 814"/>
                <a:gd name="T14" fmla="*/ 978 w 981"/>
                <a:gd name="T15" fmla="*/ 215 h 814"/>
                <a:gd name="T16" fmla="*/ 981 w 981"/>
                <a:gd name="T17" fmla="*/ 179 h 814"/>
                <a:gd name="T18" fmla="*/ 981 w 981"/>
                <a:gd name="T19" fmla="*/ 143 h 814"/>
                <a:gd name="T20" fmla="*/ 981 w 981"/>
                <a:gd name="T21" fmla="*/ 143 h 814"/>
                <a:gd name="T22" fmla="*/ 981 w 981"/>
                <a:gd name="T23" fmla="*/ 104 h 814"/>
                <a:gd name="T24" fmla="*/ 978 w 981"/>
                <a:gd name="T25" fmla="*/ 65 h 814"/>
                <a:gd name="T26" fmla="*/ 973 w 981"/>
                <a:gd name="T27" fmla="*/ 31 h 814"/>
                <a:gd name="T28" fmla="*/ 967 w 981"/>
                <a:gd name="T29" fmla="*/ 0 h 814"/>
                <a:gd name="T30" fmla="*/ 0 w 981"/>
                <a:gd name="T31" fmla="*/ 801 h 814"/>
                <a:gd name="T32" fmla="*/ 2 w 981"/>
                <a:gd name="T33" fmla="*/ 814 h 814"/>
                <a:gd name="T34" fmla="*/ 686 w 981"/>
                <a:gd name="T35" fmla="*/ 809 h 814"/>
                <a:gd name="T36" fmla="*/ 928 w 981"/>
                <a:gd name="T37" fmla="*/ 527 h 814"/>
                <a:gd name="T38" fmla="*/ 928 w 981"/>
                <a:gd name="T39" fmla="*/ 527 h 814"/>
                <a:gd name="T40" fmla="*/ 923 w 981"/>
                <a:gd name="T41" fmla="*/ 514 h 814"/>
                <a:gd name="T42" fmla="*/ 919 w 981"/>
                <a:gd name="T43" fmla="*/ 502 h 814"/>
                <a:gd name="T44" fmla="*/ 916 w 981"/>
                <a:gd name="T45" fmla="*/ 489 h 814"/>
                <a:gd name="T46" fmla="*/ 914 w 981"/>
                <a:gd name="T47" fmla="*/ 476 h 814"/>
                <a:gd name="T48" fmla="*/ 914 w 981"/>
                <a:gd name="T49" fmla="*/ 463 h 814"/>
                <a:gd name="T50" fmla="*/ 916 w 981"/>
                <a:gd name="T51" fmla="*/ 450 h 814"/>
                <a:gd name="T52" fmla="*/ 919 w 981"/>
                <a:gd name="T53" fmla="*/ 437 h 814"/>
                <a:gd name="T54" fmla="*/ 924 w 981"/>
                <a:gd name="T55" fmla="*/ 424 h 814"/>
                <a:gd name="T56" fmla="*/ 924 w 981"/>
                <a:gd name="T57" fmla="*/ 42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81" h="814">
                  <a:moveTo>
                    <a:pt x="924" y="424"/>
                  </a:moveTo>
                  <a:lnTo>
                    <a:pt x="924" y="424"/>
                  </a:lnTo>
                  <a:lnTo>
                    <a:pt x="937" y="390"/>
                  </a:lnTo>
                  <a:lnTo>
                    <a:pt x="949" y="355"/>
                  </a:lnTo>
                  <a:lnTo>
                    <a:pt x="960" y="320"/>
                  </a:lnTo>
                  <a:lnTo>
                    <a:pt x="968" y="285"/>
                  </a:lnTo>
                  <a:lnTo>
                    <a:pt x="973" y="249"/>
                  </a:lnTo>
                  <a:lnTo>
                    <a:pt x="978" y="215"/>
                  </a:lnTo>
                  <a:lnTo>
                    <a:pt x="981" y="179"/>
                  </a:lnTo>
                  <a:lnTo>
                    <a:pt x="981" y="143"/>
                  </a:lnTo>
                  <a:lnTo>
                    <a:pt x="981" y="143"/>
                  </a:lnTo>
                  <a:lnTo>
                    <a:pt x="981" y="104"/>
                  </a:lnTo>
                  <a:lnTo>
                    <a:pt x="978" y="65"/>
                  </a:lnTo>
                  <a:lnTo>
                    <a:pt x="973" y="31"/>
                  </a:lnTo>
                  <a:lnTo>
                    <a:pt x="967" y="0"/>
                  </a:lnTo>
                  <a:lnTo>
                    <a:pt x="0" y="801"/>
                  </a:lnTo>
                  <a:lnTo>
                    <a:pt x="2" y="814"/>
                  </a:lnTo>
                  <a:lnTo>
                    <a:pt x="686" y="809"/>
                  </a:lnTo>
                  <a:lnTo>
                    <a:pt x="928" y="527"/>
                  </a:lnTo>
                  <a:lnTo>
                    <a:pt x="928" y="527"/>
                  </a:lnTo>
                  <a:lnTo>
                    <a:pt x="923" y="514"/>
                  </a:lnTo>
                  <a:lnTo>
                    <a:pt x="919" y="502"/>
                  </a:lnTo>
                  <a:lnTo>
                    <a:pt x="916" y="489"/>
                  </a:lnTo>
                  <a:lnTo>
                    <a:pt x="914" y="476"/>
                  </a:lnTo>
                  <a:lnTo>
                    <a:pt x="914" y="463"/>
                  </a:lnTo>
                  <a:lnTo>
                    <a:pt x="916" y="450"/>
                  </a:lnTo>
                  <a:lnTo>
                    <a:pt x="919" y="437"/>
                  </a:lnTo>
                  <a:lnTo>
                    <a:pt x="924" y="424"/>
                  </a:lnTo>
                  <a:lnTo>
                    <a:pt x="924" y="424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527550" y="6149975"/>
              <a:ext cx="173038" cy="187325"/>
            </a:xfrm>
            <a:custGeom>
              <a:avLst/>
              <a:gdLst>
                <a:gd name="T0" fmla="*/ 23 w 217"/>
                <a:gd name="T1" fmla="*/ 235 h 235"/>
                <a:gd name="T2" fmla="*/ 217 w 217"/>
                <a:gd name="T3" fmla="*/ 8 h 235"/>
                <a:gd name="T4" fmla="*/ 217 w 217"/>
                <a:gd name="T5" fmla="*/ 0 h 235"/>
                <a:gd name="T6" fmla="*/ 0 w 217"/>
                <a:gd name="T7" fmla="*/ 1 h 235"/>
                <a:gd name="T8" fmla="*/ 0 w 217"/>
                <a:gd name="T9" fmla="*/ 1 h 235"/>
                <a:gd name="T10" fmla="*/ 8 w 217"/>
                <a:gd name="T11" fmla="*/ 47 h 235"/>
                <a:gd name="T12" fmla="*/ 16 w 217"/>
                <a:gd name="T13" fmla="*/ 98 h 235"/>
                <a:gd name="T14" fmla="*/ 21 w 217"/>
                <a:gd name="T15" fmla="*/ 153 h 235"/>
                <a:gd name="T16" fmla="*/ 23 w 217"/>
                <a:gd name="T17" fmla="*/ 210 h 235"/>
                <a:gd name="T18" fmla="*/ 23 w 217"/>
                <a:gd name="T19" fmla="*/ 210 h 235"/>
                <a:gd name="T20" fmla="*/ 23 w 217"/>
                <a:gd name="T21" fmla="*/ 235 h 235"/>
                <a:gd name="T22" fmla="*/ 23 w 217"/>
                <a:gd name="T23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7" h="235">
                  <a:moveTo>
                    <a:pt x="23" y="235"/>
                  </a:moveTo>
                  <a:lnTo>
                    <a:pt x="217" y="8"/>
                  </a:lnTo>
                  <a:lnTo>
                    <a:pt x="217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8" y="47"/>
                  </a:lnTo>
                  <a:lnTo>
                    <a:pt x="16" y="98"/>
                  </a:lnTo>
                  <a:lnTo>
                    <a:pt x="21" y="153"/>
                  </a:lnTo>
                  <a:lnTo>
                    <a:pt x="23" y="210"/>
                  </a:lnTo>
                  <a:lnTo>
                    <a:pt x="23" y="210"/>
                  </a:lnTo>
                  <a:lnTo>
                    <a:pt x="23" y="235"/>
                  </a:lnTo>
                  <a:lnTo>
                    <a:pt x="23" y="235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4640263" y="6146800"/>
              <a:ext cx="574675" cy="696913"/>
            </a:xfrm>
            <a:custGeom>
              <a:avLst/>
              <a:gdLst>
                <a:gd name="T0" fmla="*/ 648 w 723"/>
                <a:gd name="T1" fmla="*/ 511 h 878"/>
                <a:gd name="T2" fmla="*/ 648 w 723"/>
                <a:gd name="T3" fmla="*/ 0 h 878"/>
                <a:gd name="T4" fmla="*/ 446 w 723"/>
                <a:gd name="T5" fmla="*/ 1 h 878"/>
                <a:gd name="T6" fmla="*/ 0 w 723"/>
                <a:gd name="T7" fmla="*/ 863 h 878"/>
                <a:gd name="T8" fmla="*/ 2 w 723"/>
                <a:gd name="T9" fmla="*/ 878 h 878"/>
                <a:gd name="T10" fmla="*/ 686 w 723"/>
                <a:gd name="T11" fmla="*/ 873 h 878"/>
                <a:gd name="T12" fmla="*/ 723 w 723"/>
                <a:gd name="T13" fmla="*/ 641 h 878"/>
                <a:gd name="T14" fmla="*/ 723 w 723"/>
                <a:gd name="T15" fmla="*/ 641 h 878"/>
                <a:gd name="T16" fmla="*/ 708 w 723"/>
                <a:gd name="T17" fmla="*/ 630 h 878"/>
                <a:gd name="T18" fmla="*/ 694 w 723"/>
                <a:gd name="T19" fmla="*/ 617 h 878"/>
                <a:gd name="T20" fmla="*/ 681 w 723"/>
                <a:gd name="T21" fmla="*/ 602 h 878"/>
                <a:gd name="T22" fmla="*/ 669 w 723"/>
                <a:gd name="T23" fmla="*/ 587 h 878"/>
                <a:gd name="T24" fmla="*/ 660 w 723"/>
                <a:gd name="T25" fmla="*/ 569 h 878"/>
                <a:gd name="T26" fmla="*/ 653 w 723"/>
                <a:gd name="T27" fmla="*/ 550 h 878"/>
                <a:gd name="T28" fmla="*/ 650 w 723"/>
                <a:gd name="T29" fmla="*/ 530 h 878"/>
                <a:gd name="T30" fmla="*/ 648 w 723"/>
                <a:gd name="T31" fmla="*/ 511 h 878"/>
                <a:gd name="T32" fmla="*/ 648 w 723"/>
                <a:gd name="T33" fmla="*/ 511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3" h="878">
                  <a:moveTo>
                    <a:pt x="648" y="511"/>
                  </a:moveTo>
                  <a:lnTo>
                    <a:pt x="648" y="0"/>
                  </a:lnTo>
                  <a:lnTo>
                    <a:pt x="446" y="1"/>
                  </a:lnTo>
                  <a:lnTo>
                    <a:pt x="0" y="863"/>
                  </a:lnTo>
                  <a:lnTo>
                    <a:pt x="2" y="878"/>
                  </a:lnTo>
                  <a:lnTo>
                    <a:pt x="686" y="873"/>
                  </a:lnTo>
                  <a:lnTo>
                    <a:pt x="723" y="641"/>
                  </a:lnTo>
                  <a:lnTo>
                    <a:pt x="723" y="641"/>
                  </a:lnTo>
                  <a:lnTo>
                    <a:pt x="708" y="630"/>
                  </a:lnTo>
                  <a:lnTo>
                    <a:pt x="694" y="617"/>
                  </a:lnTo>
                  <a:lnTo>
                    <a:pt x="681" y="602"/>
                  </a:lnTo>
                  <a:lnTo>
                    <a:pt x="669" y="587"/>
                  </a:lnTo>
                  <a:lnTo>
                    <a:pt x="660" y="569"/>
                  </a:lnTo>
                  <a:lnTo>
                    <a:pt x="653" y="550"/>
                  </a:lnTo>
                  <a:lnTo>
                    <a:pt x="650" y="530"/>
                  </a:lnTo>
                  <a:lnTo>
                    <a:pt x="648" y="511"/>
                  </a:lnTo>
                  <a:lnTo>
                    <a:pt x="648" y="511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7537450" y="6380163"/>
              <a:ext cx="868363" cy="441325"/>
            </a:xfrm>
            <a:custGeom>
              <a:avLst/>
              <a:gdLst>
                <a:gd name="T0" fmla="*/ 4 w 1094"/>
                <a:gd name="T1" fmla="*/ 289 h 556"/>
                <a:gd name="T2" fmla="*/ 4 w 1094"/>
                <a:gd name="T3" fmla="*/ 289 h 556"/>
                <a:gd name="T4" fmla="*/ 0 w 1094"/>
                <a:gd name="T5" fmla="*/ 298 h 556"/>
                <a:gd name="T6" fmla="*/ 407 w 1094"/>
                <a:gd name="T7" fmla="*/ 556 h 556"/>
                <a:gd name="T8" fmla="*/ 1091 w 1094"/>
                <a:gd name="T9" fmla="*/ 551 h 556"/>
                <a:gd name="T10" fmla="*/ 1094 w 1094"/>
                <a:gd name="T11" fmla="*/ 537 h 556"/>
                <a:gd name="T12" fmla="*/ 43 w 1094"/>
                <a:gd name="T13" fmla="*/ 0 h 556"/>
                <a:gd name="T14" fmla="*/ 43 w 1094"/>
                <a:gd name="T15" fmla="*/ 0 h 556"/>
                <a:gd name="T16" fmla="*/ 43 w 1094"/>
                <a:gd name="T17" fmla="*/ 35 h 556"/>
                <a:gd name="T18" fmla="*/ 39 w 1094"/>
                <a:gd name="T19" fmla="*/ 71 h 556"/>
                <a:gd name="T20" fmla="*/ 36 w 1094"/>
                <a:gd name="T21" fmla="*/ 107 h 556"/>
                <a:gd name="T22" fmla="*/ 31 w 1094"/>
                <a:gd name="T23" fmla="*/ 143 h 556"/>
                <a:gd name="T24" fmla="*/ 26 w 1094"/>
                <a:gd name="T25" fmla="*/ 181 h 556"/>
                <a:gd name="T26" fmla="*/ 20 w 1094"/>
                <a:gd name="T27" fmla="*/ 217 h 556"/>
                <a:gd name="T28" fmla="*/ 12 w 1094"/>
                <a:gd name="T29" fmla="*/ 253 h 556"/>
                <a:gd name="T30" fmla="*/ 4 w 1094"/>
                <a:gd name="T31" fmla="*/ 289 h 556"/>
                <a:gd name="T32" fmla="*/ 4 w 1094"/>
                <a:gd name="T33" fmla="*/ 289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94" h="556">
                  <a:moveTo>
                    <a:pt x="4" y="289"/>
                  </a:moveTo>
                  <a:lnTo>
                    <a:pt x="4" y="289"/>
                  </a:lnTo>
                  <a:lnTo>
                    <a:pt x="0" y="298"/>
                  </a:lnTo>
                  <a:lnTo>
                    <a:pt x="407" y="556"/>
                  </a:lnTo>
                  <a:lnTo>
                    <a:pt x="1091" y="551"/>
                  </a:lnTo>
                  <a:lnTo>
                    <a:pt x="1094" y="537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35"/>
                  </a:lnTo>
                  <a:lnTo>
                    <a:pt x="39" y="71"/>
                  </a:lnTo>
                  <a:lnTo>
                    <a:pt x="36" y="107"/>
                  </a:lnTo>
                  <a:lnTo>
                    <a:pt x="31" y="143"/>
                  </a:lnTo>
                  <a:lnTo>
                    <a:pt x="26" y="181"/>
                  </a:lnTo>
                  <a:lnTo>
                    <a:pt x="20" y="217"/>
                  </a:lnTo>
                  <a:lnTo>
                    <a:pt x="12" y="253"/>
                  </a:lnTo>
                  <a:lnTo>
                    <a:pt x="4" y="289"/>
                  </a:lnTo>
                  <a:lnTo>
                    <a:pt x="4" y="289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6788150" y="6134100"/>
              <a:ext cx="617538" cy="388938"/>
            </a:xfrm>
            <a:custGeom>
              <a:avLst/>
              <a:gdLst>
                <a:gd name="T0" fmla="*/ 779 w 779"/>
                <a:gd name="T1" fmla="*/ 293 h 492"/>
                <a:gd name="T2" fmla="*/ 779 w 779"/>
                <a:gd name="T3" fmla="*/ 293 h 492"/>
                <a:gd name="T4" fmla="*/ 779 w 779"/>
                <a:gd name="T5" fmla="*/ 247 h 492"/>
                <a:gd name="T6" fmla="*/ 775 w 779"/>
                <a:gd name="T7" fmla="*/ 201 h 492"/>
                <a:gd name="T8" fmla="*/ 710 w 779"/>
                <a:gd name="T9" fmla="*/ 169 h 492"/>
                <a:gd name="T10" fmla="*/ 710 w 779"/>
                <a:gd name="T11" fmla="*/ 169 h 492"/>
                <a:gd name="T12" fmla="*/ 643 w 779"/>
                <a:gd name="T13" fmla="*/ 159 h 492"/>
                <a:gd name="T14" fmla="*/ 593 w 779"/>
                <a:gd name="T15" fmla="*/ 151 h 492"/>
                <a:gd name="T16" fmla="*/ 557 w 779"/>
                <a:gd name="T17" fmla="*/ 141 h 492"/>
                <a:gd name="T18" fmla="*/ 544 w 779"/>
                <a:gd name="T19" fmla="*/ 136 h 492"/>
                <a:gd name="T20" fmla="*/ 534 w 779"/>
                <a:gd name="T21" fmla="*/ 131 h 492"/>
                <a:gd name="T22" fmla="*/ 526 w 779"/>
                <a:gd name="T23" fmla="*/ 126 h 492"/>
                <a:gd name="T24" fmla="*/ 519 w 779"/>
                <a:gd name="T25" fmla="*/ 121 h 492"/>
                <a:gd name="T26" fmla="*/ 516 w 779"/>
                <a:gd name="T27" fmla="*/ 118 h 492"/>
                <a:gd name="T28" fmla="*/ 513 w 779"/>
                <a:gd name="T29" fmla="*/ 113 h 492"/>
                <a:gd name="T30" fmla="*/ 511 w 779"/>
                <a:gd name="T31" fmla="*/ 105 h 492"/>
                <a:gd name="T32" fmla="*/ 511 w 779"/>
                <a:gd name="T33" fmla="*/ 98 h 492"/>
                <a:gd name="T34" fmla="*/ 511 w 779"/>
                <a:gd name="T35" fmla="*/ 98 h 492"/>
                <a:gd name="T36" fmla="*/ 513 w 779"/>
                <a:gd name="T37" fmla="*/ 67 h 492"/>
                <a:gd name="T38" fmla="*/ 382 w 779"/>
                <a:gd name="T39" fmla="*/ 0 h 492"/>
                <a:gd name="T40" fmla="*/ 2 w 779"/>
                <a:gd name="T41" fmla="*/ 4 h 492"/>
                <a:gd name="T42" fmla="*/ 0 w 779"/>
                <a:gd name="T43" fmla="*/ 12 h 492"/>
                <a:gd name="T44" fmla="*/ 759 w 779"/>
                <a:gd name="T45" fmla="*/ 492 h 492"/>
                <a:gd name="T46" fmla="*/ 759 w 779"/>
                <a:gd name="T47" fmla="*/ 492 h 492"/>
                <a:gd name="T48" fmla="*/ 767 w 779"/>
                <a:gd name="T49" fmla="*/ 441 h 492"/>
                <a:gd name="T50" fmla="*/ 774 w 779"/>
                <a:gd name="T51" fmla="*/ 392 h 492"/>
                <a:gd name="T52" fmla="*/ 779 w 779"/>
                <a:gd name="T53" fmla="*/ 342 h 492"/>
                <a:gd name="T54" fmla="*/ 779 w 779"/>
                <a:gd name="T55" fmla="*/ 293 h 492"/>
                <a:gd name="T56" fmla="*/ 779 w 779"/>
                <a:gd name="T57" fmla="*/ 293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9" h="492">
                  <a:moveTo>
                    <a:pt x="779" y="293"/>
                  </a:moveTo>
                  <a:lnTo>
                    <a:pt x="779" y="293"/>
                  </a:lnTo>
                  <a:lnTo>
                    <a:pt x="779" y="247"/>
                  </a:lnTo>
                  <a:lnTo>
                    <a:pt x="775" y="201"/>
                  </a:lnTo>
                  <a:lnTo>
                    <a:pt x="710" y="169"/>
                  </a:lnTo>
                  <a:lnTo>
                    <a:pt x="710" y="169"/>
                  </a:lnTo>
                  <a:lnTo>
                    <a:pt x="643" y="159"/>
                  </a:lnTo>
                  <a:lnTo>
                    <a:pt x="593" y="151"/>
                  </a:lnTo>
                  <a:lnTo>
                    <a:pt x="557" y="141"/>
                  </a:lnTo>
                  <a:lnTo>
                    <a:pt x="544" y="136"/>
                  </a:lnTo>
                  <a:lnTo>
                    <a:pt x="534" y="131"/>
                  </a:lnTo>
                  <a:lnTo>
                    <a:pt x="526" y="126"/>
                  </a:lnTo>
                  <a:lnTo>
                    <a:pt x="519" y="121"/>
                  </a:lnTo>
                  <a:lnTo>
                    <a:pt x="516" y="118"/>
                  </a:lnTo>
                  <a:lnTo>
                    <a:pt x="513" y="113"/>
                  </a:lnTo>
                  <a:lnTo>
                    <a:pt x="511" y="105"/>
                  </a:lnTo>
                  <a:lnTo>
                    <a:pt x="511" y="98"/>
                  </a:lnTo>
                  <a:lnTo>
                    <a:pt x="511" y="98"/>
                  </a:lnTo>
                  <a:lnTo>
                    <a:pt x="513" y="67"/>
                  </a:lnTo>
                  <a:lnTo>
                    <a:pt x="382" y="0"/>
                  </a:lnTo>
                  <a:lnTo>
                    <a:pt x="2" y="4"/>
                  </a:lnTo>
                  <a:lnTo>
                    <a:pt x="0" y="12"/>
                  </a:lnTo>
                  <a:lnTo>
                    <a:pt x="759" y="492"/>
                  </a:lnTo>
                  <a:lnTo>
                    <a:pt x="759" y="492"/>
                  </a:lnTo>
                  <a:lnTo>
                    <a:pt x="767" y="441"/>
                  </a:lnTo>
                  <a:lnTo>
                    <a:pt x="774" y="392"/>
                  </a:lnTo>
                  <a:lnTo>
                    <a:pt x="779" y="342"/>
                  </a:lnTo>
                  <a:lnTo>
                    <a:pt x="779" y="293"/>
                  </a:lnTo>
                  <a:lnTo>
                    <a:pt x="779" y="293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6654800" y="6381750"/>
              <a:ext cx="676275" cy="446088"/>
            </a:xfrm>
            <a:custGeom>
              <a:avLst/>
              <a:gdLst>
                <a:gd name="T0" fmla="*/ 104 w 852"/>
                <a:gd name="T1" fmla="*/ 297 h 563"/>
                <a:gd name="T2" fmla="*/ 104 w 852"/>
                <a:gd name="T3" fmla="*/ 297 h 563"/>
                <a:gd name="T4" fmla="*/ 96 w 852"/>
                <a:gd name="T5" fmla="*/ 314 h 563"/>
                <a:gd name="T6" fmla="*/ 86 w 852"/>
                <a:gd name="T7" fmla="*/ 327 h 563"/>
                <a:gd name="T8" fmla="*/ 75 w 852"/>
                <a:gd name="T9" fmla="*/ 340 h 563"/>
                <a:gd name="T10" fmla="*/ 62 w 852"/>
                <a:gd name="T11" fmla="*/ 351 h 563"/>
                <a:gd name="T12" fmla="*/ 47 w 852"/>
                <a:gd name="T13" fmla="*/ 359 h 563"/>
                <a:gd name="T14" fmla="*/ 32 w 852"/>
                <a:gd name="T15" fmla="*/ 366 h 563"/>
                <a:gd name="T16" fmla="*/ 16 w 852"/>
                <a:gd name="T17" fmla="*/ 371 h 563"/>
                <a:gd name="T18" fmla="*/ 0 w 852"/>
                <a:gd name="T19" fmla="*/ 374 h 563"/>
                <a:gd name="T20" fmla="*/ 166 w 852"/>
                <a:gd name="T21" fmla="*/ 563 h 563"/>
                <a:gd name="T22" fmla="*/ 850 w 852"/>
                <a:gd name="T23" fmla="*/ 559 h 563"/>
                <a:gd name="T24" fmla="*/ 852 w 852"/>
                <a:gd name="T25" fmla="*/ 545 h 563"/>
                <a:gd name="T26" fmla="*/ 177 w 852"/>
                <a:gd name="T27" fmla="*/ 0 h 563"/>
                <a:gd name="T28" fmla="*/ 177 w 852"/>
                <a:gd name="T29" fmla="*/ 0 h 563"/>
                <a:gd name="T30" fmla="*/ 173 w 852"/>
                <a:gd name="T31" fmla="*/ 39 h 563"/>
                <a:gd name="T32" fmla="*/ 168 w 852"/>
                <a:gd name="T33" fmla="*/ 77 h 563"/>
                <a:gd name="T34" fmla="*/ 161 w 852"/>
                <a:gd name="T35" fmla="*/ 114 h 563"/>
                <a:gd name="T36" fmla="*/ 151 w 852"/>
                <a:gd name="T37" fmla="*/ 150 h 563"/>
                <a:gd name="T38" fmla="*/ 142 w 852"/>
                <a:gd name="T39" fmla="*/ 188 h 563"/>
                <a:gd name="T40" fmla="*/ 130 w 852"/>
                <a:gd name="T41" fmla="*/ 225 h 563"/>
                <a:gd name="T42" fmla="*/ 117 w 852"/>
                <a:gd name="T43" fmla="*/ 261 h 563"/>
                <a:gd name="T44" fmla="*/ 104 w 852"/>
                <a:gd name="T45" fmla="*/ 297 h 563"/>
                <a:gd name="T46" fmla="*/ 104 w 852"/>
                <a:gd name="T47" fmla="*/ 297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52" h="563">
                  <a:moveTo>
                    <a:pt x="104" y="297"/>
                  </a:moveTo>
                  <a:lnTo>
                    <a:pt x="104" y="297"/>
                  </a:lnTo>
                  <a:lnTo>
                    <a:pt x="96" y="314"/>
                  </a:lnTo>
                  <a:lnTo>
                    <a:pt x="86" y="327"/>
                  </a:lnTo>
                  <a:lnTo>
                    <a:pt x="75" y="340"/>
                  </a:lnTo>
                  <a:lnTo>
                    <a:pt x="62" y="351"/>
                  </a:lnTo>
                  <a:lnTo>
                    <a:pt x="47" y="359"/>
                  </a:lnTo>
                  <a:lnTo>
                    <a:pt x="32" y="366"/>
                  </a:lnTo>
                  <a:lnTo>
                    <a:pt x="16" y="371"/>
                  </a:lnTo>
                  <a:lnTo>
                    <a:pt x="0" y="374"/>
                  </a:lnTo>
                  <a:lnTo>
                    <a:pt x="166" y="563"/>
                  </a:lnTo>
                  <a:lnTo>
                    <a:pt x="850" y="559"/>
                  </a:lnTo>
                  <a:lnTo>
                    <a:pt x="852" y="545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3" y="39"/>
                  </a:lnTo>
                  <a:lnTo>
                    <a:pt x="168" y="77"/>
                  </a:lnTo>
                  <a:lnTo>
                    <a:pt x="161" y="114"/>
                  </a:lnTo>
                  <a:lnTo>
                    <a:pt x="151" y="150"/>
                  </a:lnTo>
                  <a:lnTo>
                    <a:pt x="142" y="188"/>
                  </a:lnTo>
                  <a:lnTo>
                    <a:pt x="130" y="225"/>
                  </a:lnTo>
                  <a:lnTo>
                    <a:pt x="117" y="261"/>
                  </a:lnTo>
                  <a:lnTo>
                    <a:pt x="104" y="297"/>
                  </a:lnTo>
                  <a:lnTo>
                    <a:pt x="104" y="297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6189663" y="6137275"/>
              <a:ext cx="409575" cy="419100"/>
            </a:xfrm>
            <a:custGeom>
              <a:avLst/>
              <a:gdLst>
                <a:gd name="T0" fmla="*/ 459 w 516"/>
                <a:gd name="T1" fmla="*/ 508 h 528"/>
                <a:gd name="T2" fmla="*/ 459 w 516"/>
                <a:gd name="T3" fmla="*/ 508 h 528"/>
                <a:gd name="T4" fmla="*/ 472 w 516"/>
                <a:gd name="T5" fmla="*/ 474 h 528"/>
                <a:gd name="T6" fmla="*/ 484 w 516"/>
                <a:gd name="T7" fmla="*/ 439 h 528"/>
                <a:gd name="T8" fmla="*/ 493 w 516"/>
                <a:gd name="T9" fmla="*/ 404 h 528"/>
                <a:gd name="T10" fmla="*/ 502 w 516"/>
                <a:gd name="T11" fmla="*/ 369 h 528"/>
                <a:gd name="T12" fmla="*/ 508 w 516"/>
                <a:gd name="T13" fmla="*/ 333 h 528"/>
                <a:gd name="T14" fmla="*/ 513 w 516"/>
                <a:gd name="T15" fmla="*/ 299 h 528"/>
                <a:gd name="T16" fmla="*/ 515 w 516"/>
                <a:gd name="T17" fmla="*/ 263 h 528"/>
                <a:gd name="T18" fmla="*/ 516 w 516"/>
                <a:gd name="T19" fmla="*/ 227 h 528"/>
                <a:gd name="T20" fmla="*/ 516 w 516"/>
                <a:gd name="T21" fmla="*/ 227 h 528"/>
                <a:gd name="T22" fmla="*/ 516 w 516"/>
                <a:gd name="T23" fmla="*/ 193 h 528"/>
                <a:gd name="T24" fmla="*/ 513 w 516"/>
                <a:gd name="T25" fmla="*/ 159 h 528"/>
                <a:gd name="T26" fmla="*/ 510 w 516"/>
                <a:gd name="T27" fmla="*/ 128 h 528"/>
                <a:gd name="T28" fmla="*/ 505 w 516"/>
                <a:gd name="T29" fmla="*/ 98 h 528"/>
                <a:gd name="T30" fmla="*/ 382 w 516"/>
                <a:gd name="T31" fmla="*/ 0 h 528"/>
                <a:gd name="T32" fmla="*/ 0 w 516"/>
                <a:gd name="T33" fmla="*/ 4 h 528"/>
                <a:gd name="T34" fmla="*/ 0 w 516"/>
                <a:gd name="T35" fmla="*/ 12 h 528"/>
                <a:gd name="T36" fmla="*/ 453 w 516"/>
                <a:gd name="T37" fmla="*/ 528 h 528"/>
                <a:gd name="T38" fmla="*/ 453 w 516"/>
                <a:gd name="T39" fmla="*/ 528 h 528"/>
                <a:gd name="T40" fmla="*/ 459 w 516"/>
                <a:gd name="T41" fmla="*/ 508 h 528"/>
                <a:gd name="T42" fmla="*/ 459 w 516"/>
                <a:gd name="T43" fmla="*/ 50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16" h="528">
                  <a:moveTo>
                    <a:pt x="459" y="508"/>
                  </a:moveTo>
                  <a:lnTo>
                    <a:pt x="459" y="508"/>
                  </a:lnTo>
                  <a:lnTo>
                    <a:pt x="472" y="474"/>
                  </a:lnTo>
                  <a:lnTo>
                    <a:pt x="484" y="439"/>
                  </a:lnTo>
                  <a:lnTo>
                    <a:pt x="493" y="404"/>
                  </a:lnTo>
                  <a:lnTo>
                    <a:pt x="502" y="369"/>
                  </a:lnTo>
                  <a:lnTo>
                    <a:pt x="508" y="333"/>
                  </a:lnTo>
                  <a:lnTo>
                    <a:pt x="513" y="299"/>
                  </a:lnTo>
                  <a:lnTo>
                    <a:pt x="515" y="263"/>
                  </a:lnTo>
                  <a:lnTo>
                    <a:pt x="516" y="227"/>
                  </a:lnTo>
                  <a:lnTo>
                    <a:pt x="516" y="227"/>
                  </a:lnTo>
                  <a:lnTo>
                    <a:pt x="516" y="193"/>
                  </a:lnTo>
                  <a:lnTo>
                    <a:pt x="513" y="159"/>
                  </a:lnTo>
                  <a:lnTo>
                    <a:pt x="510" y="128"/>
                  </a:lnTo>
                  <a:lnTo>
                    <a:pt x="505" y="98"/>
                  </a:lnTo>
                  <a:lnTo>
                    <a:pt x="382" y="0"/>
                  </a:lnTo>
                  <a:lnTo>
                    <a:pt x="0" y="4"/>
                  </a:lnTo>
                  <a:lnTo>
                    <a:pt x="0" y="12"/>
                  </a:lnTo>
                  <a:lnTo>
                    <a:pt x="453" y="528"/>
                  </a:lnTo>
                  <a:lnTo>
                    <a:pt x="453" y="528"/>
                  </a:lnTo>
                  <a:lnTo>
                    <a:pt x="459" y="508"/>
                  </a:lnTo>
                  <a:lnTo>
                    <a:pt x="459" y="508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637213" y="6142038"/>
              <a:ext cx="620713" cy="693738"/>
            </a:xfrm>
            <a:custGeom>
              <a:avLst/>
              <a:gdLst>
                <a:gd name="T0" fmla="*/ 552 w 784"/>
                <a:gd name="T1" fmla="*/ 627 h 875"/>
                <a:gd name="T2" fmla="*/ 552 w 784"/>
                <a:gd name="T3" fmla="*/ 648 h 875"/>
                <a:gd name="T4" fmla="*/ 531 w 784"/>
                <a:gd name="T5" fmla="*/ 648 h 875"/>
                <a:gd name="T6" fmla="*/ 426 w 784"/>
                <a:gd name="T7" fmla="*/ 648 h 875"/>
                <a:gd name="T8" fmla="*/ 405 w 784"/>
                <a:gd name="T9" fmla="*/ 648 h 875"/>
                <a:gd name="T10" fmla="*/ 405 w 784"/>
                <a:gd name="T11" fmla="*/ 627 h 875"/>
                <a:gd name="T12" fmla="*/ 405 w 784"/>
                <a:gd name="T13" fmla="*/ 150 h 875"/>
                <a:gd name="T14" fmla="*/ 325 w 784"/>
                <a:gd name="T15" fmla="*/ 0 h 875"/>
                <a:gd name="T16" fmla="*/ 0 w 784"/>
                <a:gd name="T17" fmla="*/ 3 h 875"/>
                <a:gd name="T18" fmla="*/ 0 w 784"/>
                <a:gd name="T19" fmla="*/ 325 h 875"/>
                <a:gd name="T20" fmla="*/ 98 w 784"/>
                <a:gd name="T21" fmla="*/ 875 h 875"/>
                <a:gd name="T22" fmla="*/ 782 w 784"/>
                <a:gd name="T23" fmla="*/ 870 h 875"/>
                <a:gd name="T24" fmla="*/ 784 w 784"/>
                <a:gd name="T25" fmla="*/ 857 h 875"/>
                <a:gd name="T26" fmla="*/ 552 w 784"/>
                <a:gd name="T27" fmla="*/ 425 h 875"/>
                <a:gd name="T28" fmla="*/ 552 w 784"/>
                <a:gd name="T29" fmla="*/ 627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4" h="875">
                  <a:moveTo>
                    <a:pt x="552" y="627"/>
                  </a:moveTo>
                  <a:lnTo>
                    <a:pt x="552" y="648"/>
                  </a:lnTo>
                  <a:lnTo>
                    <a:pt x="531" y="648"/>
                  </a:lnTo>
                  <a:lnTo>
                    <a:pt x="426" y="648"/>
                  </a:lnTo>
                  <a:lnTo>
                    <a:pt x="405" y="648"/>
                  </a:lnTo>
                  <a:lnTo>
                    <a:pt x="405" y="627"/>
                  </a:lnTo>
                  <a:lnTo>
                    <a:pt x="405" y="150"/>
                  </a:lnTo>
                  <a:lnTo>
                    <a:pt x="325" y="0"/>
                  </a:lnTo>
                  <a:lnTo>
                    <a:pt x="0" y="3"/>
                  </a:lnTo>
                  <a:lnTo>
                    <a:pt x="0" y="325"/>
                  </a:lnTo>
                  <a:lnTo>
                    <a:pt x="98" y="875"/>
                  </a:lnTo>
                  <a:lnTo>
                    <a:pt x="782" y="870"/>
                  </a:lnTo>
                  <a:lnTo>
                    <a:pt x="784" y="857"/>
                  </a:lnTo>
                  <a:lnTo>
                    <a:pt x="552" y="425"/>
                  </a:lnTo>
                  <a:lnTo>
                    <a:pt x="552" y="627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959225" y="5565775"/>
              <a:ext cx="354013" cy="504825"/>
            </a:xfrm>
            <a:custGeom>
              <a:avLst/>
              <a:gdLst>
                <a:gd name="T0" fmla="*/ 297 w 446"/>
                <a:gd name="T1" fmla="*/ 595 h 637"/>
                <a:gd name="T2" fmla="*/ 292 w 446"/>
                <a:gd name="T3" fmla="*/ 528 h 637"/>
                <a:gd name="T4" fmla="*/ 289 w 446"/>
                <a:gd name="T5" fmla="*/ 436 h 637"/>
                <a:gd name="T6" fmla="*/ 292 w 446"/>
                <a:gd name="T7" fmla="*/ 379 h 637"/>
                <a:gd name="T8" fmla="*/ 299 w 446"/>
                <a:gd name="T9" fmla="*/ 324 h 637"/>
                <a:gd name="T10" fmla="*/ 310 w 446"/>
                <a:gd name="T11" fmla="*/ 268 h 637"/>
                <a:gd name="T12" fmla="*/ 336 w 446"/>
                <a:gd name="T13" fmla="*/ 180 h 637"/>
                <a:gd name="T14" fmla="*/ 359 w 446"/>
                <a:gd name="T15" fmla="*/ 116 h 637"/>
                <a:gd name="T16" fmla="*/ 377 w 446"/>
                <a:gd name="T17" fmla="*/ 80 h 637"/>
                <a:gd name="T18" fmla="*/ 398 w 446"/>
                <a:gd name="T19" fmla="*/ 49 h 637"/>
                <a:gd name="T20" fmla="*/ 421 w 446"/>
                <a:gd name="T21" fmla="*/ 23 h 637"/>
                <a:gd name="T22" fmla="*/ 446 w 446"/>
                <a:gd name="T23" fmla="*/ 0 h 637"/>
                <a:gd name="T24" fmla="*/ 395 w 446"/>
                <a:gd name="T25" fmla="*/ 10 h 637"/>
                <a:gd name="T26" fmla="*/ 271 w 446"/>
                <a:gd name="T27" fmla="*/ 39 h 637"/>
                <a:gd name="T28" fmla="*/ 206 w 446"/>
                <a:gd name="T29" fmla="*/ 59 h 637"/>
                <a:gd name="T30" fmla="*/ 145 w 446"/>
                <a:gd name="T31" fmla="*/ 82 h 637"/>
                <a:gd name="T32" fmla="*/ 93 w 446"/>
                <a:gd name="T33" fmla="*/ 108 h 637"/>
                <a:gd name="T34" fmla="*/ 52 w 446"/>
                <a:gd name="T35" fmla="*/ 139 h 637"/>
                <a:gd name="T36" fmla="*/ 37 w 446"/>
                <a:gd name="T37" fmla="*/ 155 h 637"/>
                <a:gd name="T38" fmla="*/ 29 w 446"/>
                <a:gd name="T39" fmla="*/ 173 h 637"/>
                <a:gd name="T40" fmla="*/ 20 w 446"/>
                <a:gd name="T41" fmla="*/ 198 h 637"/>
                <a:gd name="T42" fmla="*/ 8 w 446"/>
                <a:gd name="T43" fmla="*/ 257 h 637"/>
                <a:gd name="T44" fmla="*/ 2 w 446"/>
                <a:gd name="T45" fmla="*/ 322 h 637"/>
                <a:gd name="T46" fmla="*/ 0 w 446"/>
                <a:gd name="T47" fmla="*/ 389 h 637"/>
                <a:gd name="T48" fmla="*/ 3 w 446"/>
                <a:gd name="T49" fmla="*/ 456 h 637"/>
                <a:gd name="T50" fmla="*/ 10 w 446"/>
                <a:gd name="T51" fmla="*/ 516 h 637"/>
                <a:gd name="T52" fmla="*/ 21 w 446"/>
                <a:gd name="T53" fmla="*/ 565 h 637"/>
                <a:gd name="T54" fmla="*/ 36 w 446"/>
                <a:gd name="T55" fmla="*/ 601 h 637"/>
                <a:gd name="T56" fmla="*/ 46 w 446"/>
                <a:gd name="T57" fmla="*/ 611 h 637"/>
                <a:gd name="T58" fmla="*/ 64 w 446"/>
                <a:gd name="T59" fmla="*/ 622 h 637"/>
                <a:gd name="T60" fmla="*/ 91 w 446"/>
                <a:gd name="T61" fmla="*/ 629 h 637"/>
                <a:gd name="T62" fmla="*/ 163 w 446"/>
                <a:gd name="T63" fmla="*/ 637 h 637"/>
                <a:gd name="T64" fmla="*/ 242 w 446"/>
                <a:gd name="T65" fmla="*/ 637 h 637"/>
                <a:gd name="T66" fmla="*/ 308 w 446"/>
                <a:gd name="T67" fmla="*/ 634 h 637"/>
                <a:gd name="T68" fmla="*/ 299 w 446"/>
                <a:gd name="T69" fmla="*/ 596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6" h="637">
                  <a:moveTo>
                    <a:pt x="297" y="596"/>
                  </a:moveTo>
                  <a:lnTo>
                    <a:pt x="297" y="595"/>
                  </a:lnTo>
                  <a:lnTo>
                    <a:pt x="297" y="595"/>
                  </a:lnTo>
                  <a:lnTo>
                    <a:pt x="292" y="528"/>
                  </a:lnTo>
                  <a:lnTo>
                    <a:pt x="289" y="466"/>
                  </a:lnTo>
                  <a:lnTo>
                    <a:pt x="289" y="436"/>
                  </a:lnTo>
                  <a:lnTo>
                    <a:pt x="290" y="408"/>
                  </a:lnTo>
                  <a:lnTo>
                    <a:pt x="292" y="379"/>
                  </a:lnTo>
                  <a:lnTo>
                    <a:pt x="295" y="351"/>
                  </a:lnTo>
                  <a:lnTo>
                    <a:pt x="299" y="324"/>
                  </a:lnTo>
                  <a:lnTo>
                    <a:pt x="305" y="296"/>
                  </a:lnTo>
                  <a:lnTo>
                    <a:pt x="310" y="268"/>
                  </a:lnTo>
                  <a:lnTo>
                    <a:pt x="318" y="239"/>
                  </a:lnTo>
                  <a:lnTo>
                    <a:pt x="336" y="180"/>
                  </a:lnTo>
                  <a:lnTo>
                    <a:pt x="359" y="116"/>
                  </a:lnTo>
                  <a:lnTo>
                    <a:pt x="359" y="116"/>
                  </a:lnTo>
                  <a:lnTo>
                    <a:pt x="367" y="98"/>
                  </a:lnTo>
                  <a:lnTo>
                    <a:pt x="377" y="80"/>
                  </a:lnTo>
                  <a:lnTo>
                    <a:pt x="387" y="64"/>
                  </a:lnTo>
                  <a:lnTo>
                    <a:pt x="398" y="49"/>
                  </a:lnTo>
                  <a:lnTo>
                    <a:pt x="408" y="35"/>
                  </a:lnTo>
                  <a:lnTo>
                    <a:pt x="421" y="23"/>
                  </a:lnTo>
                  <a:lnTo>
                    <a:pt x="433" y="12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395" y="10"/>
                  </a:lnTo>
                  <a:lnTo>
                    <a:pt x="335" y="23"/>
                  </a:lnTo>
                  <a:lnTo>
                    <a:pt x="271" y="39"/>
                  </a:lnTo>
                  <a:lnTo>
                    <a:pt x="238" y="49"/>
                  </a:lnTo>
                  <a:lnTo>
                    <a:pt x="206" y="59"/>
                  </a:lnTo>
                  <a:lnTo>
                    <a:pt x="175" y="70"/>
                  </a:lnTo>
                  <a:lnTo>
                    <a:pt x="145" y="82"/>
                  </a:lnTo>
                  <a:lnTo>
                    <a:pt x="117" y="95"/>
                  </a:lnTo>
                  <a:lnTo>
                    <a:pt x="93" y="108"/>
                  </a:lnTo>
                  <a:lnTo>
                    <a:pt x="70" y="123"/>
                  </a:lnTo>
                  <a:lnTo>
                    <a:pt x="52" y="139"/>
                  </a:lnTo>
                  <a:lnTo>
                    <a:pt x="44" y="147"/>
                  </a:lnTo>
                  <a:lnTo>
                    <a:pt x="37" y="155"/>
                  </a:lnTo>
                  <a:lnTo>
                    <a:pt x="33" y="164"/>
                  </a:lnTo>
                  <a:lnTo>
                    <a:pt x="29" y="173"/>
                  </a:lnTo>
                  <a:lnTo>
                    <a:pt x="29" y="173"/>
                  </a:lnTo>
                  <a:lnTo>
                    <a:pt x="20" y="198"/>
                  </a:lnTo>
                  <a:lnTo>
                    <a:pt x="13" y="226"/>
                  </a:lnTo>
                  <a:lnTo>
                    <a:pt x="8" y="257"/>
                  </a:lnTo>
                  <a:lnTo>
                    <a:pt x="3" y="288"/>
                  </a:lnTo>
                  <a:lnTo>
                    <a:pt x="2" y="322"/>
                  </a:lnTo>
                  <a:lnTo>
                    <a:pt x="0" y="355"/>
                  </a:lnTo>
                  <a:lnTo>
                    <a:pt x="0" y="389"/>
                  </a:lnTo>
                  <a:lnTo>
                    <a:pt x="2" y="423"/>
                  </a:lnTo>
                  <a:lnTo>
                    <a:pt x="3" y="456"/>
                  </a:lnTo>
                  <a:lnTo>
                    <a:pt x="6" y="487"/>
                  </a:lnTo>
                  <a:lnTo>
                    <a:pt x="10" y="516"/>
                  </a:lnTo>
                  <a:lnTo>
                    <a:pt x="16" y="542"/>
                  </a:lnTo>
                  <a:lnTo>
                    <a:pt x="21" y="565"/>
                  </a:lnTo>
                  <a:lnTo>
                    <a:pt x="29" y="585"/>
                  </a:lnTo>
                  <a:lnTo>
                    <a:pt x="36" y="601"/>
                  </a:lnTo>
                  <a:lnTo>
                    <a:pt x="46" y="611"/>
                  </a:lnTo>
                  <a:lnTo>
                    <a:pt x="46" y="611"/>
                  </a:lnTo>
                  <a:lnTo>
                    <a:pt x="54" y="617"/>
                  </a:lnTo>
                  <a:lnTo>
                    <a:pt x="64" y="622"/>
                  </a:lnTo>
                  <a:lnTo>
                    <a:pt x="77" y="626"/>
                  </a:lnTo>
                  <a:lnTo>
                    <a:pt x="91" y="629"/>
                  </a:lnTo>
                  <a:lnTo>
                    <a:pt x="126" y="634"/>
                  </a:lnTo>
                  <a:lnTo>
                    <a:pt x="163" y="637"/>
                  </a:lnTo>
                  <a:lnTo>
                    <a:pt x="202" y="637"/>
                  </a:lnTo>
                  <a:lnTo>
                    <a:pt x="242" y="637"/>
                  </a:lnTo>
                  <a:lnTo>
                    <a:pt x="308" y="634"/>
                  </a:lnTo>
                  <a:lnTo>
                    <a:pt x="308" y="634"/>
                  </a:lnTo>
                  <a:lnTo>
                    <a:pt x="302" y="616"/>
                  </a:lnTo>
                  <a:lnTo>
                    <a:pt x="299" y="596"/>
                  </a:lnTo>
                  <a:lnTo>
                    <a:pt x="297" y="596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206875" y="5543550"/>
              <a:ext cx="323850" cy="1119188"/>
            </a:xfrm>
            <a:custGeom>
              <a:avLst/>
              <a:gdLst>
                <a:gd name="T0" fmla="*/ 405 w 408"/>
                <a:gd name="T1" fmla="*/ 918 h 1409"/>
                <a:gd name="T2" fmla="*/ 384 w 408"/>
                <a:gd name="T3" fmla="*/ 768 h 1409"/>
                <a:gd name="T4" fmla="*/ 351 w 408"/>
                <a:gd name="T5" fmla="*/ 658 h 1409"/>
                <a:gd name="T6" fmla="*/ 338 w 408"/>
                <a:gd name="T7" fmla="*/ 595 h 1409"/>
                <a:gd name="T8" fmla="*/ 304 w 408"/>
                <a:gd name="T9" fmla="*/ 560 h 1409"/>
                <a:gd name="T10" fmla="*/ 260 w 408"/>
                <a:gd name="T11" fmla="*/ 505 h 1409"/>
                <a:gd name="T12" fmla="*/ 225 w 408"/>
                <a:gd name="T13" fmla="*/ 445 h 1409"/>
                <a:gd name="T14" fmla="*/ 206 w 408"/>
                <a:gd name="T15" fmla="*/ 396 h 1409"/>
                <a:gd name="T16" fmla="*/ 185 w 408"/>
                <a:gd name="T17" fmla="*/ 316 h 1409"/>
                <a:gd name="T18" fmla="*/ 178 w 408"/>
                <a:gd name="T19" fmla="*/ 234 h 1409"/>
                <a:gd name="T20" fmla="*/ 185 w 408"/>
                <a:gd name="T21" fmla="*/ 159 h 1409"/>
                <a:gd name="T22" fmla="*/ 191 w 408"/>
                <a:gd name="T23" fmla="*/ 121 h 1409"/>
                <a:gd name="T24" fmla="*/ 212 w 408"/>
                <a:gd name="T25" fmla="*/ 84 h 1409"/>
                <a:gd name="T26" fmla="*/ 248 w 408"/>
                <a:gd name="T27" fmla="*/ 61 h 1409"/>
                <a:gd name="T28" fmla="*/ 278 w 408"/>
                <a:gd name="T29" fmla="*/ 56 h 1409"/>
                <a:gd name="T30" fmla="*/ 300 w 408"/>
                <a:gd name="T31" fmla="*/ 59 h 1409"/>
                <a:gd name="T32" fmla="*/ 345 w 408"/>
                <a:gd name="T33" fmla="*/ 87 h 1409"/>
                <a:gd name="T34" fmla="*/ 366 w 408"/>
                <a:gd name="T35" fmla="*/ 134 h 1409"/>
                <a:gd name="T36" fmla="*/ 363 w 408"/>
                <a:gd name="T37" fmla="*/ 170 h 1409"/>
                <a:gd name="T38" fmla="*/ 361 w 408"/>
                <a:gd name="T39" fmla="*/ 183 h 1409"/>
                <a:gd name="T40" fmla="*/ 356 w 408"/>
                <a:gd name="T41" fmla="*/ 234 h 1409"/>
                <a:gd name="T42" fmla="*/ 363 w 408"/>
                <a:gd name="T43" fmla="*/ 299 h 1409"/>
                <a:gd name="T44" fmla="*/ 398 w 408"/>
                <a:gd name="T45" fmla="*/ 205 h 1409"/>
                <a:gd name="T46" fmla="*/ 405 w 408"/>
                <a:gd name="T47" fmla="*/ 174 h 1409"/>
                <a:gd name="T48" fmla="*/ 407 w 408"/>
                <a:gd name="T49" fmla="*/ 125 h 1409"/>
                <a:gd name="T50" fmla="*/ 395 w 408"/>
                <a:gd name="T51" fmla="*/ 79 h 1409"/>
                <a:gd name="T52" fmla="*/ 374 w 408"/>
                <a:gd name="T53" fmla="*/ 41 h 1409"/>
                <a:gd name="T54" fmla="*/ 341 w 408"/>
                <a:gd name="T55" fmla="*/ 15 h 1409"/>
                <a:gd name="T56" fmla="*/ 314 w 408"/>
                <a:gd name="T57" fmla="*/ 4 h 1409"/>
                <a:gd name="T58" fmla="*/ 266 w 408"/>
                <a:gd name="T59" fmla="*/ 0 h 1409"/>
                <a:gd name="T60" fmla="*/ 214 w 408"/>
                <a:gd name="T61" fmla="*/ 12 h 1409"/>
                <a:gd name="T62" fmla="*/ 163 w 408"/>
                <a:gd name="T63" fmla="*/ 35 h 1409"/>
                <a:gd name="T64" fmla="*/ 116 w 408"/>
                <a:gd name="T65" fmla="*/ 74 h 1409"/>
                <a:gd name="T66" fmla="*/ 78 w 408"/>
                <a:gd name="T67" fmla="*/ 129 h 1409"/>
                <a:gd name="T68" fmla="*/ 46 w 408"/>
                <a:gd name="T69" fmla="*/ 214 h 1409"/>
                <a:gd name="T70" fmla="*/ 10 w 408"/>
                <a:gd name="T71" fmla="*/ 353 h 1409"/>
                <a:gd name="T72" fmla="*/ 0 w 408"/>
                <a:gd name="T73" fmla="*/ 435 h 1409"/>
                <a:gd name="T74" fmla="*/ 2 w 408"/>
                <a:gd name="T75" fmla="*/ 554 h 1409"/>
                <a:gd name="T76" fmla="*/ 13 w 408"/>
                <a:gd name="T77" fmla="*/ 639 h 1409"/>
                <a:gd name="T78" fmla="*/ 33 w 408"/>
                <a:gd name="T79" fmla="*/ 686 h 1409"/>
                <a:gd name="T80" fmla="*/ 59 w 408"/>
                <a:gd name="T81" fmla="*/ 720 h 1409"/>
                <a:gd name="T82" fmla="*/ 92 w 408"/>
                <a:gd name="T83" fmla="*/ 743 h 1409"/>
                <a:gd name="T84" fmla="*/ 140 w 408"/>
                <a:gd name="T85" fmla="*/ 760 h 1409"/>
                <a:gd name="T86" fmla="*/ 178 w 408"/>
                <a:gd name="T87" fmla="*/ 807 h 1409"/>
                <a:gd name="T88" fmla="*/ 196 w 408"/>
                <a:gd name="T89" fmla="*/ 913 h 1409"/>
                <a:gd name="T90" fmla="*/ 198 w 408"/>
                <a:gd name="T91" fmla="*/ 975 h 1409"/>
                <a:gd name="T92" fmla="*/ 191 w 408"/>
                <a:gd name="T93" fmla="*/ 1076 h 1409"/>
                <a:gd name="T94" fmla="*/ 167 w 408"/>
                <a:gd name="T95" fmla="*/ 1186 h 1409"/>
                <a:gd name="T96" fmla="*/ 139 w 408"/>
                <a:gd name="T97" fmla="*/ 1264 h 1409"/>
                <a:gd name="T98" fmla="*/ 131 w 408"/>
                <a:gd name="T99" fmla="*/ 1295 h 1409"/>
                <a:gd name="T100" fmla="*/ 132 w 408"/>
                <a:gd name="T101" fmla="*/ 1325 h 1409"/>
                <a:gd name="T102" fmla="*/ 154 w 408"/>
                <a:gd name="T103" fmla="*/ 1370 h 1409"/>
                <a:gd name="T104" fmla="*/ 176 w 408"/>
                <a:gd name="T105" fmla="*/ 1390 h 1409"/>
                <a:gd name="T106" fmla="*/ 194 w 408"/>
                <a:gd name="T107" fmla="*/ 1401 h 1409"/>
                <a:gd name="T108" fmla="*/ 225 w 408"/>
                <a:gd name="T109" fmla="*/ 1408 h 1409"/>
                <a:gd name="T110" fmla="*/ 250 w 408"/>
                <a:gd name="T111" fmla="*/ 1408 h 1409"/>
                <a:gd name="T112" fmla="*/ 292 w 408"/>
                <a:gd name="T113" fmla="*/ 1392 h 1409"/>
                <a:gd name="T114" fmla="*/ 325 w 408"/>
                <a:gd name="T115" fmla="*/ 1359 h 1409"/>
                <a:gd name="T116" fmla="*/ 351 w 408"/>
                <a:gd name="T117" fmla="*/ 1295 h 1409"/>
                <a:gd name="T118" fmla="*/ 390 w 408"/>
                <a:gd name="T119" fmla="*/ 1152 h 1409"/>
                <a:gd name="T120" fmla="*/ 407 w 408"/>
                <a:gd name="T121" fmla="*/ 1018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8" h="1409">
                  <a:moveTo>
                    <a:pt x="407" y="975"/>
                  </a:moveTo>
                  <a:lnTo>
                    <a:pt x="407" y="975"/>
                  </a:lnTo>
                  <a:lnTo>
                    <a:pt x="405" y="918"/>
                  </a:lnTo>
                  <a:lnTo>
                    <a:pt x="400" y="864"/>
                  </a:lnTo>
                  <a:lnTo>
                    <a:pt x="394" y="814"/>
                  </a:lnTo>
                  <a:lnTo>
                    <a:pt x="384" y="768"/>
                  </a:lnTo>
                  <a:lnTo>
                    <a:pt x="374" y="727"/>
                  </a:lnTo>
                  <a:lnTo>
                    <a:pt x="363" y="691"/>
                  </a:lnTo>
                  <a:lnTo>
                    <a:pt x="351" y="658"/>
                  </a:lnTo>
                  <a:lnTo>
                    <a:pt x="341" y="632"/>
                  </a:lnTo>
                  <a:lnTo>
                    <a:pt x="341" y="632"/>
                  </a:lnTo>
                  <a:lnTo>
                    <a:pt x="338" y="595"/>
                  </a:lnTo>
                  <a:lnTo>
                    <a:pt x="338" y="595"/>
                  </a:lnTo>
                  <a:lnTo>
                    <a:pt x="320" y="578"/>
                  </a:lnTo>
                  <a:lnTo>
                    <a:pt x="304" y="560"/>
                  </a:lnTo>
                  <a:lnTo>
                    <a:pt x="289" y="543"/>
                  </a:lnTo>
                  <a:lnTo>
                    <a:pt x="274" y="525"/>
                  </a:lnTo>
                  <a:lnTo>
                    <a:pt x="260" y="505"/>
                  </a:lnTo>
                  <a:lnTo>
                    <a:pt x="248" y="485"/>
                  </a:lnTo>
                  <a:lnTo>
                    <a:pt x="237" y="466"/>
                  </a:lnTo>
                  <a:lnTo>
                    <a:pt x="225" y="445"/>
                  </a:lnTo>
                  <a:lnTo>
                    <a:pt x="225" y="445"/>
                  </a:lnTo>
                  <a:lnTo>
                    <a:pt x="214" y="420"/>
                  </a:lnTo>
                  <a:lnTo>
                    <a:pt x="206" y="396"/>
                  </a:lnTo>
                  <a:lnTo>
                    <a:pt x="198" y="369"/>
                  </a:lnTo>
                  <a:lnTo>
                    <a:pt x="191" y="343"/>
                  </a:lnTo>
                  <a:lnTo>
                    <a:pt x="185" y="316"/>
                  </a:lnTo>
                  <a:lnTo>
                    <a:pt x="181" y="289"/>
                  </a:lnTo>
                  <a:lnTo>
                    <a:pt x="180" y="262"/>
                  </a:lnTo>
                  <a:lnTo>
                    <a:pt x="178" y="234"/>
                  </a:lnTo>
                  <a:lnTo>
                    <a:pt x="178" y="234"/>
                  </a:lnTo>
                  <a:lnTo>
                    <a:pt x="180" y="193"/>
                  </a:lnTo>
                  <a:lnTo>
                    <a:pt x="185" y="159"/>
                  </a:lnTo>
                  <a:lnTo>
                    <a:pt x="188" y="136"/>
                  </a:lnTo>
                  <a:lnTo>
                    <a:pt x="191" y="121"/>
                  </a:lnTo>
                  <a:lnTo>
                    <a:pt x="191" y="121"/>
                  </a:lnTo>
                  <a:lnTo>
                    <a:pt x="198" y="108"/>
                  </a:lnTo>
                  <a:lnTo>
                    <a:pt x="204" y="95"/>
                  </a:lnTo>
                  <a:lnTo>
                    <a:pt x="212" y="84"/>
                  </a:lnTo>
                  <a:lnTo>
                    <a:pt x="224" y="74"/>
                  </a:lnTo>
                  <a:lnTo>
                    <a:pt x="235" y="66"/>
                  </a:lnTo>
                  <a:lnTo>
                    <a:pt x="248" y="61"/>
                  </a:lnTo>
                  <a:lnTo>
                    <a:pt x="263" y="58"/>
                  </a:lnTo>
                  <a:lnTo>
                    <a:pt x="278" y="56"/>
                  </a:lnTo>
                  <a:lnTo>
                    <a:pt x="278" y="56"/>
                  </a:lnTo>
                  <a:lnTo>
                    <a:pt x="289" y="58"/>
                  </a:lnTo>
                  <a:lnTo>
                    <a:pt x="300" y="59"/>
                  </a:lnTo>
                  <a:lnTo>
                    <a:pt x="300" y="59"/>
                  </a:lnTo>
                  <a:lnTo>
                    <a:pt x="318" y="66"/>
                  </a:lnTo>
                  <a:lnTo>
                    <a:pt x="333" y="76"/>
                  </a:lnTo>
                  <a:lnTo>
                    <a:pt x="345" y="87"/>
                  </a:lnTo>
                  <a:lnTo>
                    <a:pt x="354" y="102"/>
                  </a:lnTo>
                  <a:lnTo>
                    <a:pt x="361" y="116"/>
                  </a:lnTo>
                  <a:lnTo>
                    <a:pt x="366" y="134"/>
                  </a:lnTo>
                  <a:lnTo>
                    <a:pt x="366" y="151"/>
                  </a:lnTo>
                  <a:lnTo>
                    <a:pt x="363" y="169"/>
                  </a:lnTo>
                  <a:lnTo>
                    <a:pt x="363" y="170"/>
                  </a:lnTo>
                  <a:lnTo>
                    <a:pt x="363" y="170"/>
                  </a:lnTo>
                  <a:lnTo>
                    <a:pt x="361" y="183"/>
                  </a:lnTo>
                  <a:lnTo>
                    <a:pt x="361" y="183"/>
                  </a:lnTo>
                  <a:lnTo>
                    <a:pt x="358" y="205"/>
                  </a:lnTo>
                  <a:lnTo>
                    <a:pt x="356" y="234"/>
                  </a:lnTo>
                  <a:lnTo>
                    <a:pt x="356" y="234"/>
                  </a:lnTo>
                  <a:lnTo>
                    <a:pt x="358" y="252"/>
                  </a:lnTo>
                  <a:lnTo>
                    <a:pt x="359" y="275"/>
                  </a:lnTo>
                  <a:lnTo>
                    <a:pt x="363" y="299"/>
                  </a:lnTo>
                  <a:lnTo>
                    <a:pt x="369" y="325"/>
                  </a:lnTo>
                  <a:lnTo>
                    <a:pt x="369" y="325"/>
                  </a:lnTo>
                  <a:lnTo>
                    <a:pt x="398" y="205"/>
                  </a:lnTo>
                  <a:lnTo>
                    <a:pt x="398" y="205"/>
                  </a:lnTo>
                  <a:lnTo>
                    <a:pt x="402" y="190"/>
                  </a:lnTo>
                  <a:lnTo>
                    <a:pt x="405" y="174"/>
                  </a:lnTo>
                  <a:lnTo>
                    <a:pt x="407" y="157"/>
                  </a:lnTo>
                  <a:lnTo>
                    <a:pt x="408" y="141"/>
                  </a:lnTo>
                  <a:lnTo>
                    <a:pt x="407" y="125"/>
                  </a:lnTo>
                  <a:lnTo>
                    <a:pt x="405" y="110"/>
                  </a:lnTo>
                  <a:lnTo>
                    <a:pt x="400" y="94"/>
                  </a:lnTo>
                  <a:lnTo>
                    <a:pt x="395" y="79"/>
                  </a:lnTo>
                  <a:lnTo>
                    <a:pt x="390" y="66"/>
                  </a:lnTo>
                  <a:lnTo>
                    <a:pt x="382" y="53"/>
                  </a:lnTo>
                  <a:lnTo>
                    <a:pt x="374" y="41"/>
                  </a:lnTo>
                  <a:lnTo>
                    <a:pt x="364" y="32"/>
                  </a:lnTo>
                  <a:lnTo>
                    <a:pt x="353" y="22"/>
                  </a:lnTo>
                  <a:lnTo>
                    <a:pt x="341" y="15"/>
                  </a:lnTo>
                  <a:lnTo>
                    <a:pt x="328" y="9"/>
                  </a:lnTo>
                  <a:lnTo>
                    <a:pt x="314" y="4"/>
                  </a:lnTo>
                  <a:lnTo>
                    <a:pt x="314" y="4"/>
                  </a:lnTo>
                  <a:lnTo>
                    <a:pt x="297" y="2"/>
                  </a:lnTo>
                  <a:lnTo>
                    <a:pt x="283" y="0"/>
                  </a:lnTo>
                  <a:lnTo>
                    <a:pt x="266" y="0"/>
                  </a:lnTo>
                  <a:lnTo>
                    <a:pt x="248" y="4"/>
                  </a:lnTo>
                  <a:lnTo>
                    <a:pt x="232" y="7"/>
                  </a:lnTo>
                  <a:lnTo>
                    <a:pt x="214" y="12"/>
                  </a:lnTo>
                  <a:lnTo>
                    <a:pt x="196" y="17"/>
                  </a:lnTo>
                  <a:lnTo>
                    <a:pt x="180" y="25"/>
                  </a:lnTo>
                  <a:lnTo>
                    <a:pt x="163" y="35"/>
                  </a:lnTo>
                  <a:lnTo>
                    <a:pt x="147" y="46"/>
                  </a:lnTo>
                  <a:lnTo>
                    <a:pt x="131" y="59"/>
                  </a:lnTo>
                  <a:lnTo>
                    <a:pt x="116" y="74"/>
                  </a:lnTo>
                  <a:lnTo>
                    <a:pt x="103" y="92"/>
                  </a:lnTo>
                  <a:lnTo>
                    <a:pt x="90" y="110"/>
                  </a:lnTo>
                  <a:lnTo>
                    <a:pt x="78" y="129"/>
                  </a:lnTo>
                  <a:lnTo>
                    <a:pt x="69" y="152"/>
                  </a:lnTo>
                  <a:lnTo>
                    <a:pt x="69" y="152"/>
                  </a:lnTo>
                  <a:lnTo>
                    <a:pt x="46" y="214"/>
                  </a:lnTo>
                  <a:lnTo>
                    <a:pt x="28" y="272"/>
                  </a:lnTo>
                  <a:lnTo>
                    <a:pt x="15" y="327"/>
                  </a:lnTo>
                  <a:lnTo>
                    <a:pt x="10" y="353"/>
                  </a:lnTo>
                  <a:lnTo>
                    <a:pt x="7" y="381"/>
                  </a:lnTo>
                  <a:lnTo>
                    <a:pt x="3" y="407"/>
                  </a:lnTo>
                  <a:lnTo>
                    <a:pt x="0" y="435"/>
                  </a:lnTo>
                  <a:lnTo>
                    <a:pt x="0" y="464"/>
                  </a:lnTo>
                  <a:lnTo>
                    <a:pt x="0" y="492"/>
                  </a:lnTo>
                  <a:lnTo>
                    <a:pt x="2" y="554"/>
                  </a:lnTo>
                  <a:lnTo>
                    <a:pt x="8" y="621"/>
                  </a:lnTo>
                  <a:lnTo>
                    <a:pt x="8" y="621"/>
                  </a:lnTo>
                  <a:lnTo>
                    <a:pt x="13" y="639"/>
                  </a:lnTo>
                  <a:lnTo>
                    <a:pt x="18" y="657"/>
                  </a:lnTo>
                  <a:lnTo>
                    <a:pt x="25" y="672"/>
                  </a:lnTo>
                  <a:lnTo>
                    <a:pt x="33" y="686"/>
                  </a:lnTo>
                  <a:lnTo>
                    <a:pt x="41" y="699"/>
                  </a:lnTo>
                  <a:lnTo>
                    <a:pt x="49" y="711"/>
                  </a:lnTo>
                  <a:lnTo>
                    <a:pt x="59" y="720"/>
                  </a:lnTo>
                  <a:lnTo>
                    <a:pt x="69" y="729"/>
                  </a:lnTo>
                  <a:lnTo>
                    <a:pt x="80" y="737"/>
                  </a:lnTo>
                  <a:lnTo>
                    <a:pt x="92" y="743"/>
                  </a:lnTo>
                  <a:lnTo>
                    <a:pt x="103" y="748"/>
                  </a:lnTo>
                  <a:lnTo>
                    <a:pt x="116" y="753"/>
                  </a:lnTo>
                  <a:lnTo>
                    <a:pt x="140" y="760"/>
                  </a:lnTo>
                  <a:lnTo>
                    <a:pt x="167" y="765"/>
                  </a:lnTo>
                  <a:lnTo>
                    <a:pt x="167" y="765"/>
                  </a:lnTo>
                  <a:lnTo>
                    <a:pt x="178" y="807"/>
                  </a:lnTo>
                  <a:lnTo>
                    <a:pt x="188" y="856"/>
                  </a:lnTo>
                  <a:lnTo>
                    <a:pt x="193" y="884"/>
                  </a:lnTo>
                  <a:lnTo>
                    <a:pt x="196" y="913"/>
                  </a:lnTo>
                  <a:lnTo>
                    <a:pt x="198" y="944"/>
                  </a:lnTo>
                  <a:lnTo>
                    <a:pt x="198" y="975"/>
                  </a:lnTo>
                  <a:lnTo>
                    <a:pt x="198" y="975"/>
                  </a:lnTo>
                  <a:lnTo>
                    <a:pt x="198" y="1008"/>
                  </a:lnTo>
                  <a:lnTo>
                    <a:pt x="194" y="1040"/>
                  </a:lnTo>
                  <a:lnTo>
                    <a:pt x="191" y="1076"/>
                  </a:lnTo>
                  <a:lnTo>
                    <a:pt x="185" y="1112"/>
                  </a:lnTo>
                  <a:lnTo>
                    <a:pt x="176" y="1148"/>
                  </a:lnTo>
                  <a:lnTo>
                    <a:pt x="167" y="1186"/>
                  </a:lnTo>
                  <a:lnTo>
                    <a:pt x="154" y="1225"/>
                  </a:lnTo>
                  <a:lnTo>
                    <a:pt x="139" y="1264"/>
                  </a:lnTo>
                  <a:lnTo>
                    <a:pt x="139" y="1264"/>
                  </a:lnTo>
                  <a:lnTo>
                    <a:pt x="136" y="1274"/>
                  </a:lnTo>
                  <a:lnTo>
                    <a:pt x="132" y="1284"/>
                  </a:lnTo>
                  <a:lnTo>
                    <a:pt x="131" y="1295"/>
                  </a:lnTo>
                  <a:lnTo>
                    <a:pt x="131" y="1305"/>
                  </a:lnTo>
                  <a:lnTo>
                    <a:pt x="131" y="1315"/>
                  </a:lnTo>
                  <a:lnTo>
                    <a:pt x="132" y="1325"/>
                  </a:lnTo>
                  <a:lnTo>
                    <a:pt x="139" y="1344"/>
                  </a:lnTo>
                  <a:lnTo>
                    <a:pt x="147" y="1362"/>
                  </a:lnTo>
                  <a:lnTo>
                    <a:pt x="154" y="1370"/>
                  </a:lnTo>
                  <a:lnTo>
                    <a:pt x="160" y="1377"/>
                  </a:lnTo>
                  <a:lnTo>
                    <a:pt x="168" y="1385"/>
                  </a:lnTo>
                  <a:lnTo>
                    <a:pt x="176" y="1390"/>
                  </a:lnTo>
                  <a:lnTo>
                    <a:pt x="185" y="1396"/>
                  </a:lnTo>
                  <a:lnTo>
                    <a:pt x="194" y="1401"/>
                  </a:lnTo>
                  <a:lnTo>
                    <a:pt x="194" y="1401"/>
                  </a:lnTo>
                  <a:lnTo>
                    <a:pt x="204" y="1405"/>
                  </a:lnTo>
                  <a:lnTo>
                    <a:pt x="216" y="1406"/>
                  </a:lnTo>
                  <a:lnTo>
                    <a:pt x="225" y="1408"/>
                  </a:lnTo>
                  <a:lnTo>
                    <a:pt x="235" y="1409"/>
                  </a:lnTo>
                  <a:lnTo>
                    <a:pt x="235" y="1409"/>
                  </a:lnTo>
                  <a:lnTo>
                    <a:pt x="250" y="1408"/>
                  </a:lnTo>
                  <a:lnTo>
                    <a:pt x="265" y="1405"/>
                  </a:lnTo>
                  <a:lnTo>
                    <a:pt x="279" y="1400"/>
                  </a:lnTo>
                  <a:lnTo>
                    <a:pt x="292" y="1392"/>
                  </a:lnTo>
                  <a:lnTo>
                    <a:pt x="304" y="1383"/>
                  </a:lnTo>
                  <a:lnTo>
                    <a:pt x="315" y="1372"/>
                  </a:lnTo>
                  <a:lnTo>
                    <a:pt x="325" y="1359"/>
                  </a:lnTo>
                  <a:lnTo>
                    <a:pt x="331" y="1344"/>
                  </a:lnTo>
                  <a:lnTo>
                    <a:pt x="331" y="1344"/>
                  </a:lnTo>
                  <a:lnTo>
                    <a:pt x="351" y="1295"/>
                  </a:lnTo>
                  <a:lnTo>
                    <a:pt x="367" y="1246"/>
                  </a:lnTo>
                  <a:lnTo>
                    <a:pt x="380" y="1197"/>
                  </a:lnTo>
                  <a:lnTo>
                    <a:pt x="390" y="1152"/>
                  </a:lnTo>
                  <a:lnTo>
                    <a:pt x="398" y="1104"/>
                  </a:lnTo>
                  <a:lnTo>
                    <a:pt x="403" y="1060"/>
                  </a:lnTo>
                  <a:lnTo>
                    <a:pt x="407" y="1018"/>
                  </a:lnTo>
                  <a:lnTo>
                    <a:pt x="407" y="975"/>
                  </a:lnTo>
                  <a:lnTo>
                    <a:pt x="407" y="975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403725" y="5159375"/>
              <a:ext cx="350838" cy="352425"/>
            </a:xfrm>
            <a:custGeom>
              <a:avLst/>
              <a:gdLst>
                <a:gd name="T0" fmla="*/ 0 w 443"/>
                <a:gd name="T1" fmla="*/ 222 h 444"/>
                <a:gd name="T2" fmla="*/ 3 w 443"/>
                <a:gd name="T3" fmla="*/ 266 h 444"/>
                <a:gd name="T4" fmla="*/ 17 w 443"/>
                <a:gd name="T5" fmla="*/ 308 h 444"/>
                <a:gd name="T6" fmla="*/ 38 w 443"/>
                <a:gd name="T7" fmla="*/ 346 h 444"/>
                <a:gd name="T8" fmla="*/ 64 w 443"/>
                <a:gd name="T9" fmla="*/ 378 h 444"/>
                <a:gd name="T10" fmla="*/ 97 w 443"/>
                <a:gd name="T11" fmla="*/ 406 h 444"/>
                <a:gd name="T12" fmla="*/ 134 w 443"/>
                <a:gd name="T13" fmla="*/ 426 h 444"/>
                <a:gd name="T14" fmla="*/ 177 w 443"/>
                <a:gd name="T15" fmla="*/ 439 h 444"/>
                <a:gd name="T16" fmla="*/ 221 w 443"/>
                <a:gd name="T17" fmla="*/ 444 h 444"/>
                <a:gd name="T18" fmla="*/ 243 w 443"/>
                <a:gd name="T19" fmla="*/ 442 h 444"/>
                <a:gd name="T20" fmla="*/ 288 w 443"/>
                <a:gd name="T21" fmla="*/ 434 h 444"/>
                <a:gd name="T22" fmla="*/ 327 w 443"/>
                <a:gd name="T23" fmla="*/ 416 h 444"/>
                <a:gd name="T24" fmla="*/ 361 w 443"/>
                <a:gd name="T25" fmla="*/ 393 h 444"/>
                <a:gd name="T26" fmla="*/ 392 w 443"/>
                <a:gd name="T27" fmla="*/ 362 h 444"/>
                <a:gd name="T28" fmla="*/ 415 w 443"/>
                <a:gd name="T29" fmla="*/ 328 h 444"/>
                <a:gd name="T30" fmla="*/ 433 w 443"/>
                <a:gd name="T31" fmla="*/ 287 h 444"/>
                <a:gd name="T32" fmla="*/ 441 w 443"/>
                <a:gd name="T33" fmla="*/ 244 h 444"/>
                <a:gd name="T34" fmla="*/ 443 w 443"/>
                <a:gd name="T35" fmla="*/ 222 h 444"/>
                <a:gd name="T36" fmla="*/ 438 w 443"/>
                <a:gd name="T37" fmla="*/ 178 h 444"/>
                <a:gd name="T38" fmla="*/ 425 w 443"/>
                <a:gd name="T39" fmla="*/ 135 h 444"/>
                <a:gd name="T40" fmla="*/ 405 w 443"/>
                <a:gd name="T41" fmla="*/ 98 h 444"/>
                <a:gd name="T42" fmla="*/ 377 w 443"/>
                <a:gd name="T43" fmla="*/ 65 h 444"/>
                <a:gd name="T44" fmla="*/ 345 w 443"/>
                <a:gd name="T45" fmla="*/ 39 h 444"/>
                <a:gd name="T46" fmla="*/ 307 w 443"/>
                <a:gd name="T47" fmla="*/ 18 h 444"/>
                <a:gd name="T48" fmla="*/ 266 w 443"/>
                <a:gd name="T49" fmla="*/ 4 h 444"/>
                <a:gd name="T50" fmla="*/ 221 w 443"/>
                <a:gd name="T51" fmla="*/ 0 h 444"/>
                <a:gd name="T52" fmla="*/ 198 w 443"/>
                <a:gd name="T53" fmla="*/ 1 h 444"/>
                <a:gd name="T54" fmla="*/ 155 w 443"/>
                <a:gd name="T55" fmla="*/ 11 h 444"/>
                <a:gd name="T56" fmla="*/ 116 w 443"/>
                <a:gd name="T57" fmla="*/ 27 h 444"/>
                <a:gd name="T58" fmla="*/ 80 w 443"/>
                <a:gd name="T59" fmla="*/ 50 h 444"/>
                <a:gd name="T60" fmla="*/ 51 w 443"/>
                <a:gd name="T61" fmla="*/ 81 h 444"/>
                <a:gd name="T62" fmla="*/ 26 w 443"/>
                <a:gd name="T63" fmla="*/ 116 h 444"/>
                <a:gd name="T64" fmla="*/ 10 w 443"/>
                <a:gd name="T65" fmla="*/ 156 h 444"/>
                <a:gd name="T66" fmla="*/ 0 w 443"/>
                <a:gd name="T67" fmla="*/ 199 h 444"/>
                <a:gd name="T68" fmla="*/ 0 w 443"/>
                <a:gd name="T69" fmla="*/ 22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3" h="444">
                  <a:moveTo>
                    <a:pt x="0" y="222"/>
                  </a:moveTo>
                  <a:lnTo>
                    <a:pt x="0" y="222"/>
                  </a:lnTo>
                  <a:lnTo>
                    <a:pt x="0" y="244"/>
                  </a:lnTo>
                  <a:lnTo>
                    <a:pt x="3" y="266"/>
                  </a:lnTo>
                  <a:lnTo>
                    <a:pt x="10" y="287"/>
                  </a:lnTo>
                  <a:lnTo>
                    <a:pt x="17" y="308"/>
                  </a:lnTo>
                  <a:lnTo>
                    <a:pt x="26" y="328"/>
                  </a:lnTo>
                  <a:lnTo>
                    <a:pt x="38" y="346"/>
                  </a:lnTo>
                  <a:lnTo>
                    <a:pt x="51" y="362"/>
                  </a:lnTo>
                  <a:lnTo>
                    <a:pt x="64" y="378"/>
                  </a:lnTo>
                  <a:lnTo>
                    <a:pt x="80" y="393"/>
                  </a:lnTo>
                  <a:lnTo>
                    <a:pt x="97" y="406"/>
                  </a:lnTo>
                  <a:lnTo>
                    <a:pt x="116" y="416"/>
                  </a:lnTo>
                  <a:lnTo>
                    <a:pt x="134" y="426"/>
                  </a:lnTo>
                  <a:lnTo>
                    <a:pt x="155" y="434"/>
                  </a:lnTo>
                  <a:lnTo>
                    <a:pt x="177" y="439"/>
                  </a:lnTo>
                  <a:lnTo>
                    <a:pt x="198" y="442"/>
                  </a:lnTo>
                  <a:lnTo>
                    <a:pt x="221" y="444"/>
                  </a:lnTo>
                  <a:lnTo>
                    <a:pt x="221" y="444"/>
                  </a:lnTo>
                  <a:lnTo>
                    <a:pt x="243" y="442"/>
                  </a:lnTo>
                  <a:lnTo>
                    <a:pt x="266" y="439"/>
                  </a:lnTo>
                  <a:lnTo>
                    <a:pt x="288" y="434"/>
                  </a:lnTo>
                  <a:lnTo>
                    <a:pt x="307" y="426"/>
                  </a:lnTo>
                  <a:lnTo>
                    <a:pt x="327" y="416"/>
                  </a:lnTo>
                  <a:lnTo>
                    <a:pt x="345" y="406"/>
                  </a:lnTo>
                  <a:lnTo>
                    <a:pt x="361" y="393"/>
                  </a:lnTo>
                  <a:lnTo>
                    <a:pt x="377" y="378"/>
                  </a:lnTo>
                  <a:lnTo>
                    <a:pt x="392" y="362"/>
                  </a:lnTo>
                  <a:lnTo>
                    <a:pt x="405" y="346"/>
                  </a:lnTo>
                  <a:lnTo>
                    <a:pt x="415" y="328"/>
                  </a:lnTo>
                  <a:lnTo>
                    <a:pt x="425" y="308"/>
                  </a:lnTo>
                  <a:lnTo>
                    <a:pt x="433" y="287"/>
                  </a:lnTo>
                  <a:lnTo>
                    <a:pt x="438" y="266"/>
                  </a:lnTo>
                  <a:lnTo>
                    <a:pt x="441" y="244"/>
                  </a:lnTo>
                  <a:lnTo>
                    <a:pt x="443" y="222"/>
                  </a:lnTo>
                  <a:lnTo>
                    <a:pt x="443" y="222"/>
                  </a:lnTo>
                  <a:lnTo>
                    <a:pt x="441" y="199"/>
                  </a:lnTo>
                  <a:lnTo>
                    <a:pt x="438" y="178"/>
                  </a:lnTo>
                  <a:lnTo>
                    <a:pt x="433" y="156"/>
                  </a:lnTo>
                  <a:lnTo>
                    <a:pt x="425" y="135"/>
                  </a:lnTo>
                  <a:lnTo>
                    <a:pt x="415" y="116"/>
                  </a:lnTo>
                  <a:lnTo>
                    <a:pt x="405" y="98"/>
                  </a:lnTo>
                  <a:lnTo>
                    <a:pt x="392" y="81"/>
                  </a:lnTo>
                  <a:lnTo>
                    <a:pt x="377" y="65"/>
                  </a:lnTo>
                  <a:lnTo>
                    <a:pt x="361" y="50"/>
                  </a:lnTo>
                  <a:lnTo>
                    <a:pt x="345" y="39"/>
                  </a:lnTo>
                  <a:lnTo>
                    <a:pt x="327" y="27"/>
                  </a:lnTo>
                  <a:lnTo>
                    <a:pt x="307" y="18"/>
                  </a:lnTo>
                  <a:lnTo>
                    <a:pt x="288" y="11"/>
                  </a:lnTo>
                  <a:lnTo>
                    <a:pt x="266" y="4"/>
                  </a:lnTo>
                  <a:lnTo>
                    <a:pt x="243" y="1"/>
                  </a:lnTo>
                  <a:lnTo>
                    <a:pt x="221" y="0"/>
                  </a:lnTo>
                  <a:lnTo>
                    <a:pt x="221" y="0"/>
                  </a:lnTo>
                  <a:lnTo>
                    <a:pt x="198" y="1"/>
                  </a:lnTo>
                  <a:lnTo>
                    <a:pt x="177" y="4"/>
                  </a:lnTo>
                  <a:lnTo>
                    <a:pt x="155" y="11"/>
                  </a:lnTo>
                  <a:lnTo>
                    <a:pt x="134" y="18"/>
                  </a:lnTo>
                  <a:lnTo>
                    <a:pt x="116" y="27"/>
                  </a:lnTo>
                  <a:lnTo>
                    <a:pt x="97" y="39"/>
                  </a:lnTo>
                  <a:lnTo>
                    <a:pt x="80" y="50"/>
                  </a:lnTo>
                  <a:lnTo>
                    <a:pt x="64" y="65"/>
                  </a:lnTo>
                  <a:lnTo>
                    <a:pt x="51" y="81"/>
                  </a:lnTo>
                  <a:lnTo>
                    <a:pt x="38" y="98"/>
                  </a:lnTo>
                  <a:lnTo>
                    <a:pt x="26" y="116"/>
                  </a:lnTo>
                  <a:lnTo>
                    <a:pt x="17" y="135"/>
                  </a:lnTo>
                  <a:lnTo>
                    <a:pt x="10" y="156"/>
                  </a:lnTo>
                  <a:lnTo>
                    <a:pt x="3" y="178"/>
                  </a:lnTo>
                  <a:lnTo>
                    <a:pt x="0" y="199"/>
                  </a:lnTo>
                  <a:lnTo>
                    <a:pt x="0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4364038" y="5605463"/>
              <a:ext cx="276225" cy="458788"/>
            </a:xfrm>
            <a:custGeom>
              <a:avLst/>
              <a:gdLst>
                <a:gd name="T0" fmla="*/ 136 w 348"/>
                <a:gd name="T1" fmla="*/ 157 h 580"/>
                <a:gd name="T2" fmla="*/ 141 w 348"/>
                <a:gd name="T3" fmla="*/ 103 h 580"/>
                <a:gd name="T4" fmla="*/ 142 w 348"/>
                <a:gd name="T5" fmla="*/ 88 h 580"/>
                <a:gd name="T6" fmla="*/ 144 w 348"/>
                <a:gd name="T7" fmla="*/ 87 h 580"/>
                <a:gd name="T8" fmla="*/ 144 w 348"/>
                <a:gd name="T9" fmla="*/ 87 h 580"/>
                <a:gd name="T10" fmla="*/ 146 w 348"/>
                <a:gd name="T11" fmla="*/ 59 h 580"/>
                <a:gd name="T12" fmla="*/ 137 w 348"/>
                <a:gd name="T13" fmla="*/ 35 h 580"/>
                <a:gd name="T14" fmla="*/ 121 w 348"/>
                <a:gd name="T15" fmla="*/ 15 h 580"/>
                <a:gd name="T16" fmla="*/ 97 w 348"/>
                <a:gd name="T17" fmla="*/ 2 h 580"/>
                <a:gd name="T18" fmla="*/ 84 w 348"/>
                <a:gd name="T19" fmla="*/ 0 h 580"/>
                <a:gd name="T20" fmla="*/ 57 w 348"/>
                <a:gd name="T21" fmla="*/ 3 h 580"/>
                <a:gd name="T22" fmla="*/ 35 w 348"/>
                <a:gd name="T23" fmla="*/ 17 h 580"/>
                <a:gd name="T24" fmla="*/ 18 w 348"/>
                <a:gd name="T25" fmla="*/ 36 h 580"/>
                <a:gd name="T26" fmla="*/ 13 w 348"/>
                <a:gd name="T27" fmla="*/ 49 h 580"/>
                <a:gd name="T28" fmla="*/ 7 w 348"/>
                <a:gd name="T29" fmla="*/ 82 h 580"/>
                <a:gd name="T30" fmla="*/ 0 w 348"/>
                <a:gd name="T31" fmla="*/ 157 h 580"/>
                <a:gd name="T32" fmla="*/ 0 w 348"/>
                <a:gd name="T33" fmla="*/ 178 h 580"/>
                <a:gd name="T34" fmla="*/ 5 w 348"/>
                <a:gd name="T35" fmla="*/ 226 h 580"/>
                <a:gd name="T36" fmla="*/ 15 w 348"/>
                <a:gd name="T37" fmla="*/ 276 h 580"/>
                <a:gd name="T38" fmla="*/ 33 w 348"/>
                <a:gd name="T39" fmla="*/ 332 h 580"/>
                <a:gd name="T40" fmla="*/ 46 w 348"/>
                <a:gd name="T41" fmla="*/ 359 h 580"/>
                <a:gd name="T42" fmla="*/ 77 w 348"/>
                <a:gd name="T43" fmla="*/ 415 h 580"/>
                <a:gd name="T44" fmla="*/ 121 w 348"/>
                <a:gd name="T45" fmla="*/ 470 h 580"/>
                <a:gd name="T46" fmla="*/ 177 w 348"/>
                <a:gd name="T47" fmla="*/ 523 h 580"/>
                <a:gd name="T48" fmla="*/ 245 w 348"/>
                <a:gd name="T49" fmla="*/ 570 h 580"/>
                <a:gd name="T50" fmla="*/ 253 w 348"/>
                <a:gd name="T51" fmla="*/ 575 h 580"/>
                <a:gd name="T52" fmla="*/ 271 w 348"/>
                <a:gd name="T53" fmla="*/ 580 h 580"/>
                <a:gd name="T54" fmla="*/ 279 w 348"/>
                <a:gd name="T55" fmla="*/ 580 h 580"/>
                <a:gd name="T56" fmla="*/ 297 w 348"/>
                <a:gd name="T57" fmla="*/ 578 h 580"/>
                <a:gd name="T58" fmla="*/ 312 w 348"/>
                <a:gd name="T59" fmla="*/ 572 h 580"/>
                <a:gd name="T60" fmla="*/ 327 w 348"/>
                <a:gd name="T61" fmla="*/ 562 h 580"/>
                <a:gd name="T62" fmla="*/ 338 w 348"/>
                <a:gd name="T63" fmla="*/ 547 h 580"/>
                <a:gd name="T64" fmla="*/ 343 w 348"/>
                <a:gd name="T65" fmla="*/ 534 h 580"/>
                <a:gd name="T66" fmla="*/ 348 w 348"/>
                <a:gd name="T67" fmla="*/ 510 h 580"/>
                <a:gd name="T68" fmla="*/ 341 w 348"/>
                <a:gd name="T69" fmla="*/ 483 h 580"/>
                <a:gd name="T70" fmla="*/ 325 w 348"/>
                <a:gd name="T71" fmla="*/ 462 h 580"/>
                <a:gd name="T72" fmla="*/ 315 w 348"/>
                <a:gd name="T73" fmla="*/ 454 h 580"/>
                <a:gd name="T74" fmla="*/ 261 w 348"/>
                <a:gd name="T75" fmla="*/ 418 h 580"/>
                <a:gd name="T76" fmla="*/ 221 w 348"/>
                <a:gd name="T77" fmla="*/ 379 h 580"/>
                <a:gd name="T78" fmla="*/ 191 w 348"/>
                <a:gd name="T79" fmla="*/ 340 h 580"/>
                <a:gd name="T80" fmla="*/ 168 w 348"/>
                <a:gd name="T81" fmla="*/ 301 h 580"/>
                <a:gd name="T82" fmla="*/ 160 w 348"/>
                <a:gd name="T83" fmla="*/ 281 h 580"/>
                <a:gd name="T84" fmla="*/ 147 w 348"/>
                <a:gd name="T85" fmla="*/ 242 h 580"/>
                <a:gd name="T86" fmla="*/ 137 w 348"/>
                <a:gd name="T87" fmla="*/ 188 h 580"/>
                <a:gd name="T88" fmla="*/ 136 w 348"/>
                <a:gd name="T89" fmla="*/ 157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8" h="580">
                  <a:moveTo>
                    <a:pt x="136" y="157"/>
                  </a:moveTo>
                  <a:lnTo>
                    <a:pt x="136" y="157"/>
                  </a:lnTo>
                  <a:lnTo>
                    <a:pt x="137" y="126"/>
                  </a:lnTo>
                  <a:lnTo>
                    <a:pt x="141" y="103"/>
                  </a:lnTo>
                  <a:lnTo>
                    <a:pt x="141" y="103"/>
                  </a:lnTo>
                  <a:lnTo>
                    <a:pt x="142" y="88"/>
                  </a:lnTo>
                  <a:lnTo>
                    <a:pt x="142" y="88"/>
                  </a:lnTo>
                  <a:lnTo>
                    <a:pt x="144" y="87"/>
                  </a:lnTo>
                  <a:lnTo>
                    <a:pt x="144" y="87"/>
                  </a:lnTo>
                  <a:lnTo>
                    <a:pt x="144" y="87"/>
                  </a:lnTo>
                  <a:lnTo>
                    <a:pt x="146" y="72"/>
                  </a:lnTo>
                  <a:lnTo>
                    <a:pt x="146" y="59"/>
                  </a:lnTo>
                  <a:lnTo>
                    <a:pt x="142" y="46"/>
                  </a:lnTo>
                  <a:lnTo>
                    <a:pt x="137" y="35"/>
                  </a:lnTo>
                  <a:lnTo>
                    <a:pt x="129" y="23"/>
                  </a:lnTo>
                  <a:lnTo>
                    <a:pt x="121" y="15"/>
                  </a:lnTo>
                  <a:lnTo>
                    <a:pt x="110" y="7"/>
                  </a:lnTo>
                  <a:lnTo>
                    <a:pt x="97" y="2"/>
                  </a:lnTo>
                  <a:lnTo>
                    <a:pt x="97" y="2"/>
                  </a:lnTo>
                  <a:lnTo>
                    <a:pt x="84" y="0"/>
                  </a:lnTo>
                  <a:lnTo>
                    <a:pt x="70" y="0"/>
                  </a:lnTo>
                  <a:lnTo>
                    <a:pt x="57" y="3"/>
                  </a:lnTo>
                  <a:lnTo>
                    <a:pt x="44" y="8"/>
                  </a:lnTo>
                  <a:lnTo>
                    <a:pt x="35" y="17"/>
                  </a:lnTo>
                  <a:lnTo>
                    <a:pt x="25" y="26"/>
                  </a:lnTo>
                  <a:lnTo>
                    <a:pt x="18" y="36"/>
                  </a:lnTo>
                  <a:lnTo>
                    <a:pt x="13" y="49"/>
                  </a:lnTo>
                  <a:lnTo>
                    <a:pt x="13" y="49"/>
                  </a:lnTo>
                  <a:lnTo>
                    <a:pt x="10" y="59"/>
                  </a:lnTo>
                  <a:lnTo>
                    <a:pt x="7" y="82"/>
                  </a:lnTo>
                  <a:lnTo>
                    <a:pt x="2" y="115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78"/>
                  </a:lnTo>
                  <a:lnTo>
                    <a:pt x="2" y="201"/>
                  </a:lnTo>
                  <a:lnTo>
                    <a:pt x="5" y="226"/>
                  </a:lnTo>
                  <a:lnTo>
                    <a:pt x="10" y="250"/>
                  </a:lnTo>
                  <a:lnTo>
                    <a:pt x="15" y="276"/>
                  </a:lnTo>
                  <a:lnTo>
                    <a:pt x="23" y="304"/>
                  </a:lnTo>
                  <a:lnTo>
                    <a:pt x="33" y="332"/>
                  </a:lnTo>
                  <a:lnTo>
                    <a:pt x="46" y="359"/>
                  </a:lnTo>
                  <a:lnTo>
                    <a:pt x="46" y="359"/>
                  </a:lnTo>
                  <a:lnTo>
                    <a:pt x="61" y="387"/>
                  </a:lnTo>
                  <a:lnTo>
                    <a:pt x="77" y="415"/>
                  </a:lnTo>
                  <a:lnTo>
                    <a:pt x="98" y="443"/>
                  </a:lnTo>
                  <a:lnTo>
                    <a:pt x="121" y="470"/>
                  </a:lnTo>
                  <a:lnTo>
                    <a:pt x="147" y="497"/>
                  </a:lnTo>
                  <a:lnTo>
                    <a:pt x="177" y="523"/>
                  </a:lnTo>
                  <a:lnTo>
                    <a:pt x="209" y="547"/>
                  </a:lnTo>
                  <a:lnTo>
                    <a:pt x="245" y="570"/>
                  </a:lnTo>
                  <a:lnTo>
                    <a:pt x="245" y="570"/>
                  </a:lnTo>
                  <a:lnTo>
                    <a:pt x="253" y="575"/>
                  </a:lnTo>
                  <a:lnTo>
                    <a:pt x="261" y="578"/>
                  </a:lnTo>
                  <a:lnTo>
                    <a:pt x="271" y="580"/>
                  </a:lnTo>
                  <a:lnTo>
                    <a:pt x="279" y="580"/>
                  </a:lnTo>
                  <a:lnTo>
                    <a:pt x="279" y="580"/>
                  </a:lnTo>
                  <a:lnTo>
                    <a:pt x="288" y="580"/>
                  </a:lnTo>
                  <a:lnTo>
                    <a:pt x="297" y="578"/>
                  </a:lnTo>
                  <a:lnTo>
                    <a:pt x="306" y="575"/>
                  </a:lnTo>
                  <a:lnTo>
                    <a:pt x="312" y="572"/>
                  </a:lnTo>
                  <a:lnTo>
                    <a:pt x="320" y="567"/>
                  </a:lnTo>
                  <a:lnTo>
                    <a:pt x="327" y="562"/>
                  </a:lnTo>
                  <a:lnTo>
                    <a:pt x="333" y="555"/>
                  </a:lnTo>
                  <a:lnTo>
                    <a:pt x="338" y="547"/>
                  </a:lnTo>
                  <a:lnTo>
                    <a:pt x="338" y="547"/>
                  </a:lnTo>
                  <a:lnTo>
                    <a:pt x="343" y="534"/>
                  </a:lnTo>
                  <a:lnTo>
                    <a:pt x="346" y="523"/>
                  </a:lnTo>
                  <a:lnTo>
                    <a:pt x="348" y="510"/>
                  </a:lnTo>
                  <a:lnTo>
                    <a:pt x="346" y="497"/>
                  </a:lnTo>
                  <a:lnTo>
                    <a:pt x="341" y="483"/>
                  </a:lnTo>
                  <a:lnTo>
                    <a:pt x="335" y="472"/>
                  </a:lnTo>
                  <a:lnTo>
                    <a:pt x="325" y="462"/>
                  </a:lnTo>
                  <a:lnTo>
                    <a:pt x="315" y="454"/>
                  </a:lnTo>
                  <a:lnTo>
                    <a:pt x="315" y="454"/>
                  </a:lnTo>
                  <a:lnTo>
                    <a:pt x="286" y="436"/>
                  </a:lnTo>
                  <a:lnTo>
                    <a:pt x="261" y="418"/>
                  </a:lnTo>
                  <a:lnTo>
                    <a:pt x="240" y="399"/>
                  </a:lnTo>
                  <a:lnTo>
                    <a:pt x="221" y="379"/>
                  </a:lnTo>
                  <a:lnTo>
                    <a:pt x="204" y="359"/>
                  </a:lnTo>
                  <a:lnTo>
                    <a:pt x="191" y="340"/>
                  </a:lnTo>
                  <a:lnTo>
                    <a:pt x="178" y="320"/>
                  </a:lnTo>
                  <a:lnTo>
                    <a:pt x="168" y="301"/>
                  </a:lnTo>
                  <a:lnTo>
                    <a:pt x="168" y="301"/>
                  </a:lnTo>
                  <a:lnTo>
                    <a:pt x="160" y="281"/>
                  </a:lnTo>
                  <a:lnTo>
                    <a:pt x="152" y="261"/>
                  </a:lnTo>
                  <a:lnTo>
                    <a:pt x="147" y="242"/>
                  </a:lnTo>
                  <a:lnTo>
                    <a:pt x="142" y="224"/>
                  </a:lnTo>
                  <a:lnTo>
                    <a:pt x="137" y="188"/>
                  </a:lnTo>
                  <a:lnTo>
                    <a:pt x="136" y="157"/>
                  </a:lnTo>
                  <a:lnTo>
                    <a:pt x="136" y="157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6213475" y="5565775"/>
              <a:ext cx="354013" cy="504825"/>
            </a:xfrm>
            <a:custGeom>
              <a:avLst/>
              <a:gdLst>
                <a:gd name="T0" fmla="*/ 297 w 446"/>
                <a:gd name="T1" fmla="*/ 595 h 637"/>
                <a:gd name="T2" fmla="*/ 290 w 446"/>
                <a:gd name="T3" fmla="*/ 528 h 637"/>
                <a:gd name="T4" fmla="*/ 289 w 446"/>
                <a:gd name="T5" fmla="*/ 436 h 637"/>
                <a:gd name="T6" fmla="*/ 292 w 446"/>
                <a:gd name="T7" fmla="*/ 379 h 637"/>
                <a:gd name="T8" fmla="*/ 299 w 446"/>
                <a:gd name="T9" fmla="*/ 324 h 637"/>
                <a:gd name="T10" fmla="*/ 310 w 446"/>
                <a:gd name="T11" fmla="*/ 268 h 637"/>
                <a:gd name="T12" fmla="*/ 336 w 446"/>
                <a:gd name="T13" fmla="*/ 180 h 637"/>
                <a:gd name="T14" fmla="*/ 359 w 446"/>
                <a:gd name="T15" fmla="*/ 116 h 637"/>
                <a:gd name="T16" fmla="*/ 377 w 446"/>
                <a:gd name="T17" fmla="*/ 80 h 637"/>
                <a:gd name="T18" fmla="*/ 397 w 446"/>
                <a:gd name="T19" fmla="*/ 49 h 637"/>
                <a:gd name="T20" fmla="*/ 419 w 446"/>
                <a:gd name="T21" fmla="*/ 23 h 637"/>
                <a:gd name="T22" fmla="*/ 446 w 446"/>
                <a:gd name="T23" fmla="*/ 0 h 637"/>
                <a:gd name="T24" fmla="*/ 393 w 446"/>
                <a:gd name="T25" fmla="*/ 10 h 637"/>
                <a:gd name="T26" fmla="*/ 269 w 446"/>
                <a:gd name="T27" fmla="*/ 39 h 637"/>
                <a:gd name="T28" fmla="*/ 206 w 446"/>
                <a:gd name="T29" fmla="*/ 59 h 637"/>
                <a:gd name="T30" fmla="*/ 143 w 446"/>
                <a:gd name="T31" fmla="*/ 82 h 637"/>
                <a:gd name="T32" fmla="*/ 91 w 446"/>
                <a:gd name="T33" fmla="*/ 108 h 637"/>
                <a:gd name="T34" fmla="*/ 52 w 446"/>
                <a:gd name="T35" fmla="*/ 139 h 637"/>
                <a:gd name="T36" fmla="*/ 37 w 446"/>
                <a:gd name="T37" fmla="*/ 155 h 637"/>
                <a:gd name="T38" fmla="*/ 28 w 446"/>
                <a:gd name="T39" fmla="*/ 173 h 637"/>
                <a:gd name="T40" fmla="*/ 19 w 446"/>
                <a:gd name="T41" fmla="*/ 198 h 637"/>
                <a:gd name="T42" fmla="*/ 8 w 446"/>
                <a:gd name="T43" fmla="*/ 257 h 637"/>
                <a:gd name="T44" fmla="*/ 1 w 446"/>
                <a:gd name="T45" fmla="*/ 322 h 637"/>
                <a:gd name="T46" fmla="*/ 0 w 446"/>
                <a:gd name="T47" fmla="*/ 389 h 637"/>
                <a:gd name="T48" fmla="*/ 3 w 446"/>
                <a:gd name="T49" fmla="*/ 456 h 637"/>
                <a:gd name="T50" fmla="*/ 10 w 446"/>
                <a:gd name="T51" fmla="*/ 516 h 637"/>
                <a:gd name="T52" fmla="*/ 21 w 446"/>
                <a:gd name="T53" fmla="*/ 565 h 637"/>
                <a:gd name="T54" fmla="*/ 36 w 446"/>
                <a:gd name="T55" fmla="*/ 601 h 637"/>
                <a:gd name="T56" fmla="*/ 44 w 446"/>
                <a:gd name="T57" fmla="*/ 611 h 637"/>
                <a:gd name="T58" fmla="*/ 64 w 446"/>
                <a:gd name="T59" fmla="*/ 622 h 637"/>
                <a:gd name="T60" fmla="*/ 91 w 446"/>
                <a:gd name="T61" fmla="*/ 629 h 637"/>
                <a:gd name="T62" fmla="*/ 161 w 446"/>
                <a:gd name="T63" fmla="*/ 637 h 637"/>
                <a:gd name="T64" fmla="*/ 241 w 446"/>
                <a:gd name="T65" fmla="*/ 637 h 637"/>
                <a:gd name="T66" fmla="*/ 307 w 446"/>
                <a:gd name="T67" fmla="*/ 634 h 637"/>
                <a:gd name="T68" fmla="*/ 297 w 446"/>
                <a:gd name="T69" fmla="*/ 596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6" h="637">
                  <a:moveTo>
                    <a:pt x="297" y="596"/>
                  </a:moveTo>
                  <a:lnTo>
                    <a:pt x="297" y="595"/>
                  </a:lnTo>
                  <a:lnTo>
                    <a:pt x="297" y="595"/>
                  </a:lnTo>
                  <a:lnTo>
                    <a:pt x="290" y="528"/>
                  </a:lnTo>
                  <a:lnTo>
                    <a:pt x="289" y="466"/>
                  </a:lnTo>
                  <a:lnTo>
                    <a:pt x="289" y="436"/>
                  </a:lnTo>
                  <a:lnTo>
                    <a:pt x="289" y="408"/>
                  </a:lnTo>
                  <a:lnTo>
                    <a:pt x="292" y="379"/>
                  </a:lnTo>
                  <a:lnTo>
                    <a:pt x="295" y="351"/>
                  </a:lnTo>
                  <a:lnTo>
                    <a:pt x="299" y="324"/>
                  </a:lnTo>
                  <a:lnTo>
                    <a:pt x="303" y="296"/>
                  </a:lnTo>
                  <a:lnTo>
                    <a:pt x="310" y="268"/>
                  </a:lnTo>
                  <a:lnTo>
                    <a:pt x="318" y="239"/>
                  </a:lnTo>
                  <a:lnTo>
                    <a:pt x="336" y="180"/>
                  </a:lnTo>
                  <a:lnTo>
                    <a:pt x="359" y="116"/>
                  </a:lnTo>
                  <a:lnTo>
                    <a:pt x="359" y="116"/>
                  </a:lnTo>
                  <a:lnTo>
                    <a:pt x="367" y="98"/>
                  </a:lnTo>
                  <a:lnTo>
                    <a:pt x="377" y="80"/>
                  </a:lnTo>
                  <a:lnTo>
                    <a:pt x="387" y="64"/>
                  </a:lnTo>
                  <a:lnTo>
                    <a:pt x="397" y="49"/>
                  </a:lnTo>
                  <a:lnTo>
                    <a:pt x="408" y="35"/>
                  </a:lnTo>
                  <a:lnTo>
                    <a:pt x="419" y="23"/>
                  </a:lnTo>
                  <a:lnTo>
                    <a:pt x="432" y="12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393" y="10"/>
                  </a:lnTo>
                  <a:lnTo>
                    <a:pt x="334" y="23"/>
                  </a:lnTo>
                  <a:lnTo>
                    <a:pt x="269" y="39"/>
                  </a:lnTo>
                  <a:lnTo>
                    <a:pt x="237" y="49"/>
                  </a:lnTo>
                  <a:lnTo>
                    <a:pt x="206" y="59"/>
                  </a:lnTo>
                  <a:lnTo>
                    <a:pt x="175" y="70"/>
                  </a:lnTo>
                  <a:lnTo>
                    <a:pt x="143" y="82"/>
                  </a:lnTo>
                  <a:lnTo>
                    <a:pt x="117" y="95"/>
                  </a:lnTo>
                  <a:lnTo>
                    <a:pt x="91" y="108"/>
                  </a:lnTo>
                  <a:lnTo>
                    <a:pt x="70" y="123"/>
                  </a:lnTo>
                  <a:lnTo>
                    <a:pt x="52" y="139"/>
                  </a:lnTo>
                  <a:lnTo>
                    <a:pt x="44" y="147"/>
                  </a:lnTo>
                  <a:lnTo>
                    <a:pt x="37" y="155"/>
                  </a:lnTo>
                  <a:lnTo>
                    <a:pt x="32" y="164"/>
                  </a:lnTo>
                  <a:lnTo>
                    <a:pt x="28" y="173"/>
                  </a:lnTo>
                  <a:lnTo>
                    <a:pt x="28" y="173"/>
                  </a:lnTo>
                  <a:lnTo>
                    <a:pt x="19" y="198"/>
                  </a:lnTo>
                  <a:lnTo>
                    <a:pt x="13" y="226"/>
                  </a:lnTo>
                  <a:lnTo>
                    <a:pt x="8" y="257"/>
                  </a:lnTo>
                  <a:lnTo>
                    <a:pt x="3" y="288"/>
                  </a:lnTo>
                  <a:lnTo>
                    <a:pt x="1" y="322"/>
                  </a:lnTo>
                  <a:lnTo>
                    <a:pt x="0" y="355"/>
                  </a:lnTo>
                  <a:lnTo>
                    <a:pt x="0" y="389"/>
                  </a:lnTo>
                  <a:lnTo>
                    <a:pt x="0" y="423"/>
                  </a:lnTo>
                  <a:lnTo>
                    <a:pt x="3" y="456"/>
                  </a:lnTo>
                  <a:lnTo>
                    <a:pt x="6" y="487"/>
                  </a:lnTo>
                  <a:lnTo>
                    <a:pt x="10" y="516"/>
                  </a:lnTo>
                  <a:lnTo>
                    <a:pt x="15" y="542"/>
                  </a:lnTo>
                  <a:lnTo>
                    <a:pt x="21" y="565"/>
                  </a:lnTo>
                  <a:lnTo>
                    <a:pt x="28" y="585"/>
                  </a:lnTo>
                  <a:lnTo>
                    <a:pt x="36" y="601"/>
                  </a:lnTo>
                  <a:lnTo>
                    <a:pt x="44" y="611"/>
                  </a:lnTo>
                  <a:lnTo>
                    <a:pt x="44" y="611"/>
                  </a:lnTo>
                  <a:lnTo>
                    <a:pt x="52" y="617"/>
                  </a:lnTo>
                  <a:lnTo>
                    <a:pt x="64" y="622"/>
                  </a:lnTo>
                  <a:lnTo>
                    <a:pt x="77" y="626"/>
                  </a:lnTo>
                  <a:lnTo>
                    <a:pt x="91" y="629"/>
                  </a:lnTo>
                  <a:lnTo>
                    <a:pt x="124" y="634"/>
                  </a:lnTo>
                  <a:lnTo>
                    <a:pt x="161" y="637"/>
                  </a:lnTo>
                  <a:lnTo>
                    <a:pt x="202" y="637"/>
                  </a:lnTo>
                  <a:lnTo>
                    <a:pt x="241" y="637"/>
                  </a:lnTo>
                  <a:lnTo>
                    <a:pt x="307" y="634"/>
                  </a:lnTo>
                  <a:lnTo>
                    <a:pt x="307" y="634"/>
                  </a:lnTo>
                  <a:lnTo>
                    <a:pt x="302" y="616"/>
                  </a:lnTo>
                  <a:lnTo>
                    <a:pt x="297" y="596"/>
                  </a:lnTo>
                  <a:lnTo>
                    <a:pt x="297" y="596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6457950" y="5543550"/>
              <a:ext cx="323850" cy="1119188"/>
            </a:xfrm>
            <a:custGeom>
              <a:avLst/>
              <a:gdLst>
                <a:gd name="T0" fmla="*/ 353 w 409"/>
                <a:gd name="T1" fmla="*/ 1295 h 1409"/>
                <a:gd name="T2" fmla="*/ 392 w 409"/>
                <a:gd name="T3" fmla="*/ 1152 h 1409"/>
                <a:gd name="T4" fmla="*/ 407 w 409"/>
                <a:gd name="T5" fmla="*/ 1018 h 1409"/>
                <a:gd name="T6" fmla="*/ 407 w 409"/>
                <a:gd name="T7" fmla="*/ 918 h 1409"/>
                <a:gd name="T8" fmla="*/ 386 w 409"/>
                <a:gd name="T9" fmla="*/ 768 h 1409"/>
                <a:gd name="T10" fmla="*/ 353 w 409"/>
                <a:gd name="T11" fmla="*/ 658 h 1409"/>
                <a:gd name="T12" fmla="*/ 340 w 409"/>
                <a:gd name="T13" fmla="*/ 595 h 1409"/>
                <a:gd name="T14" fmla="*/ 306 w 409"/>
                <a:gd name="T15" fmla="*/ 560 h 1409"/>
                <a:gd name="T16" fmla="*/ 262 w 409"/>
                <a:gd name="T17" fmla="*/ 505 h 1409"/>
                <a:gd name="T18" fmla="*/ 227 w 409"/>
                <a:gd name="T19" fmla="*/ 445 h 1409"/>
                <a:gd name="T20" fmla="*/ 206 w 409"/>
                <a:gd name="T21" fmla="*/ 396 h 1409"/>
                <a:gd name="T22" fmla="*/ 186 w 409"/>
                <a:gd name="T23" fmla="*/ 316 h 1409"/>
                <a:gd name="T24" fmla="*/ 180 w 409"/>
                <a:gd name="T25" fmla="*/ 234 h 1409"/>
                <a:gd name="T26" fmla="*/ 185 w 409"/>
                <a:gd name="T27" fmla="*/ 162 h 1409"/>
                <a:gd name="T28" fmla="*/ 193 w 409"/>
                <a:gd name="T29" fmla="*/ 121 h 1409"/>
                <a:gd name="T30" fmla="*/ 214 w 409"/>
                <a:gd name="T31" fmla="*/ 84 h 1409"/>
                <a:gd name="T32" fmla="*/ 250 w 409"/>
                <a:gd name="T33" fmla="*/ 61 h 1409"/>
                <a:gd name="T34" fmla="*/ 278 w 409"/>
                <a:gd name="T35" fmla="*/ 56 h 1409"/>
                <a:gd name="T36" fmla="*/ 302 w 409"/>
                <a:gd name="T37" fmla="*/ 59 h 1409"/>
                <a:gd name="T38" fmla="*/ 346 w 409"/>
                <a:gd name="T39" fmla="*/ 87 h 1409"/>
                <a:gd name="T40" fmla="*/ 366 w 409"/>
                <a:gd name="T41" fmla="*/ 134 h 1409"/>
                <a:gd name="T42" fmla="*/ 364 w 409"/>
                <a:gd name="T43" fmla="*/ 170 h 1409"/>
                <a:gd name="T44" fmla="*/ 361 w 409"/>
                <a:gd name="T45" fmla="*/ 183 h 1409"/>
                <a:gd name="T46" fmla="*/ 358 w 409"/>
                <a:gd name="T47" fmla="*/ 234 h 1409"/>
                <a:gd name="T48" fmla="*/ 361 w 409"/>
                <a:gd name="T49" fmla="*/ 275 h 1409"/>
                <a:gd name="T50" fmla="*/ 371 w 409"/>
                <a:gd name="T51" fmla="*/ 325 h 1409"/>
                <a:gd name="T52" fmla="*/ 404 w 409"/>
                <a:gd name="T53" fmla="*/ 190 h 1409"/>
                <a:gd name="T54" fmla="*/ 409 w 409"/>
                <a:gd name="T55" fmla="*/ 141 h 1409"/>
                <a:gd name="T56" fmla="*/ 402 w 409"/>
                <a:gd name="T57" fmla="*/ 94 h 1409"/>
                <a:gd name="T58" fmla="*/ 384 w 409"/>
                <a:gd name="T59" fmla="*/ 53 h 1409"/>
                <a:gd name="T60" fmla="*/ 355 w 409"/>
                <a:gd name="T61" fmla="*/ 22 h 1409"/>
                <a:gd name="T62" fmla="*/ 314 w 409"/>
                <a:gd name="T63" fmla="*/ 4 h 1409"/>
                <a:gd name="T64" fmla="*/ 283 w 409"/>
                <a:gd name="T65" fmla="*/ 0 h 1409"/>
                <a:gd name="T66" fmla="*/ 232 w 409"/>
                <a:gd name="T67" fmla="*/ 7 h 1409"/>
                <a:gd name="T68" fmla="*/ 182 w 409"/>
                <a:gd name="T69" fmla="*/ 25 h 1409"/>
                <a:gd name="T70" fmla="*/ 133 w 409"/>
                <a:gd name="T71" fmla="*/ 59 h 1409"/>
                <a:gd name="T72" fmla="*/ 92 w 409"/>
                <a:gd name="T73" fmla="*/ 110 h 1409"/>
                <a:gd name="T74" fmla="*/ 71 w 409"/>
                <a:gd name="T75" fmla="*/ 152 h 1409"/>
                <a:gd name="T76" fmla="*/ 17 w 409"/>
                <a:gd name="T77" fmla="*/ 327 h 1409"/>
                <a:gd name="T78" fmla="*/ 4 w 409"/>
                <a:gd name="T79" fmla="*/ 407 h 1409"/>
                <a:gd name="T80" fmla="*/ 0 w 409"/>
                <a:gd name="T81" fmla="*/ 492 h 1409"/>
                <a:gd name="T82" fmla="*/ 10 w 409"/>
                <a:gd name="T83" fmla="*/ 621 h 1409"/>
                <a:gd name="T84" fmla="*/ 26 w 409"/>
                <a:gd name="T85" fmla="*/ 672 h 1409"/>
                <a:gd name="T86" fmla="*/ 51 w 409"/>
                <a:gd name="T87" fmla="*/ 711 h 1409"/>
                <a:gd name="T88" fmla="*/ 82 w 409"/>
                <a:gd name="T89" fmla="*/ 737 h 1409"/>
                <a:gd name="T90" fmla="*/ 116 w 409"/>
                <a:gd name="T91" fmla="*/ 753 h 1409"/>
                <a:gd name="T92" fmla="*/ 167 w 409"/>
                <a:gd name="T93" fmla="*/ 765 h 1409"/>
                <a:gd name="T94" fmla="*/ 193 w 409"/>
                <a:gd name="T95" fmla="*/ 884 h 1409"/>
                <a:gd name="T96" fmla="*/ 200 w 409"/>
                <a:gd name="T97" fmla="*/ 975 h 1409"/>
                <a:gd name="T98" fmla="*/ 196 w 409"/>
                <a:gd name="T99" fmla="*/ 1040 h 1409"/>
                <a:gd name="T100" fmla="*/ 178 w 409"/>
                <a:gd name="T101" fmla="*/ 1148 h 1409"/>
                <a:gd name="T102" fmla="*/ 141 w 409"/>
                <a:gd name="T103" fmla="*/ 1264 h 1409"/>
                <a:gd name="T104" fmla="*/ 134 w 409"/>
                <a:gd name="T105" fmla="*/ 1284 h 1409"/>
                <a:gd name="T106" fmla="*/ 133 w 409"/>
                <a:gd name="T107" fmla="*/ 1315 h 1409"/>
                <a:gd name="T108" fmla="*/ 149 w 409"/>
                <a:gd name="T109" fmla="*/ 1362 h 1409"/>
                <a:gd name="T110" fmla="*/ 169 w 409"/>
                <a:gd name="T111" fmla="*/ 1385 h 1409"/>
                <a:gd name="T112" fmla="*/ 196 w 409"/>
                <a:gd name="T113" fmla="*/ 1401 h 1409"/>
                <a:gd name="T114" fmla="*/ 216 w 409"/>
                <a:gd name="T115" fmla="*/ 1406 h 1409"/>
                <a:gd name="T116" fmla="*/ 237 w 409"/>
                <a:gd name="T117" fmla="*/ 1409 h 1409"/>
                <a:gd name="T118" fmla="*/ 281 w 409"/>
                <a:gd name="T119" fmla="*/ 1400 h 1409"/>
                <a:gd name="T120" fmla="*/ 317 w 409"/>
                <a:gd name="T121" fmla="*/ 1372 h 1409"/>
                <a:gd name="T122" fmla="*/ 333 w 409"/>
                <a:gd name="T123" fmla="*/ 1344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9" h="1409">
                  <a:moveTo>
                    <a:pt x="333" y="1344"/>
                  </a:moveTo>
                  <a:lnTo>
                    <a:pt x="333" y="1344"/>
                  </a:lnTo>
                  <a:lnTo>
                    <a:pt x="353" y="1295"/>
                  </a:lnTo>
                  <a:lnTo>
                    <a:pt x="368" y="1246"/>
                  </a:lnTo>
                  <a:lnTo>
                    <a:pt x="381" y="1197"/>
                  </a:lnTo>
                  <a:lnTo>
                    <a:pt x="392" y="1152"/>
                  </a:lnTo>
                  <a:lnTo>
                    <a:pt x="399" y="1104"/>
                  </a:lnTo>
                  <a:lnTo>
                    <a:pt x="404" y="1060"/>
                  </a:lnTo>
                  <a:lnTo>
                    <a:pt x="407" y="1018"/>
                  </a:lnTo>
                  <a:lnTo>
                    <a:pt x="409" y="975"/>
                  </a:lnTo>
                  <a:lnTo>
                    <a:pt x="409" y="975"/>
                  </a:lnTo>
                  <a:lnTo>
                    <a:pt x="407" y="918"/>
                  </a:lnTo>
                  <a:lnTo>
                    <a:pt x="402" y="864"/>
                  </a:lnTo>
                  <a:lnTo>
                    <a:pt x="394" y="814"/>
                  </a:lnTo>
                  <a:lnTo>
                    <a:pt x="386" y="768"/>
                  </a:lnTo>
                  <a:lnTo>
                    <a:pt x="374" y="727"/>
                  </a:lnTo>
                  <a:lnTo>
                    <a:pt x="364" y="691"/>
                  </a:lnTo>
                  <a:lnTo>
                    <a:pt x="353" y="658"/>
                  </a:lnTo>
                  <a:lnTo>
                    <a:pt x="343" y="632"/>
                  </a:lnTo>
                  <a:lnTo>
                    <a:pt x="343" y="632"/>
                  </a:lnTo>
                  <a:lnTo>
                    <a:pt x="340" y="595"/>
                  </a:lnTo>
                  <a:lnTo>
                    <a:pt x="340" y="595"/>
                  </a:lnTo>
                  <a:lnTo>
                    <a:pt x="322" y="578"/>
                  </a:lnTo>
                  <a:lnTo>
                    <a:pt x="306" y="560"/>
                  </a:lnTo>
                  <a:lnTo>
                    <a:pt x="289" y="543"/>
                  </a:lnTo>
                  <a:lnTo>
                    <a:pt x="275" y="525"/>
                  </a:lnTo>
                  <a:lnTo>
                    <a:pt x="262" y="505"/>
                  </a:lnTo>
                  <a:lnTo>
                    <a:pt x="249" y="485"/>
                  </a:lnTo>
                  <a:lnTo>
                    <a:pt x="237" y="466"/>
                  </a:lnTo>
                  <a:lnTo>
                    <a:pt x="227" y="445"/>
                  </a:lnTo>
                  <a:lnTo>
                    <a:pt x="227" y="445"/>
                  </a:lnTo>
                  <a:lnTo>
                    <a:pt x="216" y="420"/>
                  </a:lnTo>
                  <a:lnTo>
                    <a:pt x="206" y="396"/>
                  </a:lnTo>
                  <a:lnTo>
                    <a:pt x="198" y="369"/>
                  </a:lnTo>
                  <a:lnTo>
                    <a:pt x="191" y="343"/>
                  </a:lnTo>
                  <a:lnTo>
                    <a:pt x="186" y="316"/>
                  </a:lnTo>
                  <a:lnTo>
                    <a:pt x="183" y="289"/>
                  </a:lnTo>
                  <a:lnTo>
                    <a:pt x="182" y="262"/>
                  </a:lnTo>
                  <a:lnTo>
                    <a:pt x="180" y="234"/>
                  </a:lnTo>
                  <a:lnTo>
                    <a:pt x="180" y="234"/>
                  </a:lnTo>
                  <a:lnTo>
                    <a:pt x="182" y="195"/>
                  </a:lnTo>
                  <a:lnTo>
                    <a:pt x="185" y="162"/>
                  </a:lnTo>
                  <a:lnTo>
                    <a:pt x="190" y="138"/>
                  </a:lnTo>
                  <a:lnTo>
                    <a:pt x="193" y="121"/>
                  </a:lnTo>
                  <a:lnTo>
                    <a:pt x="193" y="121"/>
                  </a:lnTo>
                  <a:lnTo>
                    <a:pt x="198" y="108"/>
                  </a:lnTo>
                  <a:lnTo>
                    <a:pt x="206" y="95"/>
                  </a:lnTo>
                  <a:lnTo>
                    <a:pt x="214" y="84"/>
                  </a:lnTo>
                  <a:lnTo>
                    <a:pt x="226" y="74"/>
                  </a:lnTo>
                  <a:lnTo>
                    <a:pt x="237" y="67"/>
                  </a:lnTo>
                  <a:lnTo>
                    <a:pt x="250" y="61"/>
                  </a:lnTo>
                  <a:lnTo>
                    <a:pt x="265" y="58"/>
                  </a:lnTo>
                  <a:lnTo>
                    <a:pt x="278" y="56"/>
                  </a:lnTo>
                  <a:lnTo>
                    <a:pt x="278" y="56"/>
                  </a:lnTo>
                  <a:lnTo>
                    <a:pt x="291" y="58"/>
                  </a:lnTo>
                  <a:lnTo>
                    <a:pt x="302" y="59"/>
                  </a:lnTo>
                  <a:lnTo>
                    <a:pt x="302" y="59"/>
                  </a:lnTo>
                  <a:lnTo>
                    <a:pt x="319" y="66"/>
                  </a:lnTo>
                  <a:lnTo>
                    <a:pt x="333" y="76"/>
                  </a:lnTo>
                  <a:lnTo>
                    <a:pt x="346" y="87"/>
                  </a:lnTo>
                  <a:lnTo>
                    <a:pt x="356" y="102"/>
                  </a:lnTo>
                  <a:lnTo>
                    <a:pt x="363" y="116"/>
                  </a:lnTo>
                  <a:lnTo>
                    <a:pt x="366" y="134"/>
                  </a:lnTo>
                  <a:lnTo>
                    <a:pt x="368" y="151"/>
                  </a:lnTo>
                  <a:lnTo>
                    <a:pt x="364" y="169"/>
                  </a:lnTo>
                  <a:lnTo>
                    <a:pt x="364" y="170"/>
                  </a:lnTo>
                  <a:lnTo>
                    <a:pt x="364" y="170"/>
                  </a:lnTo>
                  <a:lnTo>
                    <a:pt x="364" y="170"/>
                  </a:lnTo>
                  <a:lnTo>
                    <a:pt x="361" y="183"/>
                  </a:lnTo>
                  <a:lnTo>
                    <a:pt x="361" y="183"/>
                  </a:lnTo>
                  <a:lnTo>
                    <a:pt x="360" y="205"/>
                  </a:lnTo>
                  <a:lnTo>
                    <a:pt x="358" y="234"/>
                  </a:lnTo>
                  <a:lnTo>
                    <a:pt x="358" y="234"/>
                  </a:lnTo>
                  <a:lnTo>
                    <a:pt x="358" y="252"/>
                  </a:lnTo>
                  <a:lnTo>
                    <a:pt x="361" y="275"/>
                  </a:lnTo>
                  <a:lnTo>
                    <a:pt x="364" y="299"/>
                  </a:lnTo>
                  <a:lnTo>
                    <a:pt x="371" y="325"/>
                  </a:lnTo>
                  <a:lnTo>
                    <a:pt x="371" y="325"/>
                  </a:lnTo>
                  <a:lnTo>
                    <a:pt x="399" y="205"/>
                  </a:lnTo>
                  <a:lnTo>
                    <a:pt x="399" y="205"/>
                  </a:lnTo>
                  <a:lnTo>
                    <a:pt x="404" y="190"/>
                  </a:lnTo>
                  <a:lnTo>
                    <a:pt x="407" y="174"/>
                  </a:lnTo>
                  <a:lnTo>
                    <a:pt x="409" y="157"/>
                  </a:lnTo>
                  <a:lnTo>
                    <a:pt x="409" y="141"/>
                  </a:lnTo>
                  <a:lnTo>
                    <a:pt x="409" y="125"/>
                  </a:lnTo>
                  <a:lnTo>
                    <a:pt x="405" y="110"/>
                  </a:lnTo>
                  <a:lnTo>
                    <a:pt x="402" y="94"/>
                  </a:lnTo>
                  <a:lnTo>
                    <a:pt x="397" y="79"/>
                  </a:lnTo>
                  <a:lnTo>
                    <a:pt x="391" y="66"/>
                  </a:lnTo>
                  <a:lnTo>
                    <a:pt x="384" y="53"/>
                  </a:lnTo>
                  <a:lnTo>
                    <a:pt x="374" y="41"/>
                  </a:lnTo>
                  <a:lnTo>
                    <a:pt x="364" y="32"/>
                  </a:lnTo>
                  <a:lnTo>
                    <a:pt x="355" y="22"/>
                  </a:lnTo>
                  <a:lnTo>
                    <a:pt x="342" y="15"/>
                  </a:lnTo>
                  <a:lnTo>
                    <a:pt x="329" y="9"/>
                  </a:lnTo>
                  <a:lnTo>
                    <a:pt x="314" y="4"/>
                  </a:lnTo>
                  <a:lnTo>
                    <a:pt x="314" y="4"/>
                  </a:lnTo>
                  <a:lnTo>
                    <a:pt x="299" y="2"/>
                  </a:lnTo>
                  <a:lnTo>
                    <a:pt x="283" y="0"/>
                  </a:lnTo>
                  <a:lnTo>
                    <a:pt x="266" y="0"/>
                  </a:lnTo>
                  <a:lnTo>
                    <a:pt x="250" y="4"/>
                  </a:lnTo>
                  <a:lnTo>
                    <a:pt x="232" y="7"/>
                  </a:lnTo>
                  <a:lnTo>
                    <a:pt x="216" y="12"/>
                  </a:lnTo>
                  <a:lnTo>
                    <a:pt x="198" y="17"/>
                  </a:lnTo>
                  <a:lnTo>
                    <a:pt x="182" y="25"/>
                  </a:lnTo>
                  <a:lnTo>
                    <a:pt x="164" y="35"/>
                  </a:lnTo>
                  <a:lnTo>
                    <a:pt x="149" y="46"/>
                  </a:lnTo>
                  <a:lnTo>
                    <a:pt x="133" y="59"/>
                  </a:lnTo>
                  <a:lnTo>
                    <a:pt x="118" y="74"/>
                  </a:lnTo>
                  <a:lnTo>
                    <a:pt x="105" y="92"/>
                  </a:lnTo>
                  <a:lnTo>
                    <a:pt x="92" y="110"/>
                  </a:lnTo>
                  <a:lnTo>
                    <a:pt x="80" y="129"/>
                  </a:lnTo>
                  <a:lnTo>
                    <a:pt x="71" y="152"/>
                  </a:lnTo>
                  <a:lnTo>
                    <a:pt x="71" y="152"/>
                  </a:lnTo>
                  <a:lnTo>
                    <a:pt x="48" y="214"/>
                  </a:lnTo>
                  <a:lnTo>
                    <a:pt x="30" y="272"/>
                  </a:lnTo>
                  <a:lnTo>
                    <a:pt x="17" y="327"/>
                  </a:lnTo>
                  <a:lnTo>
                    <a:pt x="12" y="353"/>
                  </a:lnTo>
                  <a:lnTo>
                    <a:pt x="7" y="381"/>
                  </a:lnTo>
                  <a:lnTo>
                    <a:pt x="4" y="407"/>
                  </a:lnTo>
                  <a:lnTo>
                    <a:pt x="2" y="435"/>
                  </a:lnTo>
                  <a:lnTo>
                    <a:pt x="0" y="464"/>
                  </a:lnTo>
                  <a:lnTo>
                    <a:pt x="0" y="492"/>
                  </a:lnTo>
                  <a:lnTo>
                    <a:pt x="4" y="554"/>
                  </a:lnTo>
                  <a:lnTo>
                    <a:pt x="10" y="621"/>
                  </a:lnTo>
                  <a:lnTo>
                    <a:pt x="10" y="621"/>
                  </a:lnTo>
                  <a:lnTo>
                    <a:pt x="15" y="639"/>
                  </a:lnTo>
                  <a:lnTo>
                    <a:pt x="20" y="657"/>
                  </a:lnTo>
                  <a:lnTo>
                    <a:pt x="26" y="672"/>
                  </a:lnTo>
                  <a:lnTo>
                    <a:pt x="33" y="686"/>
                  </a:lnTo>
                  <a:lnTo>
                    <a:pt x="41" y="699"/>
                  </a:lnTo>
                  <a:lnTo>
                    <a:pt x="51" y="711"/>
                  </a:lnTo>
                  <a:lnTo>
                    <a:pt x="61" y="720"/>
                  </a:lnTo>
                  <a:lnTo>
                    <a:pt x="71" y="729"/>
                  </a:lnTo>
                  <a:lnTo>
                    <a:pt x="82" y="737"/>
                  </a:lnTo>
                  <a:lnTo>
                    <a:pt x="93" y="743"/>
                  </a:lnTo>
                  <a:lnTo>
                    <a:pt x="105" y="748"/>
                  </a:lnTo>
                  <a:lnTo>
                    <a:pt x="116" y="753"/>
                  </a:lnTo>
                  <a:lnTo>
                    <a:pt x="142" y="760"/>
                  </a:lnTo>
                  <a:lnTo>
                    <a:pt x="167" y="765"/>
                  </a:lnTo>
                  <a:lnTo>
                    <a:pt x="167" y="765"/>
                  </a:lnTo>
                  <a:lnTo>
                    <a:pt x="180" y="807"/>
                  </a:lnTo>
                  <a:lnTo>
                    <a:pt x="190" y="856"/>
                  </a:lnTo>
                  <a:lnTo>
                    <a:pt x="193" y="884"/>
                  </a:lnTo>
                  <a:lnTo>
                    <a:pt x="196" y="913"/>
                  </a:lnTo>
                  <a:lnTo>
                    <a:pt x="198" y="944"/>
                  </a:lnTo>
                  <a:lnTo>
                    <a:pt x="200" y="975"/>
                  </a:lnTo>
                  <a:lnTo>
                    <a:pt x="200" y="975"/>
                  </a:lnTo>
                  <a:lnTo>
                    <a:pt x="198" y="1008"/>
                  </a:lnTo>
                  <a:lnTo>
                    <a:pt x="196" y="1040"/>
                  </a:lnTo>
                  <a:lnTo>
                    <a:pt x="193" y="1076"/>
                  </a:lnTo>
                  <a:lnTo>
                    <a:pt x="186" y="1112"/>
                  </a:lnTo>
                  <a:lnTo>
                    <a:pt x="178" y="1148"/>
                  </a:lnTo>
                  <a:lnTo>
                    <a:pt x="169" y="1186"/>
                  </a:lnTo>
                  <a:lnTo>
                    <a:pt x="155" y="1225"/>
                  </a:lnTo>
                  <a:lnTo>
                    <a:pt x="141" y="1264"/>
                  </a:lnTo>
                  <a:lnTo>
                    <a:pt x="141" y="1264"/>
                  </a:lnTo>
                  <a:lnTo>
                    <a:pt x="136" y="1274"/>
                  </a:lnTo>
                  <a:lnTo>
                    <a:pt x="134" y="1284"/>
                  </a:lnTo>
                  <a:lnTo>
                    <a:pt x="133" y="1295"/>
                  </a:lnTo>
                  <a:lnTo>
                    <a:pt x="133" y="1305"/>
                  </a:lnTo>
                  <a:lnTo>
                    <a:pt x="133" y="1315"/>
                  </a:lnTo>
                  <a:lnTo>
                    <a:pt x="134" y="1325"/>
                  </a:lnTo>
                  <a:lnTo>
                    <a:pt x="139" y="1344"/>
                  </a:lnTo>
                  <a:lnTo>
                    <a:pt x="149" y="1362"/>
                  </a:lnTo>
                  <a:lnTo>
                    <a:pt x="155" y="1370"/>
                  </a:lnTo>
                  <a:lnTo>
                    <a:pt x="162" y="1377"/>
                  </a:lnTo>
                  <a:lnTo>
                    <a:pt x="169" y="1385"/>
                  </a:lnTo>
                  <a:lnTo>
                    <a:pt x="178" y="1390"/>
                  </a:lnTo>
                  <a:lnTo>
                    <a:pt x="186" y="1396"/>
                  </a:lnTo>
                  <a:lnTo>
                    <a:pt x="196" y="1401"/>
                  </a:lnTo>
                  <a:lnTo>
                    <a:pt x="196" y="1401"/>
                  </a:lnTo>
                  <a:lnTo>
                    <a:pt x="206" y="1405"/>
                  </a:lnTo>
                  <a:lnTo>
                    <a:pt x="216" y="1406"/>
                  </a:lnTo>
                  <a:lnTo>
                    <a:pt x="226" y="1408"/>
                  </a:lnTo>
                  <a:lnTo>
                    <a:pt x="237" y="1409"/>
                  </a:lnTo>
                  <a:lnTo>
                    <a:pt x="237" y="1409"/>
                  </a:lnTo>
                  <a:lnTo>
                    <a:pt x="252" y="1408"/>
                  </a:lnTo>
                  <a:lnTo>
                    <a:pt x="266" y="1405"/>
                  </a:lnTo>
                  <a:lnTo>
                    <a:pt x="281" y="1400"/>
                  </a:lnTo>
                  <a:lnTo>
                    <a:pt x="294" y="1392"/>
                  </a:lnTo>
                  <a:lnTo>
                    <a:pt x="306" y="1383"/>
                  </a:lnTo>
                  <a:lnTo>
                    <a:pt x="317" y="1372"/>
                  </a:lnTo>
                  <a:lnTo>
                    <a:pt x="325" y="1359"/>
                  </a:lnTo>
                  <a:lnTo>
                    <a:pt x="333" y="1344"/>
                  </a:lnTo>
                  <a:lnTo>
                    <a:pt x="333" y="1344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6654800" y="5159375"/>
              <a:ext cx="352425" cy="352425"/>
            </a:xfrm>
            <a:custGeom>
              <a:avLst/>
              <a:gdLst>
                <a:gd name="T0" fmla="*/ 222 w 444"/>
                <a:gd name="T1" fmla="*/ 444 h 444"/>
                <a:gd name="T2" fmla="*/ 266 w 444"/>
                <a:gd name="T3" fmla="*/ 439 h 444"/>
                <a:gd name="T4" fmla="*/ 308 w 444"/>
                <a:gd name="T5" fmla="*/ 426 h 444"/>
                <a:gd name="T6" fmla="*/ 346 w 444"/>
                <a:gd name="T7" fmla="*/ 406 h 444"/>
                <a:gd name="T8" fmla="*/ 378 w 444"/>
                <a:gd name="T9" fmla="*/ 378 h 444"/>
                <a:gd name="T10" fmla="*/ 404 w 444"/>
                <a:gd name="T11" fmla="*/ 346 h 444"/>
                <a:gd name="T12" fmla="*/ 426 w 444"/>
                <a:gd name="T13" fmla="*/ 308 h 444"/>
                <a:gd name="T14" fmla="*/ 439 w 444"/>
                <a:gd name="T15" fmla="*/ 266 h 444"/>
                <a:gd name="T16" fmla="*/ 444 w 444"/>
                <a:gd name="T17" fmla="*/ 222 h 444"/>
                <a:gd name="T18" fmla="*/ 442 w 444"/>
                <a:gd name="T19" fmla="*/ 199 h 444"/>
                <a:gd name="T20" fmla="*/ 432 w 444"/>
                <a:gd name="T21" fmla="*/ 156 h 444"/>
                <a:gd name="T22" fmla="*/ 416 w 444"/>
                <a:gd name="T23" fmla="*/ 116 h 444"/>
                <a:gd name="T24" fmla="*/ 393 w 444"/>
                <a:gd name="T25" fmla="*/ 81 h 444"/>
                <a:gd name="T26" fmla="*/ 362 w 444"/>
                <a:gd name="T27" fmla="*/ 50 h 444"/>
                <a:gd name="T28" fmla="*/ 328 w 444"/>
                <a:gd name="T29" fmla="*/ 27 h 444"/>
                <a:gd name="T30" fmla="*/ 287 w 444"/>
                <a:gd name="T31" fmla="*/ 11 h 444"/>
                <a:gd name="T32" fmla="*/ 244 w 444"/>
                <a:gd name="T33" fmla="*/ 1 h 444"/>
                <a:gd name="T34" fmla="*/ 222 w 444"/>
                <a:gd name="T35" fmla="*/ 0 h 444"/>
                <a:gd name="T36" fmla="*/ 177 w 444"/>
                <a:gd name="T37" fmla="*/ 4 h 444"/>
                <a:gd name="T38" fmla="*/ 135 w 444"/>
                <a:gd name="T39" fmla="*/ 18 h 444"/>
                <a:gd name="T40" fmla="*/ 97 w 444"/>
                <a:gd name="T41" fmla="*/ 39 h 444"/>
                <a:gd name="T42" fmla="*/ 65 w 444"/>
                <a:gd name="T43" fmla="*/ 65 h 444"/>
                <a:gd name="T44" fmla="*/ 37 w 444"/>
                <a:gd name="T45" fmla="*/ 98 h 444"/>
                <a:gd name="T46" fmla="*/ 17 w 444"/>
                <a:gd name="T47" fmla="*/ 135 h 444"/>
                <a:gd name="T48" fmla="*/ 4 w 444"/>
                <a:gd name="T49" fmla="*/ 178 h 444"/>
                <a:gd name="T50" fmla="*/ 0 w 444"/>
                <a:gd name="T51" fmla="*/ 222 h 444"/>
                <a:gd name="T52" fmla="*/ 1 w 444"/>
                <a:gd name="T53" fmla="*/ 244 h 444"/>
                <a:gd name="T54" fmla="*/ 9 w 444"/>
                <a:gd name="T55" fmla="*/ 287 h 444"/>
                <a:gd name="T56" fmla="*/ 27 w 444"/>
                <a:gd name="T57" fmla="*/ 328 h 444"/>
                <a:gd name="T58" fmla="*/ 50 w 444"/>
                <a:gd name="T59" fmla="*/ 362 h 444"/>
                <a:gd name="T60" fmla="*/ 81 w 444"/>
                <a:gd name="T61" fmla="*/ 393 h 444"/>
                <a:gd name="T62" fmla="*/ 115 w 444"/>
                <a:gd name="T63" fmla="*/ 416 h 444"/>
                <a:gd name="T64" fmla="*/ 156 w 444"/>
                <a:gd name="T65" fmla="*/ 434 h 444"/>
                <a:gd name="T66" fmla="*/ 199 w 444"/>
                <a:gd name="T67" fmla="*/ 442 h 444"/>
                <a:gd name="T68" fmla="*/ 222 w 444"/>
                <a:gd name="T69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4" h="444">
                  <a:moveTo>
                    <a:pt x="222" y="444"/>
                  </a:moveTo>
                  <a:lnTo>
                    <a:pt x="222" y="444"/>
                  </a:lnTo>
                  <a:lnTo>
                    <a:pt x="244" y="442"/>
                  </a:lnTo>
                  <a:lnTo>
                    <a:pt x="266" y="439"/>
                  </a:lnTo>
                  <a:lnTo>
                    <a:pt x="287" y="434"/>
                  </a:lnTo>
                  <a:lnTo>
                    <a:pt x="308" y="426"/>
                  </a:lnTo>
                  <a:lnTo>
                    <a:pt x="328" y="416"/>
                  </a:lnTo>
                  <a:lnTo>
                    <a:pt x="346" y="406"/>
                  </a:lnTo>
                  <a:lnTo>
                    <a:pt x="362" y="393"/>
                  </a:lnTo>
                  <a:lnTo>
                    <a:pt x="378" y="378"/>
                  </a:lnTo>
                  <a:lnTo>
                    <a:pt x="393" y="362"/>
                  </a:lnTo>
                  <a:lnTo>
                    <a:pt x="404" y="346"/>
                  </a:lnTo>
                  <a:lnTo>
                    <a:pt x="416" y="328"/>
                  </a:lnTo>
                  <a:lnTo>
                    <a:pt x="426" y="308"/>
                  </a:lnTo>
                  <a:lnTo>
                    <a:pt x="432" y="287"/>
                  </a:lnTo>
                  <a:lnTo>
                    <a:pt x="439" y="266"/>
                  </a:lnTo>
                  <a:lnTo>
                    <a:pt x="442" y="244"/>
                  </a:lnTo>
                  <a:lnTo>
                    <a:pt x="444" y="222"/>
                  </a:lnTo>
                  <a:lnTo>
                    <a:pt x="444" y="222"/>
                  </a:lnTo>
                  <a:lnTo>
                    <a:pt x="442" y="199"/>
                  </a:lnTo>
                  <a:lnTo>
                    <a:pt x="439" y="178"/>
                  </a:lnTo>
                  <a:lnTo>
                    <a:pt x="432" y="156"/>
                  </a:lnTo>
                  <a:lnTo>
                    <a:pt x="426" y="135"/>
                  </a:lnTo>
                  <a:lnTo>
                    <a:pt x="416" y="116"/>
                  </a:lnTo>
                  <a:lnTo>
                    <a:pt x="404" y="98"/>
                  </a:lnTo>
                  <a:lnTo>
                    <a:pt x="393" y="81"/>
                  </a:lnTo>
                  <a:lnTo>
                    <a:pt x="378" y="65"/>
                  </a:lnTo>
                  <a:lnTo>
                    <a:pt x="362" y="50"/>
                  </a:lnTo>
                  <a:lnTo>
                    <a:pt x="346" y="39"/>
                  </a:lnTo>
                  <a:lnTo>
                    <a:pt x="328" y="27"/>
                  </a:lnTo>
                  <a:lnTo>
                    <a:pt x="308" y="18"/>
                  </a:lnTo>
                  <a:lnTo>
                    <a:pt x="287" y="11"/>
                  </a:lnTo>
                  <a:lnTo>
                    <a:pt x="266" y="4"/>
                  </a:lnTo>
                  <a:lnTo>
                    <a:pt x="244" y="1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199" y="1"/>
                  </a:lnTo>
                  <a:lnTo>
                    <a:pt x="177" y="4"/>
                  </a:lnTo>
                  <a:lnTo>
                    <a:pt x="156" y="11"/>
                  </a:lnTo>
                  <a:lnTo>
                    <a:pt x="135" y="18"/>
                  </a:lnTo>
                  <a:lnTo>
                    <a:pt x="115" y="27"/>
                  </a:lnTo>
                  <a:lnTo>
                    <a:pt x="97" y="39"/>
                  </a:lnTo>
                  <a:lnTo>
                    <a:pt x="81" y="50"/>
                  </a:lnTo>
                  <a:lnTo>
                    <a:pt x="65" y="65"/>
                  </a:lnTo>
                  <a:lnTo>
                    <a:pt x="50" y="81"/>
                  </a:lnTo>
                  <a:lnTo>
                    <a:pt x="37" y="98"/>
                  </a:lnTo>
                  <a:lnTo>
                    <a:pt x="27" y="116"/>
                  </a:lnTo>
                  <a:lnTo>
                    <a:pt x="17" y="135"/>
                  </a:lnTo>
                  <a:lnTo>
                    <a:pt x="9" y="156"/>
                  </a:lnTo>
                  <a:lnTo>
                    <a:pt x="4" y="178"/>
                  </a:lnTo>
                  <a:lnTo>
                    <a:pt x="1" y="199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1" y="244"/>
                  </a:lnTo>
                  <a:lnTo>
                    <a:pt x="4" y="266"/>
                  </a:lnTo>
                  <a:lnTo>
                    <a:pt x="9" y="287"/>
                  </a:lnTo>
                  <a:lnTo>
                    <a:pt x="17" y="308"/>
                  </a:lnTo>
                  <a:lnTo>
                    <a:pt x="27" y="328"/>
                  </a:lnTo>
                  <a:lnTo>
                    <a:pt x="37" y="346"/>
                  </a:lnTo>
                  <a:lnTo>
                    <a:pt x="50" y="362"/>
                  </a:lnTo>
                  <a:lnTo>
                    <a:pt x="65" y="378"/>
                  </a:lnTo>
                  <a:lnTo>
                    <a:pt x="81" y="393"/>
                  </a:lnTo>
                  <a:lnTo>
                    <a:pt x="97" y="406"/>
                  </a:lnTo>
                  <a:lnTo>
                    <a:pt x="115" y="416"/>
                  </a:lnTo>
                  <a:lnTo>
                    <a:pt x="135" y="426"/>
                  </a:lnTo>
                  <a:lnTo>
                    <a:pt x="156" y="434"/>
                  </a:lnTo>
                  <a:lnTo>
                    <a:pt x="177" y="439"/>
                  </a:lnTo>
                  <a:lnTo>
                    <a:pt x="199" y="442"/>
                  </a:lnTo>
                  <a:lnTo>
                    <a:pt x="222" y="444"/>
                  </a:lnTo>
                  <a:lnTo>
                    <a:pt x="222" y="444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6618288" y="5605463"/>
              <a:ext cx="274638" cy="458788"/>
            </a:xfrm>
            <a:custGeom>
              <a:avLst/>
              <a:gdLst>
                <a:gd name="T0" fmla="*/ 136 w 346"/>
                <a:gd name="T1" fmla="*/ 157 h 580"/>
                <a:gd name="T2" fmla="*/ 141 w 346"/>
                <a:gd name="T3" fmla="*/ 103 h 580"/>
                <a:gd name="T4" fmla="*/ 142 w 346"/>
                <a:gd name="T5" fmla="*/ 88 h 580"/>
                <a:gd name="T6" fmla="*/ 144 w 346"/>
                <a:gd name="T7" fmla="*/ 87 h 580"/>
                <a:gd name="T8" fmla="*/ 144 w 346"/>
                <a:gd name="T9" fmla="*/ 87 h 580"/>
                <a:gd name="T10" fmla="*/ 145 w 346"/>
                <a:gd name="T11" fmla="*/ 59 h 580"/>
                <a:gd name="T12" fmla="*/ 137 w 346"/>
                <a:gd name="T13" fmla="*/ 35 h 580"/>
                <a:gd name="T14" fmla="*/ 119 w 346"/>
                <a:gd name="T15" fmla="*/ 15 h 580"/>
                <a:gd name="T16" fmla="*/ 96 w 346"/>
                <a:gd name="T17" fmla="*/ 2 h 580"/>
                <a:gd name="T18" fmla="*/ 82 w 346"/>
                <a:gd name="T19" fmla="*/ 0 h 580"/>
                <a:gd name="T20" fmla="*/ 56 w 346"/>
                <a:gd name="T21" fmla="*/ 3 h 580"/>
                <a:gd name="T22" fmla="*/ 34 w 346"/>
                <a:gd name="T23" fmla="*/ 17 h 580"/>
                <a:gd name="T24" fmla="*/ 18 w 346"/>
                <a:gd name="T25" fmla="*/ 36 h 580"/>
                <a:gd name="T26" fmla="*/ 12 w 346"/>
                <a:gd name="T27" fmla="*/ 49 h 580"/>
                <a:gd name="T28" fmla="*/ 10 w 346"/>
                <a:gd name="T29" fmla="*/ 59 h 580"/>
                <a:gd name="T30" fmla="*/ 2 w 346"/>
                <a:gd name="T31" fmla="*/ 115 h 580"/>
                <a:gd name="T32" fmla="*/ 0 w 346"/>
                <a:gd name="T33" fmla="*/ 157 h 580"/>
                <a:gd name="T34" fmla="*/ 2 w 346"/>
                <a:gd name="T35" fmla="*/ 201 h 580"/>
                <a:gd name="T36" fmla="*/ 8 w 346"/>
                <a:gd name="T37" fmla="*/ 250 h 580"/>
                <a:gd name="T38" fmla="*/ 23 w 346"/>
                <a:gd name="T39" fmla="*/ 304 h 580"/>
                <a:gd name="T40" fmla="*/ 44 w 346"/>
                <a:gd name="T41" fmla="*/ 359 h 580"/>
                <a:gd name="T42" fmla="*/ 59 w 346"/>
                <a:gd name="T43" fmla="*/ 387 h 580"/>
                <a:gd name="T44" fmla="*/ 96 w 346"/>
                <a:gd name="T45" fmla="*/ 443 h 580"/>
                <a:gd name="T46" fmla="*/ 147 w 346"/>
                <a:gd name="T47" fmla="*/ 497 h 580"/>
                <a:gd name="T48" fmla="*/ 208 w 346"/>
                <a:gd name="T49" fmla="*/ 547 h 580"/>
                <a:gd name="T50" fmla="*/ 243 w 346"/>
                <a:gd name="T51" fmla="*/ 570 h 580"/>
                <a:gd name="T52" fmla="*/ 261 w 346"/>
                <a:gd name="T53" fmla="*/ 578 h 580"/>
                <a:gd name="T54" fmla="*/ 279 w 346"/>
                <a:gd name="T55" fmla="*/ 580 h 580"/>
                <a:gd name="T56" fmla="*/ 287 w 346"/>
                <a:gd name="T57" fmla="*/ 580 h 580"/>
                <a:gd name="T58" fmla="*/ 304 w 346"/>
                <a:gd name="T59" fmla="*/ 575 h 580"/>
                <a:gd name="T60" fmla="*/ 320 w 346"/>
                <a:gd name="T61" fmla="*/ 567 h 580"/>
                <a:gd name="T62" fmla="*/ 332 w 346"/>
                <a:gd name="T63" fmla="*/ 555 h 580"/>
                <a:gd name="T64" fmla="*/ 338 w 346"/>
                <a:gd name="T65" fmla="*/ 547 h 580"/>
                <a:gd name="T66" fmla="*/ 346 w 346"/>
                <a:gd name="T67" fmla="*/ 523 h 580"/>
                <a:gd name="T68" fmla="*/ 345 w 346"/>
                <a:gd name="T69" fmla="*/ 497 h 580"/>
                <a:gd name="T70" fmla="*/ 333 w 346"/>
                <a:gd name="T71" fmla="*/ 472 h 580"/>
                <a:gd name="T72" fmla="*/ 314 w 346"/>
                <a:gd name="T73" fmla="*/ 454 h 580"/>
                <a:gd name="T74" fmla="*/ 286 w 346"/>
                <a:gd name="T75" fmla="*/ 436 h 580"/>
                <a:gd name="T76" fmla="*/ 240 w 346"/>
                <a:gd name="T77" fmla="*/ 399 h 580"/>
                <a:gd name="T78" fmla="*/ 204 w 346"/>
                <a:gd name="T79" fmla="*/ 359 h 580"/>
                <a:gd name="T80" fmla="*/ 178 w 346"/>
                <a:gd name="T81" fmla="*/ 320 h 580"/>
                <a:gd name="T82" fmla="*/ 168 w 346"/>
                <a:gd name="T83" fmla="*/ 301 h 580"/>
                <a:gd name="T84" fmla="*/ 152 w 346"/>
                <a:gd name="T85" fmla="*/ 261 h 580"/>
                <a:gd name="T86" fmla="*/ 142 w 346"/>
                <a:gd name="T87" fmla="*/ 224 h 580"/>
                <a:gd name="T88" fmla="*/ 137 w 346"/>
                <a:gd name="T89" fmla="*/ 188 h 580"/>
                <a:gd name="T90" fmla="*/ 136 w 346"/>
                <a:gd name="T91" fmla="*/ 157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6" h="580">
                  <a:moveTo>
                    <a:pt x="136" y="157"/>
                  </a:moveTo>
                  <a:lnTo>
                    <a:pt x="136" y="157"/>
                  </a:lnTo>
                  <a:lnTo>
                    <a:pt x="137" y="126"/>
                  </a:lnTo>
                  <a:lnTo>
                    <a:pt x="141" y="103"/>
                  </a:lnTo>
                  <a:lnTo>
                    <a:pt x="141" y="103"/>
                  </a:lnTo>
                  <a:lnTo>
                    <a:pt x="142" y="88"/>
                  </a:lnTo>
                  <a:lnTo>
                    <a:pt x="142" y="88"/>
                  </a:lnTo>
                  <a:lnTo>
                    <a:pt x="144" y="87"/>
                  </a:lnTo>
                  <a:lnTo>
                    <a:pt x="144" y="87"/>
                  </a:lnTo>
                  <a:lnTo>
                    <a:pt x="144" y="87"/>
                  </a:lnTo>
                  <a:lnTo>
                    <a:pt x="145" y="72"/>
                  </a:lnTo>
                  <a:lnTo>
                    <a:pt x="145" y="59"/>
                  </a:lnTo>
                  <a:lnTo>
                    <a:pt x="142" y="46"/>
                  </a:lnTo>
                  <a:lnTo>
                    <a:pt x="137" y="35"/>
                  </a:lnTo>
                  <a:lnTo>
                    <a:pt x="129" y="23"/>
                  </a:lnTo>
                  <a:lnTo>
                    <a:pt x="119" y="15"/>
                  </a:lnTo>
                  <a:lnTo>
                    <a:pt x="110" y="7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82" y="0"/>
                  </a:lnTo>
                  <a:lnTo>
                    <a:pt x="69" y="0"/>
                  </a:lnTo>
                  <a:lnTo>
                    <a:pt x="56" y="3"/>
                  </a:lnTo>
                  <a:lnTo>
                    <a:pt x="44" y="8"/>
                  </a:lnTo>
                  <a:lnTo>
                    <a:pt x="34" y="17"/>
                  </a:lnTo>
                  <a:lnTo>
                    <a:pt x="25" y="26"/>
                  </a:lnTo>
                  <a:lnTo>
                    <a:pt x="18" y="36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0" y="59"/>
                  </a:lnTo>
                  <a:lnTo>
                    <a:pt x="5" y="82"/>
                  </a:lnTo>
                  <a:lnTo>
                    <a:pt x="2" y="115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78"/>
                  </a:lnTo>
                  <a:lnTo>
                    <a:pt x="2" y="201"/>
                  </a:lnTo>
                  <a:lnTo>
                    <a:pt x="5" y="226"/>
                  </a:lnTo>
                  <a:lnTo>
                    <a:pt x="8" y="250"/>
                  </a:lnTo>
                  <a:lnTo>
                    <a:pt x="15" y="276"/>
                  </a:lnTo>
                  <a:lnTo>
                    <a:pt x="23" y="304"/>
                  </a:lnTo>
                  <a:lnTo>
                    <a:pt x="33" y="332"/>
                  </a:lnTo>
                  <a:lnTo>
                    <a:pt x="44" y="359"/>
                  </a:lnTo>
                  <a:lnTo>
                    <a:pt x="44" y="359"/>
                  </a:lnTo>
                  <a:lnTo>
                    <a:pt x="59" y="387"/>
                  </a:lnTo>
                  <a:lnTo>
                    <a:pt x="77" y="415"/>
                  </a:lnTo>
                  <a:lnTo>
                    <a:pt x="96" y="443"/>
                  </a:lnTo>
                  <a:lnTo>
                    <a:pt x="121" y="470"/>
                  </a:lnTo>
                  <a:lnTo>
                    <a:pt x="147" y="497"/>
                  </a:lnTo>
                  <a:lnTo>
                    <a:pt x="175" y="523"/>
                  </a:lnTo>
                  <a:lnTo>
                    <a:pt x="208" y="547"/>
                  </a:lnTo>
                  <a:lnTo>
                    <a:pt x="243" y="570"/>
                  </a:lnTo>
                  <a:lnTo>
                    <a:pt x="243" y="570"/>
                  </a:lnTo>
                  <a:lnTo>
                    <a:pt x="253" y="575"/>
                  </a:lnTo>
                  <a:lnTo>
                    <a:pt x="261" y="578"/>
                  </a:lnTo>
                  <a:lnTo>
                    <a:pt x="270" y="580"/>
                  </a:lnTo>
                  <a:lnTo>
                    <a:pt x="279" y="580"/>
                  </a:lnTo>
                  <a:lnTo>
                    <a:pt x="279" y="580"/>
                  </a:lnTo>
                  <a:lnTo>
                    <a:pt x="287" y="580"/>
                  </a:lnTo>
                  <a:lnTo>
                    <a:pt x="296" y="578"/>
                  </a:lnTo>
                  <a:lnTo>
                    <a:pt x="304" y="575"/>
                  </a:lnTo>
                  <a:lnTo>
                    <a:pt x="312" y="572"/>
                  </a:lnTo>
                  <a:lnTo>
                    <a:pt x="320" y="567"/>
                  </a:lnTo>
                  <a:lnTo>
                    <a:pt x="327" y="562"/>
                  </a:lnTo>
                  <a:lnTo>
                    <a:pt x="332" y="555"/>
                  </a:lnTo>
                  <a:lnTo>
                    <a:pt x="338" y="547"/>
                  </a:lnTo>
                  <a:lnTo>
                    <a:pt x="338" y="547"/>
                  </a:lnTo>
                  <a:lnTo>
                    <a:pt x="343" y="534"/>
                  </a:lnTo>
                  <a:lnTo>
                    <a:pt x="346" y="523"/>
                  </a:lnTo>
                  <a:lnTo>
                    <a:pt x="346" y="510"/>
                  </a:lnTo>
                  <a:lnTo>
                    <a:pt x="345" y="497"/>
                  </a:lnTo>
                  <a:lnTo>
                    <a:pt x="341" y="483"/>
                  </a:lnTo>
                  <a:lnTo>
                    <a:pt x="333" y="472"/>
                  </a:lnTo>
                  <a:lnTo>
                    <a:pt x="325" y="462"/>
                  </a:lnTo>
                  <a:lnTo>
                    <a:pt x="314" y="454"/>
                  </a:lnTo>
                  <a:lnTo>
                    <a:pt x="314" y="454"/>
                  </a:lnTo>
                  <a:lnTo>
                    <a:pt x="286" y="436"/>
                  </a:lnTo>
                  <a:lnTo>
                    <a:pt x="261" y="418"/>
                  </a:lnTo>
                  <a:lnTo>
                    <a:pt x="240" y="399"/>
                  </a:lnTo>
                  <a:lnTo>
                    <a:pt x="221" y="379"/>
                  </a:lnTo>
                  <a:lnTo>
                    <a:pt x="204" y="359"/>
                  </a:lnTo>
                  <a:lnTo>
                    <a:pt x="190" y="340"/>
                  </a:lnTo>
                  <a:lnTo>
                    <a:pt x="178" y="320"/>
                  </a:lnTo>
                  <a:lnTo>
                    <a:pt x="168" y="301"/>
                  </a:lnTo>
                  <a:lnTo>
                    <a:pt x="168" y="301"/>
                  </a:lnTo>
                  <a:lnTo>
                    <a:pt x="159" y="281"/>
                  </a:lnTo>
                  <a:lnTo>
                    <a:pt x="152" y="261"/>
                  </a:lnTo>
                  <a:lnTo>
                    <a:pt x="147" y="242"/>
                  </a:lnTo>
                  <a:lnTo>
                    <a:pt x="142" y="224"/>
                  </a:lnTo>
                  <a:lnTo>
                    <a:pt x="139" y="206"/>
                  </a:lnTo>
                  <a:lnTo>
                    <a:pt x="137" y="188"/>
                  </a:lnTo>
                  <a:lnTo>
                    <a:pt x="136" y="157"/>
                  </a:lnTo>
                  <a:lnTo>
                    <a:pt x="136" y="157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136900" y="5588000"/>
              <a:ext cx="334963" cy="501650"/>
            </a:xfrm>
            <a:custGeom>
              <a:avLst/>
              <a:gdLst>
                <a:gd name="T0" fmla="*/ 421 w 421"/>
                <a:gd name="T1" fmla="*/ 0 h 632"/>
                <a:gd name="T2" fmla="*/ 421 w 421"/>
                <a:gd name="T3" fmla="*/ 0 h 632"/>
                <a:gd name="T4" fmla="*/ 369 w 421"/>
                <a:gd name="T5" fmla="*/ 11 h 632"/>
                <a:gd name="T6" fmla="*/ 310 w 421"/>
                <a:gd name="T7" fmla="*/ 24 h 632"/>
                <a:gd name="T8" fmla="*/ 250 w 421"/>
                <a:gd name="T9" fmla="*/ 41 h 632"/>
                <a:gd name="T10" fmla="*/ 190 w 421"/>
                <a:gd name="T11" fmla="*/ 60 h 632"/>
                <a:gd name="T12" fmla="*/ 162 w 421"/>
                <a:gd name="T13" fmla="*/ 70 h 632"/>
                <a:gd name="T14" fmla="*/ 134 w 421"/>
                <a:gd name="T15" fmla="*/ 82 h 632"/>
                <a:gd name="T16" fmla="*/ 110 w 421"/>
                <a:gd name="T17" fmla="*/ 95 h 632"/>
                <a:gd name="T18" fmla="*/ 87 w 421"/>
                <a:gd name="T19" fmla="*/ 108 h 632"/>
                <a:gd name="T20" fmla="*/ 67 w 421"/>
                <a:gd name="T21" fmla="*/ 121 h 632"/>
                <a:gd name="T22" fmla="*/ 51 w 421"/>
                <a:gd name="T23" fmla="*/ 136 h 632"/>
                <a:gd name="T24" fmla="*/ 38 w 421"/>
                <a:gd name="T25" fmla="*/ 152 h 632"/>
                <a:gd name="T26" fmla="*/ 33 w 421"/>
                <a:gd name="T27" fmla="*/ 160 h 632"/>
                <a:gd name="T28" fmla="*/ 28 w 421"/>
                <a:gd name="T29" fmla="*/ 168 h 632"/>
                <a:gd name="T30" fmla="*/ 28 w 421"/>
                <a:gd name="T31" fmla="*/ 168 h 632"/>
                <a:gd name="T32" fmla="*/ 20 w 421"/>
                <a:gd name="T33" fmla="*/ 193 h 632"/>
                <a:gd name="T34" fmla="*/ 13 w 421"/>
                <a:gd name="T35" fmla="*/ 220 h 632"/>
                <a:gd name="T36" fmla="*/ 8 w 421"/>
                <a:gd name="T37" fmla="*/ 251 h 632"/>
                <a:gd name="T38" fmla="*/ 4 w 421"/>
                <a:gd name="T39" fmla="*/ 284 h 632"/>
                <a:gd name="T40" fmla="*/ 2 w 421"/>
                <a:gd name="T41" fmla="*/ 317 h 632"/>
                <a:gd name="T42" fmla="*/ 0 w 421"/>
                <a:gd name="T43" fmla="*/ 351 h 632"/>
                <a:gd name="T44" fmla="*/ 0 w 421"/>
                <a:gd name="T45" fmla="*/ 385 h 632"/>
                <a:gd name="T46" fmla="*/ 0 w 421"/>
                <a:gd name="T47" fmla="*/ 418 h 632"/>
                <a:gd name="T48" fmla="*/ 4 w 421"/>
                <a:gd name="T49" fmla="*/ 451 h 632"/>
                <a:gd name="T50" fmla="*/ 7 w 421"/>
                <a:gd name="T51" fmla="*/ 482 h 632"/>
                <a:gd name="T52" fmla="*/ 10 w 421"/>
                <a:gd name="T53" fmla="*/ 511 h 632"/>
                <a:gd name="T54" fmla="*/ 15 w 421"/>
                <a:gd name="T55" fmla="*/ 539 h 632"/>
                <a:gd name="T56" fmla="*/ 21 w 421"/>
                <a:gd name="T57" fmla="*/ 562 h 632"/>
                <a:gd name="T58" fmla="*/ 30 w 421"/>
                <a:gd name="T59" fmla="*/ 581 h 632"/>
                <a:gd name="T60" fmla="*/ 36 w 421"/>
                <a:gd name="T61" fmla="*/ 596 h 632"/>
                <a:gd name="T62" fmla="*/ 44 w 421"/>
                <a:gd name="T63" fmla="*/ 607 h 632"/>
                <a:gd name="T64" fmla="*/ 44 w 421"/>
                <a:gd name="T65" fmla="*/ 607 h 632"/>
                <a:gd name="T66" fmla="*/ 54 w 421"/>
                <a:gd name="T67" fmla="*/ 614 h 632"/>
                <a:gd name="T68" fmla="*/ 67 w 421"/>
                <a:gd name="T69" fmla="*/ 619 h 632"/>
                <a:gd name="T70" fmla="*/ 82 w 421"/>
                <a:gd name="T71" fmla="*/ 624 h 632"/>
                <a:gd name="T72" fmla="*/ 100 w 421"/>
                <a:gd name="T73" fmla="*/ 627 h 632"/>
                <a:gd name="T74" fmla="*/ 141 w 421"/>
                <a:gd name="T75" fmla="*/ 630 h 632"/>
                <a:gd name="T76" fmla="*/ 186 w 421"/>
                <a:gd name="T77" fmla="*/ 632 h 632"/>
                <a:gd name="T78" fmla="*/ 186 w 421"/>
                <a:gd name="T79" fmla="*/ 632 h 632"/>
                <a:gd name="T80" fmla="*/ 198 w 421"/>
                <a:gd name="T81" fmla="*/ 553 h 632"/>
                <a:gd name="T82" fmla="*/ 212 w 421"/>
                <a:gd name="T83" fmla="*/ 467 h 632"/>
                <a:gd name="T84" fmla="*/ 222 w 421"/>
                <a:gd name="T85" fmla="*/ 421 h 632"/>
                <a:gd name="T86" fmla="*/ 232 w 421"/>
                <a:gd name="T87" fmla="*/ 376 h 632"/>
                <a:gd name="T88" fmla="*/ 245 w 421"/>
                <a:gd name="T89" fmla="*/ 330 h 632"/>
                <a:gd name="T90" fmla="*/ 258 w 421"/>
                <a:gd name="T91" fmla="*/ 286 h 632"/>
                <a:gd name="T92" fmla="*/ 273 w 421"/>
                <a:gd name="T93" fmla="*/ 242 h 632"/>
                <a:gd name="T94" fmla="*/ 289 w 421"/>
                <a:gd name="T95" fmla="*/ 199 h 632"/>
                <a:gd name="T96" fmla="*/ 307 w 421"/>
                <a:gd name="T97" fmla="*/ 158 h 632"/>
                <a:gd name="T98" fmla="*/ 327 w 421"/>
                <a:gd name="T99" fmla="*/ 119 h 632"/>
                <a:gd name="T100" fmla="*/ 346 w 421"/>
                <a:gd name="T101" fmla="*/ 85 h 632"/>
                <a:gd name="T102" fmla="*/ 371 w 421"/>
                <a:gd name="T103" fmla="*/ 52 h 632"/>
                <a:gd name="T104" fmla="*/ 382 w 421"/>
                <a:gd name="T105" fmla="*/ 38 h 632"/>
                <a:gd name="T106" fmla="*/ 395 w 421"/>
                <a:gd name="T107" fmla="*/ 24 h 632"/>
                <a:gd name="T108" fmla="*/ 408 w 421"/>
                <a:gd name="T109" fmla="*/ 11 h 632"/>
                <a:gd name="T110" fmla="*/ 421 w 421"/>
                <a:gd name="T111" fmla="*/ 0 h 632"/>
                <a:gd name="T112" fmla="*/ 421 w 421"/>
                <a:gd name="T113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1" h="632">
                  <a:moveTo>
                    <a:pt x="421" y="0"/>
                  </a:moveTo>
                  <a:lnTo>
                    <a:pt x="421" y="0"/>
                  </a:lnTo>
                  <a:lnTo>
                    <a:pt x="369" y="11"/>
                  </a:lnTo>
                  <a:lnTo>
                    <a:pt x="310" y="24"/>
                  </a:lnTo>
                  <a:lnTo>
                    <a:pt x="250" y="41"/>
                  </a:lnTo>
                  <a:lnTo>
                    <a:pt x="190" y="60"/>
                  </a:lnTo>
                  <a:lnTo>
                    <a:pt x="162" y="70"/>
                  </a:lnTo>
                  <a:lnTo>
                    <a:pt x="134" y="82"/>
                  </a:lnTo>
                  <a:lnTo>
                    <a:pt x="110" y="95"/>
                  </a:lnTo>
                  <a:lnTo>
                    <a:pt x="87" y="108"/>
                  </a:lnTo>
                  <a:lnTo>
                    <a:pt x="67" y="121"/>
                  </a:lnTo>
                  <a:lnTo>
                    <a:pt x="51" y="136"/>
                  </a:lnTo>
                  <a:lnTo>
                    <a:pt x="38" y="152"/>
                  </a:lnTo>
                  <a:lnTo>
                    <a:pt x="33" y="160"/>
                  </a:lnTo>
                  <a:lnTo>
                    <a:pt x="28" y="168"/>
                  </a:lnTo>
                  <a:lnTo>
                    <a:pt x="28" y="168"/>
                  </a:lnTo>
                  <a:lnTo>
                    <a:pt x="20" y="193"/>
                  </a:lnTo>
                  <a:lnTo>
                    <a:pt x="13" y="220"/>
                  </a:lnTo>
                  <a:lnTo>
                    <a:pt x="8" y="251"/>
                  </a:lnTo>
                  <a:lnTo>
                    <a:pt x="4" y="284"/>
                  </a:lnTo>
                  <a:lnTo>
                    <a:pt x="2" y="317"/>
                  </a:lnTo>
                  <a:lnTo>
                    <a:pt x="0" y="351"/>
                  </a:lnTo>
                  <a:lnTo>
                    <a:pt x="0" y="385"/>
                  </a:lnTo>
                  <a:lnTo>
                    <a:pt x="0" y="418"/>
                  </a:lnTo>
                  <a:lnTo>
                    <a:pt x="4" y="451"/>
                  </a:lnTo>
                  <a:lnTo>
                    <a:pt x="7" y="482"/>
                  </a:lnTo>
                  <a:lnTo>
                    <a:pt x="10" y="511"/>
                  </a:lnTo>
                  <a:lnTo>
                    <a:pt x="15" y="539"/>
                  </a:lnTo>
                  <a:lnTo>
                    <a:pt x="21" y="562"/>
                  </a:lnTo>
                  <a:lnTo>
                    <a:pt x="30" y="581"/>
                  </a:lnTo>
                  <a:lnTo>
                    <a:pt x="36" y="596"/>
                  </a:lnTo>
                  <a:lnTo>
                    <a:pt x="44" y="607"/>
                  </a:lnTo>
                  <a:lnTo>
                    <a:pt x="44" y="607"/>
                  </a:lnTo>
                  <a:lnTo>
                    <a:pt x="54" y="614"/>
                  </a:lnTo>
                  <a:lnTo>
                    <a:pt x="67" y="619"/>
                  </a:lnTo>
                  <a:lnTo>
                    <a:pt x="82" y="624"/>
                  </a:lnTo>
                  <a:lnTo>
                    <a:pt x="100" y="627"/>
                  </a:lnTo>
                  <a:lnTo>
                    <a:pt x="141" y="630"/>
                  </a:lnTo>
                  <a:lnTo>
                    <a:pt x="186" y="632"/>
                  </a:lnTo>
                  <a:lnTo>
                    <a:pt x="186" y="632"/>
                  </a:lnTo>
                  <a:lnTo>
                    <a:pt x="198" y="553"/>
                  </a:lnTo>
                  <a:lnTo>
                    <a:pt x="212" y="467"/>
                  </a:lnTo>
                  <a:lnTo>
                    <a:pt x="222" y="421"/>
                  </a:lnTo>
                  <a:lnTo>
                    <a:pt x="232" y="376"/>
                  </a:lnTo>
                  <a:lnTo>
                    <a:pt x="245" y="330"/>
                  </a:lnTo>
                  <a:lnTo>
                    <a:pt x="258" y="286"/>
                  </a:lnTo>
                  <a:lnTo>
                    <a:pt x="273" y="242"/>
                  </a:lnTo>
                  <a:lnTo>
                    <a:pt x="289" y="199"/>
                  </a:lnTo>
                  <a:lnTo>
                    <a:pt x="307" y="158"/>
                  </a:lnTo>
                  <a:lnTo>
                    <a:pt x="327" y="119"/>
                  </a:lnTo>
                  <a:lnTo>
                    <a:pt x="346" y="85"/>
                  </a:lnTo>
                  <a:lnTo>
                    <a:pt x="371" y="52"/>
                  </a:lnTo>
                  <a:lnTo>
                    <a:pt x="382" y="38"/>
                  </a:lnTo>
                  <a:lnTo>
                    <a:pt x="395" y="24"/>
                  </a:lnTo>
                  <a:lnTo>
                    <a:pt x="408" y="11"/>
                  </a:lnTo>
                  <a:lnTo>
                    <a:pt x="421" y="0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3494088" y="5227638"/>
              <a:ext cx="322263" cy="322263"/>
            </a:xfrm>
            <a:custGeom>
              <a:avLst/>
              <a:gdLst>
                <a:gd name="T0" fmla="*/ 202 w 405"/>
                <a:gd name="T1" fmla="*/ 0 h 405"/>
                <a:gd name="T2" fmla="*/ 161 w 405"/>
                <a:gd name="T3" fmla="*/ 5 h 405"/>
                <a:gd name="T4" fmla="*/ 124 w 405"/>
                <a:gd name="T5" fmla="*/ 16 h 405"/>
                <a:gd name="T6" fmla="*/ 90 w 405"/>
                <a:gd name="T7" fmla="*/ 34 h 405"/>
                <a:gd name="T8" fmla="*/ 60 w 405"/>
                <a:gd name="T9" fmla="*/ 59 h 405"/>
                <a:gd name="T10" fmla="*/ 34 w 405"/>
                <a:gd name="T11" fmla="*/ 90 h 405"/>
                <a:gd name="T12" fmla="*/ 16 w 405"/>
                <a:gd name="T13" fmla="*/ 124 h 405"/>
                <a:gd name="T14" fmla="*/ 5 w 405"/>
                <a:gd name="T15" fmla="*/ 162 h 405"/>
                <a:gd name="T16" fmla="*/ 0 w 405"/>
                <a:gd name="T17" fmla="*/ 203 h 405"/>
                <a:gd name="T18" fmla="*/ 1 w 405"/>
                <a:gd name="T19" fmla="*/ 224 h 405"/>
                <a:gd name="T20" fmla="*/ 10 w 405"/>
                <a:gd name="T21" fmla="*/ 263 h 405"/>
                <a:gd name="T22" fmla="*/ 24 w 405"/>
                <a:gd name="T23" fmla="*/ 299 h 405"/>
                <a:gd name="T24" fmla="*/ 47 w 405"/>
                <a:gd name="T25" fmla="*/ 332 h 405"/>
                <a:gd name="T26" fmla="*/ 73 w 405"/>
                <a:gd name="T27" fmla="*/ 359 h 405"/>
                <a:gd name="T28" fmla="*/ 106 w 405"/>
                <a:gd name="T29" fmla="*/ 381 h 405"/>
                <a:gd name="T30" fmla="*/ 142 w 405"/>
                <a:gd name="T31" fmla="*/ 397 h 405"/>
                <a:gd name="T32" fmla="*/ 183 w 405"/>
                <a:gd name="T33" fmla="*/ 405 h 405"/>
                <a:gd name="T34" fmla="*/ 202 w 405"/>
                <a:gd name="T35" fmla="*/ 405 h 405"/>
                <a:gd name="T36" fmla="*/ 243 w 405"/>
                <a:gd name="T37" fmla="*/ 402 h 405"/>
                <a:gd name="T38" fmla="*/ 282 w 405"/>
                <a:gd name="T39" fmla="*/ 389 h 405"/>
                <a:gd name="T40" fmla="*/ 317 w 405"/>
                <a:gd name="T41" fmla="*/ 371 h 405"/>
                <a:gd name="T42" fmla="*/ 346 w 405"/>
                <a:gd name="T43" fmla="*/ 346 h 405"/>
                <a:gd name="T44" fmla="*/ 370 w 405"/>
                <a:gd name="T45" fmla="*/ 315 h 405"/>
                <a:gd name="T46" fmla="*/ 390 w 405"/>
                <a:gd name="T47" fmla="*/ 281 h 405"/>
                <a:gd name="T48" fmla="*/ 401 w 405"/>
                <a:gd name="T49" fmla="*/ 243 h 405"/>
                <a:gd name="T50" fmla="*/ 405 w 405"/>
                <a:gd name="T51" fmla="*/ 203 h 405"/>
                <a:gd name="T52" fmla="*/ 405 w 405"/>
                <a:gd name="T53" fmla="*/ 181 h 405"/>
                <a:gd name="T54" fmla="*/ 397 w 405"/>
                <a:gd name="T55" fmla="*/ 142 h 405"/>
                <a:gd name="T56" fmla="*/ 380 w 405"/>
                <a:gd name="T57" fmla="*/ 106 h 405"/>
                <a:gd name="T58" fmla="*/ 359 w 405"/>
                <a:gd name="T59" fmla="*/ 74 h 405"/>
                <a:gd name="T60" fmla="*/ 331 w 405"/>
                <a:gd name="T61" fmla="*/ 46 h 405"/>
                <a:gd name="T62" fmla="*/ 299 w 405"/>
                <a:gd name="T63" fmla="*/ 25 h 405"/>
                <a:gd name="T64" fmla="*/ 263 w 405"/>
                <a:gd name="T65" fmla="*/ 10 h 405"/>
                <a:gd name="T66" fmla="*/ 223 w 405"/>
                <a:gd name="T67" fmla="*/ 2 h 405"/>
                <a:gd name="T68" fmla="*/ 202 w 405"/>
                <a:gd name="T69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405">
                  <a:moveTo>
                    <a:pt x="202" y="0"/>
                  </a:moveTo>
                  <a:lnTo>
                    <a:pt x="202" y="0"/>
                  </a:lnTo>
                  <a:lnTo>
                    <a:pt x="183" y="2"/>
                  </a:lnTo>
                  <a:lnTo>
                    <a:pt x="161" y="5"/>
                  </a:lnTo>
                  <a:lnTo>
                    <a:pt x="142" y="10"/>
                  </a:lnTo>
                  <a:lnTo>
                    <a:pt x="124" y="16"/>
                  </a:lnTo>
                  <a:lnTo>
                    <a:pt x="106" y="25"/>
                  </a:lnTo>
                  <a:lnTo>
                    <a:pt x="90" y="34"/>
                  </a:lnTo>
                  <a:lnTo>
                    <a:pt x="73" y="46"/>
                  </a:lnTo>
                  <a:lnTo>
                    <a:pt x="60" y="59"/>
                  </a:lnTo>
                  <a:lnTo>
                    <a:pt x="47" y="74"/>
                  </a:lnTo>
                  <a:lnTo>
                    <a:pt x="34" y="90"/>
                  </a:lnTo>
                  <a:lnTo>
                    <a:pt x="24" y="106"/>
                  </a:lnTo>
                  <a:lnTo>
                    <a:pt x="16" y="124"/>
                  </a:lnTo>
                  <a:lnTo>
                    <a:pt x="10" y="142"/>
                  </a:lnTo>
                  <a:lnTo>
                    <a:pt x="5" y="162"/>
                  </a:lnTo>
                  <a:lnTo>
                    <a:pt x="1" y="181"/>
                  </a:lnTo>
                  <a:lnTo>
                    <a:pt x="0" y="203"/>
                  </a:lnTo>
                  <a:lnTo>
                    <a:pt x="0" y="203"/>
                  </a:lnTo>
                  <a:lnTo>
                    <a:pt x="1" y="224"/>
                  </a:lnTo>
                  <a:lnTo>
                    <a:pt x="5" y="243"/>
                  </a:lnTo>
                  <a:lnTo>
                    <a:pt x="10" y="263"/>
                  </a:lnTo>
                  <a:lnTo>
                    <a:pt x="16" y="281"/>
                  </a:lnTo>
                  <a:lnTo>
                    <a:pt x="24" y="299"/>
                  </a:lnTo>
                  <a:lnTo>
                    <a:pt x="34" y="315"/>
                  </a:lnTo>
                  <a:lnTo>
                    <a:pt x="47" y="332"/>
                  </a:lnTo>
                  <a:lnTo>
                    <a:pt x="60" y="346"/>
                  </a:lnTo>
                  <a:lnTo>
                    <a:pt x="73" y="359"/>
                  </a:lnTo>
                  <a:lnTo>
                    <a:pt x="90" y="371"/>
                  </a:lnTo>
                  <a:lnTo>
                    <a:pt x="106" y="381"/>
                  </a:lnTo>
                  <a:lnTo>
                    <a:pt x="124" y="389"/>
                  </a:lnTo>
                  <a:lnTo>
                    <a:pt x="142" y="397"/>
                  </a:lnTo>
                  <a:lnTo>
                    <a:pt x="161" y="402"/>
                  </a:lnTo>
                  <a:lnTo>
                    <a:pt x="183" y="405"/>
                  </a:lnTo>
                  <a:lnTo>
                    <a:pt x="202" y="405"/>
                  </a:lnTo>
                  <a:lnTo>
                    <a:pt x="202" y="405"/>
                  </a:lnTo>
                  <a:lnTo>
                    <a:pt x="223" y="405"/>
                  </a:lnTo>
                  <a:lnTo>
                    <a:pt x="243" y="402"/>
                  </a:lnTo>
                  <a:lnTo>
                    <a:pt x="263" y="397"/>
                  </a:lnTo>
                  <a:lnTo>
                    <a:pt x="282" y="389"/>
                  </a:lnTo>
                  <a:lnTo>
                    <a:pt x="299" y="381"/>
                  </a:lnTo>
                  <a:lnTo>
                    <a:pt x="317" y="371"/>
                  </a:lnTo>
                  <a:lnTo>
                    <a:pt x="331" y="359"/>
                  </a:lnTo>
                  <a:lnTo>
                    <a:pt x="346" y="346"/>
                  </a:lnTo>
                  <a:lnTo>
                    <a:pt x="359" y="332"/>
                  </a:lnTo>
                  <a:lnTo>
                    <a:pt x="370" y="315"/>
                  </a:lnTo>
                  <a:lnTo>
                    <a:pt x="380" y="299"/>
                  </a:lnTo>
                  <a:lnTo>
                    <a:pt x="390" y="281"/>
                  </a:lnTo>
                  <a:lnTo>
                    <a:pt x="397" y="263"/>
                  </a:lnTo>
                  <a:lnTo>
                    <a:pt x="401" y="243"/>
                  </a:lnTo>
                  <a:lnTo>
                    <a:pt x="405" y="224"/>
                  </a:lnTo>
                  <a:lnTo>
                    <a:pt x="405" y="203"/>
                  </a:lnTo>
                  <a:lnTo>
                    <a:pt x="405" y="203"/>
                  </a:lnTo>
                  <a:lnTo>
                    <a:pt x="405" y="181"/>
                  </a:lnTo>
                  <a:lnTo>
                    <a:pt x="401" y="162"/>
                  </a:lnTo>
                  <a:lnTo>
                    <a:pt x="397" y="142"/>
                  </a:lnTo>
                  <a:lnTo>
                    <a:pt x="390" y="124"/>
                  </a:lnTo>
                  <a:lnTo>
                    <a:pt x="380" y="106"/>
                  </a:lnTo>
                  <a:lnTo>
                    <a:pt x="370" y="90"/>
                  </a:lnTo>
                  <a:lnTo>
                    <a:pt x="359" y="74"/>
                  </a:lnTo>
                  <a:lnTo>
                    <a:pt x="346" y="59"/>
                  </a:lnTo>
                  <a:lnTo>
                    <a:pt x="331" y="46"/>
                  </a:lnTo>
                  <a:lnTo>
                    <a:pt x="317" y="34"/>
                  </a:lnTo>
                  <a:lnTo>
                    <a:pt x="299" y="25"/>
                  </a:lnTo>
                  <a:lnTo>
                    <a:pt x="282" y="16"/>
                  </a:lnTo>
                  <a:lnTo>
                    <a:pt x="263" y="10"/>
                  </a:lnTo>
                  <a:lnTo>
                    <a:pt x="243" y="5"/>
                  </a:lnTo>
                  <a:lnTo>
                    <a:pt x="223" y="2"/>
                  </a:lnTo>
                  <a:lnTo>
                    <a:pt x="202" y="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3289300" y="5572125"/>
              <a:ext cx="469900" cy="1082675"/>
            </a:xfrm>
            <a:custGeom>
              <a:avLst/>
              <a:gdLst>
                <a:gd name="T0" fmla="*/ 436 w 593"/>
                <a:gd name="T1" fmla="*/ 965 h 1364"/>
                <a:gd name="T2" fmla="*/ 430 w 593"/>
                <a:gd name="T3" fmla="*/ 869 h 1364"/>
                <a:gd name="T4" fmla="*/ 542 w 593"/>
                <a:gd name="T5" fmla="*/ 862 h 1364"/>
                <a:gd name="T6" fmla="*/ 585 w 593"/>
                <a:gd name="T7" fmla="*/ 849 h 1364"/>
                <a:gd name="T8" fmla="*/ 588 w 593"/>
                <a:gd name="T9" fmla="*/ 844 h 1364"/>
                <a:gd name="T10" fmla="*/ 593 w 593"/>
                <a:gd name="T11" fmla="*/ 668 h 1364"/>
                <a:gd name="T12" fmla="*/ 557 w 593"/>
                <a:gd name="T13" fmla="*/ 657 h 1364"/>
                <a:gd name="T14" fmla="*/ 483 w 593"/>
                <a:gd name="T15" fmla="*/ 619 h 1364"/>
                <a:gd name="T16" fmla="*/ 418 w 593"/>
                <a:gd name="T17" fmla="*/ 570 h 1364"/>
                <a:gd name="T18" fmla="*/ 386 w 593"/>
                <a:gd name="T19" fmla="*/ 536 h 1364"/>
                <a:gd name="T20" fmla="*/ 345 w 593"/>
                <a:gd name="T21" fmla="*/ 482 h 1364"/>
                <a:gd name="T22" fmla="*/ 312 w 593"/>
                <a:gd name="T23" fmla="*/ 422 h 1364"/>
                <a:gd name="T24" fmla="*/ 291 w 593"/>
                <a:gd name="T25" fmla="*/ 364 h 1364"/>
                <a:gd name="T26" fmla="*/ 266 w 593"/>
                <a:gd name="T27" fmla="*/ 267 h 1364"/>
                <a:gd name="T28" fmla="*/ 260 w 593"/>
                <a:gd name="T29" fmla="*/ 172 h 1364"/>
                <a:gd name="T30" fmla="*/ 260 w 593"/>
                <a:gd name="T31" fmla="*/ 160 h 1364"/>
                <a:gd name="T32" fmla="*/ 276 w 593"/>
                <a:gd name="T33" fmla="*/ 111 h 1364"/>
                <a:gd name="T34" fmla="*/ 314 w 593"/>
                <a:gd name="T35" fmla="*/ 82 h 1364"/>
                <a:gd name="T36" fmla="*/ 348 w 593"/>
                <a:gd name="T37" fmla="*/ 76 h 1364"/>
                <a:gd name="T38" fmla="*/ 369 w 593"/>
                <a:gd name="T39" fmla="*/ 77 h 1364"/>
                <a:gd name="T40" fmla="*/ 413 w 593"/>
                <a:gd name="T41" fmla="*/ 103 h 1364"/>
                <a:gd name="T42" fmla="*/ 431 w 593"/>
                <a:gd name="T43" fmla="*/ 134 h 1364"/>
                <a:gd name="T44" fmla="*/ 436 w 593"/>
                <a:gd name="T45" fmla="*/ 172 h 1364"/>
                <a:gd name="T46" fmla="*/ 439 w 593"/>
                <a:gd name="T47" fmla="*/ 209 h 1364"/>
                <a:gd name="T48" fmla="*/ 451 w 593"/>
                <a:gd name="T49" fmla="*/ 281 h 1364"/>
                <a:gd name="T50" fmla="*/ 477 w 593"/>
                <a:gd name="T51" fmla="*/ 353 h 1364"/>
                <a:gd name="T52" fmla="*/ 513 w 593"/>
                <a:gd name="T53" fmla="*/ 412 h 1364"/>
                <a:gd name="T54" fmla="*/ 541 w 593"/>
                <a:gd name="T55" fmla="*/ 441 h 1364"/>
                <a:gd name="T56" fmla="*/ 583 w 593"/>
                <a:gd name="T57" fmla="*/ 472 h 1364"/>
                <a:gd name="T58" fmla="*/ 573 w 593"/>
                <a:gd name="T59" fmla="*/ 384 h 1364"/>
                <a:gd name="T60" fmla="*/ 550 w 593"/>
                <a:gd name="T61" fmla="*/ 257 h 1364"/>
                <a:gd name="T62" fmla="*/ 515 w 593"/>
                <a:gd name="T63" fmla="*/ 147 h 1364"/>
                <a:gd name="T64" fmla="*/ 466 w 593"/>
                <a:gd name="T65" fmla="*/ 61 h 1364"/>
                <a:gd name="T66" fmla="*/ 435 w 593"/>
                <a:gd name="T67" fmla="*/ 31 h 1364"/>
                <a:gd name="T68" fmla="*/ 400 w 593"/>
                <a:gd name="T69" fmla="*/ 10 h 1364"/>
                <a:gd name="T70" fmla="*/ 361 w 593"/>
                <a:gd name="T71" fmla="*/ 0 h 1364"/>
                <a:gd name="T72" fmla="*/ 325 w 593"/>
                <a:gd name="T73" fmla="*/ 2 h 1364"/>
                <a:gd name="T74" fmla="*/ 265 w 593"/>
                <a:gd name="T75" fmla="*/ 23 h 1364"/>
                <a:gd name="T76" fmla="*/ 211 w 593"/>
                <a:gd name="T77" fmla="*/ 69 h 1364"/>
                <a:gd name="T78" fmla="*/ 164 w 593"/>
                <a:gd name="T79" fmla="*/ 133 h 1364"/>
                <a:gd name="T80" fmla="*/ 124 w 593"/>
                <a:gd name="T81" fmla="*/ 211 h 1364"/>
                <a:gd name="T82" fmla="*/ 72 w 593"/>
                <a:gd name="T83" fmla="*/ 366 h 1364"/>
                <a:gd name="T84" fmla="*/ 28 w 593"/>
                <a:gd name="T85" fmla="*/ 565 h 1364"/>
                <a:gd name="T86" fmla="*/ 5 w 593"/>
                <a:gd name="T87" fmla="*/ 753 h 1364"/>
                <a:gd name="T88" fmla="*/ 2 w 593"/>
                <a:gd name="T89" fmla="*/ 810 h 1364"/>
                <a:gd name="T90" fmla="*/ 21 w 593"/>
                <a:gd name="T91" fmla="*/ 823 h 1364"/>
                <a:gd name="T92" fmla="*/ 118 w 593"/>
                <a:gd name="T93" fmla="*/ 846 h 1364"/>
                <a:gd name="T94" fmla="*/ 260 w 593"/>
                <a:gd name="T95" fmla="*/ 861 h 1364"/>
                <a:gd name="T96" fmla="*/ 268 w 593"/>
                <a:gd name="T97" fmla="*/ 928 h 1364"/>
                <a:gd name="T98" fmla="*/ 270 w 593"/>
                <a:gd name="T99" fmla="*/ 1000 h 1364"/>
                <a:gd name="T100" fmla="*/ 261 w 593"/>
                <a:gd name="T101" fmla="*/ 1122 h 1364"/>
                <a:gd name="T102" fmla="*/ 244 w 593"/>
                <a:gd name="T103" fmla="*/ 1223 h 1364"/>
                <a:gd name="T104" fmla="*/ 234 w 593"/>
                <a:gd name="T105" fmla="*/ 1276 h 1364"/>
                <a:gd name="T106" fmla="*/ 244 w 593"/>
                <a:gd name="T107" fmla="*/ 1321 h 1364"/>
                <a:gd name="T108" fmla="*/ 279 w 593"/>
                <a:gd name="T109" fmla="*/ 1354 h 1364"/>
                <a:gd name="T110" fmla="*/ 306 w 593"/>
                <a:gd name="T111" fmla="*/ 1362 h 1364"/>
                <a:gd name="T112" fmla="*/ 330 w 593"/>
                <a:gd name="T113" fmla="*/ 1362 h 1364"/>
                <a:gd name="T114" fmla="*/ 368 w 593"/>
                <a:gd name="T115" fmla="*/ 1346 h 1364"/>
                <a:gd name="T116" fmla="*/ 392 w 593"/>
                <a:gd name="T117" fmla="*/ 1315 h 1364"/>
                <a:gd name="T118" fmla="*/ 407 w 593"/>
                <a:gd name="T119" fmla="*/ 1261 h 1364"/>
                <a:gd name="T120" fmla="*/ 428 w 593"/>
                <a:gd name="T121" fmla="*/ 1143 h 1364"/>
                <a:gd name="T122" fmla="*/ 436 w 593"/>
                <a:gd name="T123" fmla="*/ 1034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3" h="1364">
                  <a:moveTo>
                    <a:pt x="438" y="1000"/>
                  </a:moveTo>
                  <a:lnTo>
                    <a:pt x="438" y="1000"/>
                  </a:lnTo>
                  <a:lnTo>
                    <a:pt x="436" y="965"/>
                  </a:lnTo>
                  <a:lnTo>
                    <a:pt x="435" y="931"/>
                  </a:lnTo>
                  <a:lnTo>
                    <a:pt x="430" y="869"/>
                  </a:lnTo>
                  <a:lnTo>
                    <a:pt x="430" y="869"/>
                  </a:lnTo>
                  <a:lnTo>
                    <a:pt x="492" y="867"/>
                  </a:lnTo>
                  <a:lnTo>
                    <a:pt x="518" y="866"/>
                  </a:lnTo>
                  <a:lnTo>
                    <a:pt x="542" y="862"/>
                  </a:lnTo>
                  <a:lnTo>
                    <a:pt x="560" y="859"/>
                  </a:lnTo>
                  <a:lnTo>
                    <a:pt x="575" y="856"/>
                  </a:lnTo>
                  <a:lnTo>
                    <a:pt x="585" y="849"/>
                  </a:lnTo>
                  <a:lnTo>
                    <a:pt x="586" y="848"/>
                  </a:lnTo>
                  <a:lnTo>
                    <a:pt x="588" y="844"/>
                  </a:lnTo>
                  <a:lnTo>
                    <a:pt x="588" y="844"/>
                  </a:lnTo>
                  <a:lnTo>
                    <a:pt x="591" y="761"/>
                  </a:lnTo>
                  <a:lnTo>
                    <a:pt x="593" y="668"/>
                  </a:lnTo>
                  <a:lnTo>
                    <a:pt x="593" y="668"/>
                  </a:lnTo>
                  <a:lnTo>
                    <a:pt x="583" y="667"/>
                  </a:lnTo>
                  <a:lnTo>
                    <a:pt x="583" y="667"/>
                  </a:lnTo>
                  <a:lnTo>
                    <a:pt x="557" y="657"/>
                  </a:lnTo>
                  <a:lnTo>
                    <a:pt x="531" y="645"/>
                  </a:lnTo>
                  <a:lnTo>
                    <a:pt x="506" y="634"/>
                  </a:lnTo>
                  <a:lnTo>
                    <a:pt x="483" y="619"/>
                  </a:lnTo>
                  <a:lnTo>
                    <a:pt x="461" y="604"/>
                  </a:lnTo>
                  <a:lnTo>
                    <a:pt x="439" y="588"/>
                  </a:lnTo>
                  <a:lnTo>
                    <a:pt x="418" y="570"/>
                  </a:lnTo>
                  <a:lnTo>
                    <a:pt x="400" y="552"/>
                  </a:lnTo>
                  <a:lnTo>
                    <a:pt x="400" y="552"/>
                  </a:lnTo>
                  <a:lnTo>
                    <a:pt x="386" y="536"/>
                  </a:lnTo>
                  <a:lnTo>
                    <a:pt x="371" y="518"/>
                  </a:lnTo>
                  <a:lnTo>
                    <a:pt x="358" y="500"/>
                  </a:lnTo>
                  <a:lnTo>
                    <a:pt x="345" y="482"/>
                  </a:lnTo>
                  <a:lnTo>
                    <a:pt x="333" y="462"/>
                  </a:lnTo>
                  <a:lnTo>
                    <a:pt x="322" y="441"/>
                  </a:lnTo>
                  <a:lnTo>
                    <a:pt x="312" y="422"/>
                  </a:lnTo>
                  <a:lnTo>
                    <a:pt x="302" y="399"/>
                  </a:lnTo>
                  <a:lnTo>
                    <a:pt x="302" y="399"/>
                  </a:lnTo>
                  <a:lnTo>
                    <a:pt x="291" y="364"/>
                  </a:lnTo>
                  <a:lnTo>
                    <a:pt x="279" y="330"/>
                  </a:lnTo>
                  <a:lnTo>
                    <a:pt x="273" y="298"/>
                  </a:lnTo>
                  <a:lnTo>
                    <a:pt x="266" y="267"/>
                  </a:lnTo>
                  <a:lnTo>
                    <a:pt x="263" y="239"/>
                  </a:lnTo>
                  <a:lnTo>
                    <a:pt x="261" y="213"/>
                  </a:lnTo>
                  <a:lnTo>
                    <a:pt x="260" y="172"/>
                  </a:lnTo>
                  <a:lnTo>
                    <a:pt x="260" y="172"/>
                  </a:lnTo>
                  <a:lnTo>
                    <a:pt x="260" y="160"/>
                  </a:lnTo>
                  <a:lnTo>
                    <a:pt x="260" y="160"/>
                  </a:lnTo>
                  <a:lnTo>
                    <a:pt x="261" y="142"/>
                  </a:lnTo>
                  <a:lnTo>
                    <a:pt x="268" y="126"/>
                  </a:lnTo>
                  <a:lnTo>
                    <a:pt x="276" y="111"/>
                  </a:lnTo>
                  <a:lnTo>
                    <a:pt x="286" y="100"/>
                  </a:lnTo>
                  <a:lnTo>
                    <a:pt x="299" y="89"/>
                  </a:lnTo>
                  <a:lnTo>
                    <a:pt x="314" y="82"/>
                  </a:lnTo>
                  <a:lnTo>
                    <a:pt x="330" y="77"/>
                  </a:lnTo>
                  <a:lnTo>
                    <a:pt x="348" y="76"/>
                  </a:lnTo>
                  <a:lnTo>
                    <a:pt x="348" y="76"/>
                  </a:lnTo>
                  <a:lnTo>
                    <a:pt x="353" y="76"/>
                  </a:lnTo>
                  <a:lnTo>
                    <a:pt x="353" y="76"/>
                  </a:lnTo>
                  <a:lnTo>
                    <a:pt x="369" y="77"/>
                  </a:lnTo>
                  <a:lnTo>
                    <a:pt x="386" y="84"/>
                  </a:lnTo>
                  <a:lnTo>
                    <a:pt x="400" y="92"/>
                  </a:lnTo>
                  <a:lnTo>
                    <a:pt x="413" y="103"/>
                  </a:lnTo>
                  <a:lnTo>
                    <a:pt x="413" y="103"/>
                  </a:lnTo>
                  <a:lnTo>
                    <a:pt x="425" y="118"/>
                  </a:lnTo>
                  <a:lnTo>
                    <a:pt x="431" y="134"/>
                  </a:lnTo>
                  <a:lnTo>
                    <a:pt x="436" y="151"/>
                  </a:lnTo>
                  <a:lnTo>
                    <a:pt x="436" y="169"/>
                  </a:lnTo>
                  <a:lnTo>
                    <a:pt x="436" y="172"/>
                  </a:lnTo>
                  <a:lnTo>
                    <a:pt x="436" y="172"/>
                  </a:lnTo>
                  <a:lnTo>
                    <a:pt x="436" y="185"/>
                  </a:lnTo>
                  <a:lnTo>
                    <a:pt x="439" y="209"/>
                  </a:lnTo>
                  <a:lnTo>
                    <a:pt x="443" y="244"/>
                  </a:lnTo>
                  <a:lnTo>
                    <a:pt x="451" y="281"/>
                  </a:lnTo>
                  <a:lnTo>
                    <a:pt x="451" y="281"/>
                  </a:lnTo>
                  <a:lnTo>
                    <a:pt x="461" y="316"/>
                  </a:lnTo>
                  <a:lnTo>
                    <a:pt x="469" y="335"/>
                  </a:lnTo>
                  <a:lnTo>
                    <a:pt x="477" y="353"/>
                  </a:lnTo>
                  <a:lnTo>
                    <a:pt x="487" y="373"/>
                  </a:lnTo>
                  <a:lnTo>
                    <a:pt x="498" y="392"/>
                  </a:lnTo>
                  <a:lnTo>
                    <a:pt x="513" y="412"/>
                  </a:lnTo>
                  <a:lnTo>
                    <a:pt x="528" y="430"/>
                  </a:lnTo>
                  <a:lnTo>
                    <a:pt x="528" y="430"/>
                  </a:lnTo>
                  <a:lnTo>
                    <a:pt x="541" y="441"/>
                  </a:lnTo>
                  <a:lnTo>
                    <a:pt x="554" y="453"/>
                  </a:lnTo>
                  <a:lnTo>
                    <a:pt x="568" y="464"/>
                  </a:lnTo>
                  <a:lnTo>
                    <a:pt x="583" y="472"/>
                  </a:lnTo>
                  <a:lnTo>
                    <a:pt x="583" y="472"/>
                  </a:lnTo>
                  <a:lnTo>
                    <a:pt x="580" y="428"/>
                  </a:lnTo>
                  <a:lnTo>
                    <a:pt x="573" y="384"/>
                  </a:lnTo>
                  <a:lnTo>
                    <a:pt x="567" y="340"/>
                  </a:lnTo>
                  <a:lnTo>
                    <a:pt x="559" y="298"/>
                  </a:lnTo>
                  <a:lnTo>
                    <a:pt x="550" y="257"/>
                  </a:lnTo>
                  <a:lnTo>
                    <a:pt x="541" y="218"/>
                  </a:lnTo>
                  <a:lnTo>
                    <a:pt x="528" y="182"/>
                  </a:lnTo>
                  <a:lnTo>
                    <a:pt x="515" y="147"/>
                  </a:lnTo>
                  <a:lnTo>
                    <a:pt x="500" y="115"/>
                  </a:lnTo>
                  <a:lnTo>
                    <a:pt x="483" y="87"/>
                  </a:lnTo>
                  <a:lnTo>
                    <a:pt x="466" y="61"/>
                  </a:lnTo>
                  <a:lnTo>
                    <a:pt x="456" y="51"/>
                  </a:lnTo>
                  <a:lnTo>
                    <a:pt x="446" y="40"/>
                  </a:lnTo>
                  <a:lnTo>
                    <a:pt x="435" y="31"/>
                  </a:lnTo>
                  <a:lnTo>
                    <a:pt x="423" y="23"/>
                  </a:lnTo>
                  <a:lnTo>
                    <a:pt x="412" y="17"/>
                  </a:lnTo>
                  <a:lnTo>
                    <a:pt x="400" y="10"/>
                  </a:lnTo>
                  <a:lnTo>
                    <a:pt x="387" y="5"/>
                  </a:lnTo>
                  <a:lnTo>
                    <a:pt x="374" y="2"/>
                  </a:lnTo>
                  <a:lnTo>
                    <a:pt x="361" y="0"/>
                  </a:lnTo>
                  <a:lnTo>
                    <a:pt x="346" y="0"/>
                  </a:lnTo>
                  <a:lnTo>
                    <a:pt x="346" y="0"/>
                  </a:lnTo>
                  <a:lnTo>
                    <a:pt x="325" y="2"/>
                  </a:lnTo>
                  <a:lnTo>
                    <a:pt x="304" y="5"/>
                  </a:lnTo>
                  <a:lnTo>
                    <a:pt x="283" y="13"/>
                  </a:lnTo>
                  <a:lnTo>
                    <a:pt x="265" y="23"/>
                  </a:lnTo>
                  <a:lnTo>
                    <a:pt x="245" y="36"/>
                  </a:lnTo>
                  <a:lnTo>
                    <a:pt x="227" y="51"/>
                  </a:lnTo>
                  <a:lnTo>
                    <a:pt x="211" y="69"/>
                  </a:lnTo>
                  <a:lnTo>
                    <a:pt x="195" y="89"/>
                  </a:lnTo>
                  <a:lnTo>
                    <a:pt x="178" y="110"/>
                  </a:lnTo>
                  <a:lnTo>
                    <a:pt x="164" y="133"/>
                  </a:lnTo>
                  <a:lnTo>
                    <a:pt x="150" y="157"/>
                  </a:lnTo>
                  <a:lnTo>
                    <a:pt x="137" y="183"/>
                  </a:lnTo>
                  <a:lnTo>
                    <a:pt x="124" y="211"/>
                  </a:lnTo>
                  <a:lnTo>
                    <a:pt x="113" y="240"/>
                  </a:lnTo>
                  <a:lnTo>
                    <a:pt x="90" y="301"/>
                  </a:lnTo>
                  <a:lnTo>
                    <a:pt x="72" y="366"/>
                  </a:lnTo>
                  <a:lnTo>
                    <a:pt x="54" y="431"/>
                  </a:lnTo>
                  <a:lnTo>
                    <a:pt x="41" y="500"/>
                  </a:lnTo>
                  <a:lnTo>
                    <a:pt x="28" y="565"/>
                  </a:lnTo>
                  <a:lnTo>
                    <a:pt x="18" y="631"/>
                  </a:lnTo>
                  <a:lnTo>
                    <a:pt x="10" y="694"/>
                  </a:lnTo>
                  <a:lnTo>
                    <a:pt x="5" y="753"/>
                  </a:lnTo>
                  <a:lnTo>
                    <a:pt x="0" y="807"/>
                  </a:lnTo>
                  <a:lnTo>
                    <a:pt x="0" y="807"/>
                  </a:lnTo>
                  <a:lnTo>
                    <a:pt x="2" y="810"/>
                  </a:lnTo>
                  <a:lnTo>
                    <a:pt x="5" y="815"/>
                  </a:lnTo>
                  <a:lnTo>
                    <a:pt x="12" y="820"/>
                  </a:lnTo>
                  <a:lnTo>
                    <a:pt x="21" y="823"/>
                  </a:lnTo>
                  <a:lnTo>
                    <a:pt x="46" y="831"/>
                  </a:lnTo>
                  <a:lnTo>
                    <a:pt x="79" y="840"/>
                  </a:lnTo>
                  <a:lnTo>
                    <a:pt x="118" y="846"/>
                  </a:lnTo>
                  <a:lnTo>
                    <a:pt x="162" y="851"/>
                  </a:lnTo>
                  <a:lnTo>
                    <a:pt x="209" y="858"/>
                  </a:lnTo>
                  <a:lnTo>
                    <a:pt x="260" y="861"/>
                  </a:lnTo>
                  <a:lnTo>
                    <a:pt x="260" y="861"/>
                  </a:lnTo>
                  <a:lnTo>
                    <a:pt x="265" y="893"/>
                  </a:lnTo>
                  <a:lnTo>
                    <a:pt x="268" y="928"/>
                  </a:lnTo>
                  <a:lnTo>
                    <a:pt x="270" y="962"/>
                  </a:lnTo>
                  <a:lnTo>
                    <a:pt x="270" y="1000"/>
                  </a:lnTo>
                  <a:lnTo>
                    <a:pt x="270" y="1000"/>
                  </a:lnTo>
                  <a:lnTo>
                    <a:pt x="268" y="1060"/>
                  </a:lnTo>
                  <a:lnTo>
                    <a:pt x="266" y="1091"/>
                  </a:lnTo>
                  <a:lnTo>
                    <a:pt x="261" y="1122"/>
                  </a:lnTo>
                  <a:lnTo>
                    <a:pt x="258" y="1155"/>
                  </a:lnTo>
                  <a:lnTo>
                    <a:pt x="252" y="1189"/>
                  </a:lnTo>
                  <a:lnTo>
                    <a:pt x="244" y="1223"/>
                  </a:lnTo>
                  <a:lnTo>
                    <a:pt x="235" y="1258"/>
                  </a:lnTo>
                  <a:lnTo>
                    <a:pt x="235" y="1258"/>
                  </a:lnTo>
                  <a:lnTo>
                    <a:pt x="234" y="1276"/>
                  </a:lnTo>
                  <a:lnTo>
                    <a:pt x="234" y="1292"/>
                  </a:lnTo>
                  <a:lnTo>
                    <a:pt x="237" y="1307"/>
                  </a:lnTo>
                  <a:lnTo>
                    <a:pt x="244" y="1321"/>
                  </a:lnTo>
                  <a:lnTo>
                    <a:pt x="253" y="1334"/>
                  </a:lnTo>
                  <a:lnTo>
                    <a:pt x="265" y="1346"/>
                  </a:lnTo>
                  <a:lnTo>
                    <a:pt x="279" y="1354"/>
                  </a:lnTo>
                  <a:lnTo>
                    <a:pt x="296" y="1360"/>
                  </a:lnTo>
                  <a:lnTo>
                    <a:pt x="296" y="1360"/>
                  </a:lnTo>
                  <a:lnTo>
                    <a:pt x="306" y="1362"/>
                  </a:lnTo>
                  <a:lnTo>
                    <a:pt x="317" y="1364"/>
                  </a:lnTo>
                  <a:lnTo>
                    <a:pt x="317" y="1364"/>
                  </a:lnTo>
                  <a:lnTo>
                    <a:pt x="330" y="1362"/>
                  </a:lnTo>
                  <a:lnTo>
                    <a:pt x="343" y="1359"/>
                  </a:lnTo>
                  <a:lnTo>
                    <a:pt x="356" y="1354"/>
                  </a:lnTo>
                  <a:lnTo>
                    <a:pt x="368" y="1346"/>
                  </a:lnTo>
                  <a:lnTo>
                    <a:pt x="377" y="1338"/>
                  </a:lnTo>
                  <a:lnTo>
                    <a:pt x="386" y="1326"/>
                  </a:lnTo>
                  <a:lnTo>
                    <a:pt x="392" y="1315"/>
                  </a:lnTo>
                  <a:lnTo>
                    <a:pt x="397" y="1302"/>
                  </a:lnTo>
                  <a:lnTo>
                    <a:pt x="397" y="1302"/>
                  </a:lnTo>
                  <a:lnTo>
                    <a:pt x="407" y="1261"/>
                  </a:lnTo>
                  <a:lnTo>
                    <a:pt x="415" y="1220"/>
                  </a:lnTo>
                  <a:lnTo>
                    <a:pt x="423" y="1181"/>
                  </a:lnTo>
                  <a:lnTo>
                    <a:pt x="428" y="1143"/>
                  </a:lnTo>
                  <a:lnTo>
                    <a:pt x="433" y="1106"/>
                  </a:lnTo>
                  <a:lnTo>
                    <a:pt x="435" y="1070"/>
                  </a:lnTo>
                  <a:lnTo>
                    <a:pt x="436" y="1034"/>
                  </a:lnTo>
                  <a:lnTo>
                    <a:pt x="438" y="1000"/>
                  </a:lnTo>
                  <a:lnTo>
                    <a:pt x="438" y="100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3509963" y="5648325"/>
              <a:ext cx="315913" cy="438150"/>
            </a:xfrm>
            <a:custGeom>
              <a:avLst/>
              <a:gdLst>
                <a:gd name="T0" fmla="*/ 234 w 399"/>
                <a:gd name="T1" fmla="*/ 348 h 554"/>
                <a:gd name="T2" fmla="*/ 204 w 399"/>
                <a:gd name="T3" fmla="*/ 312 h 554"/>
                <a:gd name="T4" fmla="*/ 182 w 399"/>
                <a:gd name="T5" fmla="*/ 273 h 554"/>
                <a:gd name="T6" fmla="*/ 164 w 399"/>
                <a:gd name="T7" fmla="*/ 232 h 554"/>
                <a:gd name="T8" fmla="*/ 152 w 399"/>
                <a:gd name="T9" fmla="*/ 191 h 554"/>
                <a:gd name="T10" fmla="*/ 144 w 399"/>
                <a:gd name="T11" fmla="*/ 154 h 554"/>
                <a:gd name="T12" fmla="*/ 138 w 399"/>
                <a:gd name="T13" fmla="*/ 95 h 554"/>
                <a:gd name="T14" fmla="*/ 138 w 399"/>
                <a:gd name="T15" fmla="*/ 77 h 554"/>
                <a:gd name="T16" fmla="*/ 138 w 399"/>
                <a:gd name="T17" fmla="*/ 72 h 554"/>
                <a:gd name="T18" fmla="*/ 138 w 399"/>
                <a:gd name="T19" fmla="*/ 72 h 554"/>
                <a:gd name="T20" fmla="*/ 136 w 399"/>
                <a:gd name="T21" fmla="*/ 59 h 554"/>
                <a:gd name="T22" fmla="*/ 128 w 399"/>
                <a:gd name="T23" fmla="*/ 33 h 554"/>
                <a:gd name="T24" fmla="*/ 110 w 399"/>
                <a:gd name="T25" fmla="*/ 15 h 554"/>
                <a:gd name="T26" fmla="*/ 85 w 399"/>
                <a:gd name="T27" fmla="*/ 3 h 554"/>
                <a:gd name="T28" fmla="*/ 72 w 399"/>
                <a:gd name="T29" fmla="*/ 0 h 554"/>
                <a:gd name="T30" fmla="*/ 46 w 399"/>
                <a:gd name="T31" fmla="*/ 5 h 554"/>
                <a:gd name="T32" fmla="*/ 23 w 399"/>
                <a:gd name="T33" fmla="*/ 18 h 554"/>
                <a:gd name="T34" fmla="*/ 7 w 399"/>
                <a:gd name="T35" fmla="*/ 39 h 554"/>
                <a:gd name="T36" fmla="*/ 0 w 399"/>
                <a:gd name="T37" fmla="*/ 65 h 554"/>
                <a:gd name="T38" fmla="*/ 0 w 399"/>
                <a:gd name="T39" fmla="*/ 65 h 554"/>
                <a:gd name="T40" fmla="*/ 0 w 399"/>
                <a:gd name="T41" fmla="*/ 77 h 554"/>
                <a:gd name="T42" fmla="*/ 4 w 399"/>
                <a:gd name="T43" fmla="*/ 134 h 554"/>
                <a:gd name="T44" fmla="*/ 12 w 399"/>
                <a:gd name="T45" fmla="*/ 193 h 554"/>
                <a:gd name="T46" fmla="*/ 30 w 399"/>
                <a:gd name="T47" fmla="*/ 260 h 554"/>
                <a:gd name="T48" fmla="*/ 43 w 399"/>
                <a:gd name="T49" fmla="*/ 296 h 554"/>
                <a:gd name="T50" fmla="*/ 69 w 399"/>
                <a:gd name="T51" fmla="*/ 353 h 554"/>
                <a:gd name="T52" fmla="*/ 92 w 399"/>
                <a:gd name="T53" fmla="*/ 389 h 554"/>
                <a:gd name="T54" fmla="*/ 120 w 399"/>
                <a:gd name="T55" fmla="*/ 425 h 554"/>
                <a:gd name="T56" fmla="*/ 136 w 399"/>
                <a:gd name="T57" fmla="*/ 443 h 554"/>
                <a:gd name="T58" fmla="*/ 172 w 399"/>
                <a:gd name="T59" fmla="*/ 475 h 554"/>
                <a:gd name="T60" fmla="*/ 213 w 399"/>
                <a:gd name="T61" fmla="*/ 505 h 554"/>
                <a:gd name="T62" fmla="*/ 258 w 399"/>
                <a:gd name="T63" fmla="*/ 531 h 554"/>
                <a:gd name="T64" fmla="*/ 311 w 399"/>
                <a:gd name="T65" fmla="*/ 550 h 554"/>
                <a:gd name="T66" fmla="*/ 322 w 399"/>
                <a:gd name="T67" fmla="*/ 554 h 554"/>
                <a:gd name="T68" fmla="*/ 332 w 399"/>
                <a:gd name="T69" fmla="*/ 554 h 554"/>
                <a:gd name="T70" fmla="*/ 353 w 399"/>
                <a:gd name="T71" fmla="*/ 550 h 554"/>
                <a:gd name="T72" fmla="*/ 371 w 399"/>
                <a:gd name="T73" fmla="*/ 542 h 554"/>
                <a:gd name="T74" fmla="*/ 386 w 399"/>
                <a:gd name="T75" fmla="*/ 526 h 554"/>
                <a:gd name="T76" fmla="*/ 397 w 399"/>
                <a:gd name="T77" fmla="*/ 508 h 554"/>
                <a:gd name="T78" fmla="*/ 399 w 399"/>
                <a:gd name="T79" fmla="*/ 493 h 554"/>
                <a:gd name="T80" fmla="*/ 397 w 399"/>
                <a:gd name="T81" fmla="*/ 467 h 554"/>
                <a:gd name="T82" fmla="*/ 386 w 399"/>
                <a:gd name="T83" fmla="*/ 444 h 554"/>
                <a:gd name="T84" fmla="*/ 364 w 399"/>
                <a:gd name="T85" fmla="*/ 428 h 554"/>
                <a:gd name="T86" fmla="*/ 353 w 399"/>
                <a:gd name="T87" fmla="*/ 421 h 554"/>
                <a:gd name="T88" fmla="*/ 316 w 399"/>
                <a:gd name="T89" fmla="*/ 407 h 554"/>
                <a:gd name="T90" fmla="*/ 284 w 399"/>
                <a:gd name="T91" fmla="*/ 390 h 554"/>
                <a:gd name="T92" fmla="*/ 257 w 399"/>
                <a:gd name="T93" fmla="*/ 371 h 554"/>
                <a:gd name="T94" fmla="*/ 234 w 399"/>
                <a:gd name="T95" fmla="*/ 348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9" h="554">
                  <a:moveTo>
                    <a:pt x="234" y="348"/>
                  </a:moveTo>
                  <a:lnTo>
                    <a:pt x="234" y="348"/>
                  </a:lnTo>
                  <a:lnTo>
                    <a:pt x="219" y="332"/>
                  </a:lnTo>
                  <a:lnTo>
                    <a:pt x="204" y="312"/>
                  </a:lnTo>
                  <a:lnTo>
                    <a:pt x="191" y="292"/>
                  </a:lnTo>
                  <a:lnTo>
                    <a:pt x="182" y="273"/>
                  </a:lnTo>
                  <a:lnTo>
                    <a:pt x="172" y="253"/>
                  </a:lnTo>
                  <a:lnTo>
                    <a:pt x="164" y="232"/>
                  </a:lnTo>
                  <a:lnTo>
                    <a:pt x="157" y="212"/>
                  </a:lnTo>
                  <a:lnTo>
                    <a:pt x="152" y="191"/>
                  </a:lnTo>
                  <a:lnTo>
                    <a:pt x="152" y="191"/>
                  </a:lnTo>
                  <a:lnTo>
                    <a:pt x="144" y="154"/>
                  </a:lnTo>
                  <a:lnTo>
                    <a:pt x="139" y="121"/>
                  </a:lnTo>
                  <a:lnTo>
                    <a:pt x="138" y="95"/>
                  </a:lnTo>
                  <a:lnTo>
                    <a:pt x="138" y="77"/>
                  </a:lnTo>
                  <a:lnTo>
                    <a:pt x="138" y="77"/>
                  </a:lnTo>
                  <a:lnTo>
                    <a:pt x="138" y="72"/>
                  </a:lnTo>
                  <a:lnTo>
                    <a:pt x="138" y="72"/>
                  </a:lnTo>
                  <a:lnTo>
                    <a:pt x="138" y="72"/>
                  </a:lnTo>
                  <a:lnTo>
                    <a:pt x="138" y="72"/>
                  </a:lnTo>
                  <a:lnTo>
                    <a:pt x="138" y="72"/>
                  </a:lnTo>
                  <a:lnTo>
                    <a:pt x="136" y="59"/>
                  </a:lnTo>
                  <a:lnTo>
                    <a:pt x="133" y="46"/>
                  </a:lnTo>
                  <a:lnTo>
                    <a:pt x="128" y="33"/>
                  </a:lnTo>
                  <a:lnTo>
                    <a:pt x="120" y="23"/>
                  </a:lnTo>
                  <a:lnTo>
                    <a:pt x="110" y="15"/>
                  </a:lnTo>
                  <a:lnTo>
                    <a:pt x="98" y="7"/>
                  </a:lnTo>
                  <a:lnTo>
                    <a:pt x="85" y="3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59" y="2"/>
                  </a:lnTo>
                  <a:lnTo>
                    <a:pt x="46" y="5"/>
                  </a:lnTo>
                  <a:lnTo>
                    <a:pt x="33" y="10"/>
                  </a:lnTo>
                  <a:lnTo>
                    <a:pt x="23" y="18"/>
                  </a:lnTo>
                  <a:lnTo>
                    <a:pt x="15" y="28"/>
                  </a:lnTo>
                  <a:lnTo>
                    <a:pt x="7" y="39"/>
                  </a:lnTo>
                  <a:lnTo>
                    <a:pt x="4" y="52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2" y="111"/>
                  </a:lnTo>
                  <a:lnTo>
                    <a:pt x="4" y="134"/>
                  </a:lnTo>
                  <a:lnTo>
                    <a:pt x="7" y="162"/>
                  </a:lnTo>
                  <a:lnTo>
                    <a:pt x="12" y="193"/>
                  </a:lnTo>
                  <a:lnTo>
                    <a:pt x="20" y="225"/>
                  </a:lnTo>
                  <a:lnTo>
                    <a:pt x="30" y="260"/>
                  </a:lnTo>
                  <a:lnTo>
                    <a:pt x="43" y="296"/>
                  </a:lnTo>
                  <a:lnTo>
                    <a:pt x="43" y="296"/>
                  </a:lnTo>
                  <a:lnTo>
                    <a:pt x="59" y="333"/>
                  </a:lnTo>
                  <a:lnTo>
                    <a:pt x="69" y="353"/>
                  </a:lnTo>
                  <a:lnTo>
                    <a:pt x="80" y="371"/>
                  </a:lnTo>
                  <a:lnTo>
                    <a:pt x="92" y="389"/>
                  </a:lnTo>
                  <a:lnTo>
                    <a:pt x="105" y="407"/>
                  </a:lnTo>
                  <a:lnTo>
                    <a:pt x="120" y="425"/>
                  </a:lnTo>
                  <a:lnTo>
                    <a:pt x="136" y="443"/>
                  </a:lnTo>
                  <a:lnTo>
                    <a:pt x="136" y="443"/>
                  </a:lnTo>
                  <a:lnTo>
                    <a:pt x="152" y="459"/>
                  </a:lnTo>
                  <a:lnTo>
                    <a:pt x="172" y="475"/>
                  </a:lnTo>
                  <a:lnTo>
                    <a:pt x="191" y="490"/>
                  </a:lnTo>
                  <a:lnTo>
                    <a:pt x="213" y="505"/>
                  </a:lnTo>
                  <a:lnTo>
                    <a:pt x="236" y="518"/>
                  </a:lnTo>
                  <a:lnTo>
                    <a:pt x="258" y="531"/>
                  </a:lnTo>
                  <a:lnTo>
                    <a:pt x="284" y="542"/>
                  </a:lnTo>
                  <a:lnTo>
                    <a:pt x="311" y="550"/>
                  </a:lnTo>
                  <a:lnTo>
                    <a:pt x="311" y="550"/>
                  </a:lnTo>
                  <a:lnTo>
                    <a:pt x="322" y="554"/>
                  </a:lnTo>
                  <a:lnTo>
                    <a:pt x="332" y="554"/>
                  </a:lnTo>
                  <a:lnTo>
                    <a:pt x="332" y="554"/>
                  </a:lnTo>
                  <a:lnTo>
                    <a:pt x="342" y="554"/>
                  </a:lnTo>
                  <a:lnTo>
                    <a:pt x="353" y="550"/>
                  </a:lnTo>
                  <a:lnTo>
                    <a:pt x="363" y="547"/>
                  </a:lnTo>
                  <a:lnTo>
                    <a:pt x="371" y="542"/>
                  </a:lnTo>
                  <a:lnTo>
                    <a:pt x="379" y="534"/>
                  </a:lnTo>
                  <a:lnTo>
                    <a:pt x="386" y="526"/>
                  </a:lnTo>
                  <a:lnTo>
                    <a:pt x="392" y="518"/>
                  </a:lnTo>
                  <a:lnTo>
                    <a:pt x="397" y="508"/>
                  </a:lnTo>
                  <a:lnTo>
                    <a:pt x="397" y="508"/>
                  </a:lnTo>
                  <a:lnTo>
                    <a:pt x="399" y="493"/>
                  </a:lnTo>
                  <a:lnTo>
                    <a:pt x="399" y="480"/>
                  </a:lnTo>
                  <a:lnTo>
                    <a:pt x="397" y="467"/>
                  </a:lnTo>
                  <a:lnTo>
                    <a:pt x="392" y="456"/>
                  </a:lnTo>
                  <a:lnTo>
                    <a:pt x="386" y="444"/>
                  </a:lnTo>
                  <a:lnTo>
                    <a:pt x="376" y="434"/>
                  </a:lnTo>
                  <a:lnTo>
                    <a:pt x="364" y="428"/>
                  </a:lnTo>
                  <a:lnTo>
                    <a:pt x="353" y="421"/>
                  </a:lnTo>
                  <a:lnTo>
                    <a:pt x="353" y="421"/>
                  </a:lnTo>
                  <a:lnTo>
                    <a:pt x="333" y="415"/>
                  </a:lnTo>
                  <a:lnTo>
                    <a:pt x="316" y="407"/>
                  </a:lnTo>
                  <a:lnTo>
                    <a:pt x="299" y="398"/>
                  </a:lnTo>
                  <a:lnTo>
                    <a:pt x="284" y="390"/>
                  </a:lnTo>
                  <a:lnTo>
                    <a:pt x="271" y="381"/>
                  </a:lnTo>
                  <a:lnTo>
                    <a:pt x="257" y="371"/>
                  </a:lnTo>
                  <a:lnTo>
                    <a:pt x="234" y="348"/>
                  </a:lnTo>
                  <a:lnTo>
                    <a:pt x="234" y="348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7056438" y="5588000"/>
              <a:ext cx="334963" cy="501650"/>
            </a:xfrm>
            <a:custGeom>
              <a:avLst/>
              <a:gdLst>
                <a:gd name="T0" fmla="*/ 421 w 421"/>
                <a:gd name="T1" fmla="*/ 0 h 632"/>
                <a:gd name="T2" fmla="*/ 421 w 421"/>
                <a:gd name="T3" fmla="*/ 0 h 632"/>
                <a:gd name="T4" fmla="*/ 369 w 421"/>
                <a:gd name="T5" fmla="*/ 11 h 632"/>
                <a:gd name="T6" fmla="*/ 310 w 421"/>
                <a:gd name="T7" fmla="*/ 24 h 632"/>
                <a:gd name="T8" fmla="*/ 249 w 421"/>
                <a:gd name="T9" fmla="*/ 41 h 632"/>
                <a:gd name="T10" fmla="*/ 189 w 421"/>
                <a:gd name="T11" fmla="*/ 60 h 632"/>
                <a:gd name="T12" fmla="*/ 161 w 421"/>
                <a:gd name="T13" fmla="*/ 70 h 632"/>
                <a:gd name="T14" fmla="*/ 133 w 421"/>
                <a:gd name="T15" fmla="*/ 82 h 632"/>
                <a:gd name="T16" fmla="*/ 109 w 421"/>
                <a:gd name="T17" fmla="*/ 95 h 632"/>
                <a:gd name="T18" fmla="*/ 86 w 421"/>
                <a:gd name="T19" fmla="*/ 108 h 632"/>
                <a:gd name="T20" fmla="*/ 67 w 421"/>
                <a:gd name="T21" fmla="*/ 121 h 632"/>
                <a:gd name="T22" fmla="*/ 50 w 421"/>
                <a:gd name="T23" fmla="*/ 136 h 632"/>
                <a:gd name="T24" fmla="*/ 37 w 421"/>
                <a:gd name="T25" fmla="*/ 152 h 632"/>
                <a:gd name="T26" fmla="*/ 32 w 421"/>
                <a:gd name="T27" fmla="*/ 160 h 632"/>
                <a:gd name="T28" fmla="*/ 29 w 421"/>
                <a:gd name="T29" fmla="*/ 168 h 632"/>
                <a:gd name="T30" fmla="*/ 29 w 421"/>
                <a:gd name="T31" fmla="*/ 168 h 632"/>
                <a:gd name="T32" fmla="*/ 19 w 421"/>
                <a:gd name="T33" fmla="*/ 193 h 632"/>
                <a:gd name="T34" fmla="*/ 13 w 421"/>
                <a:gd name="T35" fmla="*/ 220 h 632"/>
                <a:gd name="T36" fmla="*/ 8 w 421"/>
                <a:gd name="T37" fmla="*/ 251 h 632"/>
                <a:gd name="T38" fmla="*/ 3 w 421"/>
                <a:gd name="T39" fmla="*/ 284 h 632"/>
                <a:gd name="T40" fmla="*/ 1 w 421"/>
                <a:gd name="T41" fmla="*/ 317 h 632"/>
                <a:gd name="T42" fmla="*/ 0 w 421"/>
                <a:gd name="T43" fmla="*/ 351 h 632"/>
                <a:gd name="T44" fmla="*/ 0 w 421"/>
                <a:gd name="T45" fmla="*/ 385 h 632"/>
                <a:gd name="T46" fmla="*/ 0 w 421"/>
                <a:gd name="T47" fmla="*/ 418 h 632"/>
                <a:gd name="T48" fmla="*/ 3 w 421"/>
                <a:gd name="T49" fmla="*/ 451 h 632"/>
                <a:gd name="T50" fmla="*/ 6 w 421"/>
                <a:gd name="T51" fmla="*/ 482 h 632"/>
                <a:gd name="T52" fmla="*/ 9 w 421"/>
                <a:gd name="T53" fmla="*/ 511 h 632"/>
                <a:gd name="T54" fmla="*/ 16 w 421"/>
                <a:gd name="T55" fmla="*/ 539 h 632"/>
                <a:gd name="T56" fmla="*/ 21 w 421"/>
                <a:gd name="T57" fmla="*/ 562 h 632"/>
                <a:gd name="T58" fmla="*/ 29 w 421"/>
                <a:gd name="T59" fmla="*/ 581 h 632"/>
                <a:gd name="T60" fmla="*/ 36 w 421"/>
                <a:gd name="T61" fmla="*/ 596 h 632"/>
                <a:gd name="T62" fmla="*/ 45 w 421"/>
                <a:gd name="T63" fmla="*/ 607 h 632"/>
                <a:gd name="T64" fmla="*/ 45 w 421"/>
                <a:gd name="T65" fmla="*/ 607 h 632"/>
                <a:gd name="T66" fmla="*/ 53 w 421"/>
                <a:gd name="T67" fmla="*/ 614 h 632"/>
                <a:gd name="T68" fmla="*/ 67 w 421"/>
                <a:gd name="T69" fmla="*/ 619 h 632"/>
                <a:gd name="T70" fmla="*/ 83 w 421"/>
                <a:gd name="T71" fmla="*/ 624 h 632"/>
                <a:gd name="T72" fmla="*/ 99 w 421"/>
                <a:gd name="T73" fmla="*/ 627 h 632"/>
                <a:gd name="T74" fmla="*/ 140 w 421"/>
                <a:gd name="T75" fmla="*/ 630 h 632"/>
                <a:gd name="T76" fmla="*/ 186 w 421"/>
                <a:gd name="T77" fmla="*/ 632 h 632"/>
                <a:gd name="T78" fmla="*/ 186 w 421"/>
                <a:gd name="T79" fmla="*/ 632 h 632"/>
                <a:gd name="T80" fmla="*/ 197 w 421"/>
                <a:gd name="T81" fmla="*/ 553 h 632"/>
                <a:gd name="T82" fmla="*/ 212 w 421"/>
                <a:gd name="T83" fmla="*/ 467 h 632"/>
                <a:gd name="T84" fmla="*/ 222 w 421"/>
                <a:gd name="T85" fmla="*/ 421 h 632"/>
                <a:gd name="T86" fmla="*/ 231 w 421"/>
                <a:gd name="T87" fmla="*/ 376 h 632"/>
                <a:gd name="T88" fmla="*/ 244 w 421"/>
                <a:gd name="T89" fmla="*/ 330 h 632"/>
                <a:gd name="T90" fmla="*/ 258 w 421"/>
                <a:gd name="T91" fmla="*/ 286 h 632"/>
                <a:gd name="T92" fmla="*/ 272 w 421"/>
                <a:gd name="T93" fmla="*/ 242 h 632"/>
                <a:gd name="T94" fmla="*/ 289 w 421"/>
                <a:gd name="T95" fmla="*/ 199 h 632"/>
                <a:gd name="T96" fmla="*/ 307 w 421"/>
                <a:gd name="T97" fmla="*/ 158 h 632"/>
                <a:gd name="T98" fmla="*/ 326 w 421"/>
                <a:gd name="T99" fmla="*/ 119 h 632"/>
                <a:gd name="T100" fmla="*/ 347 w 421"/>
                <a:gd name="T101" fmla="*/ 85 h 632"/>
                <a:gd name="T102" fmla="*/ 370 w 421"/>
                <a:gd name="T103" fmla="*/ 52 h 632"/>
                <a:gd name="T104" fmla="*/ 382 w 421"/>
                <a:gd name="T105" fmla="*/ 38 h 632"/>
                <a:gd name="T106" fmla="*/ 395 w 421"/>
                <a:gd name="T107" fmla="*/ 24 h 632"/>
                <a:gd name="T108" fmla="*/ 408 w 421"/>
                <a:gd name="T109" fmla="*/ 11 h 632"/>
                <a:gd name="T110" fmla="*/ 421 w 421"/>
                <a:gd name="T111" fmla="*/ 0 h 632"/>
                <a:gd name="T112" fmla="*/ 421 w 421"/>
                <a:gd name="T113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1" h="632">
                  <a:moveTo>
                    <a:pt x="421" y="0"/>
                  </a:moveTo>
                  <a:lnTo>
                    <a:pt x="421" y="0"/>
                  </a:lnTo>
                  <a:lnTo>
                    <a:pt x="369" y="11"/>
                  </a:lnTo>
                  <a:lnTo>
                    <a:pt x="310" y="24"/>
                  </a:lnTo>
                  <a:lnTo>
                    <a:pt x="249" y="41"/>
                  </a:lnTo>
                  <a:lnTo>
                    <a:pt x="189" y="60"/>
                  </a:lnTo>
                  <a:lnTo>
                    <a:pt x="161" y="70"/>
                  </a:lnTo>
                  <a:lnTo>
                    <a:pt x="133" y="82"/>
                  </a:lnTo>
                  <a:lnTo>
                    <a:pt x="109" y="95"/>
                  </a:lnTo>
                  <a:lnTo>
                    <a:pt x="86" y="108"/>
                  </a:lnTo>
                  <a:lnTo>
                    <a:pt x="67" y="121"/>
                  </a:lnTo>
                  <a:lnTo>
                    <a:pt x="50" y="136"/>
                  </a:lnTo>
                  <a:lnTo>
                    <a:pt x="37" y="152"/>
                  </a:lnTo>
                  <a:lnTo>
                    <a:pt x="32" y="160"/>
                  </a:lnTo>
                  <a:lnTo>
                    <a:pt x="29" y="168"/>
                  </a:lnTo>
                  <a:lnTo>
                    <a:pt x="29" y="168"/>
                  </a:lnTo>
                  <a:lnTo>
                    <a:pt x="19" y="193"/>
                  </a:lnTo>
                  <a:lnTo>
                    <a:pt x="13" y="220"/>
                  </a:lnTo>
                  <a:lnTo>
                    <a:pt x="8" y="251"/>
                  </a:lnTo>
                  <a:lnTo>
                    <a:pt x="3" y="284"/>
                  </a:lnTo>
                  <a:lnTo>
                    <a:pt x="1" y="317"/>
                  </a:lnTo>
                  <a:lnTo>
                    <a:pt x="0" y="351"/>
                  </a:lnTo>
                  <a:lnTo>
                    <a:pt x="0" y="385"/>
                  </a:lnTo>
                  <a:lnTo>
                    <a:pt x="0" y="418"/>
                  </a:lnTo>
                  <a:lnTo>
                    <a:pt x="3" y="451"/>
                  </a:lnTo>
                  <a:lnTo>
                    <a:pt x="6" y="482"/>
                  </a:lnTo>
                  <a:lnTo>
                    <a:pt x="9" y="511"/>
                  </a:lnTo>
                  <a:lnTo>
                    <a:pt x="16" y="539"/>
                  </a:lnTo>
                  <a:lnTo>
                    <a:pt x="21" y="562"/>
                  </a:lnTo>
                  <a:lnTo>
                    <a:pt x="29" y="581"/>
                  </a:lnTo>
                  <a:lnTo>
                    <a:pt x="36" y="596"/>
                  </a:lnTo>
                  <a:lnTo>
                    <a:pt x="45" y="607"/>
                  </a:lnTo>
                  <a:lnTo>
                    <a:pt x="45" y="607"/>
                  </a:lnTo>
                  <a:lnTo>
                    <a:pt x="53" y="614"/>
                  </a:lnTo>
                  <a:lnTo>
                    <a:pt x="67" y="619"/>
                  </a:lnTo>
                  <a:lnTo>
                    <a:pt x="83" y="624"/>
                  </a:lnTo>
                  <a:lnTo>
                    <a:pt x="99" y="627"/>
                  </a:lnTo>
                  <a:lnTo>
                    <a:pt x="140" y="630"/>
                  </a:lnTo>
                  <a:lnTo>
                    <a:pt x="186" y="632"/>
                  </a:lnTo>
                  <a:lnTo>
                    <a:pt x="186" y="632"/>
                  </a:lnTo>
                  <a:lnTo>
                    <a:pt x="197" y="553"/>
                  </a:lnTo>
                  <a:lnTo>
                    <a:pt x="212" y="467"/>
                  </a:lnTo>
                  <a:lnTo>
                    <a:pt x="222" y="421"/>
                  </a:lnTo>
                  <a:lnTo>
                    <a:pt x="231" y="376"/>
                  </a:lnTo>
                  <a:lnTo>
                    <a:pt x="244" y="330"/>
                  </a:lnTo>
                  <a:lnTo>
                    <a:pt x="258" y="286"/>
                  </a:lnTo>
                  <a:lnTo>
                    <a:pt x="272" y="242"/>
                  </a:lnTo>
                  <a:lnTo>
                    <a:pt x="289" y="199"/>
                  </a:lnTo>
                  <a:lnTo>
                    <a:pt x="307" y="158"/>
                  </a:lnTo>
                  <a:lnTo>
                    <a:pt x="326" y="119"/>
                  </a:lnTo>
                  <a:lnTo>
                    <a:pt x="347" y="85"/>
                  </a:lnTo>
                  <a:lnTo>
                    <a:pt x="370" y="52"/>
                  </a:lnTo>
                  <a:lnTo>
                    <a:pt x="382" y="38"/>
                  </a:lnTo>
                  <a:lnTo>
                    <a:pt x="395" y="24"/>
                  </a:lnTo>
                  <a:lnTo>
                    <a:pt x="408" y="11"/>
                  </a:lnTo>
                  <a:lnTo>
                    <a:pt x="421" y="0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7415213" y="5227638"/>
              <a:ext cx="320675" cy="322263"/>
            </a:xfrm>
            <a:custGeom>
              <a:avLst/>
              <a:gdLst>
                <a:gd name="T0" fmla="*/ 405 w 405"/>
                <a:gd name="T1" fmla="*/ 203 h 405"/>
                <a:gd name="T2" fmla="*/ 402 w 405"/>
                <a:gd name="T3" fmla="*/ 162 h 405"/>
                <a:gd name="T4" fmla="*/ 390 w 405"/>
                <a:gd name="T5" fmla="*/ 124 h 405"/>
                <a:gd name="T6" fmla="*/ 371 w 405"/>
                <a:gd name="T7" fmla="*/ 90 h 405"/>
                <a:gd name="T8" fmla="*/ 346 w 405"/>
                <a:gd name="T9" fmla="*/ 59 h 405"/>
                <a:gd name="T10" fmla="*/ 317 w 405"/>
                <a:gd name="T11" fmla="*/ 34 h 405"/>
                <a:gd name="T12" fmla="*/ 283 w 405"/>
                <a:gd name="T13" fmla="*/ 16 h 405"/>
                <a:gd name="T14" fmla="*/ 243 w 405"/>
                <a:gd name="T15" fmla="*/ 5 h 405"/>
                <a:gd name="T16" fmla="*/ 203 w 405"/>
                <a:gd name="T17" fmla="*/ 0 h 405"/>
                <a:gd name="T18" fmla="*/ 183 w 405"/>
                <a:gd name="T19" fmla="*/ 2 h 405"/>
                <a:gd name="T20" fmla="*/ 144 w 405"/>
                <a:gd name="T21" fmla="*/ 10 h 405"/>
                <a:gd name="T22" fmla="*/ 106 w 405"/>
                <a:gd name="T23" fmla="*/ 25 h 405"/>
                <a:gd name="T24" fmla="*/ 75 w 405"/>
                <a:gd name="T25" fmla="*/ 46 h 405"/>
                <a:gd name="T26" fmla="*/ 48 w 405"/>
                <a:gd name="T27" fmla="*/ 74 h 405"/>
                <a:gd name="T28" fmla="*/ 25 w 405"/>
                <a:gd name="T29" fmla="*/ 106 h 405"/>
                <a:gd name="T30" fmla="*/ 10 w 405"/>
                <a:gd name="T31" fmla="*/ 142 h 405"/>
                <a:gd name="T32" fmla="*/ 2 w 405"/>
                <a:gd name="T33" fmla="*/ 181 h 405"/>
                <a:gd name="T34" fmla="*/ 0 w 405"/>
                <a:gd name="T35" fmla="*/ 203 h 405"/>
                <a:gd name="T36" fmla="*/ 5 w 405"/>
                <a:gd name="T37" fmla="*/ 243 h 405"/>
                <a:gd name="T38" fmla="*/ 16 w 405"/>
                <a:gd name="T39" fmla="*/ 281 h 405"/>
                <a:gd name="T40" fmla="*/ 36 w 405"/>
                <a:gd name="T41" fmla="*/ 315 h 405"/>
                <a:gd name="T42" fmla="*/ 61 w 405"/>
                <a:gd name="T43" fmla="*/ 346 h 405"/>
                <a:gd name="T44" fmla="*/ 90 w 405"/>
                <a:gd name="T45" fmla="*/ 371 h 405"/>
                <a:gd name="T46" fmla="*/ 124 w 405"/>
                <a:gd name="T47" fmla="*/ 389 h 405"/>
                <a:gd name="T48" fmla="*/ 162 w 405"/>
                <a:gd name="T49" fmla="*/ 402 h 405"/>
                <a:gd name="T50" fmla="*/ 203 w 405"/>
                <a:gd name="T51" fmla="*/ 405 h 405"/>
                <a:gd name="T52" fmla="*/ 224 w 405"/>
                <a:gd name="T53" fmla="*/ 405 h 405"/>
                <a:gd name="T54" fmla="*/ 263 w 405"/>
                <a:gd name="T55" fmla="*/ 397 h 405"/>
                <a:gd name="T56" fmla="*/ 301 w 405"/>
                <a:gd name="T57" fmla="*/ 381 h 405"/>
                <a:gd name="T58" fmla="*/ 332 w 405"/>
                <a:gd name="T59" fmla="*/ 359 h 405"/>
                <a:gd name="T60" fmla="*/ 359 w 405"/>
                <a:gd name="T61" fmla="*/ 332 h 405"/>
                <a:gd name="T62" fmla="*/ 381 w 405"/>
                <a:gd name="T63" fmla="*/ 299 h 405"/>
                <a:gd name="T64" fmla="*/ 397 w 405"/>
                <a:gd name="T65" fmla="*/ 263 h 405"/>
                <a:gd name="T66" fmla="*/ 405 w 405"/>
                <a:gd name="T67" fmla="*/ 224 h 405"/>
                <a:gd name="T68" fmla="*/ 405 w 405"/>
                <a:gd name="T69" fmla="*/ 20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405">
                  <a:moveTo>
                    <a:pt x="405" y="203"/>
                  </a:moveTo>
                  <a:lnTo>
                    <a:pt x="405" y="203"/>
                  </a:lnTo>
                  <a:lnTo>
                    <a:pt x="405" y="181"/>
                  </a:lnTo>
                  <a:lnTo>
                    <a:pt x="402" y="162"/>
                  </a:lnTo>
                  <a:lnTo>
                    <a:pt x="397" y="142"/>
                  </a:lnTo>
                  <a:lnTo>
                    <a:pt x="390" y="124"/>
                  </a:lnTo>
                  <a:lnTo>
                    <a:pt x="381" y="106"/>
                  </a:lnTo>
                  <a:lnTo>
                    <a:pt x="371" y="90"/>
                  </a:lnTo>
                  <a:lnTo>
                    <a:pt x="359" y="74"/>
                  </a:lnTo>
                  <a:lnTo>
                    <a:pt x="346" y="59"/>
                  </a:lnTo>
                  <a:lnTo>
                    <a:pt x="332" y="46"/>
                  </a:lnTo>
                  <a:lnTo>
                    <a:pt x="317" y="34"/>
                  </a:lnTo>
                  <a:lnTo>
                    <a:pt x="301" y="25"/>
                  </a:lnTo>
                  <a:lnTo>
                    <a:pt x="283" y="16"/>
                  </a:lnTo>
                  <a:lnTo>
                    <a:pt x="263" y="10"/>
                  </a:lnTo>
                  <a:lnTo>
                    <a:pt x="243" y="5"/>
                  </a:lnTo>
                  <a:lnTo>
                    <a:pt x="224" y="2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83" y="2"/>
                  </a:lnTo>
                  <a:lnTo>
                    <a:pt x="162" y="5"/>
                  </a:lnTo>
                  <a:lnTo>
                    <a:pt x="144" y="10"/>
                  </a:lnTo>
                  <a:lnTo>
                    <a:pt x="124" y="16"/>
                  </a:lnTo>
                  <a:lnTo>
                    <a:pt x="106" y="25"/>
                  </a:lnTo>
                  <a:lnTo>
                    <a:pt x="90" y="34"/>
                  </a:lnTo>
                  <a:lnTo>
                    <a:pt x="75" y="46"/>
                  </a:lnTo>
                  <a:lnTo>
                    <a:pt x="61" y="59"/>
                  </a:lnTo>
                  <a:lnTo>
                    <a:pt x="48" y="74"/>
                  </a:lnTo>
                  <a:lnTo>
                    <a:pt x="36" y="90"/>
                  </a:lnTo>
                  <a:lnTo>
                    <a:pt x="25" y="106"/>
                  </a:lnTo>
                  <a:lnTo>
                    <a:pt x="16" y="124"/>
                  </a:lnTo>
                  <a:lnTo>
                    <a:pt x="10" y="142"/>
                  </a:lnTo>
                  <a:lnTo>
                    <a:pt x="5" y="162"/>
                  </a:lnTo>
                  <a:lnTo>
                    <a:pt x="2" y="181"/>
                  </a:lnTo>
                  <a:lnTo>
                    <a:pt x="0" y="203"/>
                  </a:lnTo>
                  <a:lnTo>
                    <a:pt x="0" y="203"/>
                  </a:lnTo>
                  <a:lnTo>
                    <a:pt x="2" y="224"/>
                  </a:lnTo>
                  <a:lnTo>
                    <a:pt x="5" y="243"/>
                  </a:lnTo>
                  <a:lnTo>
                    <a:pt x="10" y="263"/>
                  </a:lnTo>
                  <a:lnTo>
                    <a:pt x="16" y="281"/>
                  </a:lnTo>
                  <a:lnTo>
                    <a:pt x="25" y="299"/>
                  </a:lnTo>
                  <a:lnTo>
                    <a:pt x="36" y="315"/>
                  </a:lnTo>
                  <a:lnTo>
                    <a:pt x="48" y="332"/>
                  </a:lnTo>
                  <a:lnTo>
                    <a:pt x="61" y="346"/>
                  </a:lnTo>
                  <a:lnTo>
                    <a:pt x="75" y="359"/>
                  </a:lnTo>
                  <a:lnTo>
                    <a:pt x="90" y="371"/>
                  </a:lnTo>
                  <a:lnTo>
                    <a:pt x="106" y="381"/>
                  </a:lnTo>
                  <a:lnTo>
                    <a:pt x="124" y="389"/>
                  </a:lnTo>
                  <a:lnTo>
                    <a:pt x="144" y="397"/>
                  </a:lnTo>
                  <a:lnTo>
                    <a:pt x="162" y="402"/>
                  </a:lnTo>
                  <a:lnTo>
                    <a:pt x="183" y="405"/>
                  </a:lnTo>
                  <a:lnTo>
                    <a:pt x="203" y="405"/>
                  </a:lnTo>
                  <a:lnTo>
                    <a:pt x="203" y="405"/>
                  </a:lnTo>
                  <a:lnTo>
                    <a:pt x="224" y="405"/>
                  </a:lnTo>
                  <a:lnTo>
                    <a:pt x="243" y="402"/>
                  </a:lnTo>
                  <a:lnTo>
                    <a:pt x="263" y="397"/>
                  </a:lnTo>
                  <a:lnTo>
                    <a:pt x="283" y="389"/>
                  </a:lnTo>
                  <a:lnTo>
                    <a:pt x="301" y="381"/>
                  </a:lnTo>
                  <a:lnTo>
                    <a:pt x="317" y="371"/>
                  </a:lnTo>
                  <a:lnTo>
                    <a:pt x="332" y="359"/>
                  </a:lnTo>
                  <a:lnTo>
                    <a:pt x="346" y="346"/>
                  </a:lnTo>
                  <a:lnTo>
                    <a:pt x="359" y="332"/>
                  </a:lnTo>
                  <a:lnTo>
                    <a:pt x="371" y="315"/>
                  </a:lnTo>
                  <a:lnTo>
                    <a:pt x="381" y="299"/>
                  </a:lnTo>
                  <a:lnTo>
                    <a:pt x="390" y="281"/>
                  </a:lnTo>
                  <a:lnTo>
                    <a:pt x="397" y="263"/>
                  </a:lnTo>
                  <a:lnTo>
                    <a:pt x="402" y="243"/>
                  </a:lnTo>
                  <a:lnTo>
                    <a:pt x="405" y="224"/>
                  </a:lnTo>
                  <a:lnTo>
                    <a:pt x="405" y="203"/>
                  </a:lnTo>
                  <a:lnTo>
                    <a:pt x="405" y="203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7208838" y="5572125"/>
              <a:ext cx="469900" cy="1082675"/>
            </a:xfrm>
            <a:custGeom>
              <a:avLst/>
              <a:gdLst>
                <a:gd name="T0" fmla="*/ 435 w 592"/>
                <a:gd name="T1" fmla="*/ 965 h 1364"/>
                <a:gd name="T2" fmla="*/ 429 w 592"/>
                <a:gd name="T3" fmla="*/ 869 h 1364"/>
                <a:gd name="T4" fmla="*/ 542 w 592"/>
                <a:gd name="T5" fmla="*/ 862 h 1364"/>
                <a:gd name="T6" fmla="*/ 584 w 592"/>
                <a:gd name="T7" fmla="*/ 849 h 1364"/>
                <a:gd name="T8" fmla="*/ 587 w 592"/>
                <a:gd name="T9" fmla="*/ 844 h 1364"/>
                <a:gd name="T10" fmla="*/ 592 w 592"/>
                <a:gd name="T11" fmla="*/ 668 h 1364"/>
                <a:gd name="T12" fmla="*/ 556 w 592"/>
                <a:gd name="T13" fmla="*/ 657 h 1364"/>
                <a:gd name="T14" fmla="*/ 483 w 592"/>
                <a:gd name="T15" fmla="*/ 619 h 1364"/>
                <a:gd name="T16" fmla="*/ 419 w 592"/>
                <a:gd name="T17" fmla="*/ 570 h 1364"/>
                <a:gd name="T18" fmla="*/ 385 w 592"/>
                <a:gd name="T19" fmla="*/ 536 h 1364"/>
                <a:gd name="T20" fmla="*/ 344 w 592"/>
                <a:gd name="T21" fmla="*/ 482 h 1364"/>
                <a:gd name="T22" fmla="*/ 311 w 592"/>
                <a:gd name="T23" fmla="*/ 422 h 1364"/>
                <a:gd name="T24" fmla="*/ 290 w 592"/>
                <a:gd name="T25" fmla="*/ 364 h 1364"/>
                <a:gd name="T26" fmla="*/ 266 w 592"/>
                <a:gd name="T27" fmla="*/ 267 h 1364"/>
                <a:gd name="T28" fmla="*/ 259 w 592"/>
                <a:gd name="T29" fmla="*/ 172 h 1364"/>
                <a:gd name="T30" fmla="*/ 259 w 592"/>
                <a:gd name="T31" fmla="*/ 159 h 1364"/>
                <a:gd name="T32" fmla="*/ 275 w 592"/>
                <a:gd name="T33" fmla="*/ 111 h 1364"/>
                <a:gd name="T34" fmla="*/ 315 w 592"/>
                <a:gd name="T35" fmla="*/ 82 h 1364"/>
                <a:gd name="T36" fmla="*/ 347 w 592"/>
                <a:gd name="T37" fmla="*/ 76 h 1364"/>
                <a:gd name="T38" fmla="*/ 370 w 592"/>
                <a:gd name="T39" fmla="*/ 77 h 1364"/>
                <a:gd name="T40" fmla="*/ 413 w 592"/>
                <a:gd name="T41" fmla="*/ 105 h 1364"/>
                <a:gd name="T42" fmla="*/ 435 w 592"/>
                <a:gd name="T43" fmla="*/ 151 h 1364"/>
                <a:gd name="T44" fmla="*/ 435 w 592"/>
                <a:gd name="T45" fmla="*/ 172 h 1364"/>
                <a:gd name="T46" fmla="*/ 439 w 592"/>
                <a:gd name="T47" fmla="*/ 209 h 1364"/>
                <a:gd name="T48" fmla="*/ 450 w 592"/>
                <a:gd name="T49" fmla="*/ 281 h 1364"/>
                <a:gd name="T50" fmla="*/ 476 w 592"/>
                <a:gd name="T51" fmla="*/ 353 h 1364"/>
                <a:gd name="T52" fmla="*/ 512 w 592"/>
                <a:gd name="T53" fmla="*/ 412 h 1364"/>
                <a:gd name="T54" fmla="*/ 540 w 592"/>
                <a:gd name="T55" fmla="*/ 441 h 1364"/>
                <a:gd name="T56" fmla="*/ 582 w 592"/>
                <a:gd name="T57" fmla="*/ 472 h 1364"/>
                <a:gd name="T58" fmla="*/ 573 w 592"/>
                <a:gd name="T59" fmla="*/ 384 h 1364"/>
                <a:gd name="T60" fmla="*/ 550 w 592"/>
                <a:gd name="T61" fmla="*/ 257 h 1364"/>
                <a:gd name="T62" fmla="*/ 514 w 592"/>
                <a:gd name="T63" fmla="*/ 147 h 1364"/>
                <a:gd name="T64" fmla="*/ 465 w 592"/>
                <a:gd name="T65" fmla="*/ 61 h 1364"/>
                <a:gd name="T66" fmla="*/ 434 w 592"/>
                <a:gd name="T67" fmla="*/ 31 h 1364"/>
                <a:gd name="T68" fmla="*/ 400 w 592"/>
                <a:gd name="T69" fmla="*/ 10 h 1364"/>
                <a:gd name="T70" fmla="*/ 360 w 592"/>
                <a:gd name="T71" fmla="*/ 0 h 1364"/>
                <a:gd name="T72" fmla="*/ 324 w 592"/>
                <a:gd name="T73" fmla="*/ 2 h 1364"/>
                <a:gd name="T74" fmla="*/ 264 w 592"/>
                <a:gd name="T75" fmla="*/ 23 h 1364"/>
                <a:gd name="T76" fmla="*/ 210 w 592"/>
                <a:gd name="T77" fmla="*/ 69 h 1364"/>
                <a:gd name="T78" fmla="*/ 163 w 592"/>
                <a:gd name="T79" fmla="*/ 133 h 1364"/>
                <a:gd name="T80" fmla="*/ 124 w 592"/>
                <a:gd name="T81" fmla="*/ 211 h 1364"/>
                <a:gd name="T82" fmla="*/ 71 w 592"/>
                <a:gd name="T83" fmla="*/ 366 h 1364"/>
                <a:gd name="T84" fmla="*/ 27 w 592"/>
                <a:gd name="T85" fmla="*/ 565 h 1364"/>
                <a:gd name="T86" fmla="*/ 4 w 592"/>
                <a:gd name="T87" fmla="*/ 753 h 1364"/>
                <a:gd name="T88" fmla="*/ 1 w 592"/>
                <a:gd name="T89" fmla="*/ 810 h 1364"/>
                <a:gd name="T90" fmla="*/ 21 w 592"/>
                <a:gd name="T91" fmla="*/ 823 h 1364"/>
                <a:gd name="T92" fmla="*/ 117 w 592"/>
                <a:gd name="T93" fmla="*/ 846 h 1364"/>
                <a:gd name="T94" fmla="*/ 259 w 592"/>
                <a:gd name="T95" fmla="*/ 861 h 1364"/>
                <a:gd name="T96" fmla="*/ 267 w 592"/>
                <a:gd name="T97" fmla="*/ 928 h 1364"/>
                <a:gd name="T98" fmla="*/ 269 w 592"/>
                <a:gd name="T99" fmla="*/ 1000 h 1364"/>
                <a:gd name="T100" fmla="*/ 262 w 592"/>
                <a:gd name="T101" fmla="*/ 1122 h 1364"/>
                <a:gd name="T102" fmla="*/ 244 w 592"/>
                <a:gd name="T103" fmla="*/ 1223 h 1364"/>
                <a:gd name="T104" fmla="*/ 233 w 592"/>
                <a:gd name="T105" fmla="*/ 1276 h 1364"/>
                <a:gd name="T106" fmla="*/ 243 w 592"/>
                <a:gd name="T107" fmla="*/ 1321 h 1364"/>
                <a:gd name="T108" fmla="*/ 279 w 592"/>
                <a:gd name="T109" fmla="*/ 1354 h 1364"/>
                <a:gd name="T110" fmla="*/ 305 w 592"/>
                <a:gd name="T111" fmla="*/ 1362 h 1364"/>
                <a:gd name="T112" fmla="*/ 329 w 592"/>
                <a:gd name="T113" fmla="*/ 1362 h 1364"/>
                <a:gd name="T114" fmla="*/ 367 w 592"/>
                <a:gd name="T115" fmla="*/ 1346 h 1364"/>
                <a:gd name="T116" fmla="*/ 391 w 592"/>
                <a:gd name="T117" fmla="*/ 1315 h 1364"/>
                <a:gd name="T118" fmla="*/ 406 w 592"/>
                <a:gd name="T119" fmla="*/ 1261 h 1364"/>
                <a:gd name="T120" fmla="*/ 427 w 592"/>
                <a:gd name="T121" fmla="*/ 1143 h 1364"/>
                <a:gd name="T122" fmla="*/ 435 w 592"/>
                <a:gd name="T123" fmla="*/ 1034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2" h="1364">
                  <a:moveTo>
                    <a:pt x="437" y="1000"/>
                  </a:moveTo>
                  <a:lnTo>
                    <a:pt x="437" y="1000"/>
                  </a:lnTo>
                  <a:lnTo>
                    <a:pt x="435" y="965"/>
                  </a:lnTo>
                  <a:lnTo>
                    <a:pt x="434" y="931"/>
                  </a:lnTo>
                  <a:lnTo>
                    <a:pt x="429" y="869"/>
                  </a:lnTo>
                  <a:lnTo>
                    <a:pt x="429" y="869"/>
                  </a:lnTo>
                  <a:lnTo>
                    <a:pt x="491" y="867"/>
                  </a:lnTo>
                  <a:lnTo>
                    <a:pt x="519" y="866"/>
                  </a:lnTo>
                  <a:lnTo>
                    <a:pt x="542" y="862"/>
                  </a:lnTo>
                  <a:lnTo>
                    <a:pt x="560" y="859"/>
                  </a:lnTo>
                  <a:lnTo>
                    <a:pt x="574" y="856"/>
                  </a:lnTo>
                  <a:lnTo>
                    <a:pt x="584" y="849"/>
                  </a:lnTo>
                  <a:lnTo>
                    <a:pt x="586" y="848"/>
                  </a:lnTo>
                  <a:lnTo>
                    <a:pt x="587" y="844"/>
                  </a:lnTo>
                  <a:lnTo>
                    <a:pt x="587" y="844"/>
                  </a:lnTo>
                  <a:lnTo>
                    <a:pt x="591" y="761"/>
                  </a:lnTo>
                  <a:lnTo>
                    <a:pt x="592" y="668"/>
                  </a:lnTo>
                  <a:lnTo>
                    <a:pt x="592" y="668"/>
                  </a:lnTo>
                  <a:lnTo>
                    <a:pt x="582" y="667"/>
                  </a:lnTo>
                  <a:lnTo>
                    <a:pt x="582" y="667"/>
                  </a:lnTo>
                  <a:lnTo>
                    <a:pt x="556" y="657"/>
                  </a:lnTo>
                  <a:lnTo>
                    <a:pt x="530" y="645"/>
                  </a:lnTo>
                  <a:lnTo>
                    <a:pt x="506" y="634"/>
                  </a:lnTo>
                  <a:lnTo>
                    <a:pt x="483" y="619"/>
                  </a:lnTo>
                  <a:lnTo>
                    <a:pt x="460" y="604"/>
                  </a:lnTo>
                  <a:lnTo>
                    <a:pt x="439" y="588"/>
                  </a:lnTo>
                  <a:lnTo>
                    <a:pt x="419" y="570"/>
                  </a:lnTo>
                  <a:lnTo>
                    <a:pt x="400" y="552"/>
                  </a:lnTo>
                  <a:lnTo>
                    <a:pt x="400" y="552"/>
                  </a:lnTo>
                  <a:lnTo>
                    <a:pt x="385" y="536"/>
                  </a:lnTo>
                  <a:lnTo>
                    <a:pt x="370" y="518"/>
                  </a:lnTo>
                  <a:lnTo>
                    <a:pt x="357" y="500"/>
                  </a:lnTo>
                  <a:lnTo>
                    <a:pt x="344" y="482"/>
                  </a:lnTo>
                  <a:lnTo>
                    <a:pt x="333" y="462"/>
                  </a:lnTo>
                  <a:lnTo>
                    <a:pt x="321" y="441"/>
                  </a:lnTo>
                  <a:lnTo>
                    <a:pt x="311" y="422"/>
                  </a:lnTo>
                  <a:lnTo>
                    <a:pt x="302" y="399"/>
                  </a:lnTo>
                  <a:lnTo>
                    <a:pt x="302" y="399"/>
                  </a:lnTo>
                  <a:lnTo>
                    <a:pt x="290" y="364"/>
                  </a:lnTo>
                  <a:lnTo>
                    <a:pt x="280" y="330"/>
                  </a:lnTo>
                  <a:lnTo>
                    <a:pt x="272" y="298"/>
                  </a:lnTo>
                  <a:lnTo>
                    <a:pt x="266" y="267"/>
                  </a:lnTo>
                  <a:lnTo>
                    <a:pt x="262" y="239"/>
                  </a:lnTo>
                  <a:lnTo>
                    <a:pt x="261" y="213"/>
                  </a:lnTo>
                  <a:lnTo>
                    <a:pt x="259" y="172"/>
                  </a:lnTo>
                  <a:lnTo>
                    <a:pt x="259" y="172"/>
                  </a:lnTo>
                  <a:lnTo>
                    <a:pt x="259" y="159"/>
                  </a:lnTo>
                  <a:lnTo>
                    <a:pt x="259" y="159"/>
                  </a:lnTo>
                  <a:lnTo>
                    <a:pt x="261" y="142"/>
                  </a:lnTo>
                  <a:lnTo>
                    <a:pt x="267" y="126"/>
                  </a:lnTo>
                  <a:lnTo>
                    <a:pt x="275" y="111"/>
                  </a:lnTo>
                  <a:lnTo>
                    <a:pt x="287" y="100"/>
                  </a:lnTo>
                  <a:lnTo>
                    <a:pt x="300" y="89"/>
                  </a:lnTo>
                  <a:lnTo>
                    <a:pt x="315" y="82"/>
                  </a:lnTo>
                  <a:lnTo>
                    <a:pt x="329" y="77"/>
                  </a:lnTo>
                  <a:lnTo>
                    <a:pt x="347" y="76"/>
                  </a:lnTo>
                  <a:lnTo>
                    <a:pt x="347" y="76"/>
                  </a:lnTo>
                  <a:lnTo>
                    <a:pt x="352" y="76"/>
                  </a:lnTo>
                  <a:lnTo>
                    <a:pt x="352" y="76"/>
                  </a:lnTo>
                  <a:lnTo>
                    <a:pt x="370" y="77"/>
                  </a:lnTo>
                  <a:lnTo>
                    <a:pt x="387" y="84"/>
                  </a:lnTo>
                  <a:lnTo>
                    <a:pt x="401" y="92"/>
                  </a:lnTo>
                  <a:lnTo>
                    <a:pt x="413" y="105"/>
                  </a:lnTo>
                  <a:lnTo>
                    <a:pt x="424" y="118"/>
                  </a:lnTo>
                  <a:lnTo>
                    <a:pt x="431" y="133"/>
                  </a:lnTo>
                  <a:lnTo>
                    <a:pt x="435" y="151"/>
                  </a:lnTo>
                  <a:lnTo>
                    <a:pt x="435" y="169"/>
                  </a:lnTo>
                  <a:lnTo>
                    <a:pt x="435" y="169"/>
                  </a:lnTo>
                  <a:lnTo>
                    <a:pt x="435" y="172"/>
                  </a:lnTo>
                  <a:lnTo>
                    <a:pt x="435" y="172"/>
                  </a:lnTo>
                  <a:lnTo>
                    <a:pt x="437" y="185"/>
                  </a:lnTo>
                  <a:lnTo>
                    <a:pt x="439" y="209"/>
                  </a:lnTo>
                  <a:lnTo>
                    <a:pt x="442" y="242"/>
                  </a:lnTo>
                  <a:lnTo>
                    <a:pt x="450" y="281"/>
                  </a:lnTo>
                  <a:lnTo>
                    <a:pt x="450" y="281"/>
                  </a:lnTo>
                  <a:lnTo>
                    <a:pt x="460" y="316"/>
                  </a:lnTo>
                  <a:lnTo>
                    <a:pt x="468" y="335"/>
                  </a:lnTo>
                  <a:lnTo>
                    <a:pt x="476" y="353"/>
                  </a:lnTo>
                  <a:lnTo>
                    <a:pt x="486" y="373"/>
                  </a:lnTo>
                  <a:lnTo>
                    <a:pt x="498" y="392"/>
                  </a:lnTo>
                  <a:lnTo>
                    <a:pt x="512" y="412"/>
                  </a:lnTo>
                  <a:lnTo>
                    <a:pt x="527" y="430"/>
                  </a:lnTo>
                  <a:lnTo>
                    <a:pt x="527" y="430"/>
                  </a:lnTo>
                  <a:lnTo>
                    <a:pt x="540" y="441"/>
                  </a:lnTo>
                  <a:lnTo>
                    <a:pt x="553" y="453"/>
                  </a:lnTo>
                  <a:lnTo>
                    <a:pt x="568" y="464"/>
                  </a:lnTo>
                  <a:lnTo>
                    <a:pt x="582" y="472"/>
                  </a:lnTo>
                  <a:lnTo>
                    <a:pt x="582" y="472"/>
                  </a:lnTo>
                  <a:lnTo>
                    <a:pt x="579" y="428"/>
                  </a:lnTo>
                  <a:lnTo>
                    <a:pt x="573" y="384"/>
                  </a:lnTo>
                  <a:lnTo>
                    <a:pt x="566" y="340"/>
                  </a:lnTo>
                  <a:lnTo>
                    <a:pt x="560" y="298"/>
                  </a:lnTo>
                  <a:lnTo>
                    <a:pt x="550" y="257"/>
                  </a:lnTo>
                  <a:lnTo>
                    <a:pt x="540" y="218"/>
                  </a:lnTo>
                  <a:lnTo>
                    <a:pt x="527" y="182"/>
                  </a:lnTo>
                  <a:lnTo>
                    <a:pt x="514" y="147"/>
                  </a:lnTo>
                  <a:lnTo>
                    <a:pt x="499" y="115"/>
                  </a:lnTo>
                  <a:lnTo>
                    <a:pt x="483" y="87"/>
                  </a:lnTo>
                  <a:lnTo>
                    <a:pt x="465" y="61"/>
                  </a:lnTo>
                  <a:lnTo>
                    <a:pt x="455" y="51"/>
                  </a:lnTo>
                  <a:lnTo>
                    <a:pt x="445" y="40"/>
                  </a:lnTo>
                  <a:lnTo>
                    <a:pt x="434" y="31"/>
                  </a:lnTo>
                  <a:lnTo>
                    <a:pt x="422" y="23"/>
                  </a:lnTo>
                  <a:lnTo>
                    <a:pt x="411" y="17"/>
                  </a:lnTo>
                  <a:lnTo>
                    <a:pt x="400" y="10"/>
                  </a:lnTo>
                  <a:lnTo>
                    <a:pt x="387" y="5"/>
                  </a:lnTo>
                  <a:lnTo>
                    <a:pt x="373" y="2"/>
                  </a:lnTo>
                  <a:lnTo>
                    <a:pt x="360" y="0"/>
                  </a:lnTo>
                  <a:lnTo>
                    <a:pt x="346" y="0"/>
                  </a:lnTo>
                  <a:lnTo>
                    <a:pt x="346" y="0"/>
                  </a:lnTo>
                  <a:lnTo>
                    <a:pt x="324" y="2"/>
                  </a:lnTo>
                  <a:lnTo>
                    <a:pt x="303" y="5"/>
                  </a:lnTo>
                  <a:lnTo>
                    <a:pt x="284" y="13"/>
                  </a:lnTo>
                  <a:lnTo>
                    <a:pt x="264" y="23"/>
                  </a:lnTo>
                  <a:lnTo>
                    <a:pt x="244" y="36"/>
                  </a:lnTo>
                  <a:lnTo>
                    <a:pt x="227" y="51"/>
                  </a:lnTo>
                  <a:lnTo>
                    <a:pt x="210" y="69"/>
                  </a:lnTo>
                  <a:lnTo>
                    <a:pt x="194" y="89"/>
                  </a:lnTo>
                  <a:lnTo>
                    <a:pt x="178" y="110"/>
                  </a:lnTo>
                  <a:lnTo>
                    <a:pt x="163" y="133"/>
                  </a:lnTo>
                  <a:lnTo>
                    <a:pt x="150" y="157"/>
                  </a:lnTo>
                  <a:lnTo>
                    <a:pt x="137" y="183"/>
                  </a:lnTo>
                  <a:lnTo>
                    <a:pt x="124" y="211"/>
                  </a:lnTo>
                  <a:lnTo>
                    <a:pt x="112" y="240"/>
                  </a:lnTo>
                  <a:lnTo>
                    <a:pt x="89" y="301"/>
                  </a:lnTo>
                  <a:lnTo>
                    <a:pt x="71" y="366"/>
                  </a:lnTo>
                  <a:lnTo>
                    <a:pt x="53" y="431"/>
                  </a:lnTo>
                  <a:lnTo>
                    <a:pt x="40" y="500"/>
                  </a:lnTo>
                  <a:lnTo>
                    <a:pt x="27" y="565"/>
                  </a:lnTo>
                  <a:lnTo>
                    <a:pt x="18" y="631"/>
                  </a:lnTo>
                  <a:lnTo>
                    <a:pt x="9" y="694"/>
                  </a:lnTo>
                  <a:lnTo>
                    <a:pt x="4" y="753"/>
                  </a:lnTo>
                  <a:lnTo>
                    <a:pt x="0" y="807"/>
                  </a:lnTo>
                  <a:lnTo>
                    <a:pt x="0" y="807"/>
                  </a:lnTo>
                  <a:lnTo>
                    <a:pt x="1" y="810"/>
                  </a:lnTo>
                  <a:lnTo>
                    <a:pt x="4" y="815"/>
                  </a:lnTo>
                  <a:lnTo>
                    <a:pt x="13" y="820"/>
                  </a:lnTo>
                  <a:lnTo>
                    <a:pt x="21" y="823"/>
                  </a:lnTo>
                  <a:lnTo>
                    <a:pt x="45" y="831"/>
                  </a:lnTo>
                  <a:lnTo>
                    <a:pt x="78" y="840"/>
                  </a:lnTo>
                  <a:lnTo>
                    <a:pt x="117" y="846"/>
                  </a:lnTo>
                  <a:lnTo>
                    <a:pt x="161" y="851"/>
                  </a:lnTo>
                  <a:lnTo>
                    <a:pt x="209" y="858"/>
                  </a:lnTo>
                  <a:lnTo>
                    <a:pt x="259" y="861"/>
                  </a:lnTo>
                  <a:lnTo>
                    <a:pt x="259" y="861"/>
                  </a:lnTo>
                  <a:lnTo>
                    <a:pt x="264" y="893"/>
                  </a:lnTo>
                  <a:lnTo>
                    <a:pt x="267" y="928"/>
                  </a:lnTo>
                  <a:lnTo>
                    <a:pt x="269" y="962"/>
                  </a:lnTo>
                  <a:lnTo>
                    <a:pt x="269" y="1000"/>
                  </a:lnTo>
                  <a:lnTo>
                    <a:pt x="269" y="1000"/>
                  </a:lnTo>
                  <a:lnTo>
                    <a:pt x="267" y="1060"/>
                  </a:lnTo>
                  <a:lnTo>
                    <a:pt x="266" y="1091"/>
                  </a:lnTo>
                  <a:lnTo>
                    <a:pt x="262" y="1122"/>
                  </a:lnTo>
                  <a:lnTo>
                    <a:pt x="258" y="1155"/>
                  </a:lnTo>
                  <a:lnTo>
                    <a:pt x="251" y="1189"/>
                  </a:lnTo>
                  <a:lnTo>
                    <a:pt x="244" y="1223"/>
                  </a:lnTo>
                  <a:lnTo>
                    <a:pt x="235" y="1258"/>
                  </a:lnTo>
                  <a:lnTo>
                    <a:pt x="235" y="1258"/>
                  </a:lnTo>
                  <a:lnTo>
                    <a:pt x="233" y="1276"/>
                  </a:lnTo>
                  <a:lnTo>
                    <a:pt x="233" y="1292"/>
                  </a:lnTo>
                  <a:lnTo>
                    <a:pt x="236" y="1307"/>
                  </a:lnTo>
                  <a:lnTo>
                    <a:pt x="243" y="1321"/>
                  </a:lnTo>
                  <a:lnTo>
                    <a:pt x="253" y="1334"/>
                  </a:lnTo>
                  <a:lnTo>
                    <a:pt x="264" y="1346"/>
                  </a:lnTo>
                  <a:lnTo>
                    <a:pt x="279" y="1354"/>
                  </a:lnTo>
                  <a:lnTo>
                    <a:pt x="295" y="1360"/>
                  </a:lnTo>
                  <a:lnTo>
                    <a:pt x="295" y="1360"/>
                  </a:lnTo>
                  <a:lnTo>
                    <a:pt x="305" y="1362"/>
                  </a:lnTo>
                  <a:lnTo>
                    <a:pt x="316" y="1364"/>
                  </a:lnTo>
                  <a:lnTo>
                    <a:pt x="316" y="1364"/>
                  </a:lnTo>
                  <a:lnTo>
                    <a:pt x="329" y="1362"/>
                  </a:lnTo>
                  <a:lnTo>
                    <a:pt x="342" y="1359"/>
                  </a:lnTo>
                  <a:lnTo>
                    <a:pt x="355" y="1354"/>
                  </a:lnTo>
                  <a:lnTo>
                    <a:pt x="367" y="1346"/>
                  </a:lnTo>
                  <a:lnTo>
                    <a:pt x="377" y="1338"/>
                  </a:lnTo>
                  <a:lnTo>
                    <a:pt x="385" y="1326"/>
                  </a:lnTo>
                  <a:lnTo>
                    <a:pt x="391" y="1315"/>
                  </a:lnTo>
                  <a:lnTo>
                    <a:pt x="396" y="1302"/>
                  </a:lnTo>
                  <a:lnTo>
                    <a:pt x="396" y="1302"/>
                  </a:lnTo>
                  <a:lnTo>
                    <a:pt x="406" y="1261"/>
                  </a:lnTo>
                  <a:lnTo>
                    <a:pt x="416" y="1220"/>
                  </a:lnTo>
                  <a:lnTo>
                    <a:pt x="422" y="1181"/>
                  </a:lnTo>
                  <a:lnTo>
                    <a:pt x="427" y="1143"/>
                  </a:lnTo>
                  <a:lnTo>
                    <a:pt x="432" y="1106"/>
                  </a:lnTo>
                  <a:lnTo>
                    <a:pt x="434" y="1070"/>
                  </a:lnTo>
                  <a:lnTo>
                    <a:pt x="435" y="1034"/>
                  </a:lnTo>
                  <a:lnTo>
                    <a:pt x="437" y="1000"/>
                  </a:lnTo>
                  <a:lnTo>
                    <a:pt x="437" y="100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7429500" y="5648325"/>
              <a:ext cx="317500" cy="438150"/>
            </a:xfrm>
            <a:custGeom>
              <a:avLst/>
              <a:gdLst>
                <a:gd name="T0" fmla="*/ 233 w 398"/>
                <a:gd name="T1" fmla="*/ 348 h 554"/>
                <a:gd name="T2" fmla="*/ 204 w 398"/>
                <a:gd name="T3" fmla="*/ 312 h 554"/>
                <a:gd name="T4" fmla="*/ 181 w 398"/>
                <a:gd name="T5" fmla="*/ 273 h 554"/>
                <a:gd name="T6" fmla="*/ 163 w 398"/>
                <a:gd name="T7" fmla="*/ 232 h 554"/>
                <a:gd name="T8" fmla="*/ 152 w 398"/>
                <a:gd name="T9" fmla="*/ 191 h 554"/>
                <a:gd name="T10" fmla="*/ 143 w 398"/>
                <a:gd name="T11" fmla="*/ 154 h 554"/>
                <a:gd name="T12" fmla="*/ 137 w 398"/>
                <a:gd name="T13" fmla="*/ 95 h 554"/>
                <a:gd name="T14" fmla="*/ 137 w 398"/>
                <a:gd name="T15" fmla="*/ 77 h 554"/>
                <a:gd name="T16" fmla="*/ 137 w 398"/>
                <a:gd name="T17" fmla="*/ 72 h 554"/>
                <a:gd name="T18" fmla="*/ 137 w 398"/>
                <a:gd name="T19" fmla="*/ 72 h 554"/>
                <a:gd name="T20" fmla="*/ 135 w 398"/>
                <a:gd name="T21" fmla="*/ 59 h 554"/>
                <a:gd name="T22" fmla="*/ 127 w 398"/>
                <a:gd name="T23" fmla="*/ 33 h 554"/>
                <a:gd name="T24" fmla="*/ 109 w 398"/>
                <a:gd name="T25" fmla="*/ 15 h 554"/>
                <a:gd name="T26" fmla="*/ 85 w 398"/>
                <a:gd name="T27" fmla="*/ 3 h 554"/>
                <a:gd name="T28" fmla="*/ 72 w 398"/>
                <a:gd name="T29" fmla="*/ 0 h 554"/>
                <a:gd name="T30" fmla="*/ 45 w 398"/>
                <a:gd name="T31" fmla="*/ 5 h 554"/>
                <a:gd name="T32" fmla="*/ 23 w 398"/>
                <a:gd name="T33" fmla="*/ 18 h 554"/>
                <a:gd name="T34" fmla="*/ 8 w 398"/>
                <a:gd name="T35" fmla="*/ 39 h 554"/>
                <a:gd name="T36" fmla="*/ 1 w 398"/>
                <a:gd name="T37" fmla="*/ 65 h 554"/>
                <a:gd name="T38" fmla="*/ 0 w 398"/>
                <a:gd name="T39" fmla="*/ 77 h 554"/>
                <a:gd name="T40" fmla="*/ 1 w 398"/>
                <a:gd name="T41" fmla="*/ 111 h 554"/>
                <a:gd name="T42" fmla="*/ 6 w 398"/>
                <a:gd name="T43" fmla="*/ 162 h 554"/>
                <a:gd name="T44" fmla="*/ 19 w 398"/>
                <a:gd name="T45" fmla="*/ 225 h 554"/>
                <a:gd name="T46" fmla="*/ 42 w 398"/>
                <a:gd name="T47" fmla="*/ 296 h 554"/>
                <a:gd name="T48" fmla="*/ 59 w 398"/>
                <a:gd name="T49" fmla="*/ 333 h 554"/>
                <a:gd name="T50" fmla="*/ 80 w 398"/>
                <a:gd name="T51" fmla="*/ 371 h 554"/>
                <a:gd name="T52" fmla="*/ 106 w 398"/>
                <a:gd name="T53" fmla="*/ 407 h 554"/>
                <a:gd name="T54" fmla="*/ 135 w 398"/>
                <a:gd name="T55" fmla="*/ 443 h 554"/>
                <a:gd name="T56" fmla="*/ 152 w 398"/>
                <a:gd name="T57" fmla="*/ 459 h 554"/>
                <a:gd name="T58" fmla="*/ 191 w 398"/>
                <a:gd name="T59" fmla="*/ 490 h 554"/>
                <a:gd name="T60" fmla="*/ 235 w 398"/>
                <a:gd name="T61" fmla="*/ 518 h 554"/>
                <a:gd name="T62" fmla="*/ 284 w 398"/>
                <a:gd name="T63" fmla="*/ 542 h 554"/>
                <a:gd name="T64" fmla="*/ 310 w 398"/>
                <a:gd name="T65" fmla="*/ 550 h 554"/>
                <a:gd name="T66" fmla="*/ 331 w 398"/>
                <a:gd name="T67" fmla="*/ 554 h 554"/>
                <a:gd name="T68" fmla="*/ 343 w 398"/>
                <a:gd name="T69" fmla="*/ 554 h 554"/>
                <a:gd name="T70" fmla="*/ 362 w 398"/>
                <a:gd name="T71" fmla="*/ 547 h 554"/>
                <a:gd name="T72" fmla="*/ 378 w 398"/>
                <a:gd name="T73" fmla="*/ 534 h 554"/>
                <a:gd name="T74" fmla="*/ 392 w 398"/>
                <a:gd name="T75" fmla="*/ 518 h 554"/>
                <a:gd name="T76" fmla="*/ 396 w 398"/>
                <a:gd name="T77" fmla="*/ 508 h 554"/>
                <a:gd name="T78" fmla="*/ 398 w 398"/>
                <a:gd name="T79" fmla="*/ 480 h 554"/>
                <a:gd name="T80" fmla="*/ 392 w 398"/>
                <a:gd name="T81" fmla="*/ 456 h 554"/>
                <a:gd name="T82" fmla="*/ 375 w 398"/>
                <a:gd name="T83" fmla="*/ 434 h 554"/>
                <a:gd name="T84" fmla="*/ 352 w 398"/>
                <a:gd name="T85" fmla="*/ 421 h 554"/>
                <a:gd name="T86" fmla="*/ 333 w 398"/>
                <a:gd name="T87" fmla="*/ 415 h 554"/>
                <a:gd name="T88" fmla="*/ 300 w 398"/>
                <a:gd name="T89" fmla="*/ 398 h 554"/>
                <a:gd name="T90" fmla="*/ 271 w 398"/>
                <a:gd name="T91" fmla="*/ 381 h 554"/>
                <a:gd name="T92" fmla="*/ 233 w 398"/>
                <a:gd name="T93" fmla="*/ 348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8" h="554">
                  <a:moveTo>
                    <a:pt x="233" y="348"/>
                  </a:moveTo>
                  <a:lnTo>
                    <a:pt x="233" y="348"/>
                  </a:lnTo>
                  <a:lnTo>
                    <a:pt x="219" y="332"/>
                  </a:lnTo>
                  <a:lnTo>
                    <a:pt x="204" y="312"/>
                  </a:lnTo>
                  <a:lnTo>
                    <a:pt x="192" y="292"/>
                  </a:lnTo>
                  <a:lnTo>
                    <a:pt x="181" y="273"/>
                  </a:lnTo>
                  <a:lnTo>
                    <a:pt x="171" y="253"/>
                  </a:lnTo>
                  <a:lnTo>
                    <a:pt x="163" y="232"/>
                  </a:lnTo>
                  <a:lnTo>
                    <a:pt x="156" y="212"/>
                  </a:lnTo>
                  <a:lnTo>
                    <a:pt x="152" y="191"/>
                  </a:lnTo>
                  <a:lnTo>
                    <a:pt x="152" y="191"/>
                  </a:lnTo>
                  <a:lnTo>
                    <a:pt x="143" y="154"/>
                  </a:lnTo>
                  <a:lnTo>
                    <a:pt x="139" y="121"/>
                  </a:lnTo>
                  <a:lnTo>
                    <a:pt x="137" y="95"/>
                  </a:lnTo>
                  <a:lnTo>
                    <a:pt x="137" y="77"/>
                  </a:lnTo>
                  <a:lnTo>
                    <a:pt x="137" y="77"/>
                  </a:lnTo>
                  <a:lnTo>
                    <a:pt x="137" y="72"/>
                  </a:lnTo>
                  <a:lnTo>
                    <a:pt x="137" y="72"/>
                  </a:lnTo>
                  <a:lnTo>
                    <a:pt x="137" y="72"/>
                  </a:lnTo>
                  <a:lnTo>
                    <a:pt x="137" y="72"/>
                  </a:lnTo>
                  <a:lnTo>
                    <a:pt x="137" y="72"/>
                  </a:lnTo>
                  <a:lnTo>
                    <a:pt x="135" y="59"/>
                  </a:lnTo>
                  <a:lnTo>
                    <a:pt x="132" y="46"/>
                  </a:lnTo>
                  <a:lnTo>
                    <a:pt x="127" y="33"/>
                  </a:lnTo>
                  <a:lnTo>
                    <a:pt x="119" y="23"/>
                  </a:lnTo>
                  <a:lnTo>
                    <a:pt x="109" y="15"/>
                  </a:lnTo>
                  <a:lnTo>
                    <a:pt x="98" y="8"/>
                  </a:lnTo>
                  <a:lnTo>
                    <a:pt x="85" y="3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59" y="2"/>
                  </a:lnTo>
                  <a:lnTo>
                    <a:pt x="45" y="5"/>
                  </a:lnTo>
                  <a:lnTo>
                    <a:pt x="34" y="10"/>
                  </a:lnTo>
                  <a:lnTo>
                    <a:pt x="23" y="18"/>
                  </a:lnTo>
                  <a:lnTo>
                    <a:pt x="14" y="28"/>
                  </a:lnTo>
                  <a:lnTo>
                    <a:pt x="8" y="39"/>
                  </a:lnTo>
                  <a:lnTo>
                    <a:pt x="3" y="52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1" y="111"/>
                  </a:lnTo>
                  <a:lnTo>
                    <a:pt x="3" y="134"/>
                  </a:lnTo>
                  <a:lnTo>
                    <a:pt x="6" y="162"/>
                  </a:lnTo>
                  <a:lnTo>
                    <a:pt x="13" y="193"/>
                  </a:lnTo>
                  <a:lnTo>
                    <a:pt x="19" y="225"/>
                  </a:lnTo>
                  <a:lnTo>
                    <a:pt x="29" y="260"/>
                  </a:lnTo>
                  <a:lnTo>
                    <a:pt x="42" y="296"/>
                  </a:lnTo>
                  <a:lnTo>
                    <a:pt x="42" y="296"/>
                  </a:lnTo>
                  <a:lnTo>
                    <a:pt x="59" y="333"/>
                  </a:lnTo>
                  <a:lnTo>
                    <a:pt x="68" y="353"/>
                  </a:lnTo>
                  <a:lnTo>
                    <a:pt x="80" y="371"/>
                  </a:lnTo>
                  <a:lnTo>
                    <a:pt x="91" y="389"/>
                  </a:lnTo>
                  <a:lnTo>
                    <a:pt x="106" y="407"/>
                  </a:lnTo>
                  <a:lnTo>
                    <a:pt x="119" y="425"/>
                  </a:lnTo>
                  <a:lnTo>
                    <a:pt x="135" y="443"/>
                  </a:lnTo>
                  <a:lnTo>
                    <a:pt x="135" y="443"/>
                  </a:lnTo>
                  <a:lnTo>
                    <a:pt x="152" y="459"/>
                  </a:lnTo>
                  <a:lnTo>
                    <a:pt x="171" y="475"/>
                  </a:lnTo>
                  <a:lnTo>
                    <a:pt x="191" y="490"/>
                  </a:lnTo>
                  <a:lnTo>
                    <a:pt x="212" y="505"/>
                  </a:lnTo>
                  <a:lnTo>
                    <a:pt x="235" y="518"/>
                  </a:lnTo>
                  <a:lnTo>
                    <a:pt x="258" y="531"/>
                  </a:lnTo>
                  <a:lnTo>
                    <a:pt x="284" y="542"/>
                  </a:lnTo>
                  <a:lnTo>
                    <a:pt x="310" y="550"/>
                  </a:lnTo>
                  <a:lnTo>
                    <a:pt x="310" y="550"/>
                  </a:lnTo>
                  <a:lnTo>
                    <a:pt x="321" y="554"/>
                  </a:lnTo>
                  <a:lnTo>
                    <a:pt x="331" y="554"/>
                  </a:lnTo>
                  <a:lnTo>
                    <a:pt x="331" y="554"/>
                  </a:lnTo>
                  <a:lnTo>
                    <a:pt x="343" y="554"/>
                  </a:lnTo>
                  <a:lnTo>
                    <a:pt x="352" y="550"/>
                  </a:lnTo>
                  <a:lnTo>
                    <a:pt x="362" y="547"/>
                  </a:lnTo>
                  <a:lnTo>
                    <a:pt x="370" y="542"/>
                  </a:lnTo>
                  <a:lnTo>
                    <a:pt x="378" y="534"/>
                  </a:lnTo>
                  <a:lnTo>
                    <a:pt x="387" y="527"/>
                  </a:lnTo>
                  <a:lnTo>
                    <a:pt x="392" y="518"/>
                  </a:lnTo>
                  <a:lnTo>
                    <a:pt x="396" y="508"/>
                  </a:lnTo>
                  <a:lnTo>
                    <a:pt x="396" y="508"/>
                  </a:lnTo>
                  <a:lnTo>
                    <a:pt x="398" y="493"/>
                  </a:lnTo>
                  <a:lnTo>
                    <a:pt x="398" y="480"/>
                  </a:lnTo>
                  <a:lnTo>
                    <a:pt x="396" y="467"/>
                  </a:lnTo>
                  <a:lnTo>
                    <a:pt x="392" y="456"/>
                  </a:lnTo>
                  <a:lnTo>
                    <a:pt x="385" y="444"/>
                  </a:lnTo>
                  <a:lnTo>
                    <a:pt x="375" y="434"/>
                  </a:lnTo>
                  <a:lnTo>
                    <a:pt x="365" y="428"/>
                  </a:lnTo>
                  <a:lnTo>
                    <a:pt x="352" y="421"/>
                  </a:lnTo>
                  <a:lnTo>
                    <a:pt x="352" y="421"/>
                  </a:lnTo>
                  <a:lnTo>
                    <a:pt x="333" y="415"/>
                  </a:lnTo>
                  <a:lnTo>
                    <a:pt x="316" y="407"/>
                  </a:lnTo>
                  <a:lnTo>
                    <a:pt x="300" y="398"/>
                  </a:lnTo>
                  <a:lnTo>
                    <a:pt x="284" y="390"/>
                  </a:lnTo>
                  <a:lnTo>
                    <a:pt x="271" y="381"/>
                  </a:lnTo>
                  <a:lnTo>
                    <a:pt x="258" y="371"/>
                  </a:lnTo>
                  <a:lnTo>
                    <a:pt x="233" y="348"/>
                  </a:lnTo>
                  <a:lnTo>
                    <a:pt x="233" y="348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5116513" y="4732338"/>
              <a:ext cx="452438" cy="307975"/>
            </a:xfrm>
            <a:custGeom>
              <a:avLst/>
              <a:gdLst>
                <a:gd name="T0" fmla="*/ 104 w 569"/>
                <a:gd name="T1" fmla="*/ 0 h 387"/>
                <a:gd name="T2" fmla="*/ 0 w 569"/>
                <a:gd name="T3" fmla="*/ 102 h 387"/>
                <a:gd name="T4" fmla="*/ 104 w 569"/>
                <a:gd name="T5" fmla="*/ 102 h 387"/>
                <a:gd name="T6" fmla="*/ 104 w 569"/>
                <a:gd name="T7" fmla="*/ 102 h 387"/>
                <a:gd name="T8" fmla="*/ 101 w 569"/>
                <a:gd name="T9" fmla="*/ 126 h 387"/>
                <a:gd name="T10" fmla="*/ 99 w 569"/>
                <a:gd name="T11" fmla="*/ 152 h 387"/>
                <a:gd name="T12" fmla="*/ 101 w 569"/>
                <a:gd name="T13" fmla="*/ 178 h 387"/>
                <a:gd name="T14" fmla="*/ 106 w 569"/>
                <a:gd name="T15" fmla="*/ 205 h 387"/>
                <a:gd name="T16" fmla="*/ 106 w 569"/>
                <a:gd name="T17" fmla="*/ 205 h 387"/>
                <a:gd name="T18" fmla="*/ 112 w 569"/>
                <a:gd name="T19" fmla="*/ 229 h 387"/>
                <a:gd name="T20" fmla="*/ 121 w 569"/>
                <a:gd name="T21" fmla="*/ 250 h 387"/>
                <a:gd name="T22" fmla="*/ 132 w 569"/>
                <a:gd name="T23" fmla="*/ 271 h 387"/>
                <a:gd name="T24" fmla="*/ 143 w 569"/>
                <a:gd name="T25" fmla="*/ 289 h 387"/>
                <a:gd name="T26" fmla="*/ 158 w 569"/>
                <a:gd name="T27" fmla="*/ 307 h 387"/>
                <a:gd name="T28" fmla="*/ 174 w 569"/>
                <a:gd name="T29" fmla="*/ 324 h 387"/>
                <a:gd name="T30" fmla="*/ 191 w 569"/>
                <a:gd name="T31" fmla="*/ 338 h 387"/>
                <a:gd name="T32" fmla="*/ 210 w 569"/>
                <a:gd name="T33" fmla="*/ 351 h 387"/>
                <a:gd name="T34" fmla="*/ 230 w 569"/>
                <a:gd name="T35" fmla="*/ 363 h 387"/>
                <a:gd name="T36" fmla="*/ 251 w 569"/>
                <a:gd name="T37" fmla="*/ 371 h 387"/>
                <a:gd name="T38" fmla="*/ 272 w 569"/>
                <a:gd name="T39" fmla="*/ 379 h 387"/>
                <a:gd name="T40" fmla="*/ 294 w 569"/>
                <a:gd name="T41" fmla="*/ 384 h 387"/>
                <a:gd name="T42" fmla="*/ 316 w 569"/>
                <a:gd name="T43" fmla="*/ 386 h 387"/>
                <a:gd name="T44" fmla="*/ 341 w 569"/>
                <a:gd name="T45" fmla="*/ 387 h 387"/>
                <a:gd name="T46" fmla="*/ 364 w 569"/>
                <a:gd name="T47" fmla="*/ 386 h 387"/>
                <a:gd name="T48" fmla="*/ 387 w 569"/>
                <a:gd name="T49" fmla="*/ 381 h 387"/>
                <a:gd name="T50" fmla="*/ 387 w 569"/>
                <a:gd name="T51" fmla="*/ 381 h 387"/>
                <a:gd name="T52" fmla="*/ 411 w 569"/>
                <a:gd name="T53" fmla="*/ 374 h 387"/>
                <a:gd name="T54" fmla="*/ 432 w 569"/>
                <a:gd name="T55" fmla="*/ 366 h 387"/>
                <a:gd name="T56" fmla="*/ 454 w 569"/>
                <a:gd name="T57" fmla="*/ 355 h 387"/>
                <a:gd name="T58" fmla="*/ 472 w 569"/>
                <a:gd name="T59" fmla="*/ 342 h 387"/>
                <a:gd name="T60" fmla="*/ 489 w 569"/>
                <a:gd name="T61" fmla="*/ 329 h 387"/>
                <a:gd name="T62" fmla="*/ 506 w 569"/>
                <a:gd name="T63" fmla="*/ 312 h 387"/>
                <a:gd name="T64" fmla="*/ 521 w 569"/>
                <a:gd name="T65" fmla="*/ 294 h 387"/>
                <a:gd name="T66" fmla="*/ 534 w 569"/>
                <a:gd name="T67" fmla="*/ 276 h 387"/>
                <a:gd name="T68" fmla="*/ 545 w 569"/>
                <a:gd name="T69" fmla="*/ 257 h 387"/>
                <a:gd name="T70" fmla="*/ 553 w 569"/>
                <a:gd name="T71" fmla="*/ 236 h 387"/>
                <a:gd name="T72" fmla="*/ 561 w 569"/>
                <a:gd name="T73" fmla="*/ 214 h 387"/>
                <a:gd name="T74" fmla="*/ 566 w 569"/>
                <a:gd name="T75" fmla="*/ 191 h 387"/>
                <a:gd name="T76" fmla="*/ 568 w 569"/>
                <a:gd name="T77" fmla="*/ 169 h 387"/>
                <a:gd name="T78" fmla="*/ 569 w 569"/>
                <a:gd name="T79" fmla="*/ 146 h 387"/>
                <a:gd name="T80" fmla="*/ 568 w 569"/>
                <a:gd name="T81" fmla="*/ 123 h 387"/>
                <a:gd name="T82" fmla="*/ 563 w 569"/>
                <a:gd name="T83" fmla="*/ 98 h 387"/>
                <a:gd name="T84" fmla="*/ 563 w 569"/>
                <a:gd name="T85" fmla="*/ 0 h 387"/>
                <a:gd name="T86" fmla="*/ 104 w 569"/>
                <a:gd name="T87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9" h="387">
                  <a:moveTo>
                    <a:pt x="104" y="0"/>
                  </a:moveTo>
                  <a:lnTo>
                    <a:pt x="0" y="102"/>
                  </a:lnTo>
                  <a:lnTo>
                    <a:pt x="104" y="102"/>
                  </a:lnTo>
                  <a:lnTo>
                    <a:pt x="104" y="102"/>
                  </a:lnTo>
                  <a:lnTo>
                    <a:pt x="101" y="126"/>
                  </a:lnTo>
                  <a:lnTo>
                    <a:pt x="99" y="152"/>
                  </a:lnTo>
                  <a:lnTo>
                    <a:pt x="101" y="178"/>
                  </a:lnTo>
                  <a:lnTo>
                    <a:pt x="106" y="205"/>
                  </a:lnTo>
                  <a:lnTo>
                    <a:pt x="106" y="205"/>
                  </a:lnTo>
                  <a:lnTo>
                    <a:pt x="112" y="229"/>
                  </a:lnTo>
                  <a:lnTo>
                    <a:pt x="121" y="250"/>
                  </a:lnTo>
                  <a:lnTo>
                    <a:pt x="132" y="271"/>
                  </a:lnTo>
                  <a:lnTo>
                    <a:pt x="143" y="289"/>
                  </a:lnTo>
                  <a:lnTo>
                    <a:pt x="158" y="307"/>
                  </a:lnTo>
                  <a:lnTo>
                    <a:pt x="174" y="324"/>
                  </a:lnTo>
                  <a:lnTo>
                    <a:pt x="191" y="338"/>
                  </a:lnTo>
                  <a:lnTo>
                    <a:pt x="210" y="351"/>
                  </a:lnTo>
                  <a:lnTo>
                    <a:pt x="230" y="363"/>
                  </a:lnTo>
                  <a:lnTo>
                    <a:pt x="251" y="371"/>
                  </a:lnTo>
                  <a:lnTo>
                    <a:pt x="272" y="379"/>
                  </a:lnTo>
                  <a:lnTo>
                    <a:pt x="294" y="384"/>
                  </a:lnTo>
                  <a:lnTo>
                    <a:pt x="316" y="386"/>
                  </a:lnTo>
                  <a:lnTo>
                    <a:pt x="341" y="387"/>
                  </a:lnTo>
                  <a:lnTo>
                    <a:pt x="364" y="386"/>
                  </a:lnTo>
                  <a:lnTo>
                    <a:pt x="387" y="381"/>
                  </a:lnTo>
                  <a:lnTo>
                    <a:pt x="387" y="381"/>
                  </a:lnTo>
                  <a:lnTo>
                    <a:pt x="411" y="374"/>
                  </a:lnTo>
                  <a:lnTo>
                    <a:pt x="432" y="366"/>
                  </a:lnTo>
                  <a:lnTo>
                    <a:pt x="454" y="355"/>
                  </a:lnTo>
                  <a:lnTo>
                    <a:pt x="472" y="342"/>
                  </a:lnTo>
                  <a:lnTo>
                    <a:pt x="489" y="329"/>
                  </a:lnTo>
                  <a:lnTo>
                    <a:pt x="506" y="312"/>
                  </a:lnTo>
                  <a:lnTo>
                    <a:pt x="521" y="294"/>
                  </a:lnTo>
                  <a:lnTo>
                    <a:pt x="534" y="276"/>
                  </a:lnTo>
                  <a:lnTo>
                    <a:pt x="545" y="257"/>
                  </a:lnTo>
                  <a:lnTo>
                    <a:pt x="553" y="236"/>
                  </a:lnTo>
                  <a:lnTo>
                    <a:pt x="561" y="214"/>
                  </a:lnTo>
                  <a:lnTo>
                    <a:pt x="566" y="191"/>
                  </a:lnTo>
                  <a:lnTo>
                    <a:pt x="568" y="169"/>
                  </a:lnTo>
                  <a:lnTo>
                    <a:pt x="569" y="146"/>
                  </a:lnTo>
                  <a:lnTo>
                    <a:pt x="568" y="123"/>
                  </a:lnTo>
                  <a:lnTo>
                    <a:pt x="563" y="98"/>
                  </a:lnTo>
                  <a:lnTo>
                    <a:pt x="563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5138738" y="4611688"/>
              <a:ext cx="425450" cy="104775"/>
            </a:xfrm>
            <a:custGeom>
              <a:avLst/>
              <a:gdLst>
                <a:gd name="T0" fmla="*/ 536 w 536"/>
                <a:gd name="T1" fmla="*/ 130 h 130"/>
                <a:gd name="T2" fmla="*/ 536 w 536"/>
                <a:gd name="T3" fmla="*/ 53 h 130"/>
                <a:gd name="T4" fmla="*/ 0 w 536"/>
                <a:gd name="T5" fmla="*/ 0 h 130"/>
                <a:gd name="T6" fmla="*/ 79 w 536"/>
                <a:gd name="T7" fmla="*/ 130 h 130"/>
                <a:gd name="T8" fmla="*/ 536 w 536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6" h="130">
                  <a:moveTo>
                    <a:pt x="536" y="130"/>
                  </a:moveTo>
                  <a:lnTo>
                    <a:pt x="536" y="53"/>
                  </a:lnTo>
                  <a:lnTo>
                    <a:pt x="0" y="0"/>
                  </a:lnTo>
                  <a:lnTo>
                    <a:pt x="79" y="130"/>
                  </a:lnTo>
                  <a:lnTo>
                    <a:pt x="536" y="13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55"/>
            <p:cNvSpPr>
              <a:spLocks noEditPoints="1"/>
            </p:cNvSpPr>
            <p:nvPr/>
          </p:nvSpPr>
          <p:spPr bwMode="auto">
            <a:xfrm>
              <a:off x="5286375" y="4006850"/>
              <a:ext cx="1077913" cy="2632075"/>
            </a:xfrm>
            <a:custGeom>
              <a:avLst/>
              <a:gdLst>
                <a:gd name="T0" fmla="*/ 419 w 1358"/>
                <a:gd name="T1" fmla="*/ 1984 h 3316"/>
                <a:gd name="T2" fmla="*/ 440 w 1358"/>
                <a:gd name="T3" fmla="*/ 1581 h 3316"/>
                <a:gd name="T4" fmla="*/ 845 w 1358"/>
                <a:gd name="T5" fmla="*/ 1701 h 3316"/>
                <a:gd name="T6" fmla="*/ 971 w 1358"/>
                <a:gd name="T7" fmla="*/ 3316 h 3316"/>
                <a:gd name="T8" fmla="*/ 992 w 1358"/>
                <a:gd name="T9" fmla="*/ 1732 h 3316"/>
                <a:gd name="T10" fmla="*/ 1031 w 1358"/>
                <a:gd name="T11" fmla="*/ 1700 h 3316"/>
                <a:gd name="T12" fmla="*/ 1043 w 1358"/>
                <a:gd name="T13" fmla="*/ 1667 h 3316"/>
                <a:gd name="T14" fmla="*/ 1030 w 1358"/>
                <a:gd name="T15" fmla="*/ 1607 h 3316"/>
                <a:gd name="T16" fmla="*/ 992 w 1358"/>
                <a:gd name="T17" fmla="*/ 1577 h 3316"/>
                <a:gd name="T18" fmla="*/ 971 w 1358"/>
                <a:gd name="T19" fmla="*/ 874 h 3316"/>
                <a:gd name="T20" fmla="*/ 1030 w 1358"/>
                <a:gd name="T21" fmla="*/ 862 h 3316"/>
                <a:gd name="T22" fmla="*/ 1168 w 1358"/>
                <a:gd name="T23" fmla="*/ 799 h 3316"/>
                <a:gd name="T24" fmla="*/ 1276 w 1358"/>
                <a:gd name="T25" fmla="*/ 694 h 3316"/>
                <a:gd name="T26" fmla="*/ 1342 w 1358"/>
                <a:gd name="T27" fmla="*/ 555 h 3316"/>
                <a:gd name="T28" fmla="*/ 1358 w 1358"/>
                <a:gd name="T29" fmla="*/ 438 h 3316"/>
                <a:gd name="T30" fmla="*/ 1350 w 1358"/>
                <a:gd name="T31" fmla="*/ 350 h 3316"/>
                <a:gd name="T32" fmla="*/ 1324 w 1358"/>
                <a:gd name="T33" fmla="*/ 268 h 3316"/>
                <a:gd name="T34" fmla="*/ 1283 w 1358"/>
                <a:gd name="T35" fmla="*/ 193 h 3316"/>
                <a:gd name="T36" fmla="*/ 1229 w 1358"/>
                <a:gd name="T37" fmla="*/ 128 h 3316"/>
                <a:gd name="T38" fmla="*/ 1165 w 1358"/>
                <a:gd name="T39" fmla="*/ 74 h 3316"/>
                <a:gd name="T40" fmla="*/ 1090 w 1358"/>
                <a:gd name="T41" fmla="*/ 34 h 3316"/>
                <a:gd name="T42" fmla="*/ 1007 w 1358"/>
                <a:gd name="T43" fmla="*/ 8 h 3316"/>
                <a:gd name="T44" fmla="*/ 919 w 1358"/>
                <a:gd name="T45" fmla="*/ 0 h 3316"/>
                <a:gd name="T46" fmla="*/ 852 w 1358"/>
                <a:gd name="T47" fmla="*/ 5 h 3316"/>
                <a:gd name="T48" fmla="*/ 769 w 1358"/>
                <a:gd name="T49" fmla="*/ 26 h 3316"/>
                <a:gd name="T50" fmla="*/ 692 w 1358"/>
                <a:gd name="T51" fmla="*/ 62 h 3316"/>
                <a:gd name="T52" fmla="*/ 623 w 1358"/>
                <a:gd name="T53" fmla="*/ 113 h 3316"/>
                <a:gd name="T54" fmla="*/ 568 w 1358"/>
                <a:gd name="T55" fmla="*/ 175 h 3316"/>
                <a:gd name="T56" fmla="*/ 524 w 1358"/>
                <a:gd name="T57" fmla="*/ 248 h 3316"/>
                <a:gd name="T58" fmla="*/ 494 w 1358"/>
                <a:gd name="T59" fmla="*/ 328 h 3316"/>
                <a:gd name="T60" fmla="*/ 481 w 1358"/>
                <a:gd name="T61" fmla="*/ 415 h 3316"/>
                <a:gd name="T62" fmla="*/ 488 w 1358"/>
                <a:gd name="T63" fmla="*/ 518 h 3316"/>
                <a:gd name="T64" fmla="*/ 542 w 1358"/>
                <a:gd name="T65" fmla="*/ 661 h 3316"/>
                <a:gd name="T66" fmla="*/ 640 w 1358"/>
                <a:gd name="T67" fmla="*/ 776 h 3316"/>
                <a:gd name="T68" fmla="*/ 770 w 1358"/>
                <a:gd name="T69" fmla="*/ 851 h 3316"/>
                <a:gd name="T70" fmla="*/ 866 w 1358"/>
                <a:gd name="T71" fmla="*/ 874 h 3316"/>
                <a:gd name="T72" fmla="*/ 845 w 1358"/>
                <a:gd name="T73" fmla="*/ 1525 h 3316"/>
                <a:gd name="T74" fmla="*/ 489 w 1358"/>
                <a:gd name="T75" fmla="*/ 1421 h 3316"/>
                <a:gd name="T76" fmla="*/ 373 w 1358"/>
                <a:gd name="T77" fmla="*/ 1394 h 3316"/>
                <a:gd name="T78" fmla="*/ 338 w 1358"/>
                <a:gd name="T79" fmla="*/ 1386 h 3316"/>
                <a:gd name="T80" fmla="*/ 973 w 1358"/>
                <a:gd name="T81" fmla="*/ 108 h 3316"/>
                <a:gd name="T82" fmla="*/ 1072 w 1358"/>
                <a:gd name="T83" fmla="*/ 141 h 3316"/>
                <a:gd name="T84" fmla="*/ 649 w 1358"/>
                <a:gd name="T85" fmla="*/ 635 h 3316"/>
                <a:gd name="T86" fmla="*/ 602 w 1358"/>
                <a:gd name="T87" fmla="*/ 544 h 3316"/>
                <a:gd name="T88" fmla="*/ 584 w 1358"/>
                <a:gd name="T89" fmla="*/ 438 h 3316"/>
                <a:gd name="T90" fmla="*/ 600 w 1358"/>
                <a:gd name="T91" fmla="*/ 338 h 3316"/>
                <a:gd name="T92" fmla="*/ 661 w 1358"/>
                <a:gd name="T93" fmla="*/ 225 h 3316"/>
                <a:gd name="T94" fmla="*/ 760 w 1358"/>
                <a:gd name="T95" fmla="*/ 144 h 3316"/>
                <a:gd name="T96" fmla="*/ 884 w 1358"/>
                <a:gd name="T97" fmla="*/ 106 h 3316"/>
                <a:gd name="T98" fmla="*/ 1190 w 1358"/>
                <a:gd name="T99" fmla="*/ 242 h 3316"/>
                <a:gd name="T100" fmla="*/ 1227 w 1358"/>
                <a:gd name="T101" fmla="*/ 309 h 3316"/>
                <a:gd name="T102" fmla="*/ 1252 w 1358"/>
                <a:gd name="T103" fmla="*/ 412 h 3316"/>
                <a:gd name="T104" fmla="*/ 1247 w 1358"/>
                <a:gd name="T105" fmla="*/ 506 h 3316"/>
                <a:gd name="T106" fmla="*/ 1196 w 1358"/>
                <a:gd name="T107" fmla="*/ 625 h 3316"/>
                <a:gd name="T108" fmla="*/ 1106 w 1358"/>
                <a:gd name="T109" fmla="*/ 715 h 3316"/>
                <a:gd name="T110" fmla="*/ 986 w 1358"/>
                <a:gd name="T111" fmla="*/ 766 h 3316"/>
                <a:gd name="T112" fmla="*/ 893 w 1358"/>
                <a:gd name="T113" fmla="*/ 771 h 3316"/>
                <a:gd name="T114" fmla="*/ 790 w 1358"/>
                <a:gd name="T115" fmla="*/ 746 h 3316"/>
                <a:gd name="T116" fmla="*/ 723 w 1358"/>
                <a:gd name="T117" fmla="*/ 709 h 3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58" h="3316">
                  <a:moveTo>
                    <a:pt x="338" y="1386"/>
                  </a:moveTo>
                  <a:lnTo>
                    <a:pt x="0" y="1386"/>
                  </a:lnTo>
                  <a:lnTo>
                    <a:pt x="419" y="2051"/>
                  </a:lnTo>
                  <a:lnTo>
                    <a:pt x="419" y="1984"/>
                  </a:lnTo>
                  <a:lnTo>
                    <a:pt x="419" y="1576"/>
                  </a:lnTo>
                  <a:lnTo>
                    <a:pt x="419" y="1576"/>
                  </a:lnTo>
                  <a:lnTo>
                    <a:pt x="440" y="1581"/>
                  </a:lnTo>
                  <a:lnTo>
                    <a:pt x="440" y="1581"/>
                  </a:lnTo>
                  <a:lnTo>
                    <a:pt x="515" y="1600"/>
                  </a:lnTo>
                  <a:lnTo>
                    <a:pt x="609" y="1626"/>
                  </a:lnTo>
                  <a:lnTo>
                    <a:pt x="720" y="1659"/>
                  </a:lnTo>
                  <a:lnTo>
                    <a:pt x="845" y="1701"/>
                  </a:lnTo>
                  <a:lnTo>
                    <a:pt x="845" y="1701"/>
                  </a:lnTo>
                  <a:lnTo>
                    <a:pt x="866" y="1710"/>
                  </a:lnTo>
                  <a:lnTo>
                    <a:pt x="866" y="3316"/>
                  </a:lnTo>
                  <a:lnTo>
                    <a:pt x="971" y="3316"/>
                  </a:lnTo>
                  <a:lnTo>
                    <a:pt x="971" y="1737"/>
                  </a:lnTo>
                  <a:lnTo>
                    <a:pt x="971" y="1737"/>
                  </a:lnTo>
                  <a:lnTo>
                    <a:pt x="982" y="1736"/>
                  </a:lnTo>
                  <a:lnTo>
                    <a:pt x="992" y="1732"/>
                  </a:lnTo>
                  <a:lnTo>
                    <a:pt x="992" y="1732"/>
                  </a:lnTo>
                  <a:lnTo>
                    <a:pt x="1007" y="1724"/>
                  </a:lnTo>
                  <a:lnTo>
                    <a:pt x="1020" y="1713"/>
                  </a:lnTo>
                  <a:lnTo>
                    <a:pt x="1031" y="1700"/>
                  </a:lnTo>
                  <a:lnTo>
                    <a:pt x="1036" y="1692"/>
                  </a:lnTo>
                  <a:lnTo>
                    <a:pt x="1039" y="1683"/>
                  </a:lnTo>
                  <a:lnTo>
                    <a:pt x="1039" y="1683"/>
                  </a:lnTo>
                  <a:lnTo>
                    <a:pt x="1043" y="1667"/>
                  </a:lnTo>
                  <a:lnTo>
                    <a:pt x="1044" y="1651"/>
                  </a:lnTo>
                  <a:lnTo>
                    <a:pt x="1043" y="1636"/>
                  </a:lnTo>
                  <a:lnTo>
                    <a:pt x="1038" y="1621"/>
                  </a:lnTo>
                  <a:lnTo>
                    <a:pt x="1030" y="1607"/>
                  </a:lnTo>
                  <a:lnTo>
                    <a:pt x="1020" y="1595"/>
                  </a:lnTo>
                  <a:lnTo>
                    <a:pt x="1007" y="1585"/>
                  </a:lnTo>
                  <a:lnTo>
                    <a:pt x="992" y="1577"/>
                  </a:lnTo>
                  <a:lnTo>
                    <a:pt x="992" y="1577"/>
                  </a:lnTo>
                  <a:lnTo>
                    <a:pt x="991" y="1576"/>
                  </a:lnTo>
                  <a:lnTo>
                    <a:pt x="991" y="1576"/>
                  </a:lnTo>
                  <a:lnTo>
                    <a:pt x="971" y="1569"/>
                  </a:lnTo>
                  <a:lnTo>
                    <a:pt x="971" y="874"/>
                  </a:lnTo>
                  <a:lnTo>
                    <a:pt x="971" y="874"/>
                  </a:lnTo>
                  <a:lnTo>
                    <a:pt x="992" y="870"/>
                  </a:lnTo>
                  <a:lnTo>
                    <a:pt x="992" y="870"/>
                  </a:lnTo>
                  <a:lnTo>
                    <a:pt x="1030" y="862"/>
                  </a:lnTo>
                  <a:lnTo>
                    <a:pt x="1067" y="851"/>
                  </a:lnTo>
                  <a:lnTo>
                    <a:pt x="1103" y="836"/>
                  </a:lnTo>
                  <a:lnTo>
                    <a:pt x="1137" y="820"/>
                  </a:lnTo>
                  <a:lnTo>
                    <a:pt x="1168" y="799"/>
                  </a:lnTo>
                  <a:lnTo>
                    <a:pt x="1199" y="776"/>
                  </a:lnTo>
                  <a:lnTo>
                    <a:pt x="1227" y="751"/>
                  </a:lnTo>
                  <a:lnTo>
                    <a:pt x="1253" y="723"/>
                  </a:lnTo>
                  <a:lnTo>
                    <a:pt x="1276" y="694"/>
                  </a:lnTo>
                  <a:lnTo>
                    <a:pt x="1297" y="661"/>
                  </a:lnTo>
                  <a:lnTo>
                    <a:pt x="1315" y="627"/>
                  </a:lnTo>
                  <a:lnTo>
                    <a:pt x="1330" y="593"/>
                  </a:lnTo>
                  <a:lnTo>
                    <a:pt x="1342" y="555"/>
                  </a:lnTo>
                  <a:lnTo>
                    <a:pt x="1351" y="518"/>
                  </a:lnTo>
                  <a:lnTo>
                    <a:pt x="1356" y="479"/>
                  </a:lnTo>
                  <a:lnTo>
                    <a:pt x="1358" y="438"/>
                  </a:lnTo>
                  <a:lnTo>
                    <a:pt x="1358" y="438"/>
                  </a:lnTo>
                  <a:lnTo>
                    <a:pt x="1358" y="415"/>
                  </a:lnTo>
                  <a:lnTo>
                    <a:pt x="1356" y="394"/>
                  </a:lnTo>
                  <a:lnTo>
                    <a:pt x="1353" y="371"/>
                  </a:lnTo>
                  <a:lnTo>
                    <a:pt x="1350" y="350"/>
                  </a:lnTo>
                  <a:lnTo>
                    <a:pt x="1345" y="328"/>
                  </a:lnTo>
                  <a:lnTo>
                    <a:pt x="1338" y="307"/>
                  </a:lnTo>
                  <a:lnTo>
                    <a:pt x="1332" y="288"/>
                  </a:lnTo>
                  <a:lnTo>
                    <a:pt x="1324" y="268"/>
                  </a:lnTo>
                  <a:lnTo>
                    <a:pt x="1315" y="248"/>
                  </a:lnTo>
                  <a:lnTo>
                    <a:pt x="1306" y="229"/>
                  </a:lnTo>
                  <a:lnTo>
                    <a:pt x="1294" y="211"/>
                  </a:lnTo>
                  <a:lnTo>
                    <a:pt x="1283" y="193"/>
                  </a:lnTo>
                  <a:lnTo>
                    <a:pt x="1271" y="175"/>
                  </a:lnTo>
                  <a:lnTo>
                    <a:pt x="1258" y="159"/>
                  </a:lnTo>
                  <a:lnTo>
                    <a:pt x="1244" y="144"/>
                  </a:lnTo>
                  <a:lnTo>
                    <a:pt x="1229" y="128"/>
                  </a:lnTo>
                  <a:lnTo>
                    <a:pt x="1214" y="113"/>
                  </a:lnTo>
                  <a:lnTo>
                    <a:pt x="1198" y="100"/>
                  </a:lnTo>
                  <a:lnTo>
                    <a:pt x="1182" y="87"/>
                  </a:lnTo>
                  <a:lnTo>
                    <a:pt x="1165" y="74"/>
                  </a:lnTo>
                  <a:lnTo>
                    <a:pt x="1147" y="62"/>
                  </a:lnTo>
                  <a:lnTo>
                    <a:pt x="1128" y="52"/>
                  </a:lnTo>
                  <a:lnTo>
                    <a:pt x="1110" y="43"/>
                  </a:lnTo>
                  <a:lnTo>
                    <a:pt x="1090" y="34"/>
                  </a:lnTo>
                  <a:lnTo>
                    <a:pt x="1071" y="26"/>
                  </a:lnTo>
                  <a:lnTo>
                    <a:pt x="1049" y="20"/>
                  </a:lnTo>
                  <a:lnTo>
                    <a:pt x="1028" y="13"/>
                  </a:lnTo>
                  <a:lnTo>
                    <a:pt x="1007" y="8"/>
                  </a:lnTo>
                  <a:lnTo>
                    <a:pt x="986" y="5"/>
                  </a:lnTo>
                  <a:lnTo>
                    <a:pt x="964" y="2"/>
                  </a:lnTo>
                  <a:lnTo>
                    <a:pt x="942" y="0"/>
                  </a:lnTo>
                  <a:lnTo>
                    <a:pt x="919" y="0"/>
                  </a:lnTo>
                  <a:lnTo>
                    <a:pt x="919" y="0"/>
                  </a:lnTo>
                  <a:lnTo>
                    <a:pt x="896" y="0"/>
                  </a:lnTo>
                  <a:lnTo>
                    <a:pt x="875" y="2"/>
                  </a:lnTo>
                  <a:lnTo>
                    <a:pt x="852" y="5"/>
                  </a:lnTo>
                  <a:lnTo>
                    <a:pt x="831" y="8"/>
                  </a:lnTo>
                  <a:lnTo>
                    <a:pt x="809" y="13"/>
                  </a:lnTo>
                  <a:lnTo>
                    <a:pt x="788" y="20"/>
                  </a:lnTo>
                  <a:lnTo>
                    <a:pt x="769" y="26"/>
                  </a:lnTo>
                  <a:lnTo>
                    <a:pt x="749" y="34"/>
                  </a:lnTo>
                  <a:lnTo>
                    <a:pt x="729" y="43"/>
                  </a:lnTo>
                  <a:lnTo>
                    <a:pt x="710" y="52"/>
                  </a:lnTo>
                  <a:lnTo>
                    <a:pt x="692" y="62"/>
                  </a:lnTo>
                  <a:lnTo>
                    <a:pt x="674" y="74"/>
                  </a:lnTo>
                  <a:lnTo>
                    <a:pt x="656" y="87"/>
                  </a:lnTo>
                  <a:lnTo>
                    <a:pt x="640" y="100"/>
                  </a:lnTo>
                  <a:lnTo>
                    <a:pt x="623" y="113"/>
                  </a:lnTo>
                  <a:lnTo>
                    <a:pt x="609" y="128"/>
                  </a:lnTo>
                  <a:lnTo>
                    <a:pt x="594" y="144"/>
                  </a:lnTo>
                  <a:lnTo>
                    <a:pt x="581" y="159"/>
                  </a:lnTo>
                  <a:lnTo>
                    <a:pt x="568" y="175"/>
                  </a:lnTo>
                  <a:lnTo>
                    <a:pt x="555" y="193"/>
                  </a:lnTo>
                  <a:lnTo>
                    <a:pt x="543" y="211"/>
                  </a:lnTo>
                  <a:lnTo>
                    <a:pt x="533" y="229"/>
                  </a:lnTo>
                  <a:lnTo>
                    <a:pt x="524" y="248"/>
                  </a:lnTo>
                  <a:lnTo>
                    <a:pt x="515" y="268"/>
                  </a:lnTo>
                  <a:lnTo>
                    <a:pt x="507" y="288"/>
                  </a:lnTo>
                  <a:lnTo>
                    <a:pt x="501" y="307"/>
                  </a:lnTo>
                  <a:lnTo>
                    <a:pt x="494" y="328"/>
                  </a:lnTo>
                  <a:lnTo>
                    <a:pt x="489" y="350"/>
                  </a:lnTo>
                  <a:lnTo>
                    <a:pt x="486" y="371"/>
                  </a:lnTo>
                  <a:lnTo>
                    <a:pt x="483" y="394"/>
                  </a:lnTo>
                  <a:lnTo>
                    <a:pt x="481" y="415"/>
                  </a:lnTo>
                  <a:lnTo>
                    <a:pt x="480" y="438"/>
                  </a:lnTo>
                  <a:lnTo>
                    <a:pt x="480" y="438"/>
                  </a:lnTo>
                  <a:lnTo>
                    <a:pt x="483" y="479"/>
                  </a:lnTo>
                  <a:lnTo>
                    <a:pt x="488" y="518"/>
                  </a:lnTo>
                  <a:lnTo>
                    <a:pt x="496" y="555"/>
                  </a:lnTo>
                  <a:lnTo>
                    <a:pt x="509" y="593"/>
                  </a:lnTo>
                  <a:lnTo>
                    <a:pt x="524" y="627"/>
                  </a:lnTo>
                  <a:lnTo>
                    <a:pt x="542" y="661"/>
                  </a:lnTo>
                  <a:lnTo>
                    <a:pt x="561" y="694"/>
                  </a:lnTo>
                  <a:lnTo>
                    <a:pt x="586" y="723"/>
                  </a:lnTo>
                  <a:lnTo>
                    <a:pt x="612" y="751"/>
                  </a:lnTo>
                  <a:lnTo>
                    <a:pt x="640" y="776"/>
                  </a:lnTo>
                  <a:lnTo>
                    <a:pt x="669" y="799"/>
                  </a:lnTo>
                  <a:lnTo>
                    <a:pt x="702" y="820"/>
                  </a:lnTo>
                  <a:lnTo>
                    <a:pt x="736" y="836"/>
                  </a:lnTo>
                  <a:lnTo>
                    <a:pt x="770" y="851"/>
                  </a:lnTo>
                  <a:lnTo>
                    <a:pt x="808" y="862"/>
                  </a:lnTo>
                  <a:lnTo>
                    <a:pt x="845" y="870"/>
                  </a:lnTo>
                  <a:lnTo>
                    <a:pt x="845" y="870"/>
                  </a:lnTo>
                  <a:lnTo>
                    <a:pt x="866" y="874"/>
                  </a:lnTo>
                  <a:lnTo>
                    <a:pt x="866" y="1533"/>
                  </a:lnTo>
                  <a:lnTo>
                    <a:pt x="866" y="1533"/>
                  </a:lnTo>
                  <a:lnTo>
                    <a:pt x="845" y="1525"/>
                  </a:lnTo>
                  <a:lnTo>
                    <a:pt x="845" y="1525"/>
                  </a:lnTo>
                  <a:lnTo>
                    <a:pt x="773" y="1501"/>
                  </a:lnTo>
                  <a:lnTo>
                    <a:pt x="705" y="1479"/>
                  </a:lnTo>
                  <a:lnTo>
                    <a:pt x="586" y="1445"/>
                  </a:lnTo>
                  <a:lnTo>
                    <a:pt x="489" y="1421"/>
                  </a:lnTo>
                  <a:lnTo>
                    <a:pt x="418" y="1404"/>
                  </a:lnTo>
                  <a:lnTo>
                    <a:pt x="418" y="1404"/>
                  </a:lnTo>
                  <a:lnTo>
                    <a:pt x="373" y="1394"/>
                  </a:lnTo>
                  <a:lnTo>
                    <a:pt x="373" y="1394"/>
                  </a:lnTo>
                  <a:lnTo>
                    <a:pt x="355" y="1390"/>
                  </a:lnTo>
                  <a:lnTo>
                    <a:pt x="347" y="1388"/>
                  </a:lnTo>
                  <a:lnTo>
                    <a:pt x="338" y="1386"/>
                  </a:lnTo>
                  <a:lnTo>
                    <a:pt x="338" y="1386"/>
                  </a:lnTo>
                  <a:close/>
                  <a:moveTo>
                    <a:pt x="919" y="105"/>
                  </a:moveTo>
                  <a:lnTo>
                    <a:pt x="919" y="105"/>
                  </a:lnTo>
                  <a:lnTo>
                    <a:pt x="946" y="105"/>
                  </a:lnTo>
                  <a:lnTo>
                    <a:pt x="973" y="108"/>
                  </a:lnTo>
                  <a:lnTo>
                    <a:pt x="999" y="113"/>
                  </a:lnTo>
                  <a:lnTo>
                    <a:pt x="1025" y="121"/>
                  </a:lnTo>
                  <a:lnTo>
                    <a:pt x="1048" y="129"/>
                  </a:lnTo>
                  <a:lnTo>
                    <a:pt x="1072" y="141"/>
                  </a:lnTo>
                  <a:lnTo>
                    <a:pt x="1095" y="154"/>
                  </a:lnTo>
                  <a:lnTo>
                    <a:pt x="1116" y="168"/>
                  </a:lnTo>
                  <a:lnTo>
                    <a:pt x="649" y="635"/>
                  </a:lnTo>
                  <a:lnTo>
                    <a:pt x="649" y="635"/>
                  </a:lnTo>
                  <a:lnTo>
                    <a:pt x="635" y="614"/>
                  </a:lnTo>
                  <a:lnTo>
                    <a:pt x="622" y="591"/>
                  </a:lnTo>
                  <a:lnTo>
                    <a:pt x="610" y="568"/>
                  </a:lnTo>
                  <a:lnTo>
                    <a:pt x="602" y="544"/>
                  </a:lnTo>
                  <a:lnTo>
                    <a:pt x="594" y="518"/>
                  </a:lnTo>
                  <a:lnTo>
                    <a:pt x="589" y="492"/>
                  </a:lnTo>
                  <a:lnTo>
                    <a:pt x="586" y="465"/>
                  </a:lnTo>
                  <a:lnTo>
                    <a:pt x="584" y="438"/>
                  </a:lnTo>
                  <a:lnTo>
                    <a:pt x="584" y="438"/>
                  </a:lnTo>
                  <a:lnTo>
                    <a:pt x="586" y="403"/>
                  </a:lnTo>
                  <a:lnTo>
                    <a:pt x="592" y="371"/>
                  </a:lnTo>
                  <a:lnTo>
                    <a:pt x="600" y="338"/>
                  </a:lnTo>
                  <a:lnTo>
                    <a:pt x="612" y="309"/>
                  </a:lnTo>
                  <a:lnTo>
                    <a:pt x="625" y="279"/>
                  </a:lnTo>
                  <a:lnTo>
                    <a:pt x="641" y="252"/>
                  </a:lnTo>
                  <a:lnTo>
                    <a:pt x="661" y="225"/>
                  </a:lnTo>
                  <a:lnTo>
                    <a:pt x="682" y="203"/>
                  </a:lnTo>
                  <a:lnTo>
                    <a:pt x="706" y="180"/>
                  </a:lnTo>
                  <a:lnTo>
                    <a:pt x="733" y="162"/>
                  </a:lnTo>
                  <a:lnTo>
                    <a:pt x="760" y="144"/>
                  </a:lnTo>
                  <a:lnTo>
                    <a:pt x="790" y="131"/>
                  </a:lnTo>
                  <a:lnTo>
                    <a:pt x="819" y="119"/>
                  </a:lnTo>
                  <a:lnTo>
                    <a:pt x="852" y="111"/>
                  </a:lnTo>
                  <a:lnTo>
                    <a:pt x="884" y="106"/>
                  </a:lnTo>
                  <a:lnTo>
                    <a:pt x="919" y="105"/>
                  </a:lnTo>
                  <a:lnTo>
                    <a:pt x="919" y="105"/>
                  </a:lnTo>
                  <a:close/>
                  <a:moveTo>
                    <a:pt x="723" y="709"/>
                  </a:moveTo>
                  <a:lnTo>
                    <a:pt x="1190" y="242"/>
                  </a:lnTo>
                  <a:lnTo>
                    <a:pt x="1190" y="242"/>
                  </a:lnTo>
                  <a:lnTo>
                    <a:pt x="1204" y="263"/>
                  </a:lnTo>
                  <a:lnTo>
                    <a:pt x="1216" y="286"/>
                  </a:lnTo>
                  <a:lnTo>
                    <a:pt x="1227" y="309"/>
                  </a:lnTo>
                  <a:lnTo>
                    <a:pt x="1237" y="333"/>
                  </a:lnTo>
                  <a:lnTo>
                    <a:pt x="1244" y="358"/>
                  </a:lnTo>
                  <a:lnTo>
                    <a:pt x="1248" y="384"/>
                  </a:lnTo>
                  <a:lnTo>
                    <a:pt x="1252" y="412"/>
                  </a:lnTo>
                  <a:lnTo>
                    <a:pt x="1253" y="438"/>
                  </a:lnTo>
                  <a:lnTo>
                    <a:pt x="1253" y="438"/>
                  </a:lnTo>
                  <a:lnTo>
                    <a:pt x="1252" y="472"/>
                  </a:lnTo>
                  <a:lnTo>
                    <a:pt x="1247" y="506"/>
                  </a:lnTo>
                  <a:lnTo>
                    <a:pt x="1239" y="537"/>
                  </a:lnTo>
                  <a:lnTo>
                    <a:pt x="1227" y="568"/>
                  </a:lnTo>
                  <a:lnTo>
                    <a:pt x="1213" y="598"/>
                  </a:lnTo>
                  <a:lnTo>
                    <a:pt x="1196" y="625"/>
                  </a:lnTo>
                  <a:lnTo>
                    <a:pt x="1177" y="652"/>
                  </a:lnTo>
                  <a:lnTo>
                    <a:pt x="1155" y="674"/>
                  </a:lnTo>
                  <a:lnTo>
                    <a:pt x="1131" y="696"/>
                  </a:lnTo>
                  <a:lnTo>
                    <a:pt x="1106" y="715"/>
                  </a:lnTo>
                  <a:lnTo>
                    <a:pt x="1079" y="732"/>
                  </a:lnTo>
                  <a:lnTo>
                    <a:pt x="1049" y="746"/>
                  </a:lnTo>
                  <a:lnTo>
                    <a:pt x="1018" y="758"/>
                  </a:lnTo>
                  <a:lnTo>
                    <a:pt x="986" y="766"/>
                  </a:lnTo>
                  <a:lnTo>
                    <a:pt x="953" y="771"/>
                  </a:lnTo>
                  <a:lnTo>
                    <a:pt x="919" y="772"/>
                  </a:lnTo>
                  <a:lnTo>
                    <a:pt x="919" y="772"/>
                  </a:lnTo>
                  <a:lnTo>
                    <a:pt x="893" y="771"/>
                  </a:lnTo>
                  <a:lnTo>
                    <a:pt x="865" y="768"/>
                  </a:lnTo>
                  <a:lnTo>
                    <a:pt x="839" y="763"/>
                  </a:lnTo>
                  <a:lnTo>
                    <a:pt x="814" y="756"/>
                  </a:lnTo>
                  <a:lnTo>
                    <a:pt x="790" y="746"/>
                  </a:lnTo>
                  <a:lnTo>
                    <a:pt x="767" y="735"/>
                  </a:lnTo>
                  <a:lnTo>
                    <a:pt x="744" y="723"/>
                  </a:lnTo>
                  <a:lnTo>
                    <a:pt x="723" y="709"/>
                  </a:lnTo>
                  <a:lnTo>
                    <a:pt x="723" y="709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4848225" y="4900613"/>
              <a:ext cx="771525" cy="1754188"/>
            </a:xfrm>
            <a:custGeom>
              <a:avLst/>
              <a:gdLst>
                <a:gd name="T0" fmla="*/ 406 w 971"/>
                <a:gd name="T1" fmla="*/ 2080 h 2209"/>
                <a:gd name="T2" fmla="*/ 411 w 971"/>
                <a:gd name="T3" fmla="*/ 2117 h 2209"/>
                <a:gd name="T4" fmla="*/ 428 w 971"/>
                <a:gd name="T5" fmla="*/ 2152 h 2209"/>
                <a:gd name="T6" fmla="*/ 454 w 971"/>
                <a:gd name="T7" fmla="*/ 2179 h 2209"/>
                <a:gd name="T8" fmla="*/ 485 w 971"/>
                <a:gd name="T9" fmla="*/ 2199 h 2209"/>
                <a:gd name="T10" fmla="*/ 522 w 971"/>
                <a:gd name="T11" fmla="*/ 2209 h 2209"/>
                <a:gd name="T12" fmla="*/ 548 w 971"/>
                <a:gd name="T13" fmla="*/ 2209 h 2209"/>
                <a:gd name="T14" fmla="*/ 586 w 971"/>
                <a:gd name="T15" fmla="*/ 2199 h 2209"/>
                <a:gd name="T16" fmla="*/ 617 w 971"/>
                <a:gd name="T17" fmla="*/ 2179 h 2209"/>
                <a:gd name="T18" fmla="*/ 641 w 971"/>
                <a:gd name="T19" fmla="*/ 2152 h 2209"/>
                <a:gd name="T20" fmla="*/ 658 w 971"/>
                <a:gd name="T21" fmla="*/ 2117 h 2209"/>
                <a:gd name="T22" fmla="*/ 664 w 971"/>
                <a:gd name="T23" fmla="*/ 2080 h 2209"/>
                <a:gd name="T24" fmla="*/ 713 w 971"/>
                <a:gd name="T25" fmla="*/ 2080 h 2209"/>
                <a:gd name="T26" fmla="*/ 715 w 971"/>
                <a:gd name="T27" fmla="*/ 2106 h 2209"/>
                <a:gd name="T28" fmla="*/ 728 w 971"/>
                <a:gd name="T29" fmla="*/ 2142 h 2209"/>
                <a:gd name="T30" fmla="*/ 751 w 971"/>
                <a:gd name="T31" fmla="*/ 2171 h 2209"/>
                <a:gd name="T32" fmla="*/ 780 w 971"/>
                <a:gd name="T33" fmla="*/ 2192 h 2209"/>
                <a:gd name="T34" fmla="*/ 816 w 971"/>
                <a:gd name="T35" fmla="*/ 2205 h 2209"/>
                <a:gd name="T36" fmla="*/ 842 w 971"/>
                <a:gd name="T37" fmla="*/ 2209 h 2209"/>
                <a:gd name="T38" fmla="*/ 880 w 971"/>
                <a:gd name="T39" fmla="*/ 2202 h 2209"/>
                <a:gd name="T40" fmla="*/ 914 w 971"/>
                <a:gd name="T41" fmla="*/ 2186 h 2209"/>
                <a:gd name="T42" fmla="*/ 942 w 971"/>
                <a:gd name="T43" fmla="*/ 2161 h 2209"/>
                <a:gd name="T44" fmla="*/ 961 w 971"/>
                <a:gd name="T45" fmla="*/ 2130 h 2209"/>
                <a:gd name="T46" fmla="*/ 971 w 971"/>
                <a:gd name="T47" fmla="*/ 2093 h 2209"/>
                <a:gd name="T48" fmla="*/ 429 w 971"/>
                <a:gd name="T49" fmla="*/ 272 h 2209"/>
                <a:gd name="T50" fmla="*/ 426 w 971"/>
                <a:gd name="T51" fmla="*/ 274 h 2209"/>
                <a:gd name="T52" fmla="*/ 400 w 971"/>
                <a:gd name="T53" fmla="*/ 287 h 2209"/>
                <a:gd name="T54" fmla="*/ 326 w 971"/>
                <a:gd name="T55" fmla="*/ 321 h 2209"/>
                <a:gd name="T56" fmla="*/ 250 w 971"/>
                <a:gd name="T57" fmla="*/ 349 h 2209"/>
                <a:gd name="T58" fmla="*/ 186 w 971"/>
                <a:gd name="T59" fmla="*/ 359 h 2209"/>
                <a:gd name="T60" fmla="*/ 170 w 971"/>
                <a:gd name="T61" fmla="*/ 357 h 2209"/>
                <a:gd name="T62" fmla="*/ 170 w 971"/>
                <a:gd name="T63" fmla="*/ 356 h 2209"/>
                <a:gd name="T64" fmla="*/ 168 w 971"/>
                <a:gd name="T65" fmla="*/ 326 h 2209"/>
                <a:gd name="T66" fmla="*/ 183 w 971"/>
                <a:gd name="T67" fmla="*/ 261 h 2209"/>
                <a:gd name="T68" fmla="*/ 222 w 971"/>
                <a:gd name="T69" fmla="*/ 161 h 2209"/>
                <a:gd name="T70" fmla="*/ 246 w 971"/>
                <a:gd name="T71" fmla="*/ 104 h 2209"/>
                <a:gd name="T72" fmla="*/ 245 w 971"/>
                <a:gd name="T73" fmla="*/ 57 h 2209"/>
                <a:gd name="T74" fmla="*/ 215 w 971"/>
                <a:gd name="T75" fmla="*/ 18 h 2209"/>
                <a:gd name="T76" fmla="*/ 186 w 971"/>
                <a:gd name="T77" fmla="*/ 3 h 2209"/>
                <a:gd name="T78" fmla="*/ 137 w 971"/>
                <a:gd name="T79" fmla="*/ 5 h 2209"/>
                <a:gd name="T80" fmla="*/ 99 w 971"/>
                <a:gd name="T81" fmla="*/ 32 h 2209"/>
                <a:gd name="T82" fmla="*/ 68 w 971"/>
                <a:gd name="T83" fmla="*/ 93 h 2209"/>
                <a:gd name="T84" fmla="*/ 23 w 971"/>
                <a:gd name="T85" fmla="*/ 212 h 2209"/>
                <a:gd name="T86" fmla="*/ 1 w 971"/>
                <a:gd name="T87" fmla="*/ 312 h 2209"/>
                <a:gd name="T88" fmla="*/ 1 w 971"/>
                <a:gd name="T89" fmla="*/ 362 h 2209"/>
                <a:gd name="T90" fmla="*/ 15 w 971"/>
                <a:gd name="T91" fmla="*/ 419 h 2209"/>
                <a:gd name="T92" fmla="*/ 28 w 971"/>
                <a:gd name="T93" fmla="*/ 445 h 2209"/>
                <a:gd name="T94" fmla="*/ 55 w 971"/>
                <a:gd name="T95" fmla="*/ 481 h 2209"/>
                <a:gd name="T96" fmla="*/ 90 w 971"/>
                <a:gd name="T97" fmla="*/ 506 h 2209"/>
                <a:gd name="T98" fmla="*/ 114 w 971"/>
                <a:gd name="T99" fmla="*/ 516 h 2209"/>
                <a:gd name="T100" fmla="*/ 186 w 971"/>
                <a:gd name="T101" fmla="*/ 527 h 2209"/>
                <a:gd name="T102" fmla="*/ 240 w 971"/>
                <a:gd name="T103" fmla="*/ 522 h 2209"/>
                <a:gd name="T104" fmla="*/ 315 w 971"/>
                <a:gd name="T105" fmla="*/ 504 h 2209"/>
                <a:gd name="T106" fmla="*/ 385 w 971"/>
                <a:gd name="T107" fmla="*/ 478 h 2209"/>
                <a:gd name="T108" fmla="*/ 406 w 971"/>
                <a:gd name="T109" fmla="*/ 470 h 2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1" h="2209">
                  <a:moveTo>
                    <a:pt x="406" y="470"/>
                  </a:moveTo>
                  <a:lnTo>
                    <a:pt x="406" y="2080"/>
                  </a:lnTo>
                  <a:lnTo>
                    <a:pt x="406" y="2080"/>
                  </a:lnTo>
                  <a:lnTo>
                    <a:pt x="406" y="2093"/>
                  </a:lnTo>
                  <a:lnTo>
                    <a:pt x="408" y="2106"/>
                  </a:lnTo>
                  <a:lnTo>
                    <a:pt x="411" y="2117"/>
                  </a:lnTo>
                  <a:lnTo>
                    <a:pt x="416" y="2130"/>
                  </a:lnTo>
                  <a:lnTo>
                    <a:pt x="421" y="2142"/>
                  </a:lnTo>
                  <a:lnTo>
                    <a:pt x="428" y="2152"/>
                  </a:lnTo>
                  <a:lnTo>
                    <a:pt x="436" y="2161"/>
                  </a:lnTo>
                  <a:lnTo>
                    <a:pt x="444" y="2171"/>
                  </a:lnTo>
                  <a:lnTo>
                    <a:pt x="454" y="2179"/>
                  </a:lnTo>
                  <a:lnTo>
                    <a:pt x="463" y="2186"/>
                  </a:lnTo>
                  <a:lnTo>
                    <a:pt x="473" y="2192"/>
                  </a:lnTo>
                  <a:lnTo>
                    <a:pt x="485" y="2199"/>
                  </a:lnTo>
                  <a:lnTo>
                    <a:pt x="496" y="2202"/>
                  </a:lnTo>
                  <a:lnTo>
                    <a:pt x="509" y="2205"/>
                  </a:lnTo>
                  <a:lnTo>
                    <a:pt x="522" y="2209"/>
                  </a:lnTo>
                  <a:lnTo>
                    <a:pt x="535" y="2209"/>
                  </a:lnTo>
                  <a:lnTo>
                    <a:pt x="535" y="2209"/>
                  </a:lnTo>
                  <a:lnTo>
                    <a:pt x="548" y="2209"/>
                  </a:lnTo>
                  <a:lnTo>
                    <a:pt x="561" y="2205"/>
                  </a:lnTo>
                  <a:lnTo>
                    <a:pt x="573" y="2202"/>
                  </a:lnTo>
                  <a:lnTo>
                    <a:pt x="586" y="2199"/>
                  </a:lnTo>
                  <a:lnTo>
                    <a:pt x="597" y="2192"/>
                  </a:lnTo>
                  <a:lnTo>
                    <a:pt x="607" y="2186"/>
                  </a:lnTo>
                  <a:lnTo>
                    <a:pt x="617" y="2179"/>
                  </a:lnTo>
                  <a:lnTo>
                    <a:pt x="627" y="2171"/>
                  </a:lnTo>
                  <a:lnTo>
                    <a:pt x="635" y="2161"/>
                  </a:lnTo>
                  <a:lnTo>
                    <a:pt x="641" y="2152"/>
                  </a:lnTo>
                  <a:lnTo>
                    <a:pt x="648" y="2142"/>
                  </a:lnTo>
                  <a:lnTo>
                    <a:pt x="654" y="2130"/>
                  </a:lnTo>
                  <a:lnTo>
                    <a:pt x="658" y="2117"/>
                  </a:lnTo>
                  <a:lnTo>
                    <a:pt x="661" y="2106"/>
                  </a:lnTo>
                  <a:lnTo>
                    <a:pt x="664" y="2093"/>
                  </a:lnTo>
                  <a:lnTo>
                    <a:pt x="664" y="2080"/>
                  </a:lnTo>
                  <a:lnTo>
                    <a:pt x="664" y="1136"/>
                  </a:lnTo>
                  <a:lnTo>
                    <a:pt x="713" y="1136"/>
                  </a:lnTo>
                  <a:lnTo>
                    <a:pt x="713" y="2080"/>
                  </a:lnTo>
                  <a:lnTo>
                    <a:pt x="713" y="2080"/>
                  </a:lnTo>
                  <a:lnTo>
                    <a:pt x="713" y="2093"/>
                  </a:lnTo>
                  <a:lnTo>
                    <a:pt x="715" y="2106"/>
                  </a:lnTo>
                  <a:lnTo>
                    <a:pt x="718" y="2117"/>
                  </a:lnTo>
                  <a:lnTo>
                    <a:pt x="723" y="2130"/>
                  </a:lnTo>
                  <a:lnTo>
                    <a:pt x="728" y="2142"/>
                  </a:lnTo>
                  <a:lnTo>
                    <a:pt x="734" y="2152"/>
                  </a:lnTo>
                  <a:lnTo>
                    <a:pt x="743" y="2161"/>
                  </a:lnTo>
                  <a:lnTo>
                    <a:pt x="751" y="2171"/>
                  </a:lnTo>
                  <a:lnTo>
                    <a:pt x="759" y="2179"/>
                  </a:lnTo>
                  <a:lnTo>
                    <a:pt x="770" y="2186"/>
                  </a:lnTo>
                  <a:lnTo>
                    <a:pt x="780" y="2192"/>
                  </a:lnTo>
                  <a:lnTo>
                    <a:pt x="792" y="2199"/>
                  </a:lnTo>
                  <a:lnTo>
                    <a:pt x="803" y="2202"/>
                  </a:lnTo>
                  <a:lnTo>
                    <a:pt x="816" y="2205"/>
                  </a:lnTo>
                  <a:lnTo>
                    <a:pt x="829" y="2209"/>
                  </a:lnTo>
                  <a:lnTo>
                    <a:pt x="842" y="2209"/>
                  </a:lnTo>
                  <a:lnTo>
                    <a:pt x="842" y="2209"/>
                  </a:lnTo>
                  <a:lnTo>
                    <a:pt x="855" y="2209"/>
                  </a:lnTo>
                  <a:lnTo>
                    <a:pt x="868" y="2205"/>
                  </a:lnTo>
                  <a:lnTo>
                    <a:pt x="880" y="2202"/>
                  </a:lnTo>
                  <a:lnTo>
                    <a:pt x="893" y="2199"/>
                  </a:lnTo>
                  <a:lnTo>
                    <a:pt x="904" y="2192"/>
                  </a:lnTo>
                  <a:lnTo>
                    <a:pt x="914" y="2186"/>
                  </a:lnTo>
                  <a:lnTo>
                    <a:pt x="924" y="2179"/>
                  </a:lnTo>
                  <a:lnTo>
                    <a:pt x="934" y="2171"/>
                  </a:lnTo>
                  <a:lnTo>
                    <a:pt x="942" y="2161"/>
                  </a:lnTo>
                  <a:lnTo>
                    <a:pt x="948" y="2152"/>
                  </a:lnTo>
                  <a:lnTo>
                    <a:pt x="955" y="2142"/>
                  </a:lnTo>
                  <a:lnTo>
                    <a:pt x="961" y="2130"/>
                  </a:lnTo>
                  <a:lnTo>
                    <a:pt x="965" y="2117"/>
                  </a:lnTo>
                  <a:lnTo>
                    <a:pt x="968" y="2106"/>
                  </a:lnTo>
                  <a:lnTo>
                    <a:pt x="971" y="2093"/>
                  </a:lnTo>
                  <a:lnTo>
                    <a:pt x="971" y="2080"/>
                  </a:lnTo>
                  <a:lnTo>
                    <a:pt x="971" y="1129"/>
                  </a:lnTo>
                  <a:lnTo>
                    <a:pt x="429" y="272"/>
                  </a:lnTo>
                  <a:lnTo>
                    <a:pt x="429" y="272"/>
                  </a:lnTo>
                  <a:lnTo>
                    <a:pt x="426" y="274"/>
                  </a:lnTo>
                  <a:lnTo>
                    <a:pt x="426" y="274"/>
                  </a:lnTo>
                  <a:lnTo>
                    <a:pt x="424" y="274"/>
                  </a:lnTo>
                  <a:lnTo>
                    <a:pt x="424" y="274"/>
                  </a:lnTo>
                  <a:lnTo>
                    <a:pt x="400" y="287"/>
                  </a:lnTo>
                  <a:lnTo>
                    <a:pt x="400" y="287"/>
                  </a:lnTo>
                  <a:lnTo>
                    <a:pt x="367" y="303"/>
                  </a:lnTo>
                  <a:lnTo>
                    <a:pt x="326" y="321"/>
                  </a:lnTo>
                  <a:lnTo>
                    <a:pt x="326" y="321"/>
                  </a:lnTo>
                  <a:lnTo>
                    <a:pt x="289" y="336"/>
                  </a:lnTo>
                  <a:lnTo>
                    <a:pt x="250" y="349"/>
                  </a:lnTo>
                  <a:lnTo>
                    <a:pt x="215" y="357"/>
                  </a:lnTo>
                  <a:lnTo>
                    <a:pt x="199" y="359"/>
                  </a:lnTo>
                  <a:lnTo>
                    <a:pt x="186" y="359"/>
                  </a:lnTo>
                  <a:lnTo>
                    <a:pt x="186" y="359"/>
                  </a:lnTo>
                  <a:lnTo>
                    <a:pt x="176" y="359"/>
                  </a:lnTo>
                  <a:lnTo>
                    <a:pt x="170" y="357"/>
                  </a:lnTo>
                  <a:lnTo>
                    <a:pt x="170" y="357"/>
                  </a:lnTo>
                  <a:lnTo>
                    <a:pt x="170" y="356"/>
                  </a:lnTo>
                  <a:lnTo>
                    <a:pt x="170" y="356"/>
                  </a:lnTo>
                  <a:lnTo>
                    <a:pt x="168" y="341"/>
                  </a:lnTo>
                  <a:lnTo>
                    <a:pt x="168" y="341"/>
                  </a:lnTo>
                  <a:lnTo>
                    <a:pt x="168" y="326"/>
                  </a:lnTo>
                  <a:lnTo>
                    <a:pt x="171" y="308"/>
                  </a:lnTo>
                  <a:lnTo>
                    <a:pt x="176" y="287"/>
                  </a:lnTo>
                  <a:lnTo>
                    <a:pt x="183" y="261"/>
                  </a:lnTo>
                  <a:lnTo>
                    <a:pt x="192" y="232"/>
                  </a:lnTo>
                  <a:lnTo>
                    <a:pt x="206" y="197"/>
                  </a:lnTo>
                  <a:lnTo>
                    <a:pt x="222" y="161"/>
                  </a:lnTo>
                  <a:lnTo>
                    <a:pt x="240" y="121"/>
                  </a:lnTo>
                  <a:lnTo>
                    <a:pt x="240" y="121"/>
                  </a:lnTo>
                  <a:lnTo>
                    <a:pt x="246" y="104"/>
                  </a:lnTo>
                  <a:lnTo>
                    <a:pt x="248" y="88"/>
                  </a:lnTo>
                  <a:lnTo>
                    <a:pt x="248" y="72"/>
                  </a:lnTo>
                  <a:lnTo>
                    <a:pt x="245" y="57"/>
                  </a:lnTo>
                  <a:lnTo>
                    <a:pt x="237" y="42"/>
                  </a:lnTo>
                  <a:lnTo>
                    <a:pt x="228" y="29"/>
                  </a:lnTo>
                  <a:lnTo>
                    <a:pt x="215" y="18"/>
                  </a:lnTo>
                  <a:lnTo>
                    <a:pt x="201" y="8"/>
                  </a:lnTo>
                  <a:lnTo>
                    <a:pt x="201" y="8"/>
                  </a:lnTo>
                  <a:lnTo>
                    <a:pt x="186" y="3"/>
                  </a:lnTo>
                  <a:lnTo>
                    <a:pt x="170" y="0"/>
                  </a:lnTo>
                  <a:lnTo>
                    <a:pt x="153" y="1"/>
                  </a:lnTo>
                  <a:lnTo>
                    <a:pt x="137" y="5"/>
                  </a:lnTo>
                  <a:lnTo>
                    <a:pt x="122" y="11"/>
                  </a:lnTo>
                  <a:lnTo>
                    <a:pt x="109" y="21"/>
                  </a:lnTo>
                  <a:lnTo>
                    <a:pt x="99" y="32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68" y="93"/>
                  </a:lnTo>
                  <a:lnTo>
                    <a:pt x="50" y="135"/>
                  </a:lnTo>
                  <a:lnTo>
                    <a:pt x="36" y="174"/>
                  </a:lnTo>
                  <a:lnTo>
                    <a:pt x="23" y="212"/>
                  </a:lnTo>
                  <a:lnTo>
                    <a:pt x="13" y="246"/>
                  </a:lnTo>
                  <a:lnTo>
                    <a:pt x="6" y="281"/>
                  </a:lnTo>
                  <a:lnTo>
                    <a:pt x="1" y="312"/>
                  </a:lnTo>
                  <a:lnTo>
                    <a:pt x="0" y="341"/>
                  </a:lnTo>
                  <a:lnTo>
                    <a:pt x="0" y="341"/>
                  </a:lnTo>
                  <a:lnTo>
                    <a:pt x="1" y="362"/>
                  </a:lnTo>
                  <a:lnTo>
                    <a:pt x="3" y="382"/>
                  </a:lnTo>
                  <a:lnTo>
                    <a:pt x="8" y="400"/>
                  </a:lnTo>
                  <a:lnTo>
                    <a:pt x="15" y="419"/>
                  </a:lnTo>
                  <a:lnTo>
                    <a:pt x="15" y="419"/>
                  </a:lnTo>
                  <a:lnTo>
                    <a:pt x="19" y="432"/>
                  </a:lnTo>
                  <a:lnTo>
                    <a:pt x="28" y="445"/>
                  </a:lnTo>
                  <a:lnTo>
                    <a:pt x="36" y="458"/>
                  </a:lnTo>
                  <a:lnTo>
                    <a:pt x="44" y="470"/>
                  </a:lnTo>
                  <a:lnTo>
                    <a:pt x="55" y="481"/>
                  </a:lnTo>
                  <a:lnTo>
                    <a:pt x="67" y="489"/>
                  </a:lnTo>
                  <a:lnTo>
                    <a:pt x="78" y="498"/>
                  </a:lnTo>
                  <a:lnTo>
                    <a:pt x="90" y="506"/>
                  </a:lnTo>
                  <a:lnTo>
                    <a:pt x="90" y="506"/>
                  </a:lnTo>
                  <a:lnTo>
                    <a:pt x="103" y="511"/>
                  </a:lnTo>
                  <a:lnTo>
                    <a:pt x="114" y="516"/>
                  </a:lnTo>
                  <a:lnTo>
                    <a:pt x="139" y="522"/>
                  </a:lnTo>
                  <a:lnTo>
                    <a:pt x="163" y="525"/>
                  </a:lnTo>
                  <a:lnTo>
                    <a:pt x="186" y="527"/>
                  </a:lnTo>
                  <a:lnTo>
                    <a:pt x="186" y="527"/>
                  </a:lnTo>
                  <a:lnTo>
                    <a:pt x="214" y="525"/>
                  </a:lnTo>
                  <a:lnTo>
                    <a:pt x="240" y="522"/>
                  </a:lnTo>
                  <a:lnTo>
                    <a:pt x="266" y="517"/>
                  </a:lnTo>
                  <a:lnTo>
                    <a:pt x="290" y="511"/>
                  </a:lnTo>
                  <a:lnTo>
                    <a:pt x="315" y="504"/>
                  </a:lnTo>
                  <a:lnTo>
                    <a:pt x="339" y="496"/>
                  </a:lnTo>
                  <a:lnTo>
                    <a:pt x="385" y="478"/>
                  </a:lnTo>
                  <a:lnTo>
                    <a:pt x="385" y="478"/>
                  </a:lnTo>
                  <a:lnTo>
                    <a:pt x="403" y="472"/>
                  </a:lnTo>
                  <a:lnTo>
                    <a:pt x="403" y="472"/>
                  </a:lnTo>
                  <a:lnTo>
                    <a:pt x="406" y="470"/>
                  </a:lnTo>
                  <a:lnTo>
                    <a:pt x="406" y="47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024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22A7-F769-4AFF-B2CC-DAFAA6BFAAE7}" type="datetimeFigureOut">
              <a:rPr lang="zh-TW" altLang="en-US" smtClean="0"/>
              <a:t>2024/11/7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CC41-8AEA-436C-8AD5-56EE5061AD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82368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22A7-F769-4AFF-B2CC-DAFAA6BFAAE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01341" y="5092588"/>
            <a:ext cx="551167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84CC41-8AEA-436C-8AD5-56EE5061ADCD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10801339" y="0"/>
            <a:ext cx="1390663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10801339" y="417624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多元入學</a:t>
            </a:r>
            <a:endParaRPr lang="en-US" altLang="zh-TW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管道</a:t>
            </a:r>
            <a:endParaRPr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0801339" y="1971333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個人申請</a:t>
            </a:r>
            <a:endParaRPr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10801339" y="2748187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考試入學</a:t>
            </a:r>
            <a:endParaRPr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0801339" y="4309259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科技校院日間四年制</a:t>
            </a:r>
            <a:endParaRPr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10801339" y="5087471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特殊選才</a:t>
            </a:r>
            <a:endParaRPr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10801339" y="1204905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繁星推薦</a:t>
            </a:r>
            <a:endParaRPr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0801339" y="3531959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警大、警專</a:t>
            </a:r>
            <a:endParaRPr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10801339" y="5876803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endParaRPr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484313" y="685801"/>
            <a:ext cx="9308852" cy="1191986"/>
          </a:xfrm>
        </p:spPr>
        <p:txBody>
          <a:bodyPr/>
          <a:lstStyle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484311" y="2098223"/>
            <a:ext cx="9308853" cy="3692979"/>
          </a:xfrm>
        </p:spPr>
        <p:txBody>
          <a:bodyPr anchor="t"/>
          <a:lstStyle>
            <a:lvl1pPr>
              <a:defRPr sz="2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</p:txBody>
      </p:sp>
      <p:grpSp>
        <p:nvGrpSpPr>
          <p:cNvPr id="18" name="组合 233"/>
          <p:cNvGrpSpPr/>
          <p:nvPr userDrawn="1"/>
        </p:nvGrpSpPr>
        <p:grpSpPr>
          <a:xfrm>
            <a:off x="1208042" y="5637428"/>
            <a:ext cx="1046761" cy="1084044"/>
            <a:chOff x="5451475" y="2746375"/>
            <a:chExt cx="1738312" cy="1800226"/>
          </a:xfrm>
        </p:grpSpPr>
        <p:sp>
          <p:nvSpPr>
            <p:cNvPr id="19" name="Freeform 47"/>
            <p:cNvSpPr>
              <a:spLocks/>
            </p:cNvSpPr>
            <p:nvPr/>
          </p:nvSpPr>
          <p:spPr bwMode="auto">
            <a:xfrm>
              <a:off x="5938838" y="2806700"/>
              <a:ext cx="444500" cy="442913"/>
            </a:xfrm>
            <a:custGeom>
              <a:avLst/>
              <a:gdLst>
                <a:gd name="T0" fmla="*/ 279 w 559"/>
                <a:gd name="T1" fmla="*/ 558 h 558"/>
                <a:gd name="T2" fmla="*/ 336 w 559"/>
                <a:gd name="T3" fmla="*/ 553 h 558"/>
                <a:gd name="T4" fmla="*/ 389 w 559"/>
                <a:gd name="T5" fmla="*/ 537 h 558"/>
                <a:gd name="T6" fmla="*/ 437 w 559"/>
                <a:gd name="T7" fmla="*/ 512 h 558"/>
                <a:gd name="T8" fmla="*/ 478 w 559"/>
                <a:gd name="T9" fmla="*/ 477 h 558"/>
                <a:gd name="T10" fmla="*/ 511 w 559"/>
                <a:gd name="T11" fmla="*/ 436 h 558"/>
                <a:gd name="T12" fmla="*/ 538 w 559"/>
                <a:gd name="T13" fmla="*/ 388 h 558"/>
                <a:gd name="T14" fmla="*/ 554 w 559"/>
                <a:gd name="T15" fmla="*/ 336 h 558"/>
                <a:gd name="T16" fmla="*/ 559 w 559"/>
                <a:gd name="T17" fmla="*/ 280 h 558"/>
                <a:gd name="T18" fmla="*/ 558 w 559"/>
                <a:gd name="T19" fmla="*/ 250 h 558"/>
                <a:gd name="T20" fmla="*/ 548 w 559"/>
                <a:gd name="T21" fmla="*/ 196 h 558"/>
                <a:gd name="T22" fmla="*/ 526 w 559"/>
                <a:gd name="T23" fmla="*/ 146 h 558"/>
                <a:gd name="T24" fmla="*/ 496 w 559"/>
                <a:gd name="T25" fmla="*/ 101 h 558"/>
                <a:gd name="T26" fmla="*/ 458 w 559"/>
                <a:gd name="T27" fmla="*/ 63 h 558"/>
                <a:gd name="T28" fmla="*/ 414 w 559"/>
                <a:gd name="T29" fmla="*/ 33 h 558"/>
                <a:gd name="T30" fmla="*/ 364 w 559"/>
                <a:gd name="T31" fmla="*/ 12 h 558"/>
                <a:gd name="T32" fmla="*/ 309 w 559"/>
                <a:gd name="T33" fmla="*/ 2 h 558"/>
                <a:gd name="T34" fmla="*/ 279 w 559"/>
                <a:gd name="T35" fmla="*/ 0 h 558"/>
                <a:gd name="T36" fmla="*/ 223 w 559"/>
                <a:gd name="T37" fmla="*/ 5 h 558"/>
                <a:gd name="T38" fmla="*/ 172 w 559"/>
                <a:gd name="T39" fmla="*/ 22 h 558"/>
                <a:gd name="T40" fmla="*/ 124 w 559"/>
                <a:gd name="T41" fmla="*/ 48 h 558"/>
                <a:gd name="T42" fmla="*/ 82 w 559"/>
                <a:gd name="T43" fmla="*/ 81 h 558"/>
                <a:gd name="T44" fmla="*/ 48 w 559"/>
                <a:gd name="T45" fmla="*/ 123 h 558"/>
                <a:gd name="T46" fmla="*/ 23 w 559"/>
                <a:gd name="T47" fmla="*/ 171 h 558"/>
                <a:gd name="T48" fmla="*/ 6 w 559"/>
                <a:gd name="T49" fmla="*/ 224 h 558"/>
                <a:gd name="T50" fmla="*/ 0 w 559"/>
                <a:gd name="T51" fmla="*/ 280 h 558"/>
                <a:gd name="T52" fmla="*/ 1 w 559"/>
                <a:gd name="T53" fmla="*/ 308 h 558"/>
                <a:gd name="T54" fmla="*/ 13 w 559"/>
                <a:gd name="T55" fmla="*/ 363 h 558"/>
                <a:gd name="T56" fmla="*/ 34 w 559"/>
                <a:gd name="T57" fmla="*/ 412 h 558"/>
                <a:gd name="T58" fmla="*/ 64 w 559"/>
                <a:gd name="T59" fmla="*/ 457 h 558"/>
                <a:gd name="T60" fmla="*/ 102 w 559"/>
                <a:gd name="T61" fmla="*/ 495 h 558"/>
                <a:gd name="T62" fmla="*/ 147 w 559"/>
                <a:gd name="T63" fmla="*/ 525 h 558"/>
                <a:gd name="T64" fmla="*/ 197 w 559"/>
                <a:gd name="T65" fmla="*/ 547 h 558"/>
                <a:gd name="T66" fmla="*/ 251 w 559"/>
                <a:gd name="T67" fmla="*/ 558 h 558"/>
                <a:gd name="T68" fmla="*/ 279 w 559"/>
                <a:gd name="T69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59" h="558">
                  <a:moveTo>
                    <a:pt x="279" y="558"/>
                  </a:moveTo>
                  <a:lnTo>
                    <a:pt x="279" y="558"/>
                  </a:lnTo>
                  <a:lnTo>
                    <a:pt x="309" y="558"/>
                  </a:lnTo>
                  <a:lnTo>
                    <a:pt x="336" y="553"/>
                  </a:lnTo>
                  <a:lnTo>
                    <a:pt x="364" y="547"/>
                  </a:lnTo>
                  <a:lnTo>
                    <a:pt x="389" y="537"/>
                  </a:lnTo>
                  <a:lnTo>
                    <a:pt x="414" y="525"/>
                  </a:lnTo>
                  <a:lnTo>
                    <a:pt x="437" y="512"/>
                  </a:lnTo>
                  <a:lnTo>
                    <a:pt x="458" y="495"/>
                  </a:lnTo>
                  <a:lnTo>
                    <a:pt x="478" y="477"/>
                  </a:lnTo>
                  <a:lnTo>
                    <a:pt x="496" y="457"/>
                  </a:lnTo>
                  <a:lnTo>
                    <a:pt x="511" y="436"/>
                  </a:lnTo>
                  <a:lnTo>
                    <a:pt x="526" y="412"/>
                  </a:lnTo>
                  <a:lnTo>
                    <a:pt x="538" y="388"/>
                  </a:lnTo>
                  <a:lnTo>
                    <a:pt x="548" y="363"/>
                  </a:lnTo>
                  <a:lnTo>
                    <a:pt x="554" y="336"/>
                  </a:lnTo>
                  <a:lnTo>
                    <a:pt x="558" y="308"/>
                  </a:lnTo>
                  <a:lnTo>
                    <a:pt x="559" y="280"/>
                  </a:lnTo>
                  <a:lnTo>
                    <a:pt x="559" y="280"/>
                  </a:lnTo>
                  <a:lnTo>
                    <a:pt x="558" y="250"/>
                  </a:lnTo>
                  <a:lnTo>
                    <a:pt x="554" y="224"/>
                  </a:lnTo>
                  <a:lnTo>
                    <a:pt x="548" y="196"/>
                  </a:lnTo>
                  <a:lnTo>
                    <a:pt x="538" y="171"/>
                  </a:lnTo>
                  <a:lnTo>
                    <a:pt x="526" y="146"/>
                  </a:lnTo>
                  <a:lnTo>
                    <a:pt x="511" y="123"/>
                  </a:lnTo>
                  <a:lnTo>
                    <a:pt x="496" y="101"/>
                  </a:lnTo>
                  <a:lnTo>
                    <a:pt x="478" y="81"/>
                  </a:lnTo>
                  <a:lnTo>
                    <a:pt x="458" y="63"/>
                  </a:lnTo>
                  <a:lnTo>
                    <a:pt x="437" y="48"/>
                  </a:lnTo>
                  <a:lnTo>
                    <a:pt x="414" y="33"/>
                  </a:lnTo>
                  <a:lnTo>
                    <a:pt x="389" y="22"/>
                  </a:lnTo>
                  <a:lnTo>
                    <a:pt x="364" y="12"/>
                  </a:lnTo>
                  <a:lnTo>
                    <a:pt x="336" y="5"/>
                  </a:lnTo>
                  <a:lnTo>
                    <a:pt x="309" y="2"/>
                  </a:lnTo>
                  <a:lnTo>
                    <a:pt x="279" y="0"/>
                  </a:lnTo>
                  <a:lnTo>
                    <a:pt x="279" y="0"/>
                  </a:lnTo>
                  <a:lnTo>
                    <a:pt x="251" y="2"/>
                  </a:lnTo>
                  <a:lnTo>
                    <a:pt x="223" y="5"/>
                  </a:lnTo>
                  <a:lnTo>
                    <a:pt x="197" y="12"/>
                  </a:lnTo>
                  <a:lnTo>
                    <a:pt x="172" y="22"/>
                  </a:lnTo>
                  <a:lnTo>
                    <a:pt x="147" y="33"/>
                  </a:lnTo>
                  <a:lnTo>
                    <a:pt x="124" y="48"/>
                  </a:lnTo>
                  <a:lnTo>
                    <a:pt x="102" y="63"/>
                  </a:lnTo>
                  <a:lnTo>
                    <a:pt x="82" y="81"/>
                  </a:lnTo>
                  <a:lnTo>
                    <a:pt x="64" y="101"/>
                  </a:lnTo>
                  <a:lnTo>
                    <a:pt x="48" y="123"/>
                  </a:lnTo>
                  <a:lnTo>
                    <a:pt x="34" y="146"/>
                  </a:lnTo>
                  <a:lnTo>
                    <a:pt x="23" y="171"/>
                  </a:lnTo>
                  <a:lnTo>
                    <a:pt x="13" y="196"/>
                  </a:lnTo>
                  <a:lnTo>
                    <a:pt x="6" y="224"/>
                  </a:lnTo>
                  <a:lnTo>
                    <a:pt x="1" y="250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1" y="308"/>
                  </a:lnTo>
                  <a:lnTo>
                    <a:pt x="6" y="336"/>
                  </a:lnTo>
                  <a:lnTo>
                    <a:pt x="13" y="363"/>
                  </a:lnTo>
                  <a:lnTo>
                    <a:pt x="23" y="388"/>
                  </a:lnTo>
                  <a:lnTo>
                    <a:pt x="34" y="412"/>
                  </a:lnTo>
                  <a:lnTo>
                    <a:pt x="48" y="436"/>
                  </a:lnTo>
                  <a:lnTo>
                    <a:pt x="64" y="457"/>
                  </a:lnTo>
                  <a:lnTo>
                    <a:pt x="82" y="477"/>
                  </a:lnTo>
                  <a:lnTo>
                    <a:pt x="102" y="495"/>
                  </a:lnTo>
                  <a:lnTo>
                    <a:pt x="124" y="512"/>
                  </a:lnTo>
                  <a:lnTo>
                    <a:pt x="147" y="525"/>
                  </a:lnTo>
                  <a:lnTo>
                    <a:pt x="172" y="537"/>
                  </a:lnTo>
                  <a:lnTo>
                    <a:pt x="197" y="547"/>
                  </a:lnTo>
                  <a:lnTo>
                    <a:pt x="223" y="553"/>
                  </a:lnTo>
                  <a:lnTo>
                    <a:pt x="251" y="558"/>
                  </a:lnTo>
                  <a:lnTo>
                    <a:pt x="279" y="558"/>
                  </a:lnTo>
                  <a:lnTo>
                    <a:pt x="279" y="558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48"/>
            <p:cNvSpPr>
              <a:spLocks/>
            </p:cNvSpPr>
            <p:nvPr/>
          </p:nvSpPr>
          <p:spPr bwMode="auto">
            <a:xfrm>
              <a:off x="5781675" y="2932113"/>
              <a:ext cx="1246187" cy="887413"/>
            </a:xfrm>
            <a:custGeom>
              <a:avLst/>
              <a:gdLst>
                <a:gd name="T0" fmla="*/ 99 w 1569"/>
                <a:gd name="T1" fmla="*/ 1113 h 1118"/>
                <a:gd name="T2" fmla="*/ 377 w 1569"/>
                <a:gd name="T3" fmla="*/ 1113 h 1118"/>
                <a:gd name="T4" fmla="*/ 397 w 1569"/>
                <a:gd name="T5" fmla="*/ 1111 h 1118"/>
                <a:gd name="T6" fmla="*/ 447 w 1569"/>
                <a:gd name="T7" fmla="*/ 1083 h 1118"/>
                <a:gd name="T8" fmla="*/ 475 w 1569"/>
                <a:gd name="T9" fmla="*/ 1033 h 1118"/>
                <a:gd name="T10" fmla="*/ 476 w 1569"/>
                <a:gd name="T11" fmla="*/ 1012 h 1118"/>
                <a:gd name="T12" fmla="*/ 468 w 1569"/>
                <a:gd name="T13" fmla="*/ 974 h 1118"/>
                <a:gd name="T14" fmla="*/ 432 w 1569"/>
                <a:gd name="T15" fmla="*/ 929 h 1118"/>
                <a:gd name="T16" fmla="*/ 387 w 1569"/>
                <a:gd name="T17" fmla="*/ 912 h 1118"/>
                <a:gd name="T18" fmla="*/ 155 w 1569"/>
                <a:gd name="T19" fmla="*/ 912 h 1118"/>
                <a:gd name="T20" fmla="*/ 157 w 1569"/>
                <a:gd name="T21" fmla="*/ 903 h 1118"/>
                <a:gd name="T22" fmla="*/ 167 w 1569"/>
                <a:gd name="T23" fmla="*/ 889 h 1118"/>
                <a:gd name="T24" fmla="*/ 183 w 1569"/>
                <a:gd name="T25" fmla="*/ 884 h 1118"/>
                <a:gd name="T26" fmla="*/ 266 w 1569"/>
                <a:gd name="T27" fmla="*/ 724 h 1118"/>
                <a:gd name="T28" fmla="*/ 278 w 1569"/>
                <a:gd name="T29" fmla="*/ 709 h 1118"/>
                <a:gd name="T30" fmla="*/ 293 w 1569"/>
                <a:gd name="T31" fmla="*/ 709 h 1118"/>
                <a:gd name="T32" fmla="*/ 306 w 1569"/>
                <a:gd name="T33" fmla="*/ 727 h 1118"/>
                <a:gd name="T34" fmla="*/ 377 w 1569"/>
                <a:gd name="T35" fmla="*/ 884 h 1118"/>
                <a:gd name="T36" fmla="*/ 402 w 1569"/>
                <a:gd name="T37" fmla="*/ 888 h 1118"/>
                <a:gd name="T38" fmla="*/ 437 w 1569"/>
                <a:gd name="T39" fmla="*/ 901 h 1118"/>
                <a:gd name="T40" fmla="*/ 466 w 1569"/>
                <a:gd name="T41" fmla="*/ 922 h 1118"/>
                <a:gd name="T42" fmla="*/ 490 w 1569"/>
                <a:gd name="T43" fmla="*/ 952 h 1118"/>
                <a:gd name="T44" fmla="*/ 501 w 1569"/>
                <a:gd name="T45" fmla="*/ 987 h 1118"/>
                <a:gd name="T46" fmla="*/ 505 w 1569"/>
                <a:gd name="T47" fmla="*/ 1012 h 1118"/>
                <a:gd name="T48" fmla="*/ 496 w 1569"/>
                <a:gd name="T49" fmla="*/ 1058 h 1118"/>
                <a:gd name="T50" fmla="*/ 471 w 1569"/>
                <a:gd name="T51" fmla="*/ 1098 h 1118"/>
                <a:gd name="T52" fmla="*/ 877 w 1569"/>
                <a:gd name="T53" fmla="*/ 1118 h 1118"/>
                <a:gd name="T54" fmla="*/ 1200 w 1569"/>
                <a:gd name="T55" fmla="*/ 469 h 1118"/>
                <a:gd name="T56" fmla="*/ 1210 w 1569"/>
                <a:gd name="T57" fmla="*/ 465 h 1118"/>
                <a:gd name="T58" fmla="*/ 1237 w 1569"/>
                <a:gd name="T59" fmla="*/ 449 h 1118"/>
                <a:gd name="T60" fmla="*/ 1536 w 1569"/>
                <a:gd name="T61" fmla="*/ 174 h 1118"/>
                <a:gd name="T62" fmla="*/ 1559 w 1569"/>
                <a:gd name="T63" fmla="*/ 143 h 1118"/>
                <a:gd name="T64" fmla="*/ 1569 w 1569"/>
                <a:gd name="T65" fmla="*/ 86 h 1118"/>
                <a:gd name="T66" fmla="*/ 1551 w 1569"/>
                <a:gd name="T67" fmla="*/ 42 h 1118"/>
                <a:gd name="T68" fmla="*/ 1538 w 1569"/>
                <a:gd name="T69" fmla="*/ 27 h 1118"/>
                <a:gd name="T70" fmla="*/ 1495 w 1569"/>
                <a:gd name="T71" fmla="*/ 2 h 1118"/>
                <a:gd name="T72" fmla="*/ 1437 w 1569"/>
                <a:gd name="T73" fmla="*/ 5 h 1118"/>
                <a:gd name="T74" fmla="*/ 1404 w 1569"/>
                <a:gd name="T75" fmla="*/ 25 h 1118"/>
                <a:gd name="T76" fmla="*/ 867 w 1569"/>
                <a:gd name="T77" fmla="*/ 363 h 1118"/>
                <a:gd name="T78" fmla="*/ 221 w 1569"/>
                <a:gd name="T79" fmla="*/ 500 h 1118"/>
                <a:gd name="T80" fmla="*/ 177 w 1569"/>
                <a:gd name="T81" fmla="*/ 517 h 1118"/>
                <a:gd name="T82" fmla="*/ 140 w 1569"/>
                <a:gd name="T83" fmla="*/ 543 h 1118"/>
                <a:gd name="T84" fmla="*/ 109 w 1569"/>
                <a:gd name="T85" fmla="*/ 578 h 1118"/>
                <a:gd name="T86" fmla="*/ 86 w 1569"/>
                <a:gd name="T87" fmla="*/ 618 h 1118"/>
                <a:gd name="T88" fmla="*/ 74 w 1569"/>
                <a:gd name="T89" fmla="*/ 664 h 1118"/>
                <a:gd name="T90" fmla="*/ 11 w 1569"/>
                <a:gd name="T91" fmla="*/ 956 h 1118"/>
                <a:gd name="T92" fmla="*/ 0 w 1569"/>
                <a:gd name="T93" fmla="*/ 1023 h 1118"/>
                <a:gd name="T94" fmla="*/ 16 w 1569"/>
                <a:gd name="T95" fmla="*/ 1068 h 1118"/>
                <a:gd name="T96" fmla="*/ 61 w 1569"/>
                <a:gd name="T97" fmla="*/ 1105 h 1118"/>
                <a:gd name="T98" fmla="*/ 99 w 1569"/>
                <a:gd name="T99" fmla="*/ 1113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69" h="1118">
                  <a:moveTo>
                    <a:pt x="99" y="1113"/>
                  </a:moveTo>
                  <a:lnTo>
                    <a:pt x="99" y="1113"/>
                  </a:lnTo>
                  <a:lnTo>
                    <a:pt x="99" y="1113"/>
                  </a:lnTo>
                  <a:lnTo>
                    <a:pt x="99" y="1113"/>
                  </a:lnTo>
                  <a:lnTo>
                    <a:pt x="377" y="1113"/>
                  </a:lnTo>
                  <a:lnTo>
                    <a:pt x="377" y="1113"/>
                  </a:lnTo>
                  <a:lnTo>
                    <a:pt x="377" y="1113"/>
                  </a:lnTo>
                  <a:lnTo>
                    <a:pt x="387" y="1113"/>
                  </a:lnTo>
                  <a:lnTo>
                    <a:pt x="397" y="1111"/>
                  </a:lnTo>
                  <a:lnTo>
                    <a:pt x="415" y="1105"/>
                  </a:lnTo>
                  <a:lnTo>
                    <a:pt x="432" y="1096"/>
                  </a:lnTo>
                  <a:lnTo>
                    <a:pt x="447" y="1083"/>
                  </a:lnTo>
                  <a:lnTo>
                    <a:pt x="460" y="1068"/>
                  </a:lnTo>
                  <a:lnTo>
                    <a:pt x="468" y="1052"/>
                  </a:lnTo>
                  <a:lnTo>
                    <a:pt x="475" y="1033"/>
                  </a:lnTo>
                  <a:lnTo>
                    <a:pt x="476" y="1023"/>
                  </a:lnTo>
                  <a:lnTo>
                    <a:pt x="476" y="1012"/>
                  </a:lnTo>
                  <a:lnTo>
                    <a:pt x="476" y="1012"/>
                  </a:lnTo>
                  <a:lnTo>
                    <a:pt x="476" y="1002"/>
                  </a:lnTo>
                  <a:lnTo>
                    <a:pt x="475" y="992"/>
                  </a:lnTo>
                  <a:lnTo>
                    <a:pt x="468" y="974"/>
                  </a:lnTo>
                  <a:lnTo>
                    <a:pt x="460" y="957"/>
                  </a:lnTo>
                  <a:lnTo>
                    <a:pt x="447" y="942"/>
                  </a:lnTo>
                  <a:lnTo>
                    <a:pt x="432" y="929"/>
                  </a:lnTo>
                  <a:lnTo>
                    <a:pt x="415" y="921"/>
                  </a:lnTo>
                  <a:lnTo>
                    <a:pt x="397" y="914"/>
                  </a:lnTo>
                  <a:lnTo>
                    <a:pt x="387" y="912"/>
                  </a:lnTo>
                  <a:lnTo>
                    <a:pt x="377" y="912"/>
                  </a:lnTo>
                  <a:lnTo>
                    <a:pt x="377" y="912"/>
                  </a:lnTo>
                  <a:lnTo>
                    <a:pt x="155" y="912"/>
                  </a:lnTo>
                  <a:lnTo>
                    <a:pt x="155" y="912"/>
                  </a:lnTo>
                  <a:lnTo>
                    <a:pt x="155" y="907"/>
                  </a:lnTo>
                  <a:lnTo>
                    <a:pt x="157" y="903"/>
                  </a:lnTo>
                  <a:lnTo>
                    <a:pt x="160" y="898"/>
                  </a:lnTo>
                  <a:lnTo>
                    <a:pt x="163" y="893"/>
                  </a:lnTo>
                  <a:lnTo>
                    <a:pt x="167" y="889"/>
                  </a:lnTo>
                  <a:lnTo>
                    <a:pt x="172" y="888"/>
                  </a:lnTo>
                  <a:lnTo>
                    <a:pt x="177" y="886"/>
                  </a:lnTo>
                  <a:lnTo>
                    <a:pt x="183" y="884"/>
                  </a:lnTo>
                  <a:lnTo>
                    <a:pt x="230" y="884"/>
                  </a:lnTo>
                  <a:lnTo>
                    <a:pt x="266" y="724"/>
                  </a:lnTo>
                  <a:lnTo>
                    <a:pt x="266" y="724"/>
                  </a:lnTo>
                  <a:lnTo>
                    <a:pt x="269" y="717"/>
                  </a:lnTo>
                  <a:lnTo>
                    <a:pt x="273" y="712"/>
                  </a:lnTo>
                  <a:lnTo>
                    <a:pt x="278" y="709"/>
                  </a:lnTo>
                  <a:lnTo>
                    <a:pt x="286" y="707"/>
                  </a:lnTo>
                  <a:lnTo>
                    <a:pt x="286" y="707"/>
                  </a:lnTo>
                  <a:lnTo>
                    <a:pt x="293" y="709"/>
                  </a:lnTo>
                  <a:lnTo>
                    <a:pt x="299" y="714"/>
                  </a:lnTo>
                  <a:lnTo>
                    <a:pt x="304" y="720"/>
                  </a:lnTo>
                  <a:lnTo>
                    <a:pt x="306" y="727"/>
                  </a:lnTo>
                  <a:lnTo>
                    <a:pt x="306" y="727"/>
                  </a:lnTo>
                  <a:lnTo>
                    <a:pt x="306" y="884"/>
                  </a:lnTo>
                  <a:lnTo>
                    <a:pt x="377" y="884"/>
                  </a:lnTo>
                  <a:lnTo>
                    <a:pt x="377" y="884"/>
                  </a:lnTo>
                  <a:lnTo>
                    <a:pt x="390" y="886"/>
                  </a:lnTo>
                  <a:lnTo>
                    <a:pt x="402" y="888"/>
                  </a:lnTo>
                  <a:lnTo>
                    <a:pt x="415" y="891"/>
                  </a:lnTo>
                  <a:lnTo>
                    <a:pt x="427" y="894"/>
                  </a:lnTo>
                  <a:lnTo>
                    <a:pt x="437" y="901"/>
                  </a:lnTo>
                  <a:lnTo>
                    <a:pt x="448" y="907"/>
                  </a:lnTo>
                  <a:lnTo>
                    <a:pt x="458" y="914"/>
                  </a:lnTo>
                  <a:lnTo>
                    <a:pt x="466" y="922"/>
                  </a:lnTo>
                  <a:lnTo>
                    <a:pt x="475" y="931"/>
                  </a:lnTo>
                  <a:lnTo>
                    <a:pt x="483" y="941"/>
                  </a:lnTo>
                  <a:lnTo>
                    <a:pt x="490" y="952"/>
                  </a:lnTo>
                  <a:lnTo>
                    <a:pt x="495" y="964"/>
                  </a:lnTo>
                  <a:lnTo>
                    <a:pt x="498" y="975"/>
                  </a:lnTo>
                  <a:lnTo>
                    <a:pt x="501" y="987"/>
                  </a:lnTo>
                  <a:lnTo>
                    <a:pt x="503" y="1000"/>
                  </a:lnTo>
                  <a:lnTo>
                    <a:pt x="505" y="1012"/>
                  </a:lnTo>
                  <a:lnTo>
                    <a:pt x="505" y="1012"/>
                  </a:lnTo>
                  <a:lnTo>
                    <a:pt x="503" y="1028"/>
                  </a:lnTo>
                  <a:lnTo>
                    <a:pt x="501" y="1045"/>
                  </a:lnTo>
                  <a:lnTo>
                    <a:pt x="496" y="1058"/>
                  </a:lnTo>
                  <a:lnTo>
                    <a:pt x="490" y="1073"/>
                  </a:lnTo>
                  <a:lnTo>
                    <a:pt x="481" y="1086"/>
                  </a:lnTo>
                  <a:lnTo>
                    <a:pt x="471" y="1098"/>
                  </a:lnTo>
                  <a:lnTo>
                    <a:pt x="462" y="1108"/>
                  </a:lnTo>
                  <a:lnTo>
                    <a:pt x="450" y="1118"/>
                  </a:lnTo>
                  <a:lnTo>
                    <a:pt x="877" y="1118"/>
                  </a:lnTo>
                  <a:lnTo>
                    <a:pt x="897" y="568"/>
                  </a:lnTo>
                  <a:lnTo>
                    <a:pt x="1200" y="469"/>
                  </a:lnTo>
                  <a:lnTo>
                    <a:pt x="1200" y="469"/>
                  </a:lnTo>
                  <a:lnTo>
                    <a:pt x="1200" y="469"/>
                  </a:lnTo>
                  <a:lnTo>
                    <a:pt x="1200" y="469"/>
                  </a:lnTo>
                  <a:lnTo>
                    <a:pt x="1210" y="465"/>
                  </a:lnTo>
                  <a:lnTo>
                    <a:pt x="1220" y="460"/>
                  </a:lnTo>
                  <a:lnTo>
                    <a:pt x="1228" y="455"/>
                  </a:lnTo>
                  <a:lnTo>
                    <a:pt x="1237" y="449"/>
                  </a:lnTo>
                  <a:lnTo>
                    <a:pt x="1237" y="449"/>
                  </a:lnTo>
                  <a:lnTo>
                    <a:pt x="1536" y="174"/>
                  </a:lnTo>
                  <a:lnTo>
                    <a:pt x="1536" y="174"/>
                  </a:lnTo>
                  <a:lnTo>
                    <a:pt x="1543" y="167"/>
                  </a:lnTo>
                  <a:lnTo>
                    <a:pt x="1549" y="159"/>
                  </a:lnTo>
                  <a:lnTo>
                    <a:pt x="1559" y="143"/>
                  </a:lnTo>
                  <a:lnTo>
                    <a:pt x="1566" y="124"/>
                  </a:lnTo>
                  <a:lnTo>
                    <a:pt x="1569" y="106"/>
                  </a:lnTo>
                  <a:lnTo>
                    <a:pt x="1569" y="86"/>
                  </a:lnTo>
                  <a:lnTo>
                    <a:pt x="1564" y="68"/>
                  </a:lnTo>
                  <a:lnTo>
                    <a:pt x="1556" y="50"/>
                  </a:lnTo>
                  <a:lnTo>
                    <a:pt x="1551" y="42"/>
                  </a:lnTo>
                  <a:lnTo>
                    <a:pt x="1545" y="33"/>
                  </a:lnTo>
                  <a:lnTo>
                    <a:pt x="1545" y="33"/>
                  </a:lnTo>
                  <a:lnTo>
                    <a:pt x="1538" y="27"/>
                  </a:lnTo>
                  <a:lnTo>
                    <a:pt x="1530" y="20"/>
                  </a:lnTo>
                  <a:lnTo>
                    <a:pt x="1513" y="8"/>
                  </a:lnTo>
                  <a:lnTo>
                    <a:pt x="1495" y="2"/>
                  </a:lnTo>
                  <a:lnTo>
                    <a:pt x="1475" y="0"/>
                  </a:lnTo>
                  <a:lnTo>
                    <a:pt x="1457" y="0"/>
                  </a:lnTo>
                  <a:lnTo>
                    <a:pt x="1437" y="5"/>
                  </a:lnTo>
                  <a:lnTo>
                    <a:pt x="1420" y="13"/>
                  </a:lnTo>
                  <a:lnTo>
                    <a:pt x="1412" y="18"/>
                  </a:lnTo>
                  <a:lnTo>
                    <a:pt x="1404" y="25"/>
                  </a:lnTo>
                  <a:lnTo>
                    <a:pt x="1404" y="25"/>
                  </a:lnTo>
                  <a:lnTo>
                    <a:pt x="1117" y="285"/>
                  </a:lnTo>
                  <a:lnTo>
                    <a:pt x="867" y="363"/>
                  </a:lnTo>
                  <a:lnTo>
                    <a:pt x="236" y="497"/>
                  </a:lnTo>
                  <a:lnTo>
                    <a:pt x="236" y="497"/>
                  </a:lnTo>
                  <a:lnTo>
                    <a:pt x="221" y="500"/>
                  </a:lnTo>
                  <a:lnTo>
                    <a:pt x="207" y="505"/>
                  </a:lnTo>
                  <a:lnTo>
                    <a:pt x="192" y="510"/>
                  </a:lnTo>
                  <a:lnTo>
                    <a:pt x="177" y="517"/>
                  </a:lnTo>
                  <a:lnTo>
                    <a:pt x="163" y="525"/>
                  </a:lnTo>
                  <a:lnTo>
                    <a:pt x="152" y="533"/>
                  </a:lnTo>
                  <a:lnTo>
                    <a:pt x="140" y="543"/>
                  </a:lnTo>
                  <a:lnTo>
                    <a:pt x="129" y="555"/>
                  </a:lnTo>
                  <a:lnTo>
                    <a:pt x="119" y="565"/>
                  </a:lnTo>
                  <a:lnTo>
                    <a:pt x="109" y="578"/>
                  </a:lnTo>
                  <a:lnTo>
                    <a:pt x="101" y="591"/>
                  </a:lnTo>
                  <a:lnTo>
                    <a:pt x="92" y="604"/>
                  </a:lnTo>
                  <a:lnTo>
                    <a:pt x="86" y="618"/>
                  </a:lnTo>
                  <a:lnTo>
                    <a:pt x="81" y="633"/>
                  </a:lnTo>
                  <a:lnTo>
                    <a:pt x="77" y="648"/>
                  </a:lnTo>
                  <a:lnTo>
                    <a:pt x="74" y="664"/>
                  </a:lnTo>
                  <a:lnTo>
                    <a:pt x="74" y="664"/>
                  </a:lnTo>
                  <a:lnTo>
                    <a:pt x="36" y="836"/>
                  </a:lnTo>
                  <a:lnTo>
                    <a:pt x="11" y="956"/>
                  </a:lnTo>
                  <a:lnTo>
                    <a:pt x="0" y="1012"/>
                  </a:lnTo>
                  <a:lnTo>
                    <a:pt x="0" y="1012"/>
                  </a:lnTo>
                  <a:lnTo>
                    <a:pt x="0" y="1023"/>
                  </a:lnTo>
                  <a:lnTo>
                    <a:pt x="1" y="1033"/>
                  </a:lnTo>
                  <a:lnTo>
                    <a:pt x="8" y="1052"/>
                  </a:lnTo>
                  <a:lnTo>
                    <a:pt x="16" y="1068"/>
                  </a:lnTo>
                  <a:lnTo>
                    <a:pt x="29" y="1083"/>
                  </a:lnTo>
                  <a:lnTo>
                    <a:pt x="44" y="1096"/>
                  </a:lnTo>
                  <a:lnTo>
                    <a:pt x="61" y="1105"/>
                  </a:lnTo>
                  <a:lnTo>
                    <a:pt x="79" y="1111"/>
                  </a:lnTo>
                  <a:lnTo>
                    <a:pt x="89" y="1113"/>
                  </a:lnTo>
                  <a:lnTo>
                    <a:pt x="99" y="1113"/>
                  </a:lnTo>
                  <a:lnTo>
                    <a:pt x="99" y="1113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auto">
            <a:xfrm>
              <a:off x="6721475" y="2801938"/>
              <a:ext cx="468312" cy="115888"/>
            </a:xfrm>
            <a:custGeom>
              <a:avLst/>
              <a:gdLst>
                <a:gd name="T0" fmla="*/ 589 w 589"/>
                <a:gd name="T1" fmla="*/ 146 h 146"/>
                <a:gd name="T2" fmla="*/ 0 w 589"/>
                <a:gd name="T3" fmla="*/ 0 h 146"/>
                <a:gd name="T4" fmla="*/ 49 w 589"/>
                <a:gd name="T5" fmla="*/ 146 h 146"/>
                <a:gd name="T6" fmla="*/ 589 w 589"/>
                <a:gd name="T7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9" h="146">
                  <a:moveTo>
                    <a:pt x="589" y="146"/>
                  </a:moveTo>
                  <a:lnTo>
                    <a:pt x="0" y="0"/>
                  </a:lnTo>
                  <a:lnTo>
                    <a:pt x="49" y="146"/>
                  </a:lnTo>
                  <a:lnTo>
                    <a:pt x="589" y="146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50"/>
            <p:cNvSpPr>
              <a:spLocks/>
            </p:cNvSpPr>
            <p:nvPr/>
          </p:nvSpPr>
          <p:spPr bwMode="auto">
            <a:xfrm>
              <a:off x="6834188" y="2746375"/>
              <a:ext cx="303212" cy="136525"/>
            </a:xfrm>
            <a:custGeom>
              <a:avLst/>
              <a:gdLst>
                <a:gd name="T0" fmla="*/ 27 w 383"/>
                <a:gd name="T1" fmla="*/ 0 h 172"/>
                <a:gd name="T2" fmla="*/ 0 w 383"/>
                <a:gd name="T3" fmla="*/ 69 h 172"/>
                <a:gd name="T4" fmla="*/ 383 w 383"/>
                <a:gd name="T5" fmla="*/ 172 h 172"/>
                <a:gd name="T6" fmla="*/ 27 w 383"/>
                <a:gd name="T7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3" h="172">
                  <a:moveTo>
                    <a:pt x="27" y="0"/>
                  </a:moveTo>
                  <a:lnTo>
                    <a:pt x="0" y="69"/>
                  </a:lnTo>
                  <a:lnTo>
                    <a:pt x="383" y="17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51"/>
            <p:cNvSpPr>
              <a:spLocks/>
            </p:cNvSpPr>
            <p:nvPr/>
          </p:nvSpPr>
          <p:spPr bwMode="auto">
            <a:xfrm>
              <a:off x="5961063" y="4097338"/>
              <a:ext cx="33337" cy="449263"/>
            </a:xfrm>
            <a:custGeom>
              <a:avLst/>
              <a:gdLst>
                <a:gd name="T0" fmla="*/ 0 w 41"/>
                <a:gd name="T1" fmla="*/ 545 h 564"/>
                <a:gd name="T2" fmla="*/ 0 w 41"/>
                <a:gd name="T3" fmla="*/ 545 h 564"/>
                <a:gd name="T4" fmla="*/ 1 w 41"/>
                <a:gd name="T5" fmla="*/ 553 h 564"/>
                <a:gd name="T6" fmla="*/ 6 w 41"/>
                <a:gd name="T7" fmla="*/ 559 h 564"/>
                <a:gd name="T8" fmla="*/ 13 w 41"/>
                <a:gd name="T9" fmla="*/ 563 h 564"/>
                <a:gd name="T10" fmla="*/ 20 w 41"/>
                <a:gd name="T11" fmla="*/ 564 h 564"/>
                <a:gd name="T12" fmla="*/ 20 w 41"/>
                <a:gd name="T13" fmla="*/ 564 h 564"/>
                <a:gd name="T14" fmla="*/ 28 w 41"/>
                <a:gd name="T15" fmla="*/ 563 h 564"/>
                <a:gd name="T16" fmla="*/ 35 w 41"/>
                <a:gd name="T17" fmla="*/ 559 h 564"/>
                <a:gd name="T18" fmla="*/ 39 w 41"/>
                <a:gd name="T19" fmla="*/ 553 h 564"/>
                <a:gd name="T20" fmla="*/ 41 w 41"/>
                <a:gd name="T21" fmla="*/ 545 h 564"/>
                <a:gd name="T22" fmla="*/ 41 w 41"/>
                <a:gd name="T23" fmla="*/ 0 h 564"/>
                <a:gd name="T24" fmla="*/ 0 w 41"/>
                <a:gd name="T25" fmla="*/ 0 h 564"/>
                <a:gd name="T26" fmla="*/ 0 w 41"/>
                <a:gd name="T27" fmla="*/ 545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564">
                  <a:moveTo>
                    <a:pt x="0" y="545"/>
                  </a:moveTo>
                  <a:lnTo>
                    <a:pt x="0" y="545"/>
                  </a:lnTo>
                  <a:lnTo>
                    <a:pt x="1" y="553"/>
                  </a:lnTo>
                  <a:lnTo>
                    <a:pt x="6" y="559"/>
                  </a:lnTo>
                  <a:lnTo>
                    <a:pt x="13" y="563"/>
                  </a:lnTo>
                  <a:lnTo>
                    <a:pt x="20" y="564"/>
                  </a:lnTo>
                  <a:lnTo>
                    <a:pt x="20" y="564"/>
                  </a:lnTo>
                  <a:lnTo>
                    <a:pt x="28" y="563"/>
                  </a:lnTo>
                  <a:lnTo>
                    <a:pt x="35" y="559"/>
                  </a:lnTo>
                  <a:lnTo>
                    <a:pt x="39" y="553"/>
                  </a:lnTo>
                  <a:lnTo>
                    <a:pt x="41" y="545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545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52"/>
            <p:cNvSpPr>
              <a:spLocks/>
            </p:cNvSpPr>
            <p:nvPr/>
          </p:nvSpPr>
          <p:spPr bwMode="auto">
            <a:xfrm>
              <a:off x="6499225" y="4097338"/>
              <a:ext cx="33337" cy="449263"/>
            </a:xfrm>
            <a:custGeom>
              <a:avLst/>
              <a:gdLst>
                <a:gd name="T0" fmla="*/ 0 w 41"/>
                <a:gd name="T1" fmla="*/ 545 h 564"/>
                <a:gd name="T2" fmla="*/ 0 w 41"/>
                <a:gd name="T3" fmla="*/ 545 h 564"/>
                <a:gd name="T4" fmla="*/ 1 w 41"/>
                <a:gd name="T5" fmla="*/ 553 h 564"/>
                <a:gd name="T6" fmla="*/ 6 w 41"/>
                <a:gd name="T7" fmla="*/ 559 h 564"/>
                <a:gd name="T8" fmla="*/ 13 w 41"/>
                <a:gd name="T9" fmla="*/ 563 h 564"/>
                <a:gd name="T10" fmla="*/ 21 w 41"/>
                <a:gd name="T11" fmla="*/ 564 h 564"/>
                <a:gd name="T12" fmla="*/ 21 w 41"/>
                <a:gd name="T13" fmla="*/ 564 h 564"/>
                <a:gd name="T14" fmla="*/ 28 w 41"/>
                <a:gd name="T15" fmla="*/ 563 h 564"/>
                <a:gd name="T16" fmla="*/ 34 w 41"/>
                <a:gd name="T17" fmla="*/ 559 h 564"/>
                <a:gd name="T18" fmla="*/ 39 w 41"/>
                <a:gd name="T19" fmla="*/ 553 h 564"/>
                <a:gd name="T20" fmla="*/ 41 w 41"/>
                <a:gd name="T21" fmla="*/ 545 h 564"/>
                <a:gd name="T22" fmla="*/ 41 w 41"/>
                <a:gd name="T23" fmla="*/ 0 h 564"/>
                <a:gd name="T24" fmla="*/ 0 w 41"/>
                <a:gd name="T25" fmla="*/ 0 h 564"/>
                <a:gd name="T26" fmla="*/ 0 w 41"/>
                <a:gd name="T27" fmla="*/ 545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564">
                  <a:moveTo>
                    <a:pt x="0" y="545"/>
                  </a:moveTo>
                  <a:lnTo>
                    <a:pt x="0" y="545"/>
                  </a:lnTo>
                  <a:lnTo>
                    <a:pt x="1" y="553"/>
                  </a:lnTo>
                  <a:lnTo>
                    <a:pt x="6" y="559"/>
                  </a:lnTo>
                  <a:lnTo>
                    <a:pt x="13" y="563"/>
                  </a:lnTo>
                  <a:lnTo>
                    <a:pt x="21" y="564"/>
                  </a:lnTo>
                  <a:lnTo>
                    <a:pt x="21" y="564"/>
                  </a:lnTo>
                  <a:lnTo>
                    <a:pt x="28" y="563"/>
                  </a:lnTo>
                  <a:lnTo>
                    <a:pt x="34" y="559"/>
                  </a:lnTo>
                  <a:lnTo>
                    <a:pt x="39" y="553"/>
                  </a:lnTo>
                  <a:lnTo>
                    <a:pt x="41" y="545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545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53"/>
            <p:cNvSpPr>
              <a:spLocks/>
            </p:cNvSpPr>
            <p:nvPr/>
          </p:nvSpPr>
          <p:spPr bwMode="auto">
            <a:xfrm>
              <a:off x="6024563" y="3937000"/>
              <a:ext cx="446087" cy="609600"/>
            </a:xfrm>
            <a:custGeom>
              <a:avLst/>
              <a:gdLst>
                <a:gd name="T0" fmla="*/ 0 w 561"/>
                <a:gd name="T1" fmla="*/ 636 h 766"/>
                <a:gd name="T2" fmla="*/ 0 w 561"/>
                <a:gd name="T3" fmla="*/ 649 h 766"/>
                <a:gd name="T4" fmla="*/ 5 w 561"/>
                <a:gd name="T5" fmla="*/ 675 h 766"/>
                <a:gd name="T6" fmla="*/ 15 w 561"/>
                <a:gd name="T7" fmla="*/ 699 h 766"/>
                <a:gd name="T8" fmla="*/ 30 w 561"/>
                <a:gd name="T9" fmla="*/ 718 h 766"/>
                <a:gd name="T10" fmla="*/ 46 w 561"/>
                <a:gd name="T11" fmla="*/ 737 h 766"/>
                <a:gd name="T12" fmla="*/ 68 w 561"/>
                <a:gd name="T13" fmla="*/ 752 h 766"/>
                <a:gd name="T14" fmla="*/ 91 w 561"/>
                <a:gd name="T15" fmla="*/ 760 h 766"/>
                <a:gd name="T16" fmla="*/ 116 w 561"/>
                <a:gd name="T17" fmla="*/ 766 h 766"/>
                <a:gd name="T18" fmla="*/ 129 w 561"/>
                <a:gd name="T19" fmla="*/ 766 h 766"/>
                <a:gd name="T20" fmla="*/ 156 w 561"/>
                <a:gd name="T21" fmla="*/ 763 h 766"/>
                <a:gd name="T22" fmla="*/ 180 w 561"/>
                <a:gd name="T23" fmla="*/ 757 h 766"/>
                <a:gd name="T24" fmla="*/ 202 w 561"/>
                <a:gd name="T25" fmla="*/ 745 h 766"/>
                <a:gd name="T26" fmla="*/ 222 w 561"/>
                <a:gd name="T27" fmla="*/ 728 h 766"/>
                <a:gd name="T28" fmla="*/ 238 w 561"/>
                <a:gd name="T29" fmla="*/ 708 h 766"/>
                <a:gd name="T30" fmla="*/ 250 w 561"/>
                <a:gd name="T31" fmla="*/ 687 h 766"/>
                <a:gd name="T32" fmla="*/ 257 w 561"/>
                <a:gd name="T33" fmla="*/ 662 h 766"/>
                <a:gd name="T34" fmla="*/ 260 w 561"/>
                <a:gd name="T35" fmla="*/ 636 h 766"/>
                <a:gd name="T36" fmla="*/ 260 w 561"/>
                <a:gd name="T37" fmla="*/ 203 h 766"/>
                <a:gd name="T38" fmla="*/ 266 w 561"/>
                <a:gd name="T39" fmla="*/ 189 h 766"/>
                <a:gd name="T40" fmla="*/ 280 w 561"/>
                <a:gd name="T41" fmla="*/ 184 h 766"/>
                <a:gd name="T42" fmla="*/ 288 w 561"/>
                <a:gd name="T43" fmla="*/ 185 h 766"/>
                <a:gd name="T44" fmla="*/ 298 w 561"/>
                <a:gd name="T45" fmla="*/ 195 h 766"/>
                <a:gd name="T46" fmla="*/ 301 w 561"/>
                <a:gd name="T47" fmla="*/ 636 h 766"/>
                <a:gd name="T48" fmla="*/ 301 w 561"/>
                <a:gd name="T49" fmla="*/ 649 h 766"/>
                <a:gd name="T50" fmla="*/ 306 w 561"/>
                <a:gd name="T51" fmla="*/ 675 h 766"/>
                <a:gd name="T52" fmla="*/ 316 w 561"/>
                <a:gd name="T53" fmla="*/ 699 h 766"/>
                <a:gd name="T54" fmla="*/ 331 w 561"/>
                <a:gd name="T55" fmla="*/ 718 h 766"/>
                <a:gd name="T56" fmla="*/ 348 w 561"/>
                <a:gd name="T57" fmla="*/ 737 h 766"/>
                <a:gd name="T58" fmla="*/ 369 w 561"/>
                <a:gd name="T59" fmla="*/ 752 h 766"/>
                <a:gd name="T60" fmla="*/ 392 w 561"/>
                <a:gd name="T61" fmla="*/ 760 h 766"/>
                <a:gd name="T62" fmla="*/ 417 w 561"/>
                <a:gd name="T63" fmla="*/ 766 h 766"/>
                <a:gd name="T64" fmla="*/ 430 w 561"/>
                <a:gd name="T65" fmla="*/ 766 h 766"/>
                <a:gd name="T66" fmla="*/ 457 w 561"/>
                <a:gd name="T67" fmla="*/ 763 h 766"/>
                <a:gd name="T68" fmla="*/ 482 w 561"/>
                <a:gd name="T69" fmla="*/ 757 h 766"/>
                <a:gd name="T70" fmla="*/ 503 w 561"/>
                <a:gd name="T71" fmla="*/ 745 h 766"/>
                <a:gd name="T72" fmla="*/ 523 w 561"/>
                <a:gd name="T73" fmla="*/ 728 h 766"/>
                <a:gd name="T74" fmla="*/ 538 w 561"/>
                <a:gd name="T75" fmla="*/ 708 h 766"/>
                <a:gd name="T76" fmla="*/ 551 w 561"/>
                <a:gd name="T77" fmla="*/ 687 h 766"/>
                <a:gd name="T78" fmla="*/ 558 w 561"/>
                <a:gd name="T79" fmla="*/ 662 h 766"/>
                <a:gd name="T80" fmla="*/ 561 w 561"/>
                <a:gd name="T81" fmla="*/ 636 h 766"/>
                <a:gd name="T82" fmla="*/ 0 w 561"/>
                <a:gd name="T83" fmla="*/ 0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61" h="766">
                  <a:moveTo>
                    <a:pt x="0" y="0"/>
                  </a:moveTo>
                  <a:lnTo>
                    <a:pt x="0" y="636"/>
                  </a:lnTo>
                  <a:lnTo>
                    <a:pt x="0" y="636"/>
                  </a:lnTo>
                  <a:lnTo>
                    <a:pt x="0" y="649"/>
                  </a:lnTo>
                  <a:lnTo>
                    <a:pt x="2" y="662"/>
                  </a:lnTo>
                  <a:lnTo>
                    <a:pt x="5" y="675"/>
                  </a:lnTo>
                  <a:lnTo>
                    <a:pt x="10" y="687"/>
                  </a:lnTo>
                  <a:lnTo>
                    <a:pt x="15" y="699"/>
                  </a:lnTo>
                  <a:lnTo>
                    <a:pt x="21" y="708"/>
                  </a:lnTo>
                  <a:lnTo>
                    <a:pt x="30" y="718"/>
                  </a:lnTo>
                  <a:lnTo>
                    <a:pt x="38" y="728"/>
                  </a:lnTo>
                  <a:lnTo>
                    <a:pt x="46" y="737"/>
                  </a:lnTo>
                  <a:lnTo>
                    <a:pt x="56" y="745"/>
                  </a:lnTo>
                  <a:lnTo>
                    <a:pt x="68" y="752"/>
                  </a:lnTo>
                  <a:lnTo>
                    <a:pt x="79" y="757"/>
                  </a:lnTo>
                  <a:lnTo>
                    <a:pt x="91" y="760"/>
                  </a:lnTo>
                  <a:lnTo>
                    <a:pt x="104" y="763"/>
                  </a:lnTo>
                  <a:lnTo>
                    <a:pt x="116" y="766"/>
                  </a:lnTo>
                  <a:lnTo>
                    <a:pt x="129" y="766"/>
                  </a:lnTo>
                  <a:lnTo>
                    <a:pt x="129" y="766"/>
                  </a:lnTo>
                  <a:lnTo>
                    <a:pt x="142" y="766"/>
                  </a:lnTo>
                  <a:lnTo>
                    <a:pt x="156" y="763"/>
                  </a:lnTo>
                  <a:lnTo>
                    <a:pt x="169" y="760"/>
                  </a:lnTo>
                  <a:lnTo>
                    <a:pt x="180" y="757"/>
                  </a:lnTo>
                  <a:lnTo>
                    <a:pt x="192" y="752"/>
                  </a:lnTo>
                  <a:lnTo>
                    <a:pt x="202" y="745"/>
                  </a:lnTo>
                  <a:lnTo>
                    <a:pt x="212" y="737"/>
                  </a:lnTo>
                  <a:lnTo>
                    <a:pt x="222" y="728"/>
                  </a:lnTo>
                  <a:lnTo>
                    <a:pt x="230" y="718"/>
                  </a:lnTo>
                  <a:lnTo>
                    <a:pt x="238" y="708"/>
                  </a:lnTo>
                  <a:lnTo>
                    <a:pt x="243" y="699"/>
                  </a:lnTo>
                  <a:lnTo>
                    <a:pt x="250" y="687"/>
                  </a:lnTo>
                  <a:lnTo>
                    <a:pt x="253" y="675"/>
                  </a:lnTo>
                  <a:lnTo>
                    <a:pt x="257" y="662"/>
                  </a:lnTo>
                  <a:lnTo>
                    <a:pt x="260" y="649"/>
                  </a:lnTo>
                  <a:lnTo>
                    <a:pt x="260" y="636"/>
                  </a:lnTo>
                  <a:lnTo>
                    <a:pt x="260" y="203"/>
                  </a:lnTo>
                  <a:lnTo>
                    <a:pt x="260" y="203"/>
                  </a:lnTo>
                  <a:lnTo>
                    <a:pt x="262" y="195"/>
                  </a:lnTo>
                  <a:lnTo>
                    <a:pt x="266" y="189"/>
                  </a:lnTo>
                  <a:lnTo>
                    <a:pt x="271" y="185"/>
                  </a:lnTo>
                  <a:lnTo>
                    <a:pt x="280" y="184"/>
                  </a:lnTo>
                  <a:lnTo>
                    <a:pt x="280" y="184"/>
                  </a:lnTo>
                  <a:lnTo>
                    <a:pt x="288" y="185"/>
                  </a:lnTo>
                  <a:lnTo>
                    <a:pt x="295" y="189"/>
                  </a:lnTo>
                  <a:lnTo>
                    <a:pt x="298" y="195"/>
                  </a:lnTo>
                  <a:lnTo>
                    <a:pt x="300" y="203"/>
                  </a:lnTo>
                  <a:lnTo>
                    <a:pt x="301" y="636"/>
                  </a:lnTo>
                  <a:lnTo>
                    <a:pt x="301" y="636"/>
                  </a:lnTo>
                  <a:lnTo>
                    <a:pt x="301" y="649"/>
                  </a:lnTo>
                  <a:lnTo>
                    <a:pt x="303" y="662"/>
                  </a:lnTo>
                  <a:lnTo>
                    <a:pt x="306" y="675"/>
                  </a:lnTo>
                  <a:lnTo>
                    <a:pt x="311" y="687"/>
                  </a:lnTo>
                  <a:lnTo>
                    <a:pt x="316" y="699"/>
                  </a:lnTo>
                  <a:lnTo>
                    <a:pt x="323" y="708"/>
                  </a:lnTo>
                  <a:lnTo>
                    <a:pt x="331" y="718"/>
                  </a:lnTo>
                  <a:lnTo>
                    <a:pt x="339" y="728"/>
                  </a:lnTo>
                  <a:lnTo>
                    <a:pt x="348" y="737"/>
                  </a:lnTo>
                  <a:lnTo>
                    <a:pt x="358" y="745"/>
                  </a:lnTo>
                  <a:lnTo>
                    <a:pt x="369" y="752"/>
                  </a:lnTo>
                  <a:lnTo>
                    <a:pt x="381" y="757"/>
                  </a:lnTo>
                  <a:lnTo>
                    <a:pt x="392" y="760"/>
                  </a:lnTo>
                  <a:lnTo>
                    <a:pt x="404" y="763"/>
                  </a:lnTo>
                  <a:lnTo>
                    <a:pt x="417" y="766"/>
                  </a:lnTo>
                  <a:lnTo>
                    <a:pt x="430" y="766"/>
                  </a:lnTo>
                  <a:lnTo>
                    <a:pt x="430" y="766"/>
                  </a:lnTo>
                  <a:lnTo>
                    <a:pt x="444" y="766"/>
                  </a:lnTo>
                  <a:lnTo>
                    <a:pt x="457" y="763"/>
                  </a:lnTo>
                  <a:lnTo>
                    <a:pt x="470" y="760"/>
                  </a:lnTo>
                  <a:lnTo>
                    <a:pt x="482" y="757"/>
                  </a:lnTo>
                  <a:lnTo>
                    <a:pt x="493" y="752"/>
                  </a:lnTo>
                  <a:lnTo>
                    <a:pt x="503" y="745"/>
                  </a:lnTo>
                  <a:lnTo>
                    <a:pt x="513" y="737"/>
                  </a:lnTo>
                  <a:lnTo>
                    <a:pt x="523" y="728"/>
                  </a:lnTo>
                  <a:lnTo>
                    <a:pt x="531" y="718"/>
                  </a:lnTo>
                  <a:lnTo>
                    <a:pt x="538" y="708"/>
                  </a:lnTo>
                  <a:lnTo>
                    <a:pt x="545" y="699"/>
                  </a:lnTo>
                  <a:lnTo>
                    <a:pt x="551" y="687"/>
                  </a:lnTo>
                  <a:lnTo>
                    <a:pt x="555" y="675"/>
                  </a:lnTo>
                  <a:lnTo>
                    <a:pt x="558" y="662"/>
                  </a:lnTo>
                  <a:lnTo>
                    <a:pt x="560" y="649"/>
                  </a:lnTo>
                  <a:lnTo>
                    <a:pt x="561" y="636"/>
                  </a:lnTo>
                  <a:lnTo>
                    <a:pt x="5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Rectangle 54"/>
            <p:cNvSpPr>
              <a:spLocks noChangeArrowheads="1"/>
            </p:cNvSpPr>
            <p:nvPr/>
          </p:nvSpPr>
          <p:spPr bwMode="auto">
            <a:xfrm>
              <a:off x="5961063" y="3937000"/>
              <a:ext cx="33337" cy="42863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Rectangle 55"/>
            <p:cNvSpPr>
              <a:spLocks noChangeArrowheads="1"/>
            </p:cNvSpPr>
            <p:nvPr/>
          </p:nvSpPr>
          <p:spPr bwMode="auto">
            <a:xfrm>
              <a:off x="6499225" y="3937000"/>
              <a:ext cx="33337" cy="42863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56"/>
            <p:cNvSpPr>
              <a:spLocks/>
            </p:cNvSpPr>
            <p:nvPr/>
          </p:nvSpPr>
          <p:spPr bwMode="auto">
            <a:xfrm>
              <a:off x="6499225" y="4013200"/>
              <a:ext cx="77787" cy="52388"/>
            </a:xfrm>
            <a:custGeom>
              <a:avLst/>
              <a:gdLst>
                <a:gd name="T0" fmla="*/ 77 w 97"/>
                <a:gd name="T1" fmla="*/ 0 h 66"/>
                <a:gd name="T2" fmla="*/ 1 w 97"/>
                <a:gd name="T3" fmla="*/ 0 h 66"/>
                <a:gd name="T4" fmla="*/ 0 w 97"/>
                <a:gd name="T5" fmla="*/ 0 h 66"/>
                <a:gd name="T6" fmla="*/ 0 w 97"/>
                <a:gd name="T7" fmla="*/ 66 h 66"/>
                <a:gd name="T8" fmla="*/ 77 w 97"/>
                <a:gd name="T9" fmla="*/ 66 h 66"/>
                <a:gd name="T10" fmla="*/ 77 w 97"/>
                <a:gd name="T11" fmla="*/ 66 h 66"/>
                <a:gd name="T12" fmla="*/ 81 w 97"/>
                <a:gd name="T13" fmla="*/ 66 h 66"/>
                <a:gd name="T14" fmla="*/ 86 w 97"/>
                <a:gd name="T15" fmla="*/ 65 h 66"/>
                <a:gd name="T16" fmla="*/ 89 w 97"/>
                <a:gd name="T17" fmla="*/ 61 h 66"/>
                <a:gd name="T18" fmla="*/ 92 w 97"/>
                <a:gd name="T19" fmla="*/ 56 h 66"/>
                <a:gd name="T20" fmla="*/ 96 w 97"/>
                <a:gd name="T21" fmla="*/ 47 h 66"/>
                <a:gd name="T22" fmla="*/ 97 w 97"/>
                <a:gd name="T23" fmla="*/ 33 h 66"/>
                <a:gd name="T24" fmla="*/ 97 w 97"/>
                <a:gd name="T25" fmla="*/ 33 h 66"/>
                <a:gd name="T26" fmla="*/ 96 w 97"/>
                <a:gd name="T27" fmla="*/ 20 h 66"/>
                <a:gd name="T28" fmla="*/ 92 w 97"/>
                <a:gd name="T29" fmla="*/ 10 h 66"/>
                <a:gd name="T30" fmla="*/ 89 w 97"/>
                <a:gd name="T31" fmla="*/ 7 h 66"/>
                <a:gd name="T32" fmla="*/ 86 w 97"/>
                <a:gd name="T33" fmla="*/ 3 h 66"/>
                <a:gd name="T34" fmla="*/ 81 w 97"/>
                <a:gd name="T35" fmla="*/ 2 h 66"/>
                <a:gd name="T36" fmla="*/ 77 w 97"/>
                <a:gd name="T37" fmla="*/ 0 h 66"/>
                <a:gd name="T38" fmla="*/ 77 w 97"/>
                <a:gd name="T3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7" h="66">
                  <a:moveTo>
                    <a:pt x="77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66"/>
                  </a:lnTo>
                  <a:lnTo>
                    <a:pt x="77" y="66"/>
                  </a:lnTo>
                  <a:lnTo>
                    <a:pt x="77" y="66"/>
                  </a:lnTo>
                  <a:lnTo>
                    <a:pt x="81" y="66"/>
                  </a:lnTo>
                  <a:lnTo>
                    <a:pt x="86" y="65"/>
                  </a:lnTo>
                  <a:lnTo>
                    <a:pt x="89" y="61"/>
                  </a:lnTo>
                  <a:lnTo>
                    <a:pt x="92" y="56"/>
                  </a:lnTo>
                  <a:lnTo>
                    <a:pt x="96" y="47"/>
                  </a:lnTo>
                  <a:lnTo>
                    <a:pt x="97" y="33"/>
                  </a:lnTo>
                  <a:lnTo>
                    <a:pt x="97" y="33"/>
                  </a:lnTo>
                  <a:lnTo>
                    <a:pt x="96" y="20"/>
                  </a:lnTo>
                  <a:lnTo>
                    <a:pt x="92" y="10"/>
                  </a:lnTo>
                  <a:lnTo>
                    <a:pt x="89" y="7"/>
                  </a:lnTo>
                  <a:lnTo>
                    <a:pt x="86" y="3"/>
                  </a:lnTo>
                  <a:lnTo>
                    <a:pt x="81" y="2"/>
                  </a:lnTo>
                  <a:lnTo>
                    <a:pt x="77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57"/>
            <p:cNvSpPr>
              <a:spLocks/>
            </p:cNvSpPr>
            <p:nvPr/>
          </p:nvSpPr>
          <p:spPr bwMode="auto">
            <a:xfrm>
              <a:off x="5910263" y="4013200"/>
              <a:ext cx="84137" cy="52388"/>
            </a:xfrm>
            <a:custGeom>
              <a:avLst/>
              <a:gdLst>
                <a:gd name="T0" fmla="*/ 20 w 106"/>
                <a:gd name="T1" fmla="*/ 0 h 66"/>
                <a:gd name="T2" fmla="*/ 20 w 106"/>
                <a:gd name="T3" fmla="*/ 0 h 66"/>
                <a:gd name="T4" fmla="*/ 17 w 106"/>
                <a:gd name="T5" fmla="*/ 2 h 66"/>
                <a:gd name="T6" fmla="*/ 12 w 106"/>
                <a:gd name="T7" fmla="*/ 3 h 66"/>
                <a:gd name="T8" fmla="*/ 8 w 106"/>
                <a:gd name="T9" fmla="*/ 7 h 66"/>
                <a:gd name="T10" fmla="*/ 7 w 106"/>
                <a:gd name="T11" fmla="*/ 10 h 66"/>
                <a:gd name="T12" fmla="*/ 2 w 106"/>
                <a:gd name="T13" fmla="*/ 20 h 66"/>
                <a:gd name="T14" fmla="*/ 0 w 106"/>
                <a:gd name="T15" fmla="*/ 33 h 66"/>
                <a:gd name="T16" fmla="*/ 0 w 106"/>
                <a:gd name="T17" fmla="*/ 33 h 66"/>
                <a:gd name="T18" fmla="*/ 2 w 106"/>
                <a:gd name="T19" fmla="*/ 47 h 66"/>
                <a:gd name="T20" fmla="*/ 7 w 106"/>
                <a:gd name="T21" fmla="*/ 56 h 66"/>
                <a:gd name="T22" fmla="*/ 8 w 106"/>
                <a:gd name="T23" fmla="*/ 61 h 66"/>
                <a:gd name="T24" fmla="*/ 12 w 106"/>
                <a:gd name="T25" fmla="*/ 65 h 66"/>
                <a:gd name="T26" fmla="*/ 17 w 106"/>
                <a:gd name="T27" fmla="*/ 66 h 66"/>
                <a:gd name="T28" fmla="*/ 20 w 106"/>
                <a:gd name="T29" fmla="*/ 66 h 66"/>
                <a:gd name="T30" fmla="*/ 106 w 106"/>
                <a:gd name="T31" fmla="*/ 66 h 66"/>
                <a:gd name="T32" fmla="*/ 106 w 106"/>
                <a:gd name="T33" fmla="*/ 0 h 66"/>
                <a:gd name="T34" fmla="*/ 20 w 106"/>
                <a:gd name="T3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" h="66">
                  <a:moveTo>
                    <a:pt x="20" y="0"/>
                  </a:moveTo>
                  <a:lnTo>
                    <a:pt x="20" y="0"/>
                  </a:lnTo>
                  <a:lnTo>
                    <a:pt x="17" y="2"/>
                  </a:lnTo>
                  <a:lnTo>
                    <a:pt x="12" y="3"/>
                  </a:lnTo>
                  <a:lnTo>
                    <a:pt x="8" y="7"/>
                  </a:lnTo>
                  <a:lnTo>
                    <a:pt x="7" y="10"/>
                  </a:lnTo>
                  <a:lnTo>
                    <a:pt x="2" y="2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47"/>
                  </a:lnTo>
                  <a:lnTo>
                    <a:pt x="7" y="56"/>
                  </a:lnTo>
                  <a:lnTo>
                    <a:pt x="8" y="61"/>
                  </a:lnTo>
                  <a:lnTo>
                    <a:pt x="12" y="65"/>
                  </a:lnTo>
                  <a:lnTo>
                    <a:pt x="17" y="66"/>
                  </a:lnTo>
                  <a:lnTo>
                    <a:pt x="20" y="66"/>
                  </a:lnTo>
                  <a:lnTo>
                    <a:pt x="106" y="66"/>
                  </a:lnTo>
                  <a:lnTo>
                    <a:pt x="106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58"/>
            <p:cNvSpPr>
              <a:spLocks/>
            </p:cNvSpPr>
            <p:nvPr/>
          </p:nvSpPr>
          <p:spPr bwMode="auto">
            <a:xfrm>
              <a:off x="5451475" y="3852863"/>
              <a:ext cx="1600200" cy="52388"/>
            </a:xfrm>
            <a:custGeom>
              <a:avLst/>
              <a:gdLst>
                <a:gd name="T0" fmla="*/ 1984 w 2017"/>
                <a:gd name="T1" fmla="*/ 0 h 66"/>
                <a:gd name="T2" fmla="*/ 33 w 2017"/>
                <a:gd name="T3" fmla="*/ 0 h 66"/>
                <a:gd name="T4" fmla="*/ 33 w 2017"/>
                <a:gd name="T5" fmla="*/ 0 h 66"/>
                <a:gd name="T6" fmla="*/ 27 w 2017"/>
                <a:gd name="T7" fmla="*/ 2 h 66"/>
                <a:gd name="T8" fmla="*/ 20 w 2017"/>
                <a:gd name="T9" fmla="*/ 3 h 66"/>
                <a:gd name="T10" fmla="*/ 15 w 2017"/>
                <a:gd name="T11" fmla="*/ 7 h 66"/>
                <a:gd name="T12" fmla="*/ 10 w 2017"/>
                <a:gd name="T13" fmla="*/ 10 h 66"/>
                <a:gd name="T14" fmla="*/ 7 w 2017"/>
                <a:gd name="T15" fmla="*/ 15 h 66"/>
                <a:gd name="T16" fmla="*/ 4 w 2017"/>
                <a:gd name="T17" fmla="*/ 20 h 66"/>
                <a:gd name="T18" fmla="*/ 2 w 2017"/>
                <a:gd name="T19" fmla="*/ 27 h 66"/>
                <a:gd name="T20" fmla="*/ 0 w 2017"/>
                <a:gd name="T21" fmla="*/ 33 h 66"/>
                <a:gd name="T22" fmla="*/ 0 w 2017"/>
                <a:gd name="T23" fmla="*/ 33 h 66"/>
                <a:gd name="T24" fmla="*/ 2 w 2017"/>
                <a:gd name="T25" fmla="*/ 40 h 66"/>
                <a:gd name="T26" fmla="*/ 4 w 2017"/>
                <a:gd name="T27" fmla="*/ 47 h 66"/>
                <a:gd name="T28" fmla="*/ 7 w 2017"/>
                <a:gd name="T29" fmla="*/ 51 h 66"/>
                <a:gd name="T30" fmla="*/ 10 w 2017"/>
                <a:gd name="T31" fmla="*/ 56 h 66"/>
                <a:gd name="T32" fmla="*/ 15 w 2017"/>
                <a:gd name="T33" fmla="*/ 61 h 66"/>
                <a:gd name="T34" fmla="*/ 20 w 2017"/>
                <a:gd name="T35" fmla="*/ 63 h 66"/>
                <a:gd name="T36" fmla="*/ 27 w 2017"/>
                <a:gd name="T37" fmla="*/ 66 h 66"/>
                <a:gd name="T38" fmla="*/ 33 w 2017"/>
                <a:gd name="T39" fmla="*/ 66 h 66"/>
                <a:gd name="T40" fmla="*/ 1984 w 2017"/>
                <a:gd name="T41" fmla="*/ 66 h 66"/>
                <a:gd name="T42" fmla="*/ 1984 w 2017"/>
                <a:gd name="T43" fmla="*/ 66 h 66"/>
                <a:gd name="T44" fmla="*/ 1991 w 2017"/>
                <a:gd name="T45" fmla="*/ 66 h 66"/>
                <a:gd name="T46" fmla="*/ 1997 w 2017"/>
                <a:gd name="T47" fmla="*/ 63 h 66"/>
                <a:gd name="T48" fmla="*/ 2002 w 2017"/>
                <a:gd name="T49" fmla="*/ 61 h 66"/>
                <a:gd name="T50" fmla="*/ 2007 w 2017"/>
                <a:gd name="T51" fmla="*/ 56 h 66"/>
                <a:gd name="T52" fmla="*/ 2012 w 2017"/>
                <a:gd name="T53" fmla="*/ 51 h 66"/>
                <a:gd name="T54" fmla="*/ 2015 w 2017"/>
                <a:gd name="T55" fmla="*/ 47 h 66"/>
                <a:gd name="T56" fmla="*/ 2017 w 2017"/>
                <a:gd name="T57" fmla="*/ 40 h 66"/>
                <a:gd name="T58" fmla="*/ 2017 w 2017"/>
                <a:gd name="T59" fmla="*/ 33 h 66"/>
                <a:gd name="T60" fmla="*/ 2017 w 2017"/>
                <a:gd name="T61" fmla="*/ 33 h 66"/>
                <a:gd name="T62" fmla="*/ 2017 w 2017"/>
                <a:gd name="T63" fmla="*/ 27 h 66"/>
                <a:gd name="T64" fmla="*/ 2015 w 2017"/>
                <a:gd name="T65" fmla="*/ 20 h 66"/>
                <a:gd name="T66" fmla="*/ 2012 w 2017"/>
                <a:gd name="T67" fmla="*/ 15 h 66"/>
                <a:gd name="T68" fmla="*/ 2007 w 2017"/>
                <a:gd name="T69" fmla="*/ 10 h 66"/>
                <a:gd name="T70" fmla="*/ 2002 w 2017"/>
                <a:gd name="T71" fmla="*/ 7 h 66"/>
                <a:gd name="T72" fmla="*/ 1997 w 2017"/>
                <a:gd name="T73" fmla="*/ 3 h 66"/>
                <a:gd name="T74" fmla="*/ 1991 w 2017"/>
                <a:gd name="T75" fmla="*/ 2 h 66"/>
                <a:gd name="T76" fmla="*/ 1984 w 2017"/>
                <a:gd name="T77" fmla="*/ 0 h 66"/>
                <a:gd name="T78" fmla="*/ 1984 w 2017"/>
                <a:gd name="T7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17" h="66">
                  <a:moveTo>
                    <a:pt x="1984" y="0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27" y="2"/>
                  </a:lnTo>
                  <a:lnTo>
                    <a:pt x="20" y="3"/>
                  </a:lnTo>
                  <a:lnTo>
                    <a:pt x="15" y="7"/>
                  </a:lnTo>
                  <a:lnTo>
                    <a:pt x="10" y="10"/>
                  </a:lnTo>
                  <a:lnTo>
                    <a:pt x="7" y="15"/>
                  </a:lnTo>
                  <a:lnTo>
                    <a:pt x="4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40"/>
                  </a:lnTo>
                  <a:lnTo>
                    <a:pt x="4" y="47"/>
                  </a:lnTo>
                  <a:lnTo>
                    <a:pt x="7" y="51"/>
                  </a:lnTo>
                  <a:lnTo>
                    <a:pt x="10" y="56"/>
                  </a:lnTo>
                  <a:lnTo>
                    <a:pt x="15" y="61"/>
                  </a:lnTo>
                  <a:lnTo>
                    <a:pt x="20" y="63"/>
                  </a:lnTo>
                  <a:lnTo>
                    <a:pt x="27" y="66"/>
                  </a:lnTo>
                  <a:lnTo>
                    <a:pt x="33" y="66"/>
                  </a:lnTo>
                  <a:lnTo>
                    <a:pt x="1984" y="66"/>
                  </a:lnTo>
                  <a:lnTo>
                    <a:pt x="1984" y="66"/>
                  </a:lnTo>
                  <a:lnTo>
                    <a:pt x="1991" y="66"/>
                  </a:lnTo>
                  <a:lnTo>
                    <a:pt x="1997" y="63"/>
                  </a:lnTo>
                  <a:lnTo>
                    <a:pt x="2002" y="61"/>
                  </a:lnTo>
                  <a:lnTo>
                    <a:pt x="2007" y="56"/>
                  </a:lnTo>
                  <a:lnTo>
                    <a:pt x="2012" y="51"/>
                  </a:lnTo>
                  <a:lnTo>
                    <a:pt x="2015" y="47"/>
                  </a:lnTo>
                  <a:lnTo>
                    <a:pt x="2017" y="40"/>
                  </a:lnTo>
                  <a:lnTo>
                    <a:pt x="2017" y="33"/>
                  </a:lnTo>
                  <a:lnTo>
                    <a:pt x="2017" y="33"/>
                  </a:lnTo>
                  <a:lnTo>
                    <a:pt x="2017" y="27"/>
                  </a:lnTo>
                  <a:lnTo>
                    <a:pt x="2015" y="20"/>
                  </a:lnTo>
                  <a:lnTo>
                    <a:pt x="2012" y="15"/>
                  </a:lnTo>
                  <a:lnTo>
                    <a:pt x="2007" y="10"/>
                  </a:lnTo>
                  <a:lnTo>
                    <a:pt x="2002" y="7"/>
                  </a:lnTo>
                  <a:lnTo>
                    <a:pt x="1997" y="3"/>
                  </a:lnTo>
                  <a:lnTo>
                    <a:pt x="1991" y="2"/>
                  </a:lnTo>
                  <a:lnTo>
                    <a:pt x="1984" y="0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59"/>
            <p:cNvSpPr>
              <a:spLocks/>
            </p:cNvSpPr>
            <p:nvPr/>
          </p:nvSpPr>
          <p:spPr bwMode="auto">
            <a:xfrm>
              <a:off x="6886575" y="3938588"/>
              <a:ext cx="38100" cy="608013"/>
            </a:xfrm>
            <a:custGeom>
              <a:avLst/>
              <a:gdLst>
                <a:gd name="T0" fmla="*/ 0 w 48"/>
                <a:gd name="T1" fmla="*/ 741 h 765"/>
                <a:gd name="T2" fmla="*/ 0 w 48"/>
                <a:gd name="T3" fmla="*/ 741 h 765"/>
                <a:gd name="T4" fmla="*/ 0 w 48"/>
                <a:gd name="T5" fmla="*/ 746 h 765"/>
                <a:gd name="T6" fmla="*/ 1 w 48"/>
                <a:gd name="T7" fmla="*/ 751 h 765"/>
                <a:gd name="T8" fmla="*/ 6 w 48"/>
                <a:gd name="T9" fmla="*/ 759 h 765"/>
                <a:gd name="T10" fmla="*/ 14 w 48"/>
                <a:gd name="T11" fmla="*/ 764 h 765"/>
                <a:gd name="T12" fmla="*/ 19 w 48"/>
                <a:gd name="T13" fmla="*/ 765 h 765"/>
                <a:gd name="T14" fmla="*/ 24 w 48"/>
                <a:gd name="T15" fmla="*/ 765 h 765"/>
                <a:gd name="T16" fmla="*/ 24 w 48"/>
                <a:gd name="T17" fmla="*/ 765 h 765"/>
                <a:gd name="T18" fmla="*/ 29 w 48"/>
                <a:gd name="T19" fmla="*/ 765 h 765"/>
                <a:gd name="T20" fmla="*/ 33 w 48"/>
                <a:gd name="T21" fmla="*/ 764 h 765"/>
                <a:gd name="T22" fmla="*/ 41 w 48"/>
                <a:gd name="T23" fmla="*/ 759 h 765"/>
                <a:gd name="T24" fmla="*/ 46 w 48"/>
                <a:gd name="T25" fmla="*/ 751 h 765"/>
                <a:gd name="T26" fmla="*/ 48 w 48"/>
                <a:gd name="T27" fmla="*/ 746 h 765"/>
                <a:gd name="T28" fmla="*/ 48 w 48"/>
                <a:gd name="T29" fmla="*/ 741 h 765"/>
                <a:gd name="T30" fmla="*/ 48 w 48"/>
                <a:gd name="T31" fmla="*/ 741 h 765"/>
                <a:gd name="T32" fmla="*/ 48 w 48"/>
                <a:gd name="T33" fmla="*/ 0 h 765"/>
                <a:gd name="T34" fmla="*/ 0 w 48"/>
                <a:gd name="T35" fmla="*/ 0 h 765"/>
                <a:gd name="T36" fmla="*/ 0 w 48"/>
                <a:gd name="T37" fmla="*/ 0 h 765"/>
                <a:gd name="T38" fmla="*/ 0 w 48"/>
                <a:gd name="T39" fmla="*/ 741 h 765"/>
                <a:gd name="T40" fmla="*/ 0 w 48"/>
                <a:gd name="T41" fmla="*/ 741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765">
                  <a:moveTo>
                    <a:pt x="0" y="741"/>
                  </a:moveTo>
                  <a:lnTo>
                    <a:pt x="0" y="741"/>
                  </a:lnTo>
                  <a:lnTo>
                    <a:pt x="0" y="746"/>
                  </a:lnTo>
                  <a:lnTo>
                    <a:pt x="1" y="751"/>
                  </a:lnTo>
                  <a:lnTo>
                    <a:pt x="6" y="759"/>
                  </a:lnTo>
                  <a:lnTo>
                    <a:pt x="14" y="764"/>
                  </a:lnTo>
                  <a:lnTo>
                    <a:pt x="19" y="765"/>
                  </a:lnTo>
                  <a:lnTo>
                    <a:pt x="24" y="765"/>
                  </a:lnTo>
                  <a:lnTo>
                    <a:pt x="24" y="765"/>
                  </a:lnTo>
                  <a:lnTo>
                    <a:pt x="29" y="765"/>
                  </a:lnTo>
                  <a:lnTo>
                    <a:pt x="33" y="764"/>
                  </a:lnTo>
                  <a:lnTo>
                    <a:pt x="41" y="759"/>
                  </a:lnTo>
                  <a:lnTo>
                    <a:pt x="46" y="751"/>
                  </a:lnTo>
                  <a:lnTo>
                    <a:pt x="48" y="746"/>
                  </a:lnTo>
                  <a:lnTo>
                    <a:pt x="48" y="741"/>
                  </a:lnTo>
                  <a:lnTo>
                    <a:pt x="48" y="741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41"/>
                  </a:lnTo>
                  <a:lnTo>
                    <a:pt x="0" y="741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60"/>
            <p:cNvSpPr>
              <a:spLocks/>
            </p:cNvSpPr>
            <p:nvPr/>
          </p:nvSpPr>
          <p:spPr bwMode="auto">
            <a:xfrm>
              <a:off x="5578475" y="3938588"/>
              <a:ext cx="39687" cy="608013"/>
            </a:xfrm>
            <a:custGeom>
              <a:avLst/>
              <a:gdLst>
                <a:gd name="T0" fmla="*/ 0 w 50"/>
                <a:gd name="T1" fmla="*/ 741 h 765"/>
                <a:gd name="T2" fmla="*/ 0 w 50"/>
                <a:gd name="T3" fmla="*/ 741 h 765"/>
                <a:gd name="T4" fmla="*/ 0 w 50"/>
                <a:gd name="T5" fmla="*/ 746 h 765"/>
                <a:gd name="T6" fmla="*/ 2 w 50"/>
                <a:gd name="T7" fmla="*/ 751 h 765"/>
                <a:gd name="T8" fmla="*/ 8 w 50"/>
                <a:gd name="T9" fmla="*/ 759 h 765"/>
                <a:gd name="T10" fmla="*/ 15 w 50"/>
                <a:gd name="T11" fmla="*/ 764 h 765"/>
                <a:gd name="T12" fmla="*/ 20 w 50"/>
                <a:gd name="T13" fmla="*/ 765 h 765"/>
                <a:gd name="T14" fmla="*/ 25 w 50"/>
                <a:gd name="T15" fmla="*/ 765 h 765"/>
                <a:gd name="T16" fmla="*/ 25 w 50"/>
                <a:gd name="T17" fmla="*/ 765 h 765"/>
                <a:gd name="T18" fmla="*/ 30 w 50"/>
                <a:gd name="T19" fmla="*/ 765 h 765"/>
                <a:gd name="T20" fmla="*/ 35 w 50"/>
                <a:gd name="T21" fmla="*/ 764 h 765"/>
                <a:gd name="T22" fmla="*/ 41 w 50"/>
                <a:gd name="T23" fmla="*/ 759 h 765"/>
                <a:gd name="T24" fmla="*/ 48 w 50"/>
                <a:gd name="T25" fmla="*/ 751 h 765"/>
                <a:gd name="T26" fmla="*/ 48 w 50"/>
                <a:gd name="T27" fmla="*/ 746 h 765"/>
                <a:gd name="T28" fmla="*/ 50 w 50"/>
                <a:gd name="T29" fmla="*/ 741 h 765"/>
                <a:gd name="T30" fmla="*/ 50 w 50"/>
                <a:gd name="T31" fmla="*/ 741 h 765"/>
                <a:gd name="T32" fmla="*/ 50 w 50"/>
                <a:gd name="T33" fmla="*/ 0 h 765"/>
                <a:gd name="T34" fmla="*/ 0 w 50"/>
                <a:gd name="T35" fmla="*/ 0 h 765"/>
                <a:gd name="T36" fmla="*/ 0 w 50"/>
                <a:gd name="T37" fmla="*/ 0 h 765"/>
                <a:gd name="T38" fmla="*/ 0 w 50"/>
                <a:gd name="T39" fmla="*/ 741 h 765"/>
                <a:gd name="T40" fmla="*/ 0 w 50"/>
                <a:gd name="T41" fmla="*/ 741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65">
                  <a:moveTo>
                    <a:pt x="0" y="741"/>
                  </a:moveTo>
                  <a:lnTo>
                    <a:pt x="0" y="741"/>
                  </a:lnTo>
                  <a:lnTo>
                    <a:pt x="0" y="746"/>
                  </a:lnTo>
                  <a:lnTo>
                    <a:pt x="2" y="751"/>
                  </a:lnTo>
                  <a:lnTo>
                    <a:pt x="8" y="759"/>
                  </a:lnTo>
                  <a:lnTo>
                    <a:pt x="15" y="764"/>
                  </a:lnTo>
                  <a:lnTo>
                    <a:pt x="20" y="765"/>
                  </a:lnTo>
                  <a:lnTo>
                    <a:pt x="25" y="765"/>
                  </a:lnTo>
                  <a:lnTo>
                    <a:pt x="25" y="765"/>
                  </a:lnTo>
                  <a:lnTo>
                    <a:pt x="30" y="765"/>
                  </a:lnTo>
                  <a:lnTo>
                    <a:pt x="35" y="764"/>
                  </a:lnTo>
                  <a:lnTo>
                    <a:pt x="41" y="759"/>
                  </a:lnTo>
                  <a:lnTo>
                    <a:pt x="48" y="751"/>
                  </a:lnTo>
                  <a:lnTo>
                    <a:pt x="48" y="746"/>
                  </a:lnTo>
                  <a:lnTo>
                    <a:pt x="50" y="741"/>
                  </a:lnTo>
                  <a:lnTo>
                    <a:pt x="50" y="741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41"/>
                  </a:lnTo>
                  <a:lnTo>
                    <a:pt x="0" y="741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61"/>
            <p:cNvSpPr>
              <a:spLocks/>
            </p:cNvSpPr>
            <p:nvPr/>
          </p:nvSpPr>
          <p:spPr bwMode="auto">
            <a:xfrm>
              <a:off x="6502400" y="3714750"/>
              <a:ext cx="33337" cy="106363"/>
            </a:xfrm>
            <a:custGeom>
              <a:avLst/>
              <a:gdLst>
                <a:gd name="T0" fmla="*/ 0 w 41"/>
                <a:gd name="T1" fmla="*/ 132 h 132"/>
                <a:gd name="T2" fmla="*/ 41 w 41"/>
                <a:gd name="T3" fmla="*/ 132 h 132"/>
                <a:gd name="T4" fmla="*/ 41 w 41"/>
                <a:gd name="T5" fmla="*/ 0 h 132"/>
                <a:gd name="T6" fmla="*/ 0 w 41"/>
                <a:gd name="T7" fmla="*/ 15 h 132"/>
                <a:gd name="T8" fmla="*/ 0 w 41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32">
                  <a:moveTo>
                    <a:pt x="0" y="132"/>
                  </a:moveTo>
                  <a:lnTo>
                    <a:pt x="41" y="132"/>
                  </a:lnTo>
                  <a:lnTo>
                    <a:pt x="41" y="0"/>
                  </a:lnTo>
                  <a:lnTo>
                    <a:pt x="0" y="15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62"/>
            <p:cNvSpPr>
              <a:spLocks/>
            </p:cNvSpPr>
            <p:nvPr/>
          </p:nvSpPr>
          <p:spPr bwMode="auto">
            <a:xfrm>
              <a:off x="6508750" y="3444875"/>
              <a:ext cx="52387" cy="231775"/>
            </a:xfrm>
            <a:custGeom>
              <a:avLst/>
              <a:gdLst>
                <a:gd name="T0" fmla="*/ 66 w 66"/>
                <a:gd name="T1" fmla="*/ 205 h 291"/>
                <a:gd name="T2" fmla="*/ 66 w 66"/>
                <a:gd name="T3" fmla="*/ 84 h 291"/>
                <a:gd name="T4" fmla="*/ 66 w 66"/>
                <a:gd name="T5" fmla="*/ 84 h 291"/>
                <a:gd name="T6" fmla="*/ 66 w 66"/>
                <a:gd name="T7" fmla="*/ 69 h 291"/>
                <a:gd name="T8" fmla="*/ 63 w 66"/>
                <a:gd name="T9" fmla="*/ 56 h 291"/>
                <a:gd name="T10" fmla="*/ 58 w 66"/>
                <a:gd name="T11" fmla="*/ 43 h 291"/>
                <a:gd name="T12" fmla="*/ 52 w 66"/>
                <a:gd name="T13" fmla="*/ 33 h 291"/>
                <a:gd name="T14" fmla="*/ 42 w 66"/>
                <a:gd name="T15" fmla="*/ 21 h 291"/>
                <a:gd name="T16" fmla="*/ 32 w 66"/>
                <a:gd name="T17" fmla="*/ 13 h 291"/>
                <a:gd name="T18" fmla="*/ 22 w 66"/>
                <a:gd name="T19" fmla="*/ 6 h 291"/>
                <a:gd name="T20" fmla="*/ 9 w 66"/>
                <a:gd name="T21" fmla="*/ 0 h 291"/>
                <a:gd name="T22" fmla="*/ 0 w 66"/>
                <a:gd name="T23" fmla="*/ 291 h 291"/>
                <a:gd name="T24" fmla="*/ 0 w 66"/>
                <a:gd name="T25" fmla="*/ 291 h 291"/>
                <a:gd name="T26" fmla="*/ 15 w 66"/>
                <a:gd name="T27" fmla="*/ 286 h 291"/>
                <a:gd name="T28" fmla="*/ 27 w 66"/>
                <a:gd name="T29" fmla="*/ 280 h 291"/>
                <a:gd name="T30" fmla="*/ 38 w 66"/>
                <a:gd name="T31" fmla="*/ 271 h 291"/>
                <a:gd name="T32" fmla="*/ 48 w 66"/>
                <a:gd name="T33" fmla="*/ 261 h 291"/>
                <a:gd name="T34" fmla="*/ 57 w 66"/>
                <a:gd name="T35" fmla="*/ 248 h 291"/>
                <a:gd name="T36" fmla="*/ 62 w 66"/>
                <a:gd name="T37" fmla="*/ 235 h 291"/>
                <a:gd name="T38" fmla="*/ 66 w 66"/>
                <a:gd name="T39" fmla="*/ 220 h 291"/>
                <a:gd name="T40" fmla="*/ 66 w 66"/>
                <a:gd name="T41" fmla="*/ 205 h 291"/>
                <a:gd name="T42" fmla="*/ 66 w 66"/>
                <a:gd name="T43" fmla="*/ 20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6" h="291">
                  <a:moveTo>
                    <a:pt x="66" y="205"/>
                  </a:moveTo>
                  <a:lnTo>
                    <a:pt x="66" y="84"/>
                  </a:lnTo>
                  <a:lnTo>
                    <a:pt x="66" y="84"/>
                  </a:lnTo>
                  <a:lnTo>
                    <a:pt x="66" y="69"/>
                  </a:lnTo>
                  <a:lnTo>
                    <a:pt x="63" y="56"/>
                  </a:lnTo>
                  <a:lnTo>
                    <a:pt x="58" y="43"/>
                  </a:lnTo>
                  <a:lnTo>
                    <a:pt x="52" y="33"/>
                  </a:lnTo>
                  <a:lnTo>
                    <a:pt x="42" y="21"/>
                  </a:lnTo>
                  <a:lnTo>
                    <a:pt x="32" y="13"/>
                  </a:lnTo>
                  <a:lnTo>
                    <a:pt x="22" y="6"/>
                  </a:lnTo>
                  <a:lnTo>
                    <a:pt x="9" y="0"/>
                  </a:lnTo>
                  <a:lnTo>
                    <a:pt x="0" y="291"/>
                  </a:lnTo>
                  <a:lnTo>
                    <a:pt x="0" y="291"/>
                  </a:lnTo>
                  <a:lnTo>
                    <a:pt x="15" y="286"/>
                  </a:lnTo>
                  <a:lnTo>
                    <a:pt x="27" y="280"/>
                  </a:lnTo>
                  <a:lnTo>
                    <a:pt x="38" y="271"/>
                  </a:lnTo>
                  <a:lnTo>
                    <a:pt x="48" y="261"/>
                  </a:lnTo>
                  <a:lnTo>
                    <a:pt x="57" y="248"/>
                  </a:lnTo>
                  <a:lnTo>
                    <a:pt x="62" y="235"/>
                  </a:lnTo>
                  <a:lnTo>
                    <a:pt x="66" y="220"/>
                  </a:lnTo>
                  <a:lnTo>
                    <a:pt x="66" y="205"/>
                  </a:lnTo>
                  <a:lnTo>
                    <a:pt x="66" y="205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" name="组合 234"/>
          <p:cNvGrpSpPr/>
          <p:nvPr userDrawn="1"/>
        </p:nvGrpSpPr>
        <p:grpSpPr>
          <a:xfrm>
            <a:off x="207314" y="5457711"/>
            <a:ext cx="964551" cy="1263762"/>
            <a:chOff x="3527425" y="2447925"/>
            <a:chExt cx="1601787" cy="2098676"/>
          </a:xfrm>
        </p:grpSpPr>
        <p:sp>
          <p:nvSpPr>
            <p:cNvPr id="36" name="Freeform 164"/>
            <p:cNvSpPr>
              <a:spLocks/>
            </p:cNvSpPr>
            <p:nvPr/>
          </p:nvSpPr>
          <p:spPr bwMode="auto">
            <a:xfrm>
              <a:off x="4106863" y="2959100"/>
              <a:ext cx="68262" cy="68263"/>
            </a:xfrm>
            <a:custGeom>
              <a:avLst/>
              <a:gdLst>
                <a:gd name="T0" fmla="*/ 10 w 84"/>
                <a:gd name="T1" fmla="*/ 15 h 84"/>
                <a:gd name="T2" fmla="*/ 10 w 84"/>
                <a:gd name="T3" fmla="*/ 15 h 84"/>
                <a:gd name="T4" fmla="*/ 5 w 84"/>
                <a:gd name="T5" fmla="*/ 23 h 84"/>
                <a:gd name="T6" fmla="*/ 2 w 84"/>
                <a:gd name="T7" fmla="*/ 30 h 84"/>
                <a:gd name="T8" fmla="*/ 0 w 84"/>
                <a:gd name="T9" fmla="*/ 38 h 84"/>
                <a:gd name="T10" fmla="*/ 0 w 84"/>
                <a:gd name="T11" fmla="*/ 46 h 84"/>
                <a:gd name="T12" fmla="*/ 2 w 84"/>
                <a:gd name="T13" fmla="*/ 55 h 84"/>
                <a:gd name="T14" fmla="*/ 5 w 84"/>
                <a:gd name="T15" fmla="*/ 63 h 84"/>
                <a:gd name="T16" fmla="*/ 8 w 84"/>
                <a:gd name="T17" fmla="*/ 69 h 84"/>
                <a:gd name="T18" fmla="*/ 15 w 84"/>
                <a:gd name="T19" fmla="*/ 76 h 84"/>
                <a:gd name="T20" fmla="*/ 15 w 84"/>
                <a:gd name="T21" fmla="*/ 76 h 84"/>
                <a:gd name="T22" fmla="*/ 21 w 84"/>
                <a:gd name="T23" fmla="*/ 79 h 84"/>
                <a:gd name="T24" fmla="*/ 30 w 84"/>
                <a:gd name="T25" fmla="*/ 83 h 84"/>
                <a:gd name="T26" fmla="*/ 38 w 84"/>
                <a:gd name="T27" fmla="*/ 84 h 84"/>
                <a:gd name="T28" fmla="*/ 46 w 84"/>
                <a:gd name="T29" fmla="*/ 84 h 84"/>
                <a:gd name="T30" fmla="*/ 55 w 84"/>
                <a:gd name="T31" fmla="*/ 83 h 84"/>
                <a:gd name="T32" fmla="*/ 61 w 84"/>
                <a:gd name="T33" fmla="*/ 81 h 84"/>
                <a:gd name="T34" fmla="*/ 68 w 84"/>
                <a:gd name="T35" fmla="*/ 76 h 84"/>
                <a:gd name="T36" fmla="*/ 74 w 84"/>
                <a:gd name="T37" fmla="*/ 69 h 84"/>
                <a:gd name="T38" fmla="*/ 74 w 84"/>
                <a:gd name="T39" fmla="*/ 69 h 84"/>
                <a:gd name="T40" fmla="*/ 79 w 84"/>
                <a:gd name="T41" fmla="*/ 63 h 84"/>
                <a:gd name="T42" fmla="*/ 83 w 84"/>
                <a:gd name="T43" fmla="*/ 55 h 84"/>
                <a:gd name="T44" fmla="*/ 84 w 84"/>
                <a:gd name="T45" fmla="*/ 46 h 84"/>
                <a:gd name="T46" fmla="*/ 84 w 84"/>
                <a:gd name="T47" fmla="*/ 38 h 84"/>
                <a:gd name="T48" fmla="*/ 83 w 84"/>
                <a:gd name="T49" fmla="*/ 31 h 84"/>
                <a:gd name="T50" fmla="*/ 79 w 84"/>
                <a:gd name="T51" fmla="*/ 23 h 84"/>
                <a:gd name="T52" fmla="*/ 76 w 84"/>
                <a:gd name="T53" fmla="*/ 16 h 84"/>
                <a:gd name="T54" fmla="*/ 69 w 84"/>
                <a:gd name="T55" fmla="*/ 10 h 84"/>
                <a:gd name="T56" fmla="*/ 69 w 84"/>
                <a:gd name="T57" fmla="*/ 10 h 84"/>
                <a:gd name="T58" fmla="*/ 63 w 84"/>
                <a:gd name="T59" fmla="*/ 5 h 84"/>
                <a:gd name="T60" fmla="*/ 55 w 84"/>
                <a:gd name="T61" fmla="*/ 2 h 84"/>
                <a:gd name="T62" fmla="*/ 46 w 84"/>
                <a:gd name="T63" fmla="*/ 0 h 84"/>
                <a:gd name="T64" fmla="*/ 38 w 84"/>
                <a:gd name="T65" fmla="*/ 0 h 84"/>
                <a:gd name="T66" fmla="*/ 30 w 84"/>
                <a:gd name="T67" fmla="*/ 2 h 84"/>
                <a:gd name="T68" fmla="*/ 23 w 84"/>
                <a:gd name="T69" fmla="*/ 5 h 84"/>
                <a:gd name="T70" fmla="*/ 15 w 84"/>
                <a:gd name="T71" fmla="*/ 10 h 84"/>
                <a:gd name="T72" fmla="*/ 10 w 84"/>
                <a:gd name="T73" fmla="*/ 15 h 84"/>
                <a:gd name="T74" fmla="*/ 10 w 84"/>
                <a:gd name="T75" fmla="*/ 1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84">
                  <a:moveTo>
                    <a:pt x="10" y="15"/>
                  </a:moveTo>
                  <a:lnTo>
                    <a:pt x="10" y="15"/>
                  </a:lnTo>
                  <a:lnTo>
                    <a:pt x="5" y="23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2" y="55"/>
                  </a:lnTo>
                  <a:lnTo>
                    <a:pt x="5" y="63"/>
                  </a:lnTo>
                  <a:lnTo>
                    <a:pt x="8" y="69"/>
                  </a:lnTo>
                  <a:lnTo>
                    <a:pt x="15" y="76"/>
                  </a:lnTo>
                  <a:lnTo>
                    <a:pt x="15" y="76"/>
                  </a:lnTo>
                  <a:lnTo>
                    <a:pt x="21" y="79"/>
                  </a:lnTo>
                  <a:lnTo>
                    <a:pt x="30" y="83"/>
                  </a:lnTo>
                  <a:lnTo>
                    <a:pt x="38" y="84"/>
                  </a:lnTo>
                  <a:lnTo>
                    <a:pt x="46" y="84"/>
                  </a:lnTo>
                  <a:lnTo>
                    <a:pt x="55" y="83"/>
                  </a:lnTo>
                  <a:lnTo>
                    <a:pt x="61" y="81"/>
                  </a:lnTo>
                  <a:lnTo>
                    <a:pt x="68" y="76"/>
                  </a:lnTo>
                  <a:lnTo>
                    <a:pt x="74" y="69"/>
                  </a:lnTo>
                  <a:lnTo>
                    <a:pt x="74" y="69"/>
                  </a:lnTo>
                  <a:lnTo>
                    <a:pt x="79" y="63"/>
                  </a:lnTo>
                  <a:lnTo>
                    <a:pt x="83" y="55"/>
                  </a:lnTo>
                  <a:lnTo>
                    <a:pt x="84" y="46"/>
                  </a:lnTo>
                  <a:lnTo>
                    <a:pt x="84" y="38"/>
                  </a:lnTo>
                  <a:lnTo>
                    <a:pt x="83" y="31"/>
                  </a:lnTo>
                  <a:lnTo>
                    <a:pt x="79" y="23"/>
                  </a:lnTo>
                  <a:lnTo>
                    <a:pt x="76" y="16"/>
                  </a:lnTo>
                  <a:lnTo>
                    <a:pt x="69" y="10"/>
                  </a:lnTo>
                  <a:lnTo>
                    <a:pt x="69" y="10"/>
                  </a:lnTo>
                  <a:lnTo>
                    <a:pt x="63" y="5"/>
                  </a:lnTo>
                  <a:lnTo>
                    <a:pt x="55" y="2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23" y="5"/>
                  </a:lnTo>
                  <a:lnTo>
                    <a:pt x="15" y="10"/>
                  </a:lnTo>
                  <a:lnTo>
                    <a:pt x="10" y="15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65"/>
            <p:cNvSpPr>
              <a:spLocks/>
            </p:cNvSpPr>
            <p:nvPr/>
          </p:nvSpPr>
          <p:spPr bwMode="auto">
            <a:xfrm>
              <a:off x="3946525" y="2890838"/>
              <a:ext cx="122237" cy="122238"/>
            </a:xfrm>
            <a:custGeom>
              <a:avLst/>
              <a:gdLst>
                <a:gd name="T0" fmla="*/ 138 w 156"/>
                <a:gd name="T1" fmla="*/ 128 h 156"/>
                <a:gd name="T2" fmla="*/ 138 w 156"/>
                <a:gd name="T3" fmla="*/ 128 h 156"/>
                <a:gd name="T4" fmla="*/ 146 w 156"/>
                <a:gd name="T5" fmla="*/ 114 h 156"/>
                <a:gd name="T6" fmla="*/ 153 w 156"/>
                <a:gd name="T7" fmla="*/ 101 h 156"/>
                <a:gd name="T8" fmla="*/ 156 w 156"/>
                <a:gd name="T9" fmla="*/ 86 h 156"/>
                <a:gd name="T10" fmla="*/ 156 w 156"/>
                <a:gd name="T11" fmla="*/ 71 h 156"/>
                <a:gd name="T12" fmla="*/ 153 w 156"/>
                <a:gd name="T13" fmla="*/ 56 h 156"/>
                <a:gd name="T14" fmla="*/ 148 w 156"/>
                <a:gd name="T15" fmla="*/ 42 h 156"/>
                <a:gd name="T16" fmla="*/ 139 w 156"/>
                <a:gd name="T17" fmla="*/ 30 h 156"/>
                <a:gd name="T18" fmla="*/ 128 w 156"/>
                <a:gd name="T19" fmla="*/ 18 h 156"/>
                <a:gd name="T20" fmla="*/ 128 w 156"/>
                <a:gd name="T21" fmla="*/ 18 h 156"/>
                <a:gd name="T22" fmla="*/ 114 w 156"/>
                <a:gd name="T23" fmla="*/ 8 h 156"/>
                <a:gd name="T24" fmla="*/ 101 w 156"/>
                <a:gd name="T25" fmla="*/ 3 h 156"/>
                <a:gd name="T26" fmla="*/ 86 w 156"/>
                <a:gd name="T27" fmla="*/ 0 h 156"/>
                <a:gd name="T28" fmla="*/ 71 w 156"/>
                <a:gd name="T29" fmla="*/ 0 h 156"/>
                <a:gd name="T30" fmla="*/ 56 w 156"/>
                <a:gd name="T31" fmla="*/ 3 h 156"/>
                <a:gd name="T32" fmla="*/ 42 w 156"/>
                <a:gd name="T33" fmla="*/ 8 h 156"/>
                <a:gd name="T34" fmla="*/ 28 w 156"/>
                <a:gd name="T35" fmla="*/ 17 h 156"/>
                <a:gd name="T36" fmla="*/ 18 w 156"/>
                <a:gd name="T37" fmla="*/ 28 h 156"/>
                <a:gd name="T38" fmla="*/ 18 w 156"/>
                <a:gd name="T39" fmla="*/ 28 h 156"/>
                <a:gd name="T40" fmla="*/ 8 w 156"/>
                <a:gd name="T41" fmla="*/ 42 h 156"/>
                <a:gd name="T42" fmla="*/ 4 w 156"/>
                <a:gd name="T43" fmla="*/ 55 h 156"/>
                <a:gd name="T44" fmla="*/ 0 w 156"/>
                <a:gd name="T45" fmla="*/ 70 h 156"/>
                <a:gd name="T46" fmla="*/ 0 w 156"/>
                <a:gd name="T47" fmla="*/ 85 h 156"/>
                <a:gd name="T48" fmla="*/ 2 w 156"/>
                <a:gd name="T49" fmla="*/ 99 h 156"/>
                <a:gd name="T50" fmla="*/ 8 w 156"/>
                <a:gd name="T51" fmla="*/ 114 h 156"/>
                <a:gd name="T52" fmla="*/ 17 w 156"/>
                <a:gd name="T53" fmla="*/ 126 h 156"/>
                <a:gd name="T54" fmla="*/ 28 w 156"/>
                <a:gd name="T55" fmla="*/ 138 h 156"/>
                <a:gd name="T56" fmla="*/ 28 w 156"/>
                <a:gd name="T57" fmla="*/ 138 h 156"/>
                <a:gd name="T58" fmla="*/ 40 w 156"/>
                <a:gd name="T59" fmla="*/ 147 h 156"/>
                <a:gd name="T60" fmla="*/ 55 w 156"/>
                <a:gd name="T61" fmla="*/ 152 h 156"/>
                <a:gd name="T62" fmla="*/ 70 w 156"/>
                <a:gd name="T63" fmla="*/ 156 h 156"/>
                <a:gd name="T64" fmla="*/ 85 w 156"/>
                <a:gd name="T65" fmla="*/ 156 h 156"/>
                <a:gd name="T66" fmla="*/ 100 w 156"/>
                <a:gd name="T67" fmla="*/ 152 h 156"/>
                <a:gd name="T68" fmla="*/ 113 w 156"/>
                <a:gd name="T69" fmla="*/ 147 h 156"/>
                <a:gd name="T70" fmla="*/ 126 w 156"/>
                <a:gd name="T71" fmla="*/ 139 h 156"/>
                <a:gd name="T72" fmla="*/ 138 w 156"/>
                <a:gd name="T73" fmla="*/ 128 h 156"/>
                <a:gd name="T74" fmla="*/ 138 w 156"/>
                <a:gd name="T75" fmla="*/ 12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6" h="156">
                  <a:moveTo>
                    <a:pt x="138" y="128"/>
                  </a:moveTo>
                  <a:lnTo>
                    <a:pt x="138" y="128"/>
                  </a:lnTo>
                  <a:lnTo>
                    <a:pt x="146" y="114"/>
                  </a:lnTo>
                  <a:lnTo>
                    <a:pt x="153" y="101"/>
                  </a:lnTo>
                  <a:lnTo>
                    <a:pt x="156" y="86"/>
                  </a:lnTo>
                  <a:lnTo>
                    <a:pt x="156" y="71"/>
                  </a:lnTo>
                  <a:lnTo>
                    <a:pt x="153" y="56"/>
                  </a:lnTo>
                  <a:lnTo>
                    <a:pt x="148" y="42"/>
                  </a:lnTo>
                  <a:lnTo>
                    <a:pt x="139" y="30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14" y="8"/>
                  </a:lnTo>
                  <a:lnTo>
                    <a:pt x="101" y="3"/>
                  </a:lnTo>
                  <a:lnTo>
                    <a:pt x="86" y="0"/>
                  </a:lnTo>
                  <a:lnTo>
                    <a:pt x="71" y="0"/>
                  </a:lnTo>
                  <a:lnTo>
                    <a:pt x="56" y="3"/>
                  </a:lnTo>
                  <a:lnTo>
                    <a:pt x="42" y="8"/>
                  </a:lnTo>
                  <a:lnTo>
                    <a:pt x="28" y="17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8" y="42"/>
                  </a:lnTo>
                  <a:lnTo>
                    <a:pt x="4" y="55"/>
                  </a:lnTo>
                  <a:lnTo>
                    <a:pt x="0" y="70"/>
                  </a:lnTo>
                  <a:lnTo>
                    <a:pt x="0" y="85"/>
                  </a:lnTo>
                  <a:lnTo>
                    <a:pt x="2" y="99"/>
                  </a:lnTo>
                  <a:lnTo>
                    <a:pt x="8" y="114"/>
                  </a:lnTo>
                  <a:lnTo>
                    <a:pt x="17" y="126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40" y="147"/>
                  </a:lnTo>
                  <a:lnTo>
                    <a:pt x="55" y="152"/>
                  </a:lnTo>
                  <a:lnTo>
                    <a:pt x="70" y="156"/>
                  </a:lnTo>
                  <a:lnTo>
                    <a:pt x="85" y="156"/>
                  </a:lnTo>
                  <a:lnTo>
                    <a:pt x="100" y="152"/>
                  </a:lnTo>
                  <a:lnTo>
                    <a:pt x="113" y="147"/>
                  </a:lnTo>
                  <a:lnTo>
                    <a:pt x="126" y="139"/>
                  </a:lnTo>
                  <a:lnTo>
                    <a:pt x="138" y="128"/>
                  </a:lnTo>
                  <a:lnTo>
                    <a:pt x="138" y="128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166"/>
            <p:cNvSpPr>
              <a:spLocks/>
            </p:cNvSpPr>
            <p:nvPr/>
          </p:nvSpPr>
          <p:spPr bwMode="auto">
            <a:xfrm>
              <a:off x="3659188" y="2447925"/>
              <a:ext cx="481012" cy="411163"/>
            </a:xfrm>
            <a:custGeom>
              <a:avLst/>
              <a:gdLst>
                <a:gd name="T0" fmla="*/ 300 w 606"/>
                <a:gd name="T1" fmla="*/ 518 h 518"/>
                <a:gd name="T2" fmla="*/ 361 w 606"/>
                <a:gd name="T3" fmla="*/ 515 h 518"/>
                <a:gd name="T4" fmla="*/ 417 w 606"/>
                <a:gd name="T5" fmla="*/ 500 h 518"/>
                <a:gd name="T6" fmla="*/ 469 w 606"/>
                <a:gd name="T7" fmla="*/ 477 h 518"/>
                <a:gd name="T8" fmla="*/ 515 w 606"/>
                <a:gd name="T9" fmla="*/ 447 h 518"/>
                <a:gd name="T10" fmla="*/ 553 w 606"/>
                <a:gd name="T11" fmla="*/ 409 h 518"/>
                <a:gd name="T12" fmla="*/ 581 w 606"/>
                <a:gd name="T13" fmla="*/ 364 h 518"/>
                <a:gd name="T14" fmla="*/ 600 w 606"/>
                <a:gd name="T15" fmla="*/ 316 h 518"/>
                <a:gd name="T16" fmla="*/ 606 w 606"/>
                <a:gd name="T17" fmla="*/ 265 h 518"/>
                <a:gd name="T18" fmla="*/ 606 w 606"/>
                <a:gd name="T19" fmla="*/ 239 h 518"/>
                <a:gd name="T20" fmla="*/ 595 w 606"/>
                <a:gd name="T21" fmla="*/ 187 h 518"/>
                <a:gd name="T22" fmla="*/ 573 w 606"/>
                <a:gd name="T23" fmla="*/ 141 h 518"/>
                <a:gd name="T24" fmla="*/ 540 w 606"/>
                <a:gd name="T25" fmla="*/ 99 h 518"/>
                <a:gd name="T26" fmla="*/ 500 w 606"/>
                <a:gd name="T27" fmla="*/ 63 h 518"/>
                <a:gd name="T28" fmla="*/ 452 w 606"/>
                <a:gd name="T29" fmla="*/ 35 h 518"/>
                <a:gd name="T30" fmla="*/ 398 w 606"/>
                <a:gd name="T31" fmla="*/ 13 h 518"/>
                <a:gd name="T32" fmla="*/ 340 w 606"/>
                <a:gd name="T33" fmla="*/ 2 h 518"/>
                <a:gd name="T34" fmla="*/ 308 w 606"/>
                <a:gd name="T35" fmla="*/ 0 h 518"/>
                <a:gd name="T36" fmla="*/ 247 w 606"/>
                <a:gd name="T37" fmla="*/ 5 h 518"/>
                <a:gd name="T38" fmla="*/ 189 w 606"/>
                <a:gd name="T39" fmla="*/ 18 h 518"/>
                <a:gd name="T40" fmla="*/ 138 w 606"/>
                <a:gd name="T41" fmla="*/ 42 h 518"/>
                <a:gd name="T42" fmla="*/ 93 w 606"/>
                <a:gd name="T43" fmla="*/ 73 h 518"/>
                <a:gd name="T44" fmla="*/ 55 w 606"/>
                <a:gd name="T45" fmla="*/ 111 h 518"/>
                <a:gd name="T46" fmla="*/ 25 w 606"/>
                <a:gd name="T47" fmla="*/ 154 h 518"/>
                <a:gd name="T48" fmla="*/ 7 w 606"/>
                <a:gd name="T49" fmla="*/ 202 h 518"/>
                <a:gd name="T50" fmla="*/ 0 w 606"/>
                <a:gd name="T51" fmla="*/ 255 h 518"/>
                <a:gd name="T52" fmla="*/ 2 w 606"/>
                <a:gd name="T53" fmla="*/ 282 h 518"/>
                <a:gd name="T54" fmla="*/ 12 w 606"/>
                <a:gd name="T55" fmla="*/ 331 h 518"/>
                <a:gd name="T56" fmla="*/ 35 w 606"/>
                <a:gd name="T57" fmla="*/ 379 h 518"/>
                <a:gd name="T58" fmla="*/ 66 w 606"/>
                <a:gd name="T59" fmla="*/ 421 h 518"/>
                <a:gd name="T60" fmla="*/ 108 w 606"/>
                <a:gd name="T61" fmla="*/ 457 h 518"/>
                <a:gd name="T62" fmla="*/ 156 w 606"/>
                <a:gd name="T63" fmla="*/ 485 h 518"/>
                <a:gd name="T64" fmla="*/ 209 w 606"/>
                <a:gd name="T65" fmla="*/ 505 h 518"/>
                <a:gd name="T66" fmla="*/ 268 w 606"/>
                <a:gd name="T67" fmla="*/ 517 h 518"/>
                <a:gd name="T68" fmla="*/ 300 w 606"/>
                <a:gd name="T69" fmla="*/ 518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6" h="518">
                  <a:moveTo>
                    <a:pt x="300" y="518"/>
                  </a:moveTo>
                  <a:lnTo>
                    <a:pt x="300" y="518"/>
                  </a:lnTo>
                  <a:lnTo>
                    <a:pt x="330" y="518"/>
                  </a:lnTo>
                  <a:lnTo>
                    <a:pt x="361" y="515"/>
                  </a:lnTo>
                  <a:lnTo>
                    <a:pt x="389" y="508"/>
                  </a:lnTo>
                  <a:lnTo>
                    <a:pt x="417" y="500"/>
                  </a:lnTo>
                  <a:lnTo>
                    <a:pt x="444" y="490"/>
                  </a:lnTo>
                  <a:lnTo>
                    <a:pt x="469" y="477"/>
                  </a:lnTo>
                  <a:lnTo>
                    <a:pt x="494" y="462"/>
                  </a:lnTo>
                  <a:lnTo>
                    <a:pt x="515" y="447"/>
                  </a:lnTo>
                  <a:lnTo>
                    <a:pt x="535" y="429"/>
                  </a:lnTo>
                  <a:lnTo>
                    <a:pt x="553" y="409"/>
                  </a:lnTo>
                  <a:lnTo>
                    <a:pt x="568" y="388"/>
                  </a:lnTo>
                  <a:lnTo>
                    <a:pt x="581" y="364"/>
                  </a:lnTo>
                  <a:lnTo>
                    <a:pt x="591" y="341"/>
                  </a:lnTo>
                  <a:lnTo>
                    <a:pt x="600" y="316"/>
                  </a:lnTo>
                  <a:lnTo>
                    <a:pt x="605" y="292"/>
                  </a:lnTo>
                  <a:lnTo>
                    <a:pt x="606" y="265"/>
                  </a:lnTo>
                  <a:lnTo>
                    <a:pt x="606" y="265"/>
                  </a:lnTo>
                  <a:lnTo>
                    <a:pt x="606" y="239"/>
                  </a:lnTo>
                  <a:lnTo>
                    <a:pt x="601" y="212"/>
                  </a:lnTo>
                  <a:lnTo>
                    <a:pt x="595" y="187"/>
                  </a:lnTo>
                  <a:lnTo>
                    <a:pt x="585" y="164"/>
                  </a:lnTo>
                  <a:lnTo>
                    <a:pt x="573" y="141"/>
                  </a:lnTo>
                  <a:lnTo>
                    <a:pt x="558" y="119"/>
                  </a:lnTo>
                  <a:lnTo>
                    <a:pt x="540" y="99"/>
                  </a:lnTo>
                  <a:lnTo>
                    <a:pt x="522" y="80"/>
                  </a:lnTo>
                  <a:lnTo>
                    <a:pt x="500" y="63"/>
                  </a:lnTo>
                  <a:lnTo>
                    <a:pt x="477" y="48"/>
                  </a:lnTo>
                  <a:lnTo>
                    <a:pt x="452" y="35"/>
                  </a:lnTo>
                  <a:lnTo>
                    <a:pt x="426" y="23"/>
                  </a:lnTo>
                  <a:lnTo>
                    <a:pt x="398" y="13"/>
                  </a:lnTo>
                  <a:lnTo>
                    <a:pt x="369" y="7"/>
                  </a:lnTo>
                  <a:lnTo>
                    <a:pt x="340" y="2"/>
                  </a:lnTo>
                  <a:lnTo>
                    <a:pt x="308" y="0"/>
                  </a:lnTo>
                  <a:lnTo>
                    <a:pt x="308" y="0"/>
                  </a:lnTo>
                  <a:lnTo>
                    <a:pt x="277" y="2"/>
                  </a:lnTo>
                  <a:lnTo>
                    <a:pt x="247" y="5"/>
                  </a:lnTo>
                  <a:lnTo>
                    <a:pt x="217" y="10"/>
                  </a:lnTo>
                  <a:lnTo>
                    <a:pt x="189" y="18"/>
                  </a:lnTo>
                  <a:lnTo>
                    <a:pt x="162" y="30"/>
                  </a:lnTo>
                  <a:lnTo>
                    <a:pt x="138" y="42"/>
                  </a:lnTo>
                  <a:lnTo>
                    <a:pt x="114" y="56"/>
                  </a:lnTo>
                  <a:lnTo>
                    <a:pt x="93" y="73"/>
                  </a:lnTo>
                  <a:lnTo>
                    <a:pt x="73" y="91"/>
                  </a:lnTo>
                  <a:lnTo>
                    <a:pt x="55" y="111"/>
                  </a:lnTo>
                  <a:lnTo>
                    <a:pt x="38" y="133"/>
                  </a:lnTo>
                  <a:lnTo>
                    <a:pt x="25" y="154"/>
                  </a:lnTo>
                  <a:lnTo>
                    <a:pt x="15" y="177"/>
                  </a:lnTo>
                  <a:lnTo>
                    <a:pt x="7" y="202"/>
                  </a:lnTo>
                  <a:lnTo>
                    <a:pt x="2" y="229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2" y="282"/>
                  </a:lnTo>
                  <a:lnTo>
                    <a:pt x="5" y="306"/>
                  </a:lnTo>
                  <a:lnTo>
                    <a:pt x="12" y="331"/>
                  </a:lnTo>
                  <a:lnTo>
                    <a:pt x="22" y="356"/>
                  </a:lnTo>
                  <a:lnTo>
                    <a:pt x="35" y="379"/>
                  </a:lnTo>
                  <a:lnTo>
                    <a:pt x="50" y="401"/>
                  </a:lnTo>
                  <a:lnTo>
                    <a:pt x="66" y="421"/>
                  </a:lnTo>
                  <a:lnTo>
                    <a:pt x="86" y="439"/>
                  </a:lnTo>
                  <a:lnTo>
                    <a:pt x="108" y="457"/>
                  </a:lnTo>
                  <a:lnTo>
                    <a:pt x="131" y="472"/>
                  </a:lnTo>
                  <a:lnTo>
                    <a:pt x="156" y="485"/>
                  </a:lnTo>
                  <a:lnTo>
                    <a:pt x="182" y="497"/>
                  </a:lnTo>
                  <a:lnTo>
                    <a:pt x="209" y="505"/>
                  </a:lnTo>
                  <a:lnTo>
                    <a:pt x="239" y="512"/>
                  </a:lnTo>
                  <a:lnTo>
                    <a:pt x="268" y="517"/>
                  </a:lnTo>
                  <a:lnTo>
                    <a:pt x="300" y="518"/>
                  </a:lnTo>
                  <a:lnTo>
                    <a:pt x="300" y="518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167"/>
            <p:cNvSpPr>
              <a:spLocks/>
            </p:cNvSpPr>
            <p:nvPr/>
          </p:nvSpPr>
          <p:spPr bwMode="auto">
            <a:xfrm>
              <a:off x="4191000" y="2916238"/>
              <a:ext cx="442912" cy="444500"/>
            </a:xfrm>
            <a:custGeom>
              <a:avLst/>
              <a:gdLst>
                <a:gd name="T0" fmla="*/ 278 w 558"/>
                <a:gd name="T1" fmla="*/ 560 h 560"/>
                <a:gd name="T2" fmla="*/ 334 w 558"/>
                <a:gd name="T3" fmla="*/ 555 h 560"/>
                <a:gd name="T4" fmla="*/ 387 w 558"/>
                <a:gd name="T5" fmla="*/ 538 h 560"/>
                <a:gd name="T6" fmla="*/ 435 w 558"/>
                <a:gd name="T7" fmla="*/ 512 h 560"/>
                <a:gd name="T8" fmla="*/ 477 w 558"/>
                <a:gd name="T9" fmla="*/ 479 h 560"/>
                <a:gd name="T10" fmla="*/ 510 w 558"/>
                <a:gd name="T11" fmla="*/ 437 h 560"/>
                <a:gd name="T12" fmla="*/ 536 w 558"/>
                <a:gd name="T13" fmla="*/ 389 h 560"/>
                <a:gd name="T14" fmla="*/ 553 w 558"/>
                <a:gd name="T15" fmla="*/ 336 h 560"/>
                <a:gd name="T16" fmla="*/ 558 w 558"/>
                <a:gd name="T17" fmla="*/ 280 h 560"/>
                <a:gd name="T18" fmla="*/ 556 w 558"/>
                <a:gd name="T19" fmla="*/ 252 h 560"/>
                <a:gd name="T20" fmla="*/ 546 w 558"/>
                <a:gd name="T21" fmla="*/ 197 h 560"/>
                <a:gd name="T22" fmla="*/ 525 w 558"/>
                <a:gd name="T23" fmla="*/ 148 h 560"/>
                <a:gd name="T24" fmla="*/ 495 w 558"/>
                <a:gd name="T25" fmla="*/ 103 h 560"/>
                <a:gd name="T26" fmla="*/ 457 w 558"/>
                <a:gd name="T27" fmla="*/ 65 h 560"/>
                <a:gd name="T28" fmla="*/ 412 w 558"/>
                <a:gd name="T29" fmla="*/ 35 h 560"/>
                <a:gd name="T30" fmla="*/ 362 w 558"/>
                <a:gd name="T31" fmla="*/ 13 h 560"/>
                <a:gd name="T32" fmla="*/ 308 w 558"/>
                <a:gd name="T33" fmla="*/ 2 h 560"/>
                <a:gd name="T34" fmla="*/ 278 w 558"/>
                <a:gd name="T35" fmla="*/ 0 h 560"/>
                <a:gd name="T36" fmla="*/ 222 w 558"/>
                <a:gd name="T37" fmla="*/ 7 h 560"/>
                <a:gd name="T38" fmla="*/ 170 w 558"/>
                <a:gd name="T39" fmla="*/ 23 h 560"/>
                <a:gd name="T40" fmla="*/ 122 w 558"/>
                <a:gd name="T41" fmla="*/ 48 h 560"/>
                <a:gd name="T42" fmla="*/ 81 w 558"/>
                <a:gd name="T43" fmla="*/ 83 h 560"/>
                <a:gd name="T44" fmla="*/ 46 w 558"/>
                <a:gd name="T45" fmla="*/ 124 h 560"/>
                <a:gd name="T46" fmla="*/ 21 w 558"/>
                <a:gd name="T47" fmla="*/ 171 h 560"/>
                <a:gd name="T48" fmla="*/ 5 w 558"/>
                <a:gd name="T49" fmla="*/ 224 h 560"/>
                <a:gd name="T50" fmla="*/ 0 w 558"/>
                <a:gd name="T51" fmla="*/ 280 h 560"/>
                <a:gd name="T52" fmla="*/ 0 w 558"/>
                <a:gd name="T53" fmla="*/ 308 h 560"/>
                <a:gd name="T54" fmla="*/ 11 w 558"/>
                <a:gd name="T55" fmla="*/ 363 h 560"/>
                <a:gd name="T56" fmla="*/ 33 w 558"/>
                <a:gd name="T57" fmla="*/ 414 h 560"/>
                <a:gd name="T58" fmla="*/ 63 w 558"/>
                <a:gd name="T59" fmla="*/ 459 h 560"/>
                <a:gd name="T60" fmla="*/ 101 w 558"/>
                <a:gd name="T61" fmla="*/ 497 h 560"/>
                <a:gd name="T62" fmla="*/ 146 w 558"/>
                <a:gd name="T63" fmla="*/ 527 h 560"/>
                <a:gd name="T64" fmla="*/ 195 w 558"/>
                <a:gd name="T65" fmla="*/ 547 h 560"/>
                <a:gd name="T66" fmla="*/ 250 w 558"/>
                <a:gd name="T67" fmla="*/ 558 h 560"/>
                <a:gd name="T68" fmla="*/ 278 w 558"/>
                <a:gd name="T69" fmla="*/ 56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58" h="560">
                  <a:moveTo>
                    <a:pt x="278" y="560"/>
                  </a:moveTo>
                  <a:lnTo>
                    <a:pt x="278" y="560"/>
                  </a:lnTo>
                  <a:lnTo>
                    <a:pt x="308" y="558"/>
                  </a:lnTo>
                  <a:lnTo>
                    <a:pt x="334" y="555"/>
                  </a:lnTo>
                  <a:lnTo>
                    <a:pt x="362" y="547"/>
                  </a:lnTo>
                  <a:lnTo>
                    <a:pt x="387" y="538"/>
                  </a:lnTo>
                  <a:lnTo>
                    <a:pt x="412" y="527"/>
                  </a:lnTo>
                  <a:lnTo>
                    <a:pt x="435" y="512"/>
                  </a:lnTo>
                  <a:lnTo>
                    <a:pt x="457" y="497"/>
                  </a:lnTo>
                  <a:lnTo>
                    <a:pt x="477" y="479"/>
                  </a:lnTo>
                  <a:lnTo>
                    <a:pt x="495" y="459"/>
                  </a:lnTo>
                  <a:lnTo>
                    <a:pt x="510" y="437"/>
                  </a:lnTo>
                  <a:lnTo>
                    <a:pt x="525" y="414"/>
                  </a:lnTo>
                  <a:lnTo>
                    <a:pt x="536" y="389"/>
                  </a:lnTo>
                  <a:lnTo>
                    <a:pt x="546" y="363"/>
                  </a:lnTo>
                  <a:lnTo>
                    <a:pt x="553" y="336"/>
                  </a:lnTo>
                  <a:lnTo>
                    <a:pt x="556" y="308"/>
                  </a:lnTo>
                  <a:lnTo>
                    <a:pt x="558" y="280"/>
                  </a:lnTo>
                  <a:lnTo>
                    <a:pt x="558" y="280"/>
                  </a:lnTo>
                  <a:lnTo>
                    <a:pt x="556" y="252"/>
                  </a:lnTo>
                  <a:lnTo>
                    <a:pt x="553" y="224"/>
                  </a:lnTo>
                  <a:lnTo>
                    <a:pt x="546" y="197"/>
                  </a:lnTo>
                  <a:lnTo>
                    <a:pt x="536" y="171"/>
                  </a:lnTo>
                  <a:lnTo>
                    <a:pt x="525" y="148"/>
                  </a:lnTo>
                  <a:lnTo>
                    <a:pt x="510" y="124"/>
                  </a:lnTo>
                  <a:lnTo>
                    <a:pt x="495" y="103"/>
                  </a:lnTo>
                  <a:lnTo>
                    <a:pt x="477" y="83"/>
                  </a:lnTo>
                  <a:lnTo>
                    <a:pt x="457" y="65"/>
                  </a:lnTo>
                  <a:lnTo>
                    <a:pt x="435" y="48"/>
                  </a:lnTo>
                  <a:lnTo>
                    <a:pt x="412" y="35"/>
                  </a:lnTo>
                  <a:lnTo>
                    <a:pt x="387" y="23"/>
                  </a:lnTo>
                  <a:lnTo>
                    <a:pt x="362" y="13"/>
                  </a:lnTo>
                  <a:lnTo>
                    <a:pt x="334" y="7"/>
                  </a:lnTo>
                  <a:lnTo>
                    <a:pt x="308" y="2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50" y="2"/>
                  </a:lnTo>
                  <a:lnTo>
                    <a:pt x="222" y="7"/>
                  </a:lnTo>
                  <a:lnTo>
                    <a:pt x="195" y="13"/>
                  </a:lnTo>
                  <a:lnTo>
                    <a:pt x="170" y="23"/>
                  </a:lnTo>
                  <a:lnTo>
                    <a:pt x="146" y="35"/>
                  </a:lnTo>
                  <a:lnTo>
                    <a:pt x="122" y="48"/>
                  </a:lnTo>
                  <a:lnTo>
                    <a:pt x="101" y="65"/>
                  </a:lnTo>
                  <a:lnTo>
                    <a:pt x="81" y="83"/>
                  </a:lnTo>
                  <a:lnTo>
                    <a:pt x="63" y="103"/>
                  </a:lnTo>
                  <a:lnTo>
                    <a:pt x="46" y="124"/>
                  </a:lnTo>
                  <a:lnTo>
                    <a:pt x="33" y="148"/>
                  </a:lnTo>
                  <a:lnTo>
                    <a:pt x="21" y="171"/>
                  </a:lnTo>
                  <a:lnTo>
                    <a:pt x="11" y="197"/>
                  </a:lnTo>
                  <a:lnTo>
                    <a:pt x="5" y="224"/>
                  </a:lnTo>
                  <a:lnTo>
                    <a:pt x="0" y="252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0" y="308"/>
                  </a:lnTo>
                  <a:lnTo>
                    <a:pt x="5" y="336"/>
                  </a:lnTo>
                  <a:lnTo>
                    <a:pt x="11" y="363"/>
                  </a:lnTo>
                  <a:lnTo>
                    <a:pt x="21" y="389"/>
                  </a:lnTo>
                  <a:lnTo>
                    <a:pt x="33" y="414"/>
                  </a:lnTo>
                  <a:lnTo>
                    <a:pt x="46" y="437"/>
                  </a:lnTo>
                  <a:lnTo>
                    <a:pt x="63" y="459"/>
                  </a:lnTo>
                  <a:lnTo>
                    <a:pt x="81" y="479"/>
                  </a:lnTo>
                  <a:lnTo>
                    <a:pt x="101" y="497"/>
                  </a:lnTo>
                  <a:lnTo>
                    <a:pt x="122" y="512"/>
                  </a:lnTo>
                  <a:lnTo>
                    <a:pt x="146" y="527"/>
                  </a:lnTo>
                  <a:lnTo>
                    <a:pt x="170" y="538"/>
                  </a:lnTo>
                  <a:lnTo>
                    <a:pt x="195" y="547"/>
                  </a:lnTo>
                  <a:lnTo>
                    <a:pt x="222" y="555"/>
                  </a:lnTo>
                  <a:lnTo>
                    <a:pt x="250" y="558"/>
                  </a:lnTo>
                  <a:lnTo>
                    <a:pt x="278" y="560"/>
                  </a:lnTo>
                  <a:lnTo>
                    <a:pt x="278" y="56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68"/>
            <p:cNvSpPr>
              <a:spLocks/>
            </p:cNvSpPr>
            <p:nvPr/>
          </p:nvSpPr>
          <p:spPr bwMode="auto">
            <a:xfrm>
              <a:off x="4381500" y="3328988"/>
              <a:ext cx="290512" cy="501650"/>
            </a:xfrm>
            <a:custGeom>
              <a:avLst/>
              <a:gdLst>
                <a:gd name="T0" fmla="*/ 232 w 368"/>
                <a:gd name="T1" fmla="*/ 0 h 631"/>
                <a:gd name="T2" fmla="*/ 186 w 368"/>
                <a:gd name="T3" fmla="*/ 32 h 631"/>
                <a:gd name="T4" fmla="*/ 134 w 368"/>
                <a:gd name="T5" fmla="*/ 53 h 631"/>
                <a:gd name="T6" fmla="*/ 148 w 368"/>
                <a:gd name="T7" fmla="*/ 58 h 631"/>
                <a:gd name="T8" fmla="*/ 171 w 368"/>
                <a:gd name="T9" fmla="*/ 70 h 631"/>
                <a:gd name="T10" fmla="*/ 192 w 368"/>
                <a:gd name="T11" fmla="*/ 88 h 631"/>
                <a:gd name="T12" fmla="*/ 209 w 368"/>
                <a:gd name="T13" fmla="*/ 111 h 631"/>
                <a:gd name="T14" fmla="*/ 336 w 368"/>
                <a:gd name="T15" fmla="*/ 396 h 631"/>
                <a:gd name="T16" fmla="*/ 338 w 368"/>
                <a:gd name="T17" fmla="*/ 401 h 631"/>
                <a:gd name="T18" fmla="*/ 338 w 368"/>
                <a:gd name="T19" fmla="*/ 411 h 631"/>
                <a:gd name="T20" fmla="*/ 335 w 368"/>
                <a:gd name="T21" fmla="*/ 421 h 631"/>
                <a:gd name="T22" fmla="*/ 327 w 368"/>
                <a:gd name="T23" fmla="*/ 429 h 631"/>
                <a:gd name="T24" fmla="*/ 322 w 368"/>
                <a:gd name="T25" fmla="*/ 432 h 631"/>
                <a:gd name="T26" fmla="*/ 192 w 368"/>
                <a:gd name="T27" fmla="*/ 136 h 631"/>
                <a:gd name="T28" fmla="*/ 192 w 368"/>
                <a:gd name="T29" fmla="*/ 136 h 631"/>
                <a:gd name="T30" fmla="*/ 192 w 368"/>
                <a:gd name="T31" fmla="*/ 136 h 631"/>
                <a:gd name="T32" fmla="*/ 182 w 368"/>
                <a:gd name="T33" fmla="*/ 118 h 631"/>
                <a:gd name="T34" fmla="*/ 154 w 368"/>
                <a:gd name="T35" fmla="*/ 91 h 631"/>
                <a:gd name="T36" fmla="*/ 120 w 368"/>
                <a:gd name="T37" fmla="*/ 76 h 631"/>
                <a:gd name="T38" fmla="*/ 80 w 368"/>
                <a:gd name="T39" fmla="*/ 78 h 631"/>
                <a:gd name="T40" fmla="*/ 60 w 368"/>
                <a:gd name="T41" fmla="*/ 83 h 631"/>
                <a:gd name="T42" fmla="*/ 52 w 368"/>
                <a:gd name="T43" fmla="*/ 88 h 631"/>
                <a:gd name="T44" fmla="*/ 28 w 368"/>
                <a:gd name="T45" fmla="*/ 106 h 631"/>
                <a:gd name="T46" fmla="*/ 7 w 368"/>
                <a:gd name="T47" fmla="*/ 139 h 631"/>
                <a:gd name="T48" fmla="*/ 0 w 368"/>
                <a:gd name="T49" fmla="*/ 176 h 631"/>
                <a:gd name="T50" fmla="*/ 5 w 368"/>
                <a:gd name="T51" fmla="*/ 205 h 631"/>
                <a:gd name="T52" fmla="*/ 164 w 368"/>
                <a:gd name="T53" fmla="*/ 571 h 631"/>
                <a:gd name="T54" fmla="*/ 164 w 368"/>
                <a:gd name="T55" fmla="*/ 571 h 631"/>
                <a:gd name="T56" fmla="*/ 171 w 368"/>
                <a:gd name="T57" fmla="*/ 585 h 631"/>
                <a:gd name="T58" fmla="*/ 191 w 368"/>
                <a:gd name="T59" fmla="*/ 608 h 631"/>
                <a:gd name="T60" fmla="*/ 214 w 368"/>
                <a:gd name="T61" fmla="*/ 623 h 631"/>
                <a:gd name="T62" fmla="*/ 242 w 368"/>
                <a:gd name="T63" fmla="*/ 631 h 631"/>
                <a:gd name="T64" fmla="*/ 257 w 368"/>
                <a:gd name="T65" fmla="*/ 631 h 631"/>
                <a:gd name="T66" fmla="*/ 275 w 368"/>
                <a:gd name="T67" fmla="*/ 631 h 631"/>
                <a:gd name="T68" fmla="*/ 303 w 368"/>
                <a:gd name="T69" fmla="*/ 626 h 631"/>
                <a:gd name="T70" fmla="*/ 323 w 368"/>
                <a:gd name="T71" fmla="*/ 619 h 631"/>
                <a:gd name="T72" fmla="*/ 327 w 368"/>
                <a:gd name="T73" fmla="*/ 618 h 631"/>
                <a:gd name="T74" fmla="*/ 343 w 368"/>
                <a:gd name="T75" fmla="*/ 603 h 631"/>
                <a:gd name="T76" fmla="*/ 356 w 368"/>
                <a:gd name="T77" fmla="*/ 583 h 631"/>
                <a:gd name="T78" fmla="*/ 365 w 368"/>
                <a:gd name="T79" fmla="*/ 561 h 631"/>
                <a:gd name="T80" fmla="*/ 368 w 368"/>
                <a:gd name="T81" fmla="*/ 538 h 631"/>
                <a:gd name="T82" fmla="*/ 366 w 368"/>
                <a:gd name="T83" fmla="*/ 538 h 631"/>
                <a:gd name="T84" fmla="*/ 368 w 368"/>
                <a:gd name="T85" fmla="*/ 538 h 631"/>
                <a:gd name="T86" fmla="*/ 366 w 368"/>
                <a:gd name="T87" fmla="*/ 202 h 631"/>
                <a:gd name="T88" fmla="*/ 366 w 368"/>
                <a:gd name="T89" fmla="*/ 169 h 631"/>
                <a:gd name="T90" fmla="*/ 360 w 368"/>
                <a:gd name="T91" fmla="*/ 138 h 631"/>
                <a:gd name="T92" fmla="*/ 348 w 368"/>
                <a:gd name="T93" fmla="*/ 108 h 631"/>
                <a:gd name="T94" fmla="*/ 333 w 368"/>
                <a:gd name="T95" fmla="*/ 80 h 631"/>
                <a:gd name="T96" fmla="*/ 313 w 368"/>
                <a:gd name="T97" fmla="*/ 53 h 631"/>
                <a:gd name="T98" fmla="*/ 290 w 368"/>
                <a:gd name="T99" fmla="*/ 32 h 631"/>
                <a:gd name="T100" fmla="*/ 262 w 368"/>
                <a:gd name="T101" fmla="*/ 13 h 631"/>
                <a:gd name="T102" fmla="*/ 232 w 368"/>
                <a:gd name="T103" fmla="*/ 0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8" h="631">
                  <a:moveTo>
                    <a:pt x="232" y="0"/>
                  </a:moveTo>
                  <a:lnTo>
                    <a:pt x="232" y="0"/>
                  </a:lnTo>
                  <a:lnTo>
                    <a:pt x="209" y="17"/>
                  </a:lnTo>
                  <a:lnTo>
                    <a:pt x="186" y="32"/>
                  </a:lnTo>
                  <a:lnTo>
                    <a:pt x="161" y="43"/>
                  </a:lnTo>
                  <a:lnTo>
                    <a:pt x="134" y="53"/>
                  </a:lnTo>
                  <a:lnTo>
                    <a:pt x="134" y="53"/>
                  </a:lnTo>
                  <a:lnTo>
                    <a:pt x="148" y="58"/>
                  </a:lnTo>
                  <a:lnTo>
                    <a:pt x="159" y="63"/>
                  </a:lnTo>
                  <a:lnTo>
                    <a:pt x="171" y="70"/>
                  </a:lnTo>
                  <a:lnTo>
                    <a:pt x="182" y="78"/>
                  </a:lnTo>
                  <a:lnTo>
                    <a:pt x="192" y="88"/>
                  </a:lnTo>
                  <a:lnTo>
                    <a:pt x="202" y="100"/>
                  </a:lnTo>
                  <a:lnTo>
                    <a:pt x="209" y="111"/>
                  </a:lnTo>
                  <a:lnTo>
                    <a:pt x="217" y="123"/>
                  </a:lnTo>
                  <a:lnTo>
                    <a:pt x="336" y="396"/>
                  </a:lnTo>
                  <a:lnTo>
                    <a:pt x="336" y="396"/>
                  </a:lnTo>
                  <a:lnTo>
                    <a:pt x="338" y="401"/>
                  </a:lnTo>
                  <a:lnTo>
                    <a:pt x="338" y="406"/>
                  </a:lnTo>
                  <a:lnTo>
                    <a:pt x="338" y="411"/>
                  </a:lnTo>
                  <a:lnTo>
                    <a:pt x="336" y="416"/>
                  </a:lnTo>
                  <a:lnTo>
                    <a:pt x="335" y="421"/>
                  </a:lnTo>
                  <a:lnTo>
                    <a:pt x="331" y="426"/>
                  </a:lnTo>
                  <a:lnTo>
                    <a:pt x="327" y="429"/>
                  </a:lnTo>
                  <a:lnTo>
                    <a:pt x="322" y="432"/>
                  </a:lnTo>
                  <a:lnTo>
                    <a:pt x="322" y="432"/>
                  </a:lnTo>
                  <a:lnTo>
                    <a:pt x="322" y="432"/>
                  </a:lnTo>
                  <a:lnTo>
                    <a:pt x="192" y="136"/>
                  </a:lnTo>
                  <a:lnTo>
                    <a:pt x="192" y="136"/>
                  </a:lnTo>
                  <a:lnTo>
                    <a:pt x="192" y="136"/>
                  </a:lnTo>
                  <a:lnTo>
                    <a:pt x="192" y="136"/>
                  </a:lnTo>
                  <a:lnTo>
                    <a:pt x="192" y="136"/>
                  </a:lnTo>
                  <a:lnTo>
                    <a:pt x="187" y="126"/>
                  </a:lnTo>
                  <a:lnTo>
                    <a:pt x="182" y="118"/>
                  </a:lnTo>
                  <a:lnTo>
                    <a:pt x="169" y="103"/>
                  </a:lnTo>
                  <a:lnTo>
                    <a:pt x="154" y="91"/>
                  </a:lnTo>
                  <a:lnTo>
                    <a:pt x="138" y="81"/>
                  </a:lnTo>
                  <a:lnTo>
                    <a:pt x="120" y="76"/>
                  </a:lnTo>
                  <a:lnTo>
                    <a:pt x="100" y="75"/>
                  </a:lnTo>
                  <a:lnTo>
                    <a:pt x="80" y="78"/>
                  </a:lnTo>
                  <a:lnTo>
                    <a:pt x="70" y="80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52" y="88"/>
                  </a:lnTo>
                  <a:lnTo>
                    <a:pt x="43" y="93"/>
                  </a:lnTo>
                  <a:lnTo>
                    <a:pt x="28" y="106"/>
                  </a:lnTo>
                  <a:lnTo>
                    <a:pt x="17" y="121"/>
                  </a:lnTo>
                  <a:lnTo>
                    <a:pt x="7" y="139"/>
                  </a:lnTo>
                  <a:lnTo>
                    <a:pt x="2" y="157"/>
                  </a:lnTo>
                  <a:lnTo>
                    <a:pt x="0" y="176"/>
                  </a:lnTo>
                  <a:lnTo>
                    <a:pt x="2" y="196"/>
                  </a:lnTo>
                  <a:lnTo>
                    <a:pt x="5" y="205"/>
                  </a:lnTo>
                  <a:lnTo>
                    <a:pt x="9" y="215"/>
                  </a:lnTo>
                  <a:lnTo>
                    <a:pt x="164" y="571"/>
                  </a:lnTo>
                  <a:lnTo>
                    <a:pt x="164" y="571"/>
                  </a:lnTo>
                  <a:lnTo>
                    <a:pt x="164" y="571"/>
                  </a:lnTo>
                  <a:lnTo>
                    <a:pt x="164" y="571"/>
                  </a:lnTo>
                  <a:lnTo>
                    <a:pt x="171" y="585"/>
                  </a:lnTo>
                  <a:lnTo>
                    <a:pt x="179" y="596"/>
                  </a:lnTo>
                  <a:lnTo>
                    <a:pt x="191" y="608"/>
                  </a:lnTo>
                  <a:lnTo>
                    <a:pt x="202" y="616"/>
                  </a:lnTo>
                  <a:lnTo>
                    <a:pt x="214" y="623"/>
                  </a:lnTo>
                  <a:lnTo>
                    <a:pt x="229" y="628"/>
                  </a:lnTo>
                  <a:lnTo>
                    <a:pt x="242" y="631"/>
                  </a:lnTo>
                  <a:lnTo>
                    <a:pt x="257" y="631"/>
                  </a:lnTo>
                  <a:lnTo>
                    <a:pt x="257" y="631"/>
                  </a:lnTo>
                  <a:lnTo>
                    <a:pt x="257" y="631"/>
                  </a:lnTo>
                  <a:lnTo>
                    <a:pt x="275" y="631"/>
                  </a:lnTo>
                  <a:lnTo>
                    <a:pt x="290" y="629"/>
                  </a:lnTo>
                  <a:lnTo>
                    <a:pt x="303" y="626"/>
                  </a:lnTo>
                  <a:lnTo>
                    <a:pt x="312" y="624"/>
                  </a:lnTo>
                  <a:lnTo>
                    <a:pt x="323" y="619"/>
                  </a:lnTo>
                  <a:lnTo>
                    <a:pt x="327" y="618"/>
                  </a:lnTo>
                  <a:lnTo>
                    <a:pt x="327" y="618"/>
                  </a:lnTo>
                  <a:lnTo>
                    <a:pt x="336" y="609"/>
                  </a:lnTo>
                  <a:lnTo>
                    <a:pt x="343" y="603"/>
                  </a:lnTo>
                  <a:lnTo>
                    <a:pt x="350" y="593"/>
                  </a:lnTo>
                  <a:lnTo>
                    <a:pt x="356" y="583"/>
                  </a:lnTo>
                  <a:lnTo>
                    <a:pt x="361" y="573"/>
                  </a:lnTo>
                  <a:lnTo>
                    <a:pt x="365" y="561"/>
                  </a:lnTo>
                  <a:lnTo>
                    <a:pt x="366" y="550"/>
                  </a:lnTo>
                  <a:lnTo>
                    <a:pt x="368" y="538"/>
                  </a:lnTo>
                  <a:lnTo>
                    <a:pt x="368" y="538"/>
                  </a:lnTo>
                  <a:lnTo>
                    <a:pt x="366" y="538"/>
                  </a:lnTo>
                  <a:lnTo>
                    <a:pt x="368" y="538"/>
                  </a:lnTo>
                  <a:lnTo>
                    <a:pt x="368" y="538"/>
                  </a:lnTo>
                  <a:lnTo>
                    <a:pt x="366" y="202"/>
                  </a:lnTo>
                  <a:lnTo>
                    <a:pt x="366" y="202"/>
                  </a:lnTo>
                  <a:lnTo>
                    <a:pt x="366" y="186"/>
                  </a:lnTo>
                  <a:lnTo>
                    <a:pt x="366" y="169"/>
                  </a:lnTo>
                  <a:lnTo>
                    <a:pt x="363" y="154"/>
                  </a:lnTo>
                  <a:lnTo>
                    <a:pt x="360" y="138"/>
                  </a:lnTo>
                  <a:lnTo>
                    <a:pt x="355" y="123"/>
                  </a:lnTo>
                  <a:lnTo>
                    <a:pt x="348" y="108"/>
                  </a:lnTo>
                  <a:lnTo>
                    <a:pt x="341" y="93"/>
                  </a:lnTo>
                  <a:lnTo>
                    <a:pt x="333" y="80"/>
                  </a:lnTo>
                  <a:lnTo>
                    <a:pt x="323" y="66"/>
                  </a:lnTo>
                  <a:lnTo>
                    <a:pt x="313" y="53"/>
                  </a:lnTo>
                  <a:lnTo>
                    <a:pt x="302" y="43"/>
                  </a:lnTo>
                  <a:lnTo>
                    <a:pt x="290" y="32"/>
                  </a:lnTo>
                  <a:lnTo>
                    <a:pt x="277" y="23"/>
                  </a:lnTo>
                  <a:lnTo>
                    <a:pt x="262" y="13"/>
                  </a:lnTo>
                  <a:lnTo>
                    <a:pt x="247" y="7"/>
                  </a:lnTo>
                  <a:lnTo>
                    <a:pt x="232" y="0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169"/>
            <p:cNvSpPr>
              <a:spLocks/>
            </p:cNvSpPr>
            <p:nvPr/>
          </p:nvSpPr>
          <p:spPr bwMode="auto">
            <a:xfrm>
              <a:off x="3889375" y="3324225"/>
              <a:ext cx="622300" cy="496888"/>
            </a:xfrm>
            <a:custGeom>
              <a:avLst/>
              <a:gdLst>
                <a:gd name="T0" fmla="*/ 265 w 783"/>
                <a:gd name="T1" fmla="*/ 225 h 625"/>
                <a:gd name="T2" fmla="*/ 376 w 783"/>
                <a:gd name="T3" fmla="*/ 397 h 625"/>
                <a:gd name="T4" fmla="*/ 402 w 783"/>
                <a:gd name="T5" fmla="*/ 400 h 625"/>
                <a:gd name="T6" fmla="*/ 437 w 783"/>
                <a:gd name="T7" fmla="*/ 412 h 625"/>
                <a:gd name="T8" fmla="*/ 467 w 783"/>
                <a:gd name="T9" fmla="*/ 435 h 625"/>
                <a:gd name="T10" fmla="*/ 488 w 783"/>
                <a:gd name="T11" fmla="*/ 463 h 625"/>
                <a:gd name="T12" fmla="*/ 502 w 783"/>
                <a:gd name="T13" fmla="*/ 500 h 625"/>
                <a:gd name="T14" fmla="*/ 505 w 783"/>
                <a:gd name="T15" fmla="*/ 524 h 625"/>
                <a:gd name="T16" fmla="*/ 497 w 783"/>
                <a:gd name="T17" fmla="*/ 567 h 625"/>
                <a:gd name="T18" fmla="*/ 477 w 783"/>
                <a:gd name="T19" fmla="*/ 604 h 625"/>
                <a:gd name="T20" fmla="*/ 783 w 783"/>
                <a:gd name="T21" fmla="*/ 624 h 625"/>
                <a:gd name="T22" fmla="*/ 765 w 783"/>
                <a:gd name="T23" fmla="*/ 597 h 625"/>
                <a:gd name="T24" fmla="*/ 601 w 783"/>
                <a:gd name="T25" fmla="*/ 233 h 625"/>
                <a:gd name="T26" fmla="*/ 593 w 783"/>
                <a:gd name="T27" fmla="*/ 200 h 625"/>
                <a:gd name="T28" fmla="*/ 591 w 783"/>
                <a:gd name="T29" fmla="*/ 165 h 625"/>
                <a:gd name="T30" fmla="*/ 606 w 783"/>
                <a:gd name="T31" fmla="*/ 124 h 625"/>
                <a:gd name="T32" fmla="*/ 633 w 783"/>
                <a:gd name="T33" fmla="*/ 87 h 625"/>
                <a:gd name="T34" fmla="*/ 651 w 783"/>
                <a:gd name="T35" fmla="*/ 74 h 625"/>
                <a:gd name="T36" fmla="*/ 573 w 783"/>
                <a:gd name="T37" fmla="*/ 61 h 625"/>
                <a:gd name="T38" fmla="*/ 502 w 783"/>
                <a:gd name="T39" fmla="*/ 29 h 625"/>
                <a:gd name="T40" fmla="*/ 460 w 783"/>
                <a:gd name="T41" fmla="*/ 0 h 625"/>
                <a:gd name="T42" fmla="*/ 237 w 783"/>
                <a:gd name="T43" fmla="*/ 8 h 625"/>
                <a:gd name="T44" fmla="*/ 189 w 783"/>
                <a:gd name="T45" fmla="*/ 23 h 625"/>
                <a:gd name="T46" fmla="*/ 146 w 783"/>
                <a:gd name="T47" fmla="*/ 48 h 625"/>
                <a:gd name="T48" fmla="*/ 111 w 783"/>
                <a:gd name="T49" fmla="*/ 82 h 625"/>
                <a:gd name="T50" fmla="*/ 86 w 783"/>
                <a:gd name="T51" fmla="*/ 125 h 625"/>
                <a:gd name="T52" fmla="*/ 71 w 783"/>
                <a:gd name="T53" fmla="*/ 175 h 625"/>
                <a:gd name="T54" fmla="*/ 2 w 783"/>
                <a:gd name="T55" fmla="*/ 503 h 625"/>
                <a:gd name="T56" fmla="*/ 0 w 783"/>
                <a:gd name="T57" fmla="*/ 523 h 625"/>
                <a:gd name="T58" fmla="*/ 13 w 783"/>
                <a:gd name="T59" fmla="*/ 576 h 625"/>
                <a:gd name="T60" fmla="*/ 55 w 783"/>
                <a:gd name="T61" fmla="*/ 614 h 625"/>
                <a:gd name="T62" fmla="*/ 89 w 783"/>
                <a:gd name="T63" fmla="*/ 624 h 625"/>
                <a:gd name="T64" fmla="*/ 376 w 783"/>
                <a:gd name="T65" fmla="*/ 625 h 625"/>
                <a:gd name="T66" fmla="*/ 396 w 783"/>
                <a:gd name="T67" fmla="*/ 622 h 625"/>
                <a:gd name="T68" fmla="*/ 447 w 783"/>
                <a:gd name="T69" fmla="*/ 596 h 625"/>
                <a:gd name="T70" fmla="*/ 474 w 783"/>
                <a:gd name="T71" fmla="*/ 544 h 625"/>
                <a:gd name="T72" fmla="*/ 477 w 783"/>
                <a:gd name="T73" fmla="*/ 524 h 625"/>
                <a:gd name="T74" fmla="*/ 469 w 783"/>
                <a:gd name="T75" fmla="*/ 486 h 625"/>
                <a:gd name="T76" fmla="*/ 432 w 783"/>
                <a:gd name="T77" fmla="*/ 442 h 625"/>
                <a:gd name="T78" fmla="*/ 386 w 783"/>
                <a:gd name="T79" fmla="*/ 425 h 625"/>
                <a:gd name="T80" fmla="*/ 156 w 783"/>
                <a:gd name="T81" fmla="*/ 425 h 625"/>
                <a:gd name="T82" fmla="*/ 157 w 783"/>
                <a:gd name="T83" fmla="*/ 413 h 625"/>
                <a:gd name="T84" fmla="*/ 167 w 783"/>
                <a:gd name="T85" fmla="*/ 402 h 625"/>
                <a:gd name="T86" fmla="*/ 184 w 783"/>
                <a:gd name="T87" fmla="*/ 397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83" h="625">
                  <a:moveTo>
                    <a:pt x="184" y="397"/>
                  </a:moveTo>
                  <a:lnTo>
                    <a:pt x="229" y="397"/>
                  </a:lnTo>
                  <a:lnTo>
                    <a:pt x="265" y="225"/>
                  </a:lnTo>
                  <a:lnTo>
                    <a:pt x="268" y="223"/>
                  </a:lnTo>
                  <a:lnTo>
                    <a:pt x="268" y="397"/>
                  </a:lnTo>
                  <a:lnTo>
                    <a:pt x="376" y="397"/>
                  </a:lnTo>
                  <a:lnTo>
                    <a:pt x="376" y="397"/>
                  </a:lnTo>
                  <a:lnTo>
                    <a:pt x="389" y="397"/>
                  </a:lnTo>
                  <a:lnTo>
                    <a:pt x="402" y="400"/>
                  </a:lnTo>
                  <a:lnTo>
                    <a:pt x="414" y="402"/>
                  </a:lnTo>
                  <a:lnTo>
                    <a:pt x="426" y="407"/>
                  </a:lnTo>
                  <a:lnTo>
                    <a:pt x="437" y="412"/>
                  </a:lnTo>
                  <a:lnTo>
                    <a:pt x="447" y="418"/>
                  </a:lnTo>
                  <a:lnTo>
                    <a:pt x="457" y="427"/>
                  </a:lnTo>
                  <a:lnTo>
                    <a:pt x="467" y="435"/>
                  </a:lnTo>
                  <a:lnTo>
                    <a:pt x="475" y="443"/>
                  </a:lnTo>
                  <a:lnTo>
                    <a:pt x="482" y="453"/>
                  </a:lnTo>
                  <a:lnTo>
                    <a:pt x="488" y="463"/>
                  </a:lnTo>
                  <a:lnTo>
                    <a:pt x="493" y="475"/>
                  </a:lnTo>
                  <a:lnTo>
                    <a:pt x="498" y="486"/>
                  </a:lnTo>
                  <a:lnTo>
                    <a:pt x="502" y="500"/>
                  </a:lnTo>
                  <a:lnTo>
                    <a:pt x="503" y="511"/>
                  </a:lnTo>
                  <a:lnTo>
                    <a:pt x="505" y="524"/>
                  </a:lnTo>
                  <a:lnTo>
                    <a:pt x="505" y="524"/>
                  </a:lnTo>
                  <a:lnTo>
                    <a:pt x="503" y="539"/>
                  </a:lnTo>
                  <a:lnTo>
                    <a:pt x="502" y="554"/>
                  </a:lnTo>
                  <a:lnTo>
                    <a:pt x="497" y="567"/>
                  </a:lnTo>
                  <a:lnTo>
                    <a:pt x="492" y="581"/>
                  </a:lnTo>
                  <a:lnTo>
                    <a:pt x="484" y="592"/>
                  </a:lnTo>
                  <a:lnTo>
                    <a:pt x="477" y="604"/>
                  </a:lnTo>
                  <a:lnTo>
                    <a:pt x="467" y="614"/>
                  </a:lnTo>
                  <a:lnTo>
                    <a:pt x="457" y="624"/>
                  </a:lnTo>
                  <a:lnTo>
                    <a:pt x="783" y="624"/>
                  </a:lnTo>
                  <a:lnTo>
                    <a:pt x="783" y="624"/>
                  </a:lnTo>
                  <a:lnTo>
                    <a:pt x="770" y="607"/>
                  </a:lnTo>
                  <a:lnTo>
                    <a:pt x="765" y="597"/>
                  </a:lnTo>
                  <a:lnTo>
                    <a:pt x="760" y="589"/>
                  </a:lnTo>
                  <a:lnTo>
                    <a:pt x="601" y="233"/>
                  </a:lnTo>
                  <a:lnTo>
                    <a:pt x="601" y="233"/>
                  </a:lnTo>
                  <a:lnTo>
                    <a:pt x="598" y="223"/>
                  </a:lnTo>
                  <a:lnTo>
                    <a:pt x="594" y="211"/>
                  </a:lnTo>
                  <a:lnTo>
                    <a:pt x="593" y="200"/>
                  </a:lnTo>
                  <a:lnTo>
                    <a:pt x="591" y="188"/>
                  </a:lnTo>
                  <a:lnTo>
                    <a:pt x="591" y="177"/>
                  </a:lnTo>
                  <a:lnTo>
                    <a:pt x="591" y="165"/>
                  </a:lnTo>
                  <a:lnTo>
                    <a:pt x="594" y="155"/>
                  </a:lnTo>
                  <a:lnTo>
                    <a:pt x="596" y="144"/>
                  </a:lnTo>
                  <a:lnTo>
                    <a:pt x="606" y="124"/>
                  </a:lnTo>
                  <a:lnTo>
                    <a:pt x="618" y="104"/>
                  </a:lnTo>
                  <a:lnTo>
                    <a:pt x="624" y="96"/>
                  </a:lnTo>
                  <a:lnTo>
                    <a:pt x="633" y="87"/>
                  </a:lnTo>
                  <a:lnTo>
                    <a:pt x="642" y="81"/>
                  </a:lnTo>
                  <a:lnTo>
                    <a:pt x="651" y="74"/>
                  </a:lnTo>
                  <a:lnTo>
                    <a:pt x="651" y="74"/>
                  </a:lnTo>
                  <a:lnTo>
                    <a:pt x="624" y="71"/>
                  </a:lnTo>
                  <a:lnTo>
                    <a:pt x="598" y="67"/>
                  </a:lnTo>
                  <a:lnTo>
                    <a:pt x="573" y="61"/>
                  </a:lnTo>
                  <a:lnTo>
                    <a:pt x="548" y="53"/>
                  </a:lnTo>
                  <a:lnTo>
                    <a:pt x="525" y="43"/>
                  </a:lnTo>
                  <a:lnTo>
                    <a:pt x="502" y="29"/>
                  </a:lnTo>
                  <a:lnTo>
                    <a:pt x="480" y="16"/>
                  </a:lnTo>
                  <a:lnTo>
                    <a:pt x="460" y="0"/>
                  </a:lnTo>
                  <a:lnTo>
                    <a:pt x="460" y="0"/>
                  </a:lnTo>
                  <a:lnTo>
                    <a:pt x="255" y="6"/>
                  </a:lnTo>
                  <a:lnTo>
                    <a:pt x="255" y="6"/>
                  </a:lnTo>
                  <a:lnTo>
                    <a:pt x="237" y="8"/>
                  </a:lnTo>
                  <a:lnTo>
                    <a:pt x="220" y="11"/>
                  </a:lnTo>
                  <a:lnTo>
                    <a:pt x="204" y="16"/>
                  </a:lnTo>
                  <a:lnTo>
                    <a:pt x="189" y="23"/>
                  </a:lnTo>
                  <a:lnTo>
                    <a:pt x="174" y="29"/>
                  </a:lnTo>
                  <a:lnTo>
                    <a:pt x="159" y="38"/>
                  </a:lnTo>
                  <a:lnTo>
                    <a:pt x="146" y="48"/>
                  </a:lnTo>
                  <a:lnTo>
                    <a:pt x="132" y="59"/>
                  </a:lnTo>
                  <a:lnTo>
                    <a:pt x="121" y="71"/>
                  </a:lnTo>
                  <a:lnTo>
                    <a:pt x="111" y="82"/>
                  </a:lnTo>
                  <a:lnTo>
                    <a:pt x="101" y="97"/>
                  </a:lnTo>
                  <a:lnTo>
                    <a:pt x="93" y="110"/>
                  </a:lnTo>
                  <a:lnTo>
                    <a:pt x="86" y="125"/>
                  </a:lnTo>
                  <a:lnTo>
                    <a:pt x="79" y="142"/>
                  </a:lnTo>
                  <a:lnTo>
                    <a:pt x="75" y="158"/>
                  </a:lnTo>
                  <a:lnTo>
                    <a:pt x="71" y="175"/>
                  </a:lnTo>
                  <a:lnTo>
                    <a:pt x="71" y="175"/>
                  </a:lnTo>
                  <a:lnTo>
                    <a:pt x="2" y="503"/>
                  </a:lnTo>
                  <a:lnTo>
                    <a:pt x="2" y="503"/>
                  </a:lnTo>
                  <a:lnTo>
                    <a:pt x="2" y="503"/>
                  </a:lnTo>
                  <a:lnTo>
                    <a:pt x="2" y="503"/>
                  </a:lnTo>
                  <a:lnTo>
                    <a:pt x="0" y="523"/>
                  </a:lnTo>
                  <a:lnTo>
                    <a:pt x="0" y="541"/>
                  </a:lnTo>
                  <a:lnTo>
                    <a:pt x="5" y="559"/>
                  </a:lnTo>
                  <a:lnTo>
                    <a:pt x="13" y="576"/>
                  </a:lnTo>
                  <a:lnTo>
                    <a:pt x="25" y="591"/>
                  </a:lnTo>
                  <a:lnTo>
                    <a:pt x="38" y="604"/>
                  </a:lnTo>
                  <a:lnTo>
                    <a:pt x="55" y="614"/>
                  </a:lnTo>
                  <a:lnTo>
                    <a:pt x="73" y="620"/>
                  </a:lnTo>
                  <a:lnTo>
                    <a:pt x="73" y="620"/>
                  </a:lnTo>
                  <a:lnTo>
                    <a:pt x="89" y="624"/>
                  </a:lnTo>
                  <a:lnTo>
                    <a:pt x="99" y="625"/>
                  </a:lnTo>
                  <a:lnTo>
                    <a:pt x="376" y="625"/>
                  </a:lnTo>
                  <a:lnTo>
                    <a:pt x="376" y="625"/>
                  </a:lnTo>
                  <a:lnTo>
                    <a:pt x="376" y="625"/>
                  </a:lnTo>
                  <a:lnTo>
                    <a:pt x="386" y="624"/>
                  </a:lnTo>
                  <a:lnTo>
                    <a:pt x="396" y="622"/>
                  </a:lnTo>
                  <a:lnTo>
                    <a:pt x="416" y="617"/>
                  </a:lnTo>
                  <a:lnTo>
                    <a:pt x="432" y="607"/>
                  </a:lnTo>
                  <a:lnTo>
                    <a:pt x="447" y="596"/>
                  </a:lnTo>
                  <a:lnTo>
                    <a:pt x="459" y="581"/>
                  </a:lnTo>
                  <a:lnTo>
                    <a:pt x="469" y="564"/>
                  </a:lnTo>
                  <a:lnTo>
                    <a:pt x="474" y="544"/>
                  </a:lnTo>
                  <a:lnTo>
                    <a:pt x="475" y="534"/>
                  </a:lnTo>
                  <a:lnTo>
                    <a:pt x="477" y="524"/>
                  </a:lnTo>
                  <a:lnTo>
                    <a:pt x="477" y="524"/>
                  </a:lnTo>
                  <a:lnTo>
                    <a:pt x="475" y="514"/>
                  </a:lnTo>
                  <a:lnTo>
                    <a:pt x="474" y="505"/>
                  </a:lnTo>
                  <a:lnTo>
                    <a:pt x="469" y="486"/>
                  </a:lnTo>
                  <a:lnTo>
                    <a:pt x="459" y="468"/>
                  </a:lnTo>
                  <a:lnTo>
                    <a:pt x="447" y="453"/>
                  </a:lnTo>
                  <a:lnTo>
                    <a:pt x="432" y="442"/>
                  </a:lnTo>
                  <a:lnTo>
                    <a:pt x="416" y="432"/>
                  </a:lnTo>
                  <a:lnTo>
                    <a:pt x="396" y="427"/>
                  </a:lnTo>
                  <a:lnTo>
                    <a:pt x="386" y="425"/>
                  </a:lnTo>
                  <a:lnTo>
                    <a:pt x="376" y="425"/>
                  </a:lnTo>
                  <a:lnTo>
                    <a:pt x="376" y="425"/>
                  </a:lnTo>
                  <a:lnTo>
                    <a:pt x="156" y="425"/>
                  </a:lnTo>
                  <a:lnTo>
                    <a:pt x="156" y="425"/>
                  </a:lnTo>
                  <a:lnTo>
                    <a:pt x="156" y="418"/>
                  </a:lnTo>
                  <a:lnTo>
                    <a:pt x="157" y="413"/>
                  </a:lnTo>
                  <a:lnTo>
                    <a:pt x="161" y="409"/>
                  </a:lnTo>
                  <a:lnTo>
                    <a:pt x="164" y="405"/>
                  </a:lnTo>
                  <a:lnTo>
                    <a:pt x="167" y="402"/>
                  </a:lnTo>
                  <a:lnTo>
                    <a:pt x="172" y="399"/>
                  </a:lnTo>
                  <a:lnTo>
                    <a:pt x="177" y="397"/>
                  </a:lnTo>
                  <a:lnTo>
                    <a:pt x="184" y="397"/>
                  </a:lnTo>
                  <a:lnTo>
                    <a:pt x="184" y="397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70"/>
            <p:cNvSpPr>
              <a:spLocks/>
            </p:cNvSpPr>
            <p:nvPr/>
          </p:nvSpPr>
          <p:spPr bwMode="auto">
            <a:xfrm>
              <a:off x="4578350" y="4097338"/>
              <a:ext cx="31750" cy="449263"/>
            </a:xfrm>
            <a:custGeom>
              <a:avLst/>
              <a:gdLst>
                <a:gd name="T0" fmla="*/ 0 w 39"/>
                <a:gd name="T1" fmla="*/ 545 h 564"/>
                <a:gd name="T2" fmla="*/ 0 w 39"/>
                <a:gd name="T3" fmla="*/ 545 h 564"/>
                <a:gd name="T4" fmla="*/ 0 w 39"/>
                <a:gd name="T5" fmla="*/ 553 h 564"/>
                <a:gd name="T6" fmla="*/ 5 w 39"/>
                <a:gd name="T7" fmla="*/ 559 h 564"/>
                <a:gd name="T8" fmla="*/ 11 w 39"/>
                <a:gd name="T9" fmla="*/ 563 h 564"/>
                <a:gd name="T10" fmla="*/ 20 w 39"/>
                <a:gd name="T11" fmla="*/ 564 h 564"/>
                <a:gd name="T12" fmla="*/ 20 w 39"/>
                <a:gd name="T13" fmla="*/ 564 h 564"/>
                <a:gd name="T14" fmla="*/ 28 w 39"/>
                <a:gd name="T15" fmla="*/ 563 h 564"/>
                <a:gd name="T16" fmla="*/ 33 w 39"/>
                <a:gd name="T17" fmla="*/ 559 h 564"/>
                <a:gd name="T18" fmla="*/ 38 w 39"/>
                <a:gd name="T19" fmla="*/ 553 h 564"/>
                <a:gd name="T20" fmla="*/ 39 w 39"/>
                <a:gd name="T21" fmla="*/ 545 h 564"/>
                <a:gd name="T22" fmla="*/ 39 w 39"/>
                <a:gd name="T23" fmla="*/ 0 h 564"/>
                <a:gd name="T24" fmla="*/ 0 w 39"/>
                <a:gd name="T25" fmla="*/ 0 h 564"/>
                <a:gd name="T26" fmla="*/ 0 w 39"/>
                <a:gd name="T27" fmla="*/ 545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564">
                  <a:moveTo>
                    <a:pt x="0" y="545"/>
                  </a:moveTo>
                  <a:lnTo>
                    <a:pt x="0" y="545"/>
                  </a:lnTo>
                  <a:lnTo>
                    <a:pt x="0" y="553"/>
                  </a:lnTo>
                  <a:lnTo>
                    <a:pt x="5" y="559"/>
                  </a:lnTo>
                  <a:lnTo>
                    <a:pt x="11" y="563"/>
                  </a:lnTo>
                  <a:lnTo>
                    <a:pt x="20" y="564"/>
                  </a:lnTo>
                  <a:lnTo>
                    <a:pt x="20" y="564"/>
                  </a:lnTo>
                  <a:lnTo>
                    <a:pt x="28" y="563"/>
                  </a:lnTo>
                  <a:lnTo>
                    <a:pt x="33" y="559"/>
                  </a:lnTo>
                  <a:lnTo>
                    <a:pt x="38" y="553"/>
                  </a:lnTo>
                  <a:lnTo>
                    <a:pt x="39" y="545"/>
                  </a:lnTo>
                  <a:lnTo>
                    <a:pt x="39" y="0"/>
                  </a:lnTo>
                  <a:lnTo>
                    <a:pt x="0" y="0"/>
                  </a:lnTo>
                  <a:lnTo>
                    <a:pt x="0" y="545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71"/>
            <p:cNvSpPr>
              <a:spLocks/>
            </p:cNvSpPr>
            <p:nvPr/>
          </p:nvSpPr>
          <p:spPr bwMode="auto">
            <a:xfrm>
              <a:off x="3973513" y="3937000"/>
              <a:ext cx="574675" cy="609600"/>
            </a:xfrm>
            <a:custGeom>
              <a:avLst/>
              <a:gdLst>
                <a:gd name="T0" fmla="*/ 162 w 724"/>
                <a:gd name="T1" fmla="*/ 114 h 766"/>
                <a:gd name="T2" fmla="*/ 7 w 724"/>
                <a:gd name="T3" fmla="*/ 598 h 766"/>
                <a:gd name="T4" fmla="*/ 3 w 724"/>
                <a:gd name="T5" fmla="*/ 609 h 766"/>
                <a:gd name="T6" fmla="*/ 0 w 724"/>
                <a:gd name="T7" fmla="*/ 636 h 766"/>
                <a:gd name="T8" fmla="*/ 2 w 724"/>
                <a:gd name="T9" fmla="*/ 660 h 766"/>
                <a:gd name="T10" fmla="*/ 10 w 724"/>
                <a:gd name="T11" fmla="*/ 685 h 766"/>
                <a:gd name="T12" fmla="*/ 20 w 724"/>
                <a:gd name="T13" fmla="*/ 707 h 766"/>
                <a:gd name="T14" fmla="*/ 36 w 724"/>
                <a:gd name="T15" fmla="*/ 727 h 766"/>
                <a:gd name="T16" fmla="*/ 55 w 724"/>
                <a:gd name="T17" fmla="*/ 743 h 766"/>
                <a:gd name="T18" fmla="*/ 78 w 724"/>
                <a:gd name="T19" fmla="*/ 757 h 766"/>
                <a:gd name="T20" fmla="*/ 91 w 724"/>
                <a:gd name="T21" fmla="*/ 760 h 766"/>
                <a:gd name="T22" fmla="*/ 116 w 724"/>
                <a:gd name="T23" fmla="*/ 766 h 766"/>
                <a:gd name="T24" fmla="*/ 142 w 724"/>
                <a:gd name="T25" fmla="*/ 766 h 766"/>
                <a:gd name="T26" fmla="*/ 167 w 724"/>
                <a:gd name="T27" fmla="*/ 761 h 766"/>
                <a:gd name="T28" fmla="*/ 190 w 724"/>
                <a:gd name="T29" fmla="*/ 753 h 766"/>
                <a:gd name="T30" fmla="*/ 210 w 724"/>
                <a:gd name="T31" fmla="*/ 738 h 766"/>
                <a:gd name="T32" fmla="*/ 228 w 724"/>
                <a:gd name="T33" fmla="*/ 722 h 766"/>
                <a:gd name="T34" fmla="*/ 243 w 724"/>
                <a:gd name="T35" fmla="*/ 700 h 766"/>
                <a:gd name="T36" fmla="*/ 253 w 724"/>
                <a:gd name="T37" fmla="*/ 677 h 766"/>
                <a:gd name="T38" fmla="*/ 426 w 724"/>
                <a:gd name="T39" fmla="*/ 165 h 766"/>
                <a:gd name="T40" fmla="*/ 429 w 724"/>
                <a:gd name="T41" fmla="*/ 160 h 766"/>
                <a:gd name="T42" fmla="*/ 437 w 724"/>
                <a:gd name="T43" fmla="*/ 155 h 766"/>
                <a:gd name="T44" fmla="*/ 442 w 724"/>
                <a:gd name="T45" fmla="*/ 155 h 766"/>
                <a:gd name="T46" fmla="*/ 457 w 724"/>
                <a:gd name="T47" fmla="*/ 160 h 766"/>
                <a:gd name="T48" fmla="*/ 462 w 724"/>
                <a:gd name="T49" fmla="*/ 175 h 766"/>
                <a:gd name="T50" fmla="*/ 464 w 724"/>
                <a:gd name="T51" fmla="*/ 636 h 766"/>
                <a:gd name="T52" fmla="*/ 465 w 724"/>
                <a:gd name="T53" fmla="*/ 662 h 766"/>
                <a:gd name="T54" fmla="*/ 474 w 724"/>
                <a:gd name="T55" fmla="*/ 687 h 766"/>
                <a:gd name="T56" fmla="*/ 485 w 724"/>
                <a:gd name="T57" fmla="*/ 708 h 766"/>
                <a:gd name="T58" fmla="*/ 502 w 724"/>
                <a:gd name="T59" fmla="*/ 728 h 766"/>
                <a:gd name="T60" fmla="*/ 520 w 724"/>
                <a:gd name="T61" fmla="*/ 745 h 766"/>
                <a:gd name="T62" fmla="*/ 543 w 724"/>
                <a:gd name="T63" fmla="*/ 757 h 766"/>
                <a:gd name="T64" fmla="*/ 568 w 724"/>
                <a:gd name="T65" fmla="*/ 763 h 766"/>
                <a:gd name="T66" fmla="*/ 593 w 724"/>
                <a:gd name="T67" fmla="*/ 766 h 766"/>
                <a:gd name="T68" fmla="*/ 606 w 724"/>
                <a:gd name="T69" fmla="*/ 766 h 766"/>
                <a:gd name="T70" fmla="*/ 633 w 724"/>
                <a:gd name="T71" fmla="*/ 760 h 766"/>
                <a:gd name="T72" fmla="*/ 656 w 724"/>
                <a:gd name="T73" fmla="*/ 750 h 766"/>
                <a:gd name="T74" fmla="*/ 676 w 724"/>
                <a:gd name="T75" fmla="*/ 737 h 766"/>
                <a:gd name="T76" fmla="*/ 694 w 724"/>
                <a:gd name="T77" fmla="*/ 718 h 766"/>
                <a:gd name="T78" fmla="*/ 709 w 724"/>
                <a:gd name="T79" fmla="*/ 699 h 766"/>
                <a:gd name="T80" fmla="*/ 717 w 724"/>
                <a:gd name="T81" fmla="*/ 675 h 766"/>
                <a:gd name="T82" fmla="*/ 724 w 724"/>
                <a:gd name="T83" fmla="*/ 649 h 766"/>
                <a:gd name="T84" fmla="*/ 722 w 724"/>
                <a:gd name="T85" fmla="*/ 0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24" h="766">
                  <a:moveTo>
                    <a:pt x="162" y="0"/>
                  </a:moveTo>
                  <a:lnTo>
                    <a:pt x="162" y="114"/>
                  </a:lnTo>
                  <a:lnTo>
                    <a:pt x="162" y="114"/>
                  </a:lnTo>
                  <a:lnTo>
                    <a:pt x="7" y="598"/>
                  </a:lnTo>
                  <a:lnTo>
                    <a:pt x="7" y="598"/>
                  </a:lnTo>
                  <a:lnTo>
                    <a:pt x="3" y="609"/>
                  </a:lnTo>
                  <a:lnTo>
                    <a:pt x="0" y="622"/>
                  </a:lnTo>
                  <a:lnTo>
                    <a:pt x="0" y="636"/>
                  </a:lnTo>
                  <a:lnTo>
                    <a:pt x="0" y="649"/>
                  </a:lnTo>
                  <a:lnTo>
                    <a:pt x="2" y="660"/>
                  </a:lnTo>
                  <a:lnTo>
                    <a:pt x="5" y="674"/>
                  </a:lnTo>
                  <a:lnTo>
                    <a:pt x="10" y="685"/>
                  </a:lnTo>
                  <a:lnTo>
                    <a:pt x="15" y="697"/>
                  </a:lnTo>
                  <a:lnTo>
                    <a:pt x="20" y="707"/>
                  </a:lnTo>
                  <a:lnTo>
                    <a:pt x="28" y="717"/>
                  </a:lnTo>
                  <a:lnTo>
                    <a:pt x="36" y="727"/>
                  </a:lnTo>
                  <a:lnTo>
                    <a:pt x="45" y="735"/>
                  </a:lnTo>
                  <a:lnTo>
                    <a:pt x="55" y="743"/>
                  </a:lnTo>
                  <a:lnTo>
                    <a:pt x="66" y="750"/>
                  </a:lnTo>
                  <a:lnTo>
                    <a:pt x="78" y="757"/>
                  </a:lnTo>
                  <a:lnTo>
                    <a:pt x="91" y="760"/>
                  </a:lnTo>
                  <a:lnTo>
                    <a:pt x="91" y="760"/>
                  </a:lnTo>
                  <a:lnTo>
                    <a:pt x="103" y="765"/>
                  </a:lnTo>
                  <a:lnTo>
                    <a:pt x="116" y="766"/>
                  </a:lnTo>
                  <a:lnTo>
                    <a:pt x="129" y="766"/>
                  </a:lnTo>
                  <a:lnTo>
                    <a:pt x="142" y="766"/>
                  </a:lnTo>
                  <a:lnTo>
                    <a:pt x="154" y="765"/>
                  </a:lnTo>
                  <a:lnTo>
                    <a:pt x="167" y="761"/>
                  </a:lnTo>
                  <a:lnTo>
                    <a:pt x="179" y="758"/>
                  </a:lnTo>
                  <a:lnTo>
                    <a:pt x="190" y="753"/>
                  </a:lnTo>
                  <a:lnTo>
                    <a:pt x="200" y="747"/>
                  </a:lnTo>
                  <a:lnTo>
                    <a:pt x="210" y="738"/>
                  </a:lnTo>
                  <a:lnTo>
                    <a:pt x="220" y="730"/>
                  </a:lnTo>
                  <a:lnTo>
                    <a:pt x="228" y="722"/>
                  </a:lnTo>
                  <a:lnTo>
                    <a:pt x="237" y="712"/>
                  </a:lnTo>
                  <a:lnTo>
                    <a:pt x="243" y="700"/>
                  </a:lnTo>
                  <a:lnTo>
                    <a:pt x="250" y="689"/>
                  </a:lnTo>
                  <a:lnTo>
                    <a:pt x="253" y="677"/>
                  </a:lnTo>
                  <a:lnTo>
                    <a:pt x="253" y="677"/>
                  </a:lnTo>
                  <a:lnTo>
                    <a:pt x="426" y="165"/>
                  </a:lnTo>
                  <a:lnTo>
                    <a:pt x="426" y="165"/>
                  </a:lnTo>
                  <a:lnTo>
                    <a:pt x="429" y="160"/>
                  </a:lnTo>
                  <a:lnTo>
                    <a:pt x="432" y="159"/>
                  </a:lnTo>
                  <a:lnTo>
                    <a:pt x="437" y="155"/>
                  </a:lnTo>
                  <a:lnTo>
                    <a:pt x="442" y="155"/>
                  </a:lnTo>
                  <a:lnTo>
                    <a:pt x="442" y="155"/>
                  </a:lnTo>
                  <a:lnTo>
                    <a:pt x="450" y="157"/>
                  </a:lnTo>
                  <a:lnTo>
                    <a:pt x="457" y="160"/>
                  </a:lnTo>
                  <a:lnTo>
                    <a:pt x="460" y="167"/>
                  </a:lnTo>
                  <a:lnTo>
                    <a:pt x="462" y="175"/>
                  </a:lnTo>
                  <a:lnTo>
                    <a:pt x="464" y="636"/>
                  </a:lnTo>
                  <a:lnTo>
                    <a:pt x="464" y="636"/>
                  </a:lnTo>
                  <a:lnTo>
                    <a:pt x="464" y="649"/>
                  </a:lnTo>
                  <a:lnTo>
                    <a:pt x="465" y="662"/>
                  </a:lnTo>
                  <a:lnTo>
                    <a:pt x="469" y="675"/>
                  </a:lnTo>
                  <a:lnTo>
                    <a:pt x="474" y="687"/>
                  </a:lnTo>
                  <a:lnTo>
                    <a:pt x="479" y="699"/>
                  </a:lnTo>
                  <a:lnTo>
                    <a:pt x="485" y="708"/>
                  </a:lnTo>
                  <a:lnTo>
                    <a:pt x="493" y="718"/>
                  </a:lnTo>
                  <a:lnTo>
                    <a:pt x="502" y="728"/>
                  </a:lnTo>
                  <a:lnTo>
                    <a:pt x="510" y="737"/>
                  </a:lnTo>
                  <a:lnTo>
                    <a:pt x="520" y="745"/>
                  </a:lnTo>
                  <a:lnTo>
                    <a:pt x="532" y="750"/>
                  </a:lnTo>
                  <a:lnTo>
                    <a:pt x="543" y="757"/>
                  </a:lnTo>
                  <a:lnTo>
                    <a:pt x="555" y="760"/>
                  </a:lnTo>
                  <a:lnTo>
                    <a:pt x="568" y="763"/>
                  </a:lnTo>
                  <a:lnTo>
                    <a:pt x="580" y="766"/>
                  </a:lnTo>
                  <a:lnTo>
                    <a:pt x="593" y="766"/>
                  </a:lnTo>
                  <a:lnTo>
                    <a:pt x="593" y="766"/>
                  </a:lnTo>
                  <a:lnTo>
                    <a:pt x="606" y="766"/>
                  </a:lnTo>
                  <a:lnTo>
                    <a:pt x="619" y="763"/>
                  </a:lnTo>
                  <a:lnTo>
                    <a:pt x="633" y="760"/>
                  </a:lnTo>
                  <a:lnTo>
                    <a:pt x="644" y="757"/>
                  </a:lnTo>
                  <a:lnTo>
                    <a:pt x="656" y="750"/>
                  </a:lnTo>
                  <a:lnTo>
                    <a:pt x="666" y="745"/>
                  </a:lnTo>
                  <a:lnTo>
                    <a:pt x="676" y="737"/>
                  </a:lnTo>
                  <a:lnTo>
                    <a:pt x="686" y="728"/>
                  </a:lnTo>
                  <a:lnTo>
                    <a:pt x="694" y="718"/>
                  </a:lnTo>
                  <a:lnTo>
                    <a:pt x="702" y="708"/>
                  </a:lnTo>
                  <a:lnTo>
                    <a:pt x="709" y="699"/>
                  </a:lnTo>
                  <a:lnTo>
                    <a:pt x="714" y="687"/>
                  </a:lnTo>
                  <a:lnTo>
                    <a:pt x="717" y="675"/>
                  </a:lnTo>
                  <a:lnTo>
                    <a:pt x="720" y="662"/>
                  </a:lnTo>
                  <a:lnTo>
                    <a:pt x="724" y="649"/>
                  </a:lnTo>
                  <a:lnTo>
                    <a:pt x="724" y="636"/>
                  </a:lnTo>
                  <a:lnTo>
                    <a:pt x="722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Rectangle 172"/>
            <p:cNvSpPr>
              <a:spLocks noChangeArrowheads="1"/>
            </p:cNvSpPr>
            <p:nvPr/>
          </p:nvSpPr>
          <p:spPr bwMode="auto">
            <a:xfrm>
              <a:off x="4038600" y="3937000"/>
              <a:ext cx="31750" cy="42863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Rectangle 173"/>
            <p:cNvSpPr>
              <a:spLocks noChangeArrowheads="1"/>
            </p:cNvSpPr>
            <p:nvPr/>
          </p:nvSpPr>
          <p:spPr bwMode="auto">
            <a:xfrm>
              <a:off x="4578350" y="3937000"/>
              <a:ext cx="31750" cy="42863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74"/>
            <p:cNvSpPr>
              <a:spLocks/>
            </p:cNvSpPr>
            <p:nvPr/>
          </p:nvSpPr>
          <p:spPr bwMode="auto">
            <a:xfrm>
              <a:off x="4578350" y="4013200"/>
              <a:ext cx="76200" cy="52388"/>
            </a:xfrm>
            <a:custGeom>
              <a:avLst/>
              <a:gdLst>
                <a:gd name="T0" fmla="*/ 76 w 96"/>
                <a:gd name="T1" fmla="*/ 0 h 66"/>
                <a:gd name="T2" fmla="*/ 0 w 96"/>
                <a:gd name="T3" fmla="*/ 0 h 66"/>
                <a:gd name="T4" fmla="*/ 0 w 96"/>
                <a:gd name="T5" fmla="*/ 0 h 66"/>
                <a:gd name="T6" fmla="*/ 0 w 96"/>
                <a:gd name="T7" fmla="*/ 66 h 66"/>
                <a:gd name="T8" fmla="*/ 0 w 96"/>
                <a:gd name="T9" fmla="*/ 66 h 66"/>
                <a:gd name="T10" fmla="*/ 76 w 96"/>
                <a:gd name="T11" fmla="*/ 66 h 66"/>
                <a:gd name="T12" fmla="*/ 76 w 96"/>
                <a:gd name="T13" fmla="*/ 66 h 66"/>
                <a:gd name="T14" fmla="*/ 81 w 96"/>
                <a:gd name="T15" fmla="*/ 66 h 66"/>
                <a:gd name="T16" fmla="*/ 84 w 96"/>
                <a:gd name="T17" fmla="*/ 63 h 66"/>
                <a:gd name="T18" fmla="*/ 87 w 96"/>
                <a:gd name="T19" fmla="*/ 61 h 66"/>
                <a:gd name="T20" fmla="*/ 91 w 96"/>
                <a:gd name="T21" fmla="*/ 56 h 66"/>
                <a:gd name="T22" fmla="*/ 94 w 96"/>
                <a:gd name="T23" fmla="*/ 47 h 66"/>
                <a:gd name="T24" fmla="*/ 96 w 96"/>
                <a:gd name="T25" fmla="*/ 33 h 66"/>
                <a:gd name="T26" fmla="*/ 96 w 96"/>
                <a:gd name="T27" fmla="*/ 33 h 66"/>
                <a:gd name="T28" fmla="*/ 94 w 96"/>
                <a:gd name="T29" fmla="*/ 20 h 66"/>
                <a:gd name="T30" fmla="*/ 91 w 96"/>
                <a:gd name="T31" fmla="*/ 10 h 66"/>
                <a:gd name="T32" fmla="*/ 87 w 96"/>
                <a:gd name="T33" fmla="*/ 7 h 66"/>
                <a:gd name="T34" fmla="*/ 84 w 96"/>
                <a:gd name="T35" fmla="*/ 3 h 66"/>
                <a:gd name="T36" fmla="*/ 81 w 96"/>
                <a:gd name="T37" fmla="*/ 2 h 66"/>
                <a:gd name="T38" fmla="*/ 76 w 96"/>
                <a:gd name="T39" fmla="*/ 0 h 66"/>
                <a:gd name="T40" fmla="*/ 76 w 96"/>
                <a:gd name="T4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66">
                  <a:moveTo>
                    <a:pt x="7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81" y="66"/>
                  </a:lnTo>
                  <a:lnTo>
                    <a:pt x="84" y="63"/>
                  </a:lnTo>
                  <a:lnTo>
                    <a:pt x="87" y="61"/>
                  </a:lnTo>
                  <a:lnTo>
                    <a:pt x="91" y="56"/>
                  </a:lnTo>
                  <a:lnTo>
                    <a:pt x="94" y="47"/>
                  </a:lnTo>
                  <a:lnTo>
                    <a:pt x="96" y="33"/>
                  </a:lnTo>
                  <a:lnTo>
                    <a:pt x="96" y="33"/>
                  </a:lnTo>
                  <a:lnTo>
                    <a:pt x="94" y="20"/>
                  </a:lnTo>
                  <a:lnTo>
                    <a:pt x="91" y="10"/>
                  </a:lnTo>
                  <a:lnTo>
                    <a:pt x="87" y="7"/>
                  </a:lnTo>
                  <a:lnTo>
                    <a:pt x="84" y="3"/>
                  </a:lnTo>
                  <a:lnTo>
                    <a:pt x="81" y="2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75"/>
            <p:cNvSpPr>
              <a:spLocks/>
            </p:cNvSpPr>
            <p:nvPr/>
          </p:nvSpPr>
          <p:spPr bwMode="auto">
            <a:xfrm>
              <a:off x="3527425" y="3852863"/>
              <a:ext cx="1601787" cy="52388"/>
            </a:xfrm>
            <a:custGeom>
              <a:avLst/>
              <a:gdLst>
                <a:gd name="T0" fmla="*/ 1983 w 2017"/>
                <a:gd name="T1" fmla="*/ 0 h 66"/>
                <a:gd name="T2" fmla="*/ 33 w 2017"/>
                <a:gd name="T3" fmla="*/ 0 h 66"/>
                <a:gd name="T4" fmla="*/ 33 w 2017"/>
                <a:gd name="T5" fmla="*/ 0 h 66"/>
                <a:gd name="T6" fmla="*/ 26 w 2017"/>
                <a:gd name="T7" fmla="*/ 2 h 66"/>
                <a:gd name="T8" fmla="*/ 21 w 2017"/>
                <a:gd name="T9" fmla="*/ 3 h 66"/>
                <a:gd name="T10" fmla="*/ 15 w 2017"/>
                <a:gd name="T11" fmla="*/ 7 h 66"/>
                <a:gd name="T12" fmla="*/ 10 w 2017"/>
                <a:gd name="T13" fmla="*/ 10 h 66"/>
                <a:gd name="T14" fmla="*/ 6 w 2017"/>
                <a:gd name="T15" fmla="*/ 15 h 66"/>
                <a:gd name="T16" fmla="*/ 3 w 2017"/>
                <a:gd name="T17" fmla="*/ 20 h 66"/>
                <a:gd name="T18" fmla="*/ 1 w 2017"/>
                <a:gd name="T19" fmla="*/ 27 h 66"/>
                <a:gd name="T20" fmla="*/ 0 w 2017"/>
                <a:gd name="T21" fmla="*/ 33 h 66"/>
                <a:gd name="T22" fmla="*/ 0 w 2017"/>
                <a:gd name="T23" fmla="*/ 33 h 66"/>
                <a:gd name="T24" fmla="*/ 1 w 2017"/>
                <a:gd name="T25" fmla="*/ 40 h 66"/>
                <a:gd name="T26" fmla="*/ 3 w 2017"/>
                <a:gd name="T27" fmla="*/ 47 h 66"/>
                <a:gd name="T28" fmla="*/ 6 w 2017"/>
                <a:gd name="T29" fmla="*/ 51 h 66"/>
                <a:gd name="T30" fmla="*/ 10 w 2017"/>
                <a:gd name="T31" fmla="*/ 56 h 66"/>
                <a:gd name="T32" fmla="*/ 15 w 2017"/>
                <a:gd name="T33" fmla="*/ 61 h 66"/>
                <a:gd name="T34" fmla="*/ 21 w 2017"/>
                <a:gd name="T35" fmla="*/ 63 h 66"/>
                <a:gd name="T36" fmla="*/ 26 w 2017"/>
                <a:gd name="T37" fmla="*/ 66 h 66"/>
                <a:gd name="T38" fmla="*/ 33 w 2017"/>
                <a:gd name="T39" fmla="*/ 66 h 66"/>
                <a:gd name="T40" fmla="*/ 1983 w 2017"/>
                <a:gd name="T41" fmla="*/ 66 h 66"/>
                <a:gd name="T42" fmla="*/ 1983 w 2017"/>
                <a:gd name="T43" fmla="*/ 66 h 66"/>
                <a:gd name="T44" fmla="*/ 1990 w 2017"/>
                <a:gd name="T45" fmla="*/ 66 h 66"/>
                <a:gd name="T46" fmla="*/ 1997 w 2017"/>
                <a:gd name="T47" fmla="*/ 63 h 66"/>
                <a:gd name="T48" fmla="*/ 2003 w 2017"/>
                <a:gd name="T49" fmla="*/ 61 h 66"/>
                <a:gd name="T50" fmla="*/ 2008 w 2017"/>
                <a:gd name="T51" fmla="*/ 56 h 66"/>
                <a:gd name="T52" fmla="*/ 2012 w 2017"/>
                <a:gd name="T53" fmla="*/ 51 h 66"/>
                <a:gd name="T54" fmla="*/ 2015 w 2017"/>
                <a:gd name="T55" fmla="*/ 47 h 66"/>
                <a:gd name="T56" fmla="*/ 2017 w 2017"/>
                <a:gd name="T57" fmla="*/ 40 h 66"/>
                <a:gd name="T58" fmla="*/ 2017 w 2017"/>
                <a:gd name="T59" fmla="*/ 33 h 66"/>
                <a:gd name="T60" fmla="*/ 2017 w 2017"/>
                <a:gd name="T61" fmla="*/ 33 h 66"/>
                <a:gd name="T62" fmla="*/ 2017 w 2017"/>
                <a:gd name="T63" fmla="*/ 27 h 66"/>
                <a:gd name="T64" fmla="*/ 2015 w 2017"/>
                <a:gd name="T65" fmla="*/ 20 h 66"/>
                <a:gd name="T66" fmla="*/ 2012 w 2017"/>
                <a:gd name="T67" fmla="*/ 15 h 66"/>
                <a:gd name="T68" fmla="*/ 2008 w 2017"/>
                <a:gd name="T69" fmla="*/ 10 h 66"/>
                <a:gd name="T70" fmla="*/ 2003 w 2017"/>
                <a:gd name="T71" fmla="*/ 7 h 66"/>
                <a:gd name="T72" fmla="*/ 1997 w 2017"/>
                <a:gd name="T73" fmla="*/ 3 h 66"/>
                <a:gd name="T74" fmla="*/ 1990 w 2017"/>
                <a:gd name="T75" fmla="*/ 2 h 66"/>
                <a:gd name="T76" fmla="*/ 1983 w 2017"/>
                <a:gd name="T77" fmla="*/ 0 h 66"/>
                <a:gd name="T78" fmla="*/ 1983 w 2017"/>
                <a:gd name="T7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17" h="66">
                  <a:moveTo>
                    <a:pt x="1983" y="0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26" y="2"/>
                  </a:lnTo>
                  <a:lnTo>
                    <a:pt x="21" y="3"/>
                  </a:lnTo>
                  <a:lnTo>
                    <a:pt x="15" y="7"/>
                  </a:lnTo>
                  <a:lnTo>
                    <a:pt x="10" y="10"/>
                  </a:lnTo>
                  <a:lnTo>
                    <a:pt x="6" y="15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40"/>
                  </a:lnTo>
                  <a:lnTo>
                    <a:pt x="3" y="47"/>
                  </a:lnTo>
                  <a:lnTo>
                    <a:pt x="6" y="51"/>
                  </a:lnTo>
                  <a:lnTo>
                    <a:pt x="10" y="56"/>
                  </a:lnTo>
                  <a:lnTo>
                    <a:pt x="15" y="61"/>
                  </a:lnTo>
                  <a:lnTo>
                    <a:pt x="21" y="63"/>
                  </a:lnTo>
                  <a:lnTo>
                    <a:pt x="26" y="66"/>
                  </a:lnTo>
                  <a:lnTo>
                    <a:pt x="33" y="66"/>
                  </a:lnTo>
                  <a:lnTo>
                    <a:pt x="1983" y="66"/>
                  </a:lnTo>
                  <a:lnTo>
                    <a:pt x="1983" y="66"/>
                  </a:lnTo>
                  <a:lnTo>
                    <a:pt x="1990" y="66"/>
                  </a:lnTo>
                  <a:lnTo>
                    <a:pt x="1997" y="63"/>
                  </a:lnTo>
                  <a:lnTo>
                    <a:pt x="2003" y="61"/>
                  </a:lnTo>
                  <a:lnTo>
                    <a:pt x="2008" y="56"/>
                  </a:lnTo>
                  <a:lnTo>
                    <a:pt x="2012" y="51"/>
                  </a:lnTo>
                  <a:lnTo>
                    <a:pt x="2015" y="47"/>
                  </a:lnTo>
                  <a:lnTo>
                    <a:pt x="2017" y="40"/>
                  </a:lnTo>
                  <a:lnTo>
                    <a:pt x="2017" y="33"/>
                  </a:lnTo>
                  <a:lnTo>
                    <a:pt x="2017" y="33"/>
                  </a:lnTo>
                  <a:lnTo>
                    <a:pt x="2017" y="27"/>
                  </a:lnTo>
                  <a:lnTo>
                    <a:pt x="2015" y="20"/>
                  </a:lnTo>
                  <a:lnTo>
                    <a:pt x="2012" y="15"/>
                  </a:lnTo>
                  <a:lnTo>
                    <a:pt x="2008" y="10"/>
                  </a:lnTo>
                  <a:lnTo>
                    <a:pt x="2003" y="7"/>
                  </a:lnTo>
                  <a:lnTo>
                    <a:pt x="1997" y="3"/>
                  </a:lnTo>
                  <a:lnTo>
                    <a:pt x="1990" y="2"/>
                  </a:lnTo>
                  <a:lnTo>
                    <a:pt x="1983" y="0"/>
                  </a:lnTo>
                  <a:lnTo>
                    <a:pt x="1983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76"/>
            <p:cNvSpPr>
              <a:spLocks/>
            </p:cNvSpPr>
            <p:nvPr/>
          </p:nvSpPr>
          <p:spPr bwMode="auto">
            <a:xfrm>
              <a:off x="4962525" y="3938588"/>
              <a:ext cx="39687" cy="608013"/>
            </a:xfrm>
            <a:custGeom>
              <a:avLst/>
              <a:gdLst>
                <a:gd name="T0" fmla="*/ 0 w 50"/>
                <a:gd name="T1" fmla="*/ 741 h 765"/>
                <a:gd name="T2" fmla="*/ 0 w 50"/>
                <a:gd name="T3" fmla="*/ 741 h 765"/>
                <a:gd name="T4" fmla="*/ 0 w 50"/>
                <a:gd name="T5" fmla="*/ 746 h 765"/>
                <a:gd name="T6" fmla="*/ 2 w 50"/>
                <a:gd name="T7" fmla="*/ 751 h 765"/>
                <a:gd name="T8" fmla="*/ 7 w 50"/>
                <a:gd name="T9" fmla="*/ 759 h 765"/>
                <a:gd name="T10" fmla="*/ 15 w 50"/>
                <a:gd name="T11" fmla="*/ 764 h 765"/>
                <a:gd name="T12" fmla="*/ 20 w 50"/>
                <a:gd name="T13" fmla="*/ 765 h 765"/>
                <a:gd name="T14" fmla="*/ 25 w 50"/>
                <a:gd name="T15" fmla="*/ 765 h 765"/>
                <a:gd name="T16" fmla="*/ 25 w 50"/>
                <a:gd name="T17" fmla="*/ 765 h 765"/>
                <a:gd name="T18" fmla="*/ 30 w 50"/>
                <a:gd name="T19" fmla="*/ 765 h 765"/>
                <a:gd name="T20" fmla="*/ 35 w 50"/>
                <a:gd name="T21" fmla="*/ 764 h 765"/>
                <a:gd name="T22" fmla="*/ 41 w 50"/>
                <a:gd name="T23" fmla="*/ 759 h 765"/>
                <a:gd name="T24" fmla="*/ 46 w 50"/>
                <a:gd name="T25" fmla="*/ 751 h 765"/>
                <a:gd name="T26" fmla="*/ 48 w 50"/>
                <a:gd name="T27" fmla="*/ 746 h 765"/>
                <a:gd name="T28" fmla="*/ 50 w 50"/>
                <a:gd name="T29" fmla="*/ 741 h 765"/>
                <a:gd name="T30" fmla="*/ 50 w 50"/>
                <a:gd name="T31" fmla="*/ 741 h 765"/>
                <a:gd name="T32" fmla="*/ 50 w 50"/>
                <a:gd name="T33" fmla="*/ 0 h 765"/>
                <a:gd name="T34" fmla="*/ 0 w 50"/>
                <a:gd name="T35" fmla="*/ 0 h 765"/>
                <a:gd name="T36" fmla="*/ 0 w 50"/>
                <a:gd name="T37" fmla="*/ 0 h 765"/>
                <a:gd name="T38" fmla="*/ 0 w 50"/>
                <a:gd name="T39" fmla="*/ 741 h 765"/>
                <a:gd name="T40" fmla="*/ 0 w 50"/>
                <a:gd name="T41" fmla="*/ 741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65">
                  <a:moveTo>
                    <a:pt x="0" y="741"/>
                  </a:moveTo>
                  <a:lnTo>
                    <a:pt x="0" y="741"/>
                  </a:lnTo>
                  <a:lnTo>
                    <a:pt x="0" y="746"/>
                  </a:lnTo>
                  <a:lnTo>
                    <a:pt x="2" y="751"/>
                  </a:lnTo>
                  <a:lnTo>
                    <a:pt x="7" y="759"/>
                  </a:lnTo>
                  <a:lnTo>
                    <a:pt x="15" y="764"/>
                  </a:lnTo>
                  <a:lnTo>
                    <a:pt x="20" y="765"/>
                  </a:lnTo>
                  <a:lnTo>
                    <a:pt x="25" y="765"/>
                  </a:lnTo>
                  <a:lnTo>
                    <a:pt x="25" y="765"/>
                  </a:lnTo>
                  <a:lnTo>
                    <a:pt x="30" y="765"/>
                  </a:lnTo>
                  <a:lnTo>
                    <a:pt x="35" y="764"/>
                  </a:lnTo>
                  <a:lnTo>
                    <a:pt x="41" y="759"/>
                  </a:lnTo>
                  <a:lnTo>
                    <a:pt x="46" y="751"/>
                  </a:lnTo>
                  <a:lnTo>
                    <a:pt x="48" y="746"/>
                  </a:lnTo>
                  <a:lnTo>
                    <a:pt x="50" y="741"/>
                  </a:lnTo>
                  <a:lnTo>
                    <a:pt x="50" y="741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41"/>
                  </a:lnTo>
                  <a:lnTo>
                    <a:pt x="0" y="741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177"/>
            <p:cNvSpPr>
              <a:spLocks/>
            </p:cNvSpPr>
            <p:nvPr/>
          </p:nvSpPr>
          <p:spPr bwMode="auto">
            <a:xfrm>
              <a:off x="3656013" y="3938588"/>
              <a:ext cx="38100" cy="608013"/>
            </a:xfrm>
            <a:custGeom>
              <a:avLst/>
              <a:gdLst>
                <a:gd name="T0" fmla="*/ 0 w 50"/>
                <a:gd name="T1" fmla="*/ 741 h 765"/>
                <a:gd name="T2" fmla="*/ 0 w 50"/>
                <a:gd name="T3" fmla="*/ 741 h 765"/>
                <a:gd name="T4" fmla="*/ 2 w 50"/>
                <a:gd name="T5" fmla="*/ 746 h 765"/>
                <a:gd name="T6" fmla="*/ 2 w 50"/>
                <a:gd name="T7" fmla="*/ 751 h 765"/>
                <a:gd name="T8" fmla="*/ 9 w 50"/>
                <a:gd name="T9" fmla="*/ 759 h 765"/>
                <a:gd name="T10" fmla="*/ 15 w 50"/>
                <a:gd name="T11" fmla="*/ 764 h 765"/>
                <a:gd name="T12" fmla="*/ 20 w 50"/>
                <a:gd name="T13" fmla="*/ 765 h 765"/>
                <a:gd name="T14" fmla="*/ 25 w 50"/>
                <a:gd name="T15" fmla="*/ 765 h 765"/>
                <a:gd name="T16" fmla="*/ 25 w 50"/>
                <a:gd name="T17" fmla="*/ 765 h 765"/>
                <a:gd name="T18" fmla="*/ 30 w 50"/>
                <a:gd name="T19" fmla="*/ 765 h 765"/>
                <a:gd name="T20" fmla="*/ 35 w 50"/>
                <a:gd name="T21" fmla="*/ 764 h 765"/>
                <a:gd name="T22" fmla="*/ 42 w 50"/>
                <a:gd name="T23" fmla="*/ 759 h 765"/>
                <a:gd name="T24" fmla="*/ 48 w 50"/>
                <a:gd name="T25" fmla="*/ 751 h 765"/>
                <a:gd name="T26" fmla="*/ 50 w 50"/>
                <a:gd name="T27" fmla="*/ 746 h 765"/>
                <a:gd name="T28" fmla="*/ 50 w 50"/>
                <a:gd name="T29" fmla="*/ 741 h 765"/>
                <a:gd name="T30" fmla="*/ 50 w 50"/>
                <a:gd name="T31" fmla="*/ 741 h 765"/>
                <a:gd name="T32" fmla="*/ 50 w 50"/>
                <a:gd name="T33" fmla="*/ 0 h 765"/>
                <a:gd name="T34" fmla="*/ 0 w 50"/>
                <a:gd name="T35" fmla="*/ 0 h 765"/>
                <a:gd name="T36" fmla="*/ 0 w 50"/>
                <a:gd name="T37" fmla="*/ 0 h 765"/>
                <a:gd name="T38" fmla="*/ 0 w 50"/>
                <a:gd name="T39" fmla="*/ 741 h 765"/>
                <a:gd name="T40" fmla="*/ 0 w 50"/>
                <a:gd name="T41" fmla="*/ 741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65">
                  <a:moveTo>
                    <a:pt x="0" y="741"/>
                  </a:moveTo>
                  <a:lnTo>
                    <a:pt x="0" y="741"/>
                  </a:lnTo>
                  <a:lnTo>
                    <a:pt x="2" y="746"/>
                  </a:lnTo>
                  <a:lnTo>
                    <a:pt x="2" y="751"/>
                  </a:lnTo>
                  <a:lnTo>
                    <a:pt x="9" y="759"/>
                  </a:lnTo>
                  <a:lnTo>
                    <a:pt x="15" y="764"/>
                  </a:lnTo>
                  <a:lnTo>
                    <a:pt x="20" y="765"/>
                  </a:lnTo>
                  <a:lnTo>
                    <a:pt x="25" y="765"/>
                  </a:lnTo>
                  <a:lnTo>
                    <a:pt x="25" y="765"/>
                  </a:lnTo>
                  <a:lnTo>
                    <a:pt x="30" y="765"/>
                  </a:lnTo>
                  <a:lnTo>
                    <a:pt x="35" y="764"/>
                  </a:lnTo>
                  <a:lnTo>
                    <a:pt x="42" y="759"/>
                  </a:lnTo>
                  <a:lnTo>
                    <a:pt x="48" y="751"/>
                  </a:lnTo>
                  <a:lnTo>
                    <a:pt x="50" y="746"/>
                  </a:lnTo>
                  <a:lnTo>
                    <a:pt x="50" y="741"/>
                  </a:lnTo>
                  <a:lnTo>
                    <a:pt x="50" y="741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41"/>
                  </a:lnTo>
                  <a:lnTo>
                    <a:pt x="0" y="741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178"/>
            <p:cNvSpPr>
              <a:spLocks/>
            </p:cNvSpPr>
            <p:nvPr/>
          </p:nvSpPr>
          <p:spPr bwMode="auto">
            <a:xfrm>
              <a:off x="4038600" y="4097338"/>
              <a:ext cx="17462" cy="55563"/>
            </a:xfrm>
            <a:custGeom>
              <a:avLst/>
              <a:gdLst>
                <a:gd name="T0" fmla="*/ 23 w 23"/>
                <a:gd name="T1" fmla="*/ 0 h 69"/>
                <a:gd name="T2" fmla="*/ 0 w 23"/>
                <a:gd name="T3" fmla="*/ 0 h 69"/>
                <a:gd name="T4" fmla="*/ 0 w 23"/>
                <a:gd name="T5" fmla="*/ 69 h 69"/>
                <a:gd name="T6" fmla="*/ 23 w 23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69">
                  <a:moveTo>
                    <a:pt x="23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179"/>
            <p:cNvSpPr>
              <a:spLocks/>
            </p:cNvSpPr>
            <p:nvPr/>
          </p:nvSpPr>
          <p:spPr bwMode="auto">
            <a:xfrm>
              <a:off x="3978275" y="4013200"/>
              <a:ext cx="92075" cy="52388"/>
            </a:xfrm>
            <a:custGeom>
              <a:avLst/>
              <a:gdLst>
                <a:gd name="T0" fmla="*/ 0 w 116"/>
                <a:gd name="T1" fmla="*/ 33 h 66"/>
                <a:gd name="T2" fmla="*/ 0 w 116"/>
                <a:gd name="T3" fmla="*/ 33 h 66"/>
                <a:gd name="T4" fmla="*/ 1 w 116"/>
                <a:gd name="T5" fmla="*/ 47 h 66"/>
                <a:gd name="T6" fmla="*/ 6 w 116"/>
                <a:gd name="T7" fmla="*/ 56 h 66"/>
                <a:gd name="T8" fmla="*/ 8 w 116"/>
                <a:gd name="T9" fmla="*/ 61 h 66"/>
                <a:gd name="T10" fmla="*/ 13 w 116"/>
                <a:gd name="T11" fmla="*/ 63 h 66"/>
                <a:gd name="T12" fmla="*/ 16 w 116"/>
                <a:gd name="T13" fmla="*/ 66 h 66"/>
                <a:gd name="T14" fmla="*/ 19 w 116"/>
                <a:gd name="T15" fmla="*/ 66 h 66"/>
                <a:gd name="T16" fmla="*/ 111 w 116"/>
                <a:gd name="T17" fmla="*/ 66 h 66"/>
                <a:gd name="T18" fmla="*/ 116 w 116"/>
                <a:gd name="T19" fmla="*/ 50 h 66"/>
                <a:gd name="T20" fmla="*/ 116 w 116"/>
                <a:gd name="T21" fmla="*/ 0 h 66"/>
                <a:gd name="T22" fmla="*/ 19 w 116"/>
                <a:gd name="T23" fmla="*/ 0 h 66"/>
                <a:gd name="T24" fmla="*/ 19 w 116"/>
                <a:gd name="T25" fmla="*/ 0 h 66"/>
                <a:gd name="T26" fmla="*/ 16 w 116"/>
                <a:gd name="T27" fmla="*/ 2 h 66"/>
                <a:gd name="T28" fmla="*/ 13 w 116"/>
                <a:gd name="T29" fmla="*/ 3 h 66"/>
                <a:gd name="T30" fmla="*/ 8 w 116"/>
                <a:gd name="T31" fmla="*/ 7 h 66"/>
                <a:gd name="T32" fmla="*/ 6 w 116"/>
                <a:gd name="T33" fmla="*/ 10 h 66"/>
                <a:gd name="T34" fmla="*/ 1 w 116"/>
                <a:gd name="T35" fmla="*/ 20 h 66"/>
                <a:gd name="T36" fmla="*/ 0 w 116"/>
                <a:gd name="T37" fmla="*/ 33 h 66"/>
                <a:gd name="T38" fmla="*/ 0 w 116"/>
                <a:gd name="T39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6" h="66">
                  <a:moveTo>
                    <a:pt x="0" y="33"/>
                  </a:moveTo>
                  <a:lnTo>
                    <a:pt x="0" y="33"/>
                  </a:lnTo>
                  <a:lnTo>
                    <a:pt x="1" y="47"/>
                  </a:lnTo>
                  <a:lnTo>
                    <a:pt x="6" y="56"/>
                  </a:lnTo>
                  <a:lnTo>
                    <a:pt x="8" y="61"/>
                  </a:lnTo>
                  <a:lnTo>
                    <a:pt x="13" y="63"/>
                  </a:lnTo>
                  <a:lnTo>
                    <a:pt x="16" y="66"/>
                  </a:lnTo>
                  <a:lnTo>
                    <a:pt x="19" y="66"/>
                  </a:lnTo>
                  <a:lnTo>
                    <a:pt x="111" y="66"/>
                  </a:lnTo>
                  <a:lnTo>
                    <a:pt x="116" y="50"/>
                  </a:lnTo>
                  <a:lnTo>
                    <a:pt x="116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6" y="2"/>
                  </a:lnTo>
                  <a:lnTo>
                    <a:pt x="13" y="3"/>
                  </a:lnTo>
                  <a:lnTo>
                    <a:pt x="8" y="7"/>
                  </a:lnTo>
                  <a:lnTo>
                    <a:pt x="6" y="10"/>
                  </a:lnTo>
                  <a:lnTo>
                    <a:pt x="1" y="20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8098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22A7-F769-4AFF-B2CC-DAFAA6BFAAE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8" y="5867133"/>
            <a:ext cx="551167" cy="365125"/>
          </a:xfrm>
          <a:prstGeom prst="rect">
            <a:avLst/>
          </a:prstGeom>
        </p:spPr>
        <p:txBody>
          <a:bodyPr/>
          <a:lstStyle/>
          <a:p>
            <a:fld id="{5384CC41-8AEA-436C-8AD5-56EE5061ADC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0801341" y="5092588"/>
            <a:ext cx="551167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84CC41-8AEA-436C-8AD5-56EE5061ADCD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10801339" y="0"/>
            <a:ext cx="1390663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0801339" y="417624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多元入學</a:t>
            </a:r>
            <a:endParaRPr lang="en-US" altLang="zh-TW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管道</a:t>
            </a:r>
            <a:endParaRPr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10801339" y="1971333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個人申請</a:t>
            </a:r>
            <a:endParaRPr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0801339" y="2748187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考試入學</a:t>
            </a:r>
            <a:endParaRPr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10801339" y="3531959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警大、警專</a:t>
            </a:r>
            <a:endParaRPr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10801339" y="4309259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科技校院日間四年制</a:t>
            </a:r>
            <a:endParaRPr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0801339" y="5087471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特殊選才</a:t>
            </a:r>
            <a:endParaRPr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10801339" y="5876803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endParaRPr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10801339" y="1204905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繁星推薦</a:t>
            </a:r>
            <a:endParaRPr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484313" y="685801"/>
            <a:ext cx="9308852" cy="1191986"/>
          </a:xfrm>
        </p:spPr>
        <p:txBody>
          <a:bodyPr/>
          <a:lstStyle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484311" y="2098223"/>
            <a:ext cx="9308853" cy="3692979"/>
          </a:xfrm>
        </p:spPr>
        <p:txBody>
          <a:bodyPr anchor="t"/>
          <a:lstStyle>
            <a:lvl1pPr>
              <a:defRPr sz="2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</p:txBody>
      </p:sp>
    </p:spTree>
    <p:extLst>
      <p:ext uri="{BB962C8B-B14F-4D97-AF65-F5344CB8AC3E}">
        <p14:creationId xmlns:p14="http://schemas.microsoft.com/office/powerpoint/2010/main" val="49671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632325" y="3837487"/>
            <a:ext cx="1413867" cy="142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614674" y="2321881"/>
            <a:ext cx="1413231" cy="142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6176289" y="3834570"/>
            <a:ext cx="1413233" cy="142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6193054" y="2321881"/>
            <a:ext cx="1413231" cy="1422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8015224" y="2758569"/>
            <a:ext cx="929005" cy="295275"/>
          </a:xfrm>
          <a:custGeom>
            <a:avLst/>
            <a:gdLst/>
            <a:ahLst/>
            <a:cxnLst/>
            <a:rect l="l" t="t" r="r" b="b"/>
            <a:pathLst>
              <a:path w="929004" h="295275">
                <a:moveTo>
                  <a:pt x="207337" y="115188"/>
                </a:moveTo>
                <a:lnTo>
                  <a:pt x="189610" y="115188"/>
                </a:lnTo>
                <a:lnTo>
                  <a:pt x="193903" y="142861"/>
                </a:lnTo>
                <a:lnTo>
                  <a:pt x="200136" y="168735"/>
                </a:lnTo>
                <a:lnTo>
                  <a:pt x="208345" y="192823"/>
                </a:lnTo>
                <a:lnTo>
                  <a:pt x="218567" y="215137"/>
                </a:lnTo>
                <a:lnTo>
                  <a:pt x="205345" y="231830"/>
                </a:lnTo>
                <a:lnTo>
                  <a:pt x="190211" y="247634"/>
                </a:lnTo>
                <a:lnTo>
                  <a:pt x="173186" y="262501"/>
                </a:lnTo>
                <a:lnTo>
                  <a:pt x="154177" y="276479"/>
                </a:lnTo>
                <a:lnTo>
                  <a:pt x="159639" y="283210"/>
                </a:lnTo>
                <a:lnTo>
                  <a:pt x="164337" y="289433"/>
                </a:lnTo>
                <a:lnTo>
                  <a:pt x="168528" y="295275"/>
                </a:lnTo>
                <a:lnTo>
                  <a:pt x="186485" y="281699"/>
                </a:lnTo>
                <a:lnTo>
                  <a:pt x="202834" y="267255"/>
                </a:lnTo>
                <a:lnTo>
                  <a:pt x="217588" y="251930"/>
                </a:lnTo>
                <a:lnTo>
                  <a:pt x="230758" y="235712"/>
                </a:lnTo>
                <a:lnTo>
                  <a:pt x="258950" y="235712"/>
                </a:lnTo>
                <a:lnTo>
                  <a:pt x="255438" y="232005"/>
                </a:lnTo>
                <a:lnTo>
                  <a:pt x="243458" y="216027"/>
                </a:lnTo>
                <a:lnTo>
                  <a:pt x="253528" y="194056"/>
                </a:lnTo>
                <a:lnTo>
                  <a:pt x="231012" y="194056"/>
                </a:lnTo>
                <a:lnTo>
                  <a:pt x="220797" y="169840"/>
                </a:lnTo>
                <a:lnTo>
                  <a:pt x="212820" y="143113"/>
                </a:lnTo>
                <a:lnTo>
                  <a:pt x="207337" y="115188"/>
                </a:lnTo>
                <a:close/>
              </a:path>
              <a:path w="929004" h="295275">
                <a:moveTo>
                  <a:pt x="56260" y="220853"/>
                </a:moveTo>
                <a:lnTo>
                  <a:pt x="36068" y="220853"/>
                </a:lnTo>
                <a:lnTo>
                  <a:pt x="32511" y="226187"/>
                </a:lnTo>
                <a:lnTo>
                  <a:pt x="28701" y="231521"/>
                </a:lnTo>
                <a:lnTo>
                  <a:pt x="24765" y="236855"/>
                </a:lnTo>
                <a:lnTo>
                  <a:pt x="51450" y="247634"/>
                </a:lnTo>
                <a:lnTo>
                  <a:pt x="77470" y="258318"/>
                </a:lnTo>
                <a:lnTo>
                  <a:pt x="60705" y="264195"/>
                </a:lnTo>
                <a:lnTo>
                  <a:pt x="42608" y="269049"/>
                </a:lnTo>
                <a:lnTo>
                  <a:pt x="23177" y="272855"/>
                </a:lnTo>
                <a:lnTo>
                  <a:pt x="2412" y="275590"/>
                </a:lnTo>
                <a:lnTo>
                  <a:pt x="6730" y="282194"/>
                </a:lnTo>
                <a:lnTo>
                  <a:pt x="9905" y="288163"/>
                </a:lnTo>
                <a:lnTo>
                  <a:pt x="11937" y="293750"/>
                </a:lnTo>
                <a:lnTo>
                  <a:pt x="36133" y="288295"/>
                </a:lnTo>
                <a:lnTo>
                  <a:pt x="58435" y="282019"/>
                </a:lnTo>
                <a:lnTo>
                  <a:pt x="78857" y="274909"/>
                </a:lnTo>
                <a:lnTo>
                  <a:pt x="97408" y="266954"/>
                </a:lnTo>
                <a:lnTo>
                  <a:pt x="144188" y="266954"/>
                </a:lnTo>
                <a:lnTo>
                  <a:pt x="127192" y="260000"/>
                </a:lnTo>
                <a:lnTo>
                  <a:pt x="117855" y="256286"/>
                </a:lnTo>
                <a:lnTo>
                  <a:pt x="129041" y="248793"/>
                </a:lnTo>
                <a:lnTo>
                  <a:pt x="98298" y="248793"/>
                </a:lnTo>
                <a:lnTo>
                  <a:pt x="95214" y="247618"/>
                </a:lnTo>
                <a:lnTo>
                  <a:pt x="49783" y="230632"/>
                </a:lnTo>
                <a:lnTo>
                  <a:pt x="56260" y="220853"/>
                </a:lnTo>
                <a:close/>
              </a:path>
              <a:path w="929004" h="295275">
                <a:moveTo>
                  <a:pt x="258950" y="235712"/>
                </a:moveTo>
                <a:lnTo>
                  <a:pt x="230758" y="235712"/>
                </a:lnTo>
                <a:lnTo>
                  <a:pt x="242593" y="251475"/>
                </a:lnTo>
                <a:lnTo>
                  <a:pt x="255809" y="266001"/>
                </a:lnTo>
                <a:lnTo>
                  <a:pt x="270406" y="279288"/>
                </a:lnTo>
                <a:lnTo>
                  <a:pt x="286384" y="291338"/>
                </a:lnTo>
                <a:lnTo>
                  <a:pt x="289603" y="286101"/>
                </a:lnTo>
                <a:lnTo>
                  <a:pt x="292989" y="280685"/>
                </a:lnTo>
                <a:lnTo>
                  <a:pt x="296564" y="275103"/>
                </a:lnTo>
                <a:lnTo>
                  <a:pt x="300354" y="269367"/>
                </a:lnTo>
                <a:lnTo>
                  <a:pt x="283874" y="258675"/>
                </a:lnTo>
                <a:lnTo>
                  <a:pt x="268906" y="246221"/>
                </a:lnTo>
                <a:lnTo>
                  <a:pt x="258950" y="235712"/>
                </a:lnTo>
                <a:close/>
              </a:path>
              <a:path w="929004" h="295275">
                <a:moveTo>
                  <a:pt x="144188" y="266954"/>
                </a:moveTo>
                <a:lnTo>
                  <a:pt x="97408" y="266954"/>
                </a:lnTo>
                <a:lnTo>
                  <a:pt x="120523" y="277685"/>
                </a:lnTo>
                <a:lnTo>
                  <a:pt x="142875" y="288417"/>
                </a:lnTo>
                <a:lnTo>
                  <a:pt x="154177" y="271145"/>
                </a:lnTo>
                <a:lnTo>
                  <a:pt x="144188" y="266954"/>
                </a:lnTo>
                <a:close/>
              </a:path>
              <a:path w="929004" h="295275">
                <a:moveTo>
                  <a:pt x="157479" y="206502"/>
                </a:moveTo>
                <a:lnTo>
                  <a:pt x="4445" y="206502"/>
                </a:lnTo>
                <a:lnTo>
                  <a:pt x="4445" y="220853"/>
                </a:lnTo>
                <a:lnTo>
                  <a:pt x="135127" y="220853"/>
                </a:lnTo>
                <a:lnTo>
                  <a:pt x="127033" y="228736"/>
                </a:lnTo>
                <a:lnTo>
                  <a:pt x="118189" y="236013"/>
                </a:lnTo>
                <a:lnTo>
                  <a:pt x="108606" y="242695"/>
                </a:lnTo>
                <a:lnTo>
                  <a:pt x="98298" y="248793"/>
                </a:lnTo>
                <a:lnTo>
                  <a:pt x="129041" y="248793"/>
                </a:lnTo>
                <a:lnTo>
                  <a:pt x="129619" y="248406"/>
                </a:lnTo>
                <a:lnTo>
                  <a:pt x="140144" y="240014"/>
                </a:lnTo>
                <a:lnTo>
                  <a:pt x="149431" y="231122"/>
                </a:lnTo>
                <a:lnTo>
                  <a:pt x="157479" y="221742"/>
                </a:lnTo>
                <a:lnTo>
                  <a:pt x="157479" y="206502"/>
                </a:lnTo>
                <a:close/>
              </a:path>
              <a:path w="929004" h="295275">
                <a:moveTo>
                  <a:pt x="80136" y="183642"/>
                </a:moveTo>
                <a:lnTo>
                  <a:pt x="58927" y="183642"/>
                </a:lnTo>
                <a:lnTo>
                  <a:pt x="55786" y="189428"/>
                </a:lnTo>
                <a:lnTo>
                  <a:pt x="52466" y="195167"/>
                </a:lnTo>
                <a:lnTo>
                  <a:pt x="48980" y="200858"/>
                </a:lnTo>
                <a:lnTo>
                  <a:pt x="45339" y="206502"/>
                </a:lnTo>
                <a:lnTo>
                  <a:pt x="65531" y="206502"/>
                </a:lnTo>
                <a:lnTo>
                  <a:pt x="69367" y="200715"/>
                </a:lnTo>
                <a:lnTo>
                  <a:pt x="73072" y="194976"/>
                </a:lnTo>
                <a:lnTo>
                  <a:pt x="76658" y="189285"/>
                </a:lnTo>
                <a:lnTo>
                  <a:pt x="80136" y="183642"/>
                </a:lnTo>
                <a:close/>
              </a:path>
              <a:path w="929004" h="295275">
                <a:moveTo>
                  <a:pt x="278383" y="75565"/>
                </a:moveTo>
                <a:lnTo>
                  <a:pt x="257809" y="75565"/>
                </a:lnTo>
                <a:lnTo>
                  <a:pt x="254355" y="110759"/>
                </a:lnTo>
                <a:lnTo>
                  <a:pt x="248745" y="142240"/>
                </a:lnTo>
                <a:lnTo>
                  <a:pt x="240968" y="170005"/>
                </a:lnTo>
                <a:lnTo>
                  <a:pt x="231012" y="194056"/>
                </a:lnTo>
                <a:lnTo>
                  <a:pt x="253528" y="194056"/>
                </a:lnTo>
                <a:lnTo>
                  <a:pt x="255710" y="189285"/>
                </a:lnTo>
                <a:lnTo>
                  <a:pt x="265588" y="156987"/>
                </a:lnTo>
                <a:lnTo>
                  <a:pt x="273141" y="119068"/>
                </a:lnTo>
                <a:lnTo>
                  <a:pt x="278383" y="75565"/>
                </a:lnTo>
                <a:close/>
              </a:path>
              <a:path w="929004" h="295275">
                <a:moveTo>
                  <a:pt x="163449" y="130048"/>
                </a:moveTo>
                <a:lnTo>
                  <a:pt x="13461" y="130048"/>
                </a:lnTo>
                <a:lnTo>
                  <a:pt x="13461" y="188975"/>
                </a:lnTo>
                <a:lnTo>
                  <a:pt x="33654" y="188975"/>
                </a:lnTo>
                <a:lnTo>
                  <a:pt x="33654" y="183642"/>
                </a:lnTo>
                <a:lnTo>
                  <a:pt x="163449" y="183642"/>
                </a:lnTo>
                <a:lnTo>
                  <a:pt x="163449" y="169925"/>
                </a:lnTo>
                <a:lnTo>
                  <a:pt x="33654" y="169925"/>
                </a:lnTo>
                <a:lnTo>
                  <a:pt x="33654" y="143763"/>
                </a:lnTo>
                <a:lnTo>
                  <a:pt x="163449" y="143763"/>
                </a:lnTo>
                <a:lnTo>
                  <a:pt x="163449" y="130048"/>
                </a:lnTo>
                <a:close/>
              </a:path>
              <a:path w="929004" h="295275">
                <a:moveTo>
                  <a:pt x="163449" y="183642"/>
                </a:moveTo>
                <a:lnTo>
                  <a:pt x="143255" y="183642"/>
                </a:lnTo>
                <a:lnTo>
                  <a:pt x="143255" y="188975"/>
                </a:lnTo>
                <a:lnTo>
                  <a:pt x="163449" y="188975"/>
                </a:lnTo>
                <a:lnTo>
                  <a:pt x="163449" y="183642"/>
                </a:lnTo>
                <a:close/>
              </a:path>
              <a:path w="929004" h="295275">
                <a:moveTo>
                  <a:pt x="99186" y="143763"/>
                </a:moveTo>
                <a:lnTo>
                  <a:pt x="77724" y="143763"/>
                </a:lnTo>
                <a:lnTo>
                  <a:pt x="77724" y="169925"/>
                </a:lnTo>
                <a:lnTo>
                  <a:pt x="99186" y="169925"/>
                </a:lnTo>
                <a:lnTo>
                  <a:pt x="99186" y="143763"/>
                </a:lnTo>
                <a:close/>
              </a:path>
              <a:path w="929004" h="295275">
                <a:moveTo>
                  <a:pt x="163449" y="143763"/>
                </a:moveTo>
                <a:lnTo>
                  <a:pt x="143255" y="143763"/>
                </a:lnTo>
                <a:lnTo>
                  <a:pt x="143255" y="169925"/>
                </a:lnTo>
                <a:lnTo>
                  <a:pt x="163449" y="169925"/>
                </a:lnTo>
                <a:lnTo>
                  <a:pt x="163449" y="143763"/>
                </a:lnTo>
                <a:close/>
              </a:path>
              <a:path w="929004" h="295275">
                <a:moveTo>
                  <a:pt x="205740" y="0"/>
                </a:moveTo>
                <a:lnTo>
                  <a:pt x="199235" y="32619"/>
                </a:lnTo>
                <a:lnTo>
                  <a:pt x="190182" y="63595"/>
                </a:lnTo>
                <a:lnTo>
                  <a:pt x="178558" y="92904"/>
                </a:lnTo>
                <a:lnTo>
                  <a:pt x="164337" y="120523"/>
                </a:lnTo>
                <a:lnTo>
                  <a:pt x="169545" y="125730"/>
                </a:lnTo>
                <a:lnTo>
                  <a:pt x="174117" y="131063"/>
                </a:lnTo>
                <a:lnTo>
                  <a:pt x="178053" y="136906"/>
                </a:lnTo>
                <a:lnTo>
                  <a:pt x="182060" y="130048"/>
                </a:lnTo>
                <a:lnTo>
                  <a:pt x="185927" y="122936"/>
                </a:lnTo>
                <a:lnTo>
                  <a:pt x="189610" y="115188"/>
                </a:lnTo>
                <a:lnTo>
                  <a:pt x="207337" y="115188"/>
                </a:lnTo>
                <a:lnTo>
                  <a:pt x="207081" y="113885"/>
                </a:lnTo>
                <a:lnTo>
                  <a:pt x="203580" y="82169"/>
                </a:lnTo>
                <a:lnTo>
                  <a:pt x="204470" y="79883"/>
                </a:lnTo>
                <a:lnTo>
                  <a:pt x="205994" y="75565"/>
                </a:lnTo>
                <a:lnTo>
                  <a:pt x="295909" y="75565"/>
                </a:lnTo>
                <a:lnTo>
                  <a:pt x="295909" y="56515"/>
                </a:lnTo>
                <a:lnTo>
                  <a:pt x="212217" y="56515"/>
                </a:lnTo>
                <a:lnTo>
                  <a:pt x="216003" y="43779"/>
                </a:lnTo>
                <a:lnTo>
                  <a:pt x="219551" y="30543"/>
                </a:lnTo>
                <a:lnTo>
                  <a:pt x="222861" y="16831"/>
                </a:lnTo>
                <a:lnTo>
                  <a:pt x="225932" y="2667"/>
                </a:lnTo>
                <a:lnTo>
                  <a:pt x="205740" y="0"/>
                </a:lnTo>
                <a:close/>
              </a:path>
              <a:path w="929004" h="295275">
                <a:moveTo>
                  <a:pt x="99186" y="107696"/>
                </a:moveTo>
                <a:lnTo>
                  <a:pt x="77724" y="107696"/>
                </a:lnTo>
                <a:lnTo>
                  <a:pt x="77724" y="130048"/>
                </a:lnTo>
                <a:lnTo>
                  <a:pt x="99186" y="130048"/>
                </a:lnTo>
                <a:lnTo>
                  <a:pt x="99186" y="107696"/>
                </a:lnTo>
                <a:close/>
              </a:path>
              <a:path w="929004" h="295275">
                <a:moveTo>
                  <a:pt x="33654" y="72009"/>
                </a:moveTo>
                <a:lnTo>
                  <a:pt x="13970" y="72009"/>
                </a:lnTo>
                <a:lnTo>
                  <a:pt x="13970" y="115697"/>
                </a:lnTo>
                <a:lnTo>
                  <a:pt x="33654" y="115697"/>
                </a:lnTo>
                <a:lnTo>
                  <a:pt x="33654" y="107696"/>
                </a:lnTo>
                <a:lnTo>
                  <a:pt x="162814" y="107696"/>
                </a:lnTo>
                <a:lnTo>
                  <a:pt x="162814" y="94615"/>
                </a:lnTo>
                <a:lnTo>
                  <a:pt x="33654" y="94615"/>
                </a:lnTo>
                <a:lnTo>
                  <a:pt x="33654" y="72009"/>
                </a:lnTo>
                <a:close/>
              </a:path>
              <a:path w="929004" h="295275">
                <a:moveTo>
                  <a:pt x="162814" y="107696"/>
                </a:moveTo>
                <a:lnTo>
                  <a:pt x="143255" y="107696"/>
                </a:lnTo>
                <a:lnTo>
                  <a:pt x="143255" y="115697"/>
                </a:lnTo>
                <a:lnTo>
                  <a:pt x="162814" y="115697"/>
                </a:lnTo>
                <a:lnTo>
                  <a:pt x="162814" y="107696"/>
                </a:lnTo>
                <a:close/>
              </a:path>
              <a:path w="929004" h="295275">
                <a:moveTo>
                  <a:pt x="99186" y="72009"/>
                </a:moveTo>
                <a:lnTo>
                  <a:pt x="77724" y="72009"/>
                </a:lnTo>
                <a:lnTo>
                  <a:pt x="77724" y="94615"/>
                </a:lnTo>
                <a:lnTo>
                  <a:pt x="99186" y="94615"/>
                </a:lnTo>
                <a:lnTo>
                  <a:pt x="99186" y="72009"/>
                </a:lnTo>
                <a:close/>
              </a:path>
              <a:path w="929004" h="295275">
                <a:moveTo>
                  <a:pt x="162814" y="72009"/>
                </a:moveTo>
                <a:lnTo>
                  <a:pt x="143255" y="72009"/>
                </a:lnTo>
                <a:lnTo>
                  <a:pt x="143255" y="94615"/>
                </a:lnTo>
                <a:lnTo>
                  <a:pt x="162814" y="94615"/>
                </a:lnTo>
                <a:lnTo>
                  <a:pt x="162814" y="72009"/>
                </a:lnTo>
                <a:close/>
              </a:path>
              <a:path w="929004" h="295275">
                <a:moveTo>
                  <a:pt x="177673" y="58293"/>
                </a:moveTo>
                <a:lnTo>
                  <a:pt x="0" y="58293"/>
                </a:lnTo>
                <a:lnTo>
                  <a:pt x="0" y="72009"/>
                </a:lnTo>
                <a:lnTo>
                  <a:pt x="177673" y="72009"/>
                </a:lnTo>
                <a:lnTo>
                  <a:pt x="177673" y="58293"/>
                </a:lnTo>
                <a:close/>
              </a:path>
              <a:path w="929004" h="295275">
                <a:moveTo>
                  <a:pt x="162814" y="22606"/>
                </a:moveTo>
                <a:lnTo>
                  <a:pt x="13970" y="22606"/>
                </a:lnTo>
                <a:lnTo>
                  <a:pt x="13970" y="58293"/>
                </a:lnTo>
                <a:lnTo>
                  <a:pt x="33654" y="58293"/>
                </a:lnTo>
                <a:lnTo>
                  <a:pt x="33654" y="35687"/>
                </a:lnTo>
                <a:lnTo>
                  <a:pt x="162814" y="35687"/>
                </a:lnTo>
                <a:lnTo>
                  <a:pt x="162814" y="22606"/>
                </a:lnTo>
                <a:close/>
              </a:path>
              <a:path w="929004" h="295275">
                <a:moveTo>
                  <a:pt x="99186" y="35687"/>
                </a:moveTo>
                <a:lnTo>
                  <a:pt x="77724" y="35687"/>
                </a:lnTo>
                <a:lnTo>
                  <a:pt x="77724" y="58293"/>
                </a:lnTo>
                <a:lnTo>
                  <a:pt x="99186" y="58293"/>
                </a:lnTo>
                <a:lnTo>
                  <a:pt x="99186" y="35687"/>
                </a:lnTo>
                <a:close/>
              </a:path>
              <a:path w="929004" h="295275">
                <a:moveTo>
                  <a:pt x="162814" y="35687"/>
                </a:moveTo>
                <a:lnTo>
                  <a:pt x="143255" y="35687"/>
                </a:lnTo>
                <a:lnTo>
                  <a:pt x="143255" y="58293"/>
                </a:lnTo>
                <a:lnTo>
                  <a:pt x="162814" y="58293"/>
                </a:lnTo>
                <a:lnTo>
                  <a:pt x="162814" y="35687"/>
                </a:lnTo>
                <a:close/>
              </a:path>
              <a:path w="929004" h="295275">
                <a:moveTo>
                  <a:pt x="99186" y="888"/>
                </a:moveTo>
                <a:lnTo>
                  <a:pt x="77724" y="888"/>
                </a:lnTo>
                <a:lnTo>
                  <a:pt x="77724" y="22606"/>
                </a:lnTo>
                <a:lnTo>
                  <a:pt x="99186" y="22606"/>
                </a:lnTo>
                <a:lnTo>
                  <a:pt x="99186" y="888"/>
                </a:lnTo>
                <a:close/>
              </a:path>
              <a:path w="929004" h="295275">
                <a:moveTo>
                  <a:pt x="407543" y="263398"/>
                </a:moveTo>
                <a:lnTo>
                  <a:pt x="409575" y="273304"/>
                </a:lnTo>
                <a:lnTo>
                  <a:pt x="410718" y="281559"/>
                </a:lnTo>
                <a:lnTo>
                  <a:pt x="411099" y="288036"/>
                </a:lnTo>
                <a:lnTo>
                  <a:pt x="436403" y="288544"/>
                </a:lnTo>
                <a:lnTo>
                  <a:pt x="475825" y="286529"/>
                </a:lnTo>
                <a:lnTo>
                  <a:pt x="493118" y="266319"/>
                </a:lnTo>
                <a:lnTo>
                  <a:pt x="455422" y="266319"/>
                </a:lnTo>
                <a:lnTo>
                  <a:pt x="443208" y="266148"/>
                </a:lnTo>
                <a:lnTo>
                  <a:pt x="431149" y="265620"/>
                </a:lnTo>
                <a:lnTo>
                  <a:pt x="419256" y="264711"/>
                </a:lnTo>
                <a:lnTo>
                  <a:pt x="407543" y="263398"/>
                </a:lnTo>
                <a:close/>
              </a:path>
              <a:path w="929004" h="295275">
                <a:moveTo>
                  <a:pt x="494792" y="233680"/>
                </a:moveTo>
                <a:lnTo>
                  <a:pt x="472185" y="233680"/>
                </a:lnTo>
                <a:lnTo>
                  <a:pt x="472185" y="260604"/>
                </a:lnTo>
                <a:lnTo>
                  <a:pt x="466598" y="266319"/>
                </a:lnTo>
                <a:lnTo>
                  <a:pt x="493118" y="266319"/>
                </a:lnTo>
                <a:lnTo>
                  <a:pt x="494792" y="254508"/>
                </a:lnTo>
                <a:lnTo>
                  <a:pt x="494792" y="233680"/>
                </a:lnTo>
                <a:close/>
              </a:path>
              <a:path w="929004" h="295275">
                <a:moveTo>
                  <a:pt x="626872" y="213995"/>
                </a:moveTo>
                <a:lnTo>
                  <a:pt x="332485" y="213995"/>
                </a:lnTo>
                <a:lnTo>
                  <a:pt x="332485" y="233680"/>
                </a:lnTo>
                <a:lnTo>
                  <a:pt x="626872" y="233680"/>
                </a:lnTo>
                <a:lnTo>
                  <a:pt x="626872" y="213995"/>
                </a:lnTo>
                <a:close/>
              </a:path>
              <a:path w="929004" h="295275">
                <a:moveTo>
                  <a:pt x="560831" y="160400"/>
                </a:moveTo>
                <a:lnTo>
                  <a:pt x="392937" y="160400"/>
                </a:lnTo>
                <a:lnTo>
                  <a:pt x="392937" y="179450"/>
                </a:lnTo>
                <a:lnTo>
                  <a:pt x="520953" y="179450"/>
                </a:lnTo>
                <a:lnTo>
                  <a:pt x="472185" y="202946"/>
                </a:lnTo>
                <a:lnTo>
                  <a:pt x="472185" y="213995"/>
                </a:lnTo>
                <a:lnTo>
                  <a:pt x="494792" y="213995"/>
                </a:lnTo>
                <a:lnTo>
                  <a:pt x="494792" y="211836"/>
                </a:lnTo>
                <a:lnTo>
                  <a:pt x="560831" y="180975"/>
                </a:lnTo>
                <a:lnTo>
                  <a:pt x="560831" y="160400"/>
                </a:lnTo>
                <a:close/>
              </a:path>
              <a:path w="929004" h="295275">
                <a:moveTo>
                  <a:pt x="617981" y="118745"/>
                </a:moveTo>
                <a:lnTo>
                  <a:pt x="341502" y="118745"/>
                </a:lnTo>
                <a:lnTo>
                  <a:pt x="341502" y="176149"/>
                </a:lnTo>
                <a:lnTo>
                  <a:pt x="364108" y="176149"/>
                </a:lnTo>
                <a:lnTo>
                  <a:pt x="364108" y="137795"/>
                </a:lnTo>
                <a:lnTo>
                  <a:pt x="617981" y="137795"/>
                </a:lnTo>
                <a:lnTo>
                  <a:pt x="617981" y="118745"/>
                </a:lnTo>
                <a:close/>
              </a:path>
              <a:path w="929004" h="295275">
                <a:moveTo>
                  <a:pt x="617981" y="137795"/>
                </a:moveTo>
                <a:lnTo>
                  <a:pt x="595376" y="137795"/>
                </a:lnTo>
                <a:lnTo>
                  <a:pt x="595376" y="176149"/>
                </a:lnTo>
                <a:lnTo>
                  <a:pt x="617981" y="176149"/>
                </a:lnTo>
                <a:lnTo>
                  <a:pt x="617981" y="137795"/>
                </a:lnTo>
                <a:close/>
              </a:path>
              <a:path w="929004" h="295275">
                <a:moveTo>
                  <a:pt x="422148" y="1778"/>
                </a:moveTo>
                <a:lnTo>
                  <a:pt x="406814" y="6760"/>
                </a:lnTo>
                <a:lnTo>
                  <a:pt x="392064" y="10683"/>
                </a:lnTo>
                <a:lnTo>
                  <a:pt x="377910" y="13583"/>
                </a:lnTo>
                <a:lnTo>
                  <a:pt x="364362" y="15494"/>
                </a:lnTo>
                <a:lnTo>
                  <a:pt x="364362" y="118745"/>
                </a:lnTo>
                <a:lnTo>
                  <a:pt x="385825" y="118745"/>
                </a:lnTo>
                <a:lnTo>
                  <a:pt x="385825" y="99949"/>
                </a:lnTo>
                <a:lnTo>
                  <a:pt x="432561" y="99949"/>
                </a:lnTo>
                <a:lnTo>
                  <a:pt x="432561" y="82423"/>
                </a:lnTo>
                <a:lnTo>
                  <a:pt x="385825" y="82423"/>
                </a:lnTo>
                <a:lnTo>
                  <a:pt x="385825" y="63627"/>
                </a:lnTo>
                <a:lnTo>
                  <a:pt x="431926" y="63627"/>
                </a:lnTo>
                <a:lnTo>
                  <a:pt x="431926" y="46355"/>
                </a:lnTo>
                <a:lnTo>
                  <a:pt x="385825" y="46355"/>
                </a:lnTo>
                <a:lnTo>
                  <a:pt x="385825" y="30607"/>
                </a:lnTo>
                <a:lnTo>
                  <a:pt x="396212" y="28775"/>
                </a:lnTo>
                <a:lnTo>
                  <a:pt x="407384" y="26527"/>
                </a:lnTo>
                <a:lnTo>
                  <a:pt x="419365" y="23874"/>
                </a:lnTo>
                <a:lnTo>
                  <a:pt x="432180" y="20828"/>
                </a:lnTo>
                <a:lnTo>
                  <a:pt x="422148" y="1778"/>
                </a:lnTo>
                <a:close/>
              </a:path>
              <a:path w="929004" h="295275">
                <a:moveTo>
                  <a:pt x="451866" y="58547"/>
                </a:moveTo>
                <a:lnTo>
                  <a:pt x="441705" y="70231"/>
                </a:lnTo>
                <a:lnTo>
                  <a:pt x="447682" y="74423"/>
                </a:lnTo>
                <a:lnTo>
                  <a:pt x="459493" y="82857"/>
                </a:lnTo>
                <a:lnTo>
                  <a:pt x="432561" y="105663"/>
                </a:lnTo>
                <a:lnTo>
                  <a:pt x="435736" y="109347"/>
                </a:lnTo>
                <a:lnTo>
                  <a:pt x="438854" y="113909"/>
                </a:lnTo>
                <a:lnTo>
                  <a:pt x="441705" y="118745"/>
                </a:lnTo>
                <a:lnTo>
                  <a:pt x="446277" y="118745"/>
                </a:lnTo>
                <a:lnTo>
                  <a:pt x="454473" y="113909"/>
                </a:lnTo>
                <a:lnTo>
                  <a:pt x="462692" y="108727"/>
                </a:lnTo>
                <a:lnTo>
                  <a:pt x="470959" y="103189"/>
                </a:lnTo>
                <a:lnTo>
                  <a:pt x="479298" y="97282"/>
                </a:lnTo>
                <a:lnTo>
                  <a:pt x="508547" y="97282"/>
                </a:lnTo>
                <a:lnTo>
                  <a:pt x="493268" y="86613"/>
                </a:lnTo>
                <a:lnTo>
                  <a:pt x="498316" y="82373"/>
                </a:lnTo>
                <a:lnTo>
                  <a:pt x="503364" y="78025"/>
                </a:lnTo>
                <a:lnTo>
                  <a:pt x="504423" y="77088"/>
                </a:lnTo>
                <a:lnTo>
                  <a:pt x="478917" y="77088"/>
                </a:lnTo>
                <a:lnTo>
                  <a:pt x="459128" y="63551"/>
                </a:lnTo>
                <a:lnTo>
                  <a:pt x="451866" y="58547"/>
                </a:lnTo>
                <a:close/>
              </a:path>
              <a:path w="929004" h="295275">
                <a:moveTo>
                  <a:pt x="508547" y="97282"/>
                </a:moveTo>
                <a:lnTo>
                  <a:pt x="479298" y="97282"/>
                </a:lnTo>
                <a:lnTo>
                  <a:pt x="486417" y="102635"/>
                </a:lnTo>
                <a:lnTo>
                  <a:pt x="507492" y="118745"/>
                </a:lnTo>
                <a:lnTo>
                  <a:pt x="508380" y="118745"/>
                </a:lnTo>
                <a:lnTo>
                  <a:pt x="519175" y="104775"/>
                </a:lnTo>
                <a:lnTo>
                  <a:pt x="508547" y="97282"/>
                </a:lnTo>
                <a:close/>
              </a:path>
              <a:path w="929004" h="295275">
                <a:moveTo>
                  <a:pt x="595629" y="10033"/>
                </a:moveTo>
                <a:lnTo>
                  <a:pt x="526287" y="10033"/>
                </a:lnTo>
                <a:lnTo>
                  <a:pt x="526287" y="27686"/>
                </a:lnTo>
                <a:lnTo>
                  <a:pt x="574167" y="27686"/>
                </a:lnTo>
                <a:lnTo>
                  <a:pt x="574167" y="46736"/>
                </a:lnTo>
                <a:lnTo>
                  <a:pt x="529590" y="46736"/>
                </a:lnTo>
                <a:lnTo>
                  <a:pt x="529590" y="63627"/>
                </a:lnTo>
                <a:lnTo>
                  <a:pt x="574167" y="63627"/>
                </a:lnTo>
                <a:lnTo>
                  <a:pt x="574167" y="82423"/>
                </a:lnTo>
                <a:lnTo>
                  <a:pt x="527176" y="82423"/>
                </a:lnTo>
                <a:lnTo>
                  <a:pt x="527176" y="99949"/>
                </a:lnTo>
                <a:lnTo>
                  <a:pt x="574167" y="99949"/>
                </a:lnTo>
                <a:lnTo>
                  <a:pt x="574167" y="118745"/>
                </a:lnTo>
                <a:lnTo>
                  <a:pt x="595629" y="118745"/>
                </a:lnTo>
                <a:lnTo>
                  <a:pt x="595629" y="10033"/>
                </a:lnTo>
                <a:close/>
              </a:path>
              <a:path w="929004" h="295275">
                <a:moveTo>
                  <a:pt x="501015" y="57658"/>
                </a:moveTo>
                <a:lnTo>
                  <a:pt x="495490" y="62801"/>
                </a:lnTo>
                <a:lnTo>
                  <a:pt x="489965" y="67754"/>
                </a:lnTo>
                <a:lnTo>
                  <a:pt x="484441" y="72517"/>
                </a:lnTo>
                <a:lnTo>
                  <a:pt x="478917" y="77088"/>
                </a:lnTo>
                <a:lnTo>
                  <a:pt x="504423" y="77088"/>
                </a:lnTo>
                <a:lnTo>
                  <a:pt x="508412" y="73558"/>
                </a:lnTo>
                <a:lnTo>
                  <a:pt x="513460" y="68961"/>
                </a:lnTo>
                <a:lnTo>
                  <a:pt x="501015" y="57658"/>
                </a:lnTo>
                <a:close/>
              </a:path>
              <a:path w="929004" h="295275">
                <a:moveTo>
                  <a:pt x="513902" y="39243"/>
                </a:moveTo>
                <a:lnTo>
                  <a:pt x="481710" y="39243"/>
                </a:lnTo>
                <a:lnTo>
                  <a:pt x="490452" y="44626"/>
                </a:lnTo>
                <a:lnTo>
                  <a:pt x="497300" y="48910"/>
                </a:lnTo>
                <a:lnTo>
                  <a:pt x="513842" y="59436"/>
                </a:lnTo>
                <a:lnTo>
                  <a:pt x="524255" y="45212"/>
                </a:lnTo>
                <a:lnTo>
                  <a:pt x="513902" y="39243"/>
                </a:lnTo>
                <a:close/>
              </a:path>
              <a:path w="929004" h="295275">
                <a:moveTo>
                  <a:pt x="448055" y="2667"/>
                </a:moveTo>
                <a:lnTo>
                  <a:pt x="438784" y="14859"/>
                </a:lnTo>
                <a:lnTo>
                  <a:pt x="445168" y="18216"/>
                </a:lnTo>
                <a:lnTo>
                  <a:pt x="451754" y="21812"/>
                </a:lnTo>
                <a:lnTo>
                  <a:pt x="458555" y="25646"/>
                </a:lnTo>
                <a:lnTo>
                  <a:pt x="465581" y="29718"/>
                </a:lnTo>
                <a:lnTo>
                  <a:pt x="457561" y="34004"/>
                </a:lnTo>
                <a:lnTo>
                  <a:pt x="449516" y="37909"/>
                </a:lnTo>
                <a:lnTo>
                  <a:pt x="441471" y="41433"/>
                </a:lnTo>
                <a:lnTo>
                  <a:pt x="433450" y="44577"/>
                </a:lnTo>
                <a:lnTo>
                  <a:pt x="436752" y="49149"/>
                </a:lnTo>
                <a:lnTo>
                  <a:pt x="440521" y="54084"/>
                </a:lnTo>
                <a:lnTo>
                  <a:pt x="444500" y="59182"/>
                </a:lnTo>
                <a:lnTo>
                  <a:pt x="453957" y="54584"/>
                </a:lnTo>
                <a:lnTo>
                  <a:pt x="463296" y="49736"/>
                </a:lnTo>
                <a:lnTo>
                  <a:pt x="472623" y="44577"/>
                </a:lnTo>
                <a:lnTo>
                  <a:pt x="481710" y="39243"/>
                </a:lnTo>
                <a:lnTo>
                  <a:pt x="513902" y="39243"/>
                </a:lnTo>
                <a:lnTo>
                  <a:pt x="503253" y="33103"/>
                </a:lnTo>
                <a:lnTo>
                  <a:pt x="496824" y="29463"/>
                </a:lnTo>
                <a:lnTo>
                  <a:pt x="502781" y="25487"/>
                </a:lnTo>
                <a:lnTo>
                  <a:pt x="508666" y="21367"/>
                </a:lnTo>
                <a:lnTo>
                  <a:pt x="509927" y="20447"/>
                </a:lnTo>
                <a:lnTo>
                  <a:pt x="481075" y="20447"/>
                </a:lnTo>
                <a:lnTo>
                  <a:pt x="462708" y="10366"/>
                </a:lnTo>
                <a:lnTo>
                  <a:pt x="454912" y="6213"/>
                </a:lnTo>
                <a:lnTo>
                  <a:pt x="448055" y="2667"/>
                </a:lnTo>
                <a:close/>
              </a:path>
              <a:path w="929004" h="295275">
                <a:moveTo>
                  <a:pt x="508126" y="1397"/>
                </a:moveTo>
                <a:lnTo>
                  <a:pt x="501435" y="6516"/>
                </a:lnTo>
                <a:lnTo>
                  <a:pt x="494696" y="11398"/>
                </a:lnTo>
                <a:lnTo>
                  <a:pt x="487910" y="16041"/>
                </a:lnTo>
                <a:lnTo>
                  <a:pt x="481075" y="20447"/>
                </a:lnTo>
                <a:lnTo>
                  <a:pt x="509927" y="20447"/>
                </a:lnTo>
                <a:lnTo>
                  <a:pt x="514504" y="17105"/>
                </a:lnTo>
                <a:lnTo>
                  <a:pt x="520319" y="12700"/>
                </a:lnTo>
                <a:lnTo>
                  <a:pt x="508126" y="1397"/>
                </a:lnTo>
                <a:close/>
              </a:path>
              <a:path w="929004" h="295275">
                <a:moveTo>
                  <a:pt x="822198" y="191388"/>
                </a:moveTo>
                <a:lnTo>
                  <a:pt x="798956" y="191388"/>
                </a:lnTo>
                <a:lnTo>
                  <a:pt x="798956" y="291973"/>
                </a:lnTo>
                <a:lnTo>
                  <a:pt x="822198" y="291973"/>
                </a:lnTo>
                <a:lnTo>
                  <a:pt x="822198" y="191388"/>
                </a:lnTo>
                <a:close/>
              </a:path>
              <a:path w="929004" h="295275">
                <a:moveTo>
                  <a:pt x="928751" y="16383"/>
                </a:moveTo>
                <a:lnTo>
                  <a:pt x="692403" y="16383"/>
                </a:lnTo>
                <a:lnTo>
                  <a:pt x="692403" y="209169"/>
                </a:lnTo>
                <a:lnTo>
                  <a:pt x="715645" y="209169"/>
                </a:lnTo>
                <a:lnTo>
                  <a:pt x="715645" y="191388"/>
                </a:lnTo>
                <a:lnTo>
                  <a:pt x="928751" y="191388"/>
                </a:lnTo>
                <a:lnTo>
                  <a:pt x="928751" y="169925"/>
                </a:lnTo>
                <a:lnTo>
                  <a:pt x="715645" y="169925"/>
                </a:lnTo>
                <a:lnTo>
                  <a:pt x="715645" y="112775"/>
                </a:lnTo>
                <a:lnTo>
                  <a:pt x="928751" y="112775"/>
                </a:lnTo>
                <a:lnTo>
                  <a:pt x="928751" y="91312"/>
                </a:lnTo>
                <a:lnTo>
                  <a:pt x="715645" y="91312"/>
                </a:lnTo>
                <a:lnTo>
                  <a:pt x="715645" y="37719"/>
                </a:lnTo>
                <a:lnTo>
                  <a:pt x="928751" y="37719"/>
                </a:lnTo>
                <a:lnTo>
                  <a:pt x="928751" y="16383"/>
                </a:lnTo>
                <a:close/>
              </a:path>
              <a:path w="929004" h="295275">
                <a:moveTo>
                  <a:pt x="928751" y="191388"/>
                </a:moveTo>
                <a:lnTo>
                  <a:pt x="905509" y="191388"/>
                </a:lnTo>
                <a:lnTo>
                  <a:pt x="905509" y="209169"/>
                </a:lnTo>
                <a:lnTo>
                  <a:pt x="928751" y="209169"/>
                </a:lnTo>
                <a:lnTo>
                  <a:pt x="928751" y="191388"/>
                </a:lnTo>
                <a:close/>
              </a:path>
              <a:path w="929004" h="295275">
                <a:moveTo>
                  <a:pt x="822198" y="112775"/>
                </a:moveTo>
                <a:lnTo>
                  <a:pt x="798956" y="112775"/>
                </a:lnTo>
                <a:lnTo>
                  <a:pt x="798956" y="169925"/>
                </a:lnTo>
                <a:lnTo>
                  <a:pt x="822198" y="169925"/>
                </a:lnTo>
                <a:lnTo>
                  <a:pt x="822198" y="112775"/>
                </a:lnTo>
                <a:close/>
              </a:path>
              <a:path w="929004" h="295275">
                <a:moveTo>
                  <a:pt x="928751" y="112775"/>
                </a:moveTo>
                <a:lnTo>
                  <a:pt x="905509" y="112775"/>
                </a:lnTo>
                <a:lnTo>
                  <a:pt x="905509" y="169925"/>
                </a:lnTo>
                <a:lnTo>
                  <a:pt x="928751" y="169925"/>
                </a:lnTo>
                <a:lnTo>
                  <a:pt x="928751" y="112775"/>
                </a:lnTo>
                <a:close/>
              </a:path>
              <a:path w="929004" h="295275">
                <a:moveTo>
                  <a:pt x="822198" y="37719"/>
                </a:moveTo>
                <a:lnTo>
                  <a:pt x="798956" y="37719"/>
                </a:lnTo>
                <a:lnTo>
                  <a:pt x="798956" y="91312"/>
                </a:lnTo>
                <a:lnTo>
                  <a:pt x="822198" y="91312"/>
                </a:lnTo>
                <a:lnTo>
                  <a:pt x="822198" y="37719"/>
                </a:lnTo>
                <a:close/>
              </a:path>
              <a:path w="929004" h="295275">
                <a:moveTo>
                  <a:pt x="928751" y="37719"/>
                </a:moveTo>
                <a:lnTo>
                  <a:pt x="905509" y="37719"/>
                </a:lnTo>
                <a:lnTo>
                  <a:pt x="905509" y="91312"/>
                </a:lnTo>
                <a:lnTo>
                  <a:pt x="928751" y="91312"/>
                </a:lnTo>
                <a:lnTo>
                  <a:pt x="928751" y="377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9024494" y="2979803"/>
            <a:ext cx="73151" cy="685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9338437" y="2756407"/>
            <a:ext cx="631191" cy="294640"/>
          </a:xfrm>
          <a:custGeom>
            <a:avLst/>
            <a:gdLst/>
            <a:ahLst/>
            <a:cxnLst/>
            <a:rect l="l" t="t" r="r" b="b"/>
            <a:pathLst>
              <a:path w="631190" h="294639">
                <a:moveTo>
                  <a:pt x="83058" y="184150"/>
                </a:moveTo>
                <a:lnTo>
                  <a:pt x="60706" y="184150"/>
                </a:lnTo>
                <a:lnTo>
                  <a:pt x="60706" y="294131"/>
                </a:lnTo>
                <a:lnTo>
                  <a:pt x="83058" y="294131"/>
                </a:lnTo>
                <a:lnTo>
                  <a:pt x="83058" y="184150"/>
                </a:lnTo>
                <a:close/>
              </a:path>
              <a:path w="631190" h="294639">
                <a:moveTo>
                  <a:pt x="242189" y="71754"/>
                </a:moveTo>
                <a:lnTo>
                  <a:pt x="220091" y="71754"/>
                </a:lnTo>
                <a:lnTo>
                  <a:pt x="216906" y="103469"/>
                </a:lnTo>
                <a:lnTo>
                  <a:pt x="212114" y="132206"/>
                </a:lnTo>
                <a:lnTo>
                  <a:pt x="197993" y="180086"/>
                </a:lnTo>
                <a:lnTo>
                  <a:pt x="167973" y="228076"/>
                </a:lnTo>
                <a:lnTo>
                  <a:pt x="120904" y="270255"/>
                </a:lnTo>
                <a:lnTo>
                  <a:pt x="126619" y="276225"/>
                </a:lnTo>
                <a:lnTo>
                  <a:pt x="131699" y="282320"/>
                </a:lnTo>
                <a:lnTo>
                  <a:pt x="136017" y="288416"/>
                </a:lnTo>
                <a:lnTo>
                  <a:pt x="162518" y="267202"/>
                </a:lnTo>
                <a:lnTo>
                  <a:pt x="203043" y="218676"/>
                </a:lnTo>
                <a:lnTo>
                  <a:pt x="225115" y="167552"/>
                </a:lnTo>
                <a:lnTo>
                  <a:pt x="237688" y="107735"/>
                </a:lnTo>
                <a:lnTo>
                  <a:pt x="242189" y="71754"/>
                </a:lnTo>
                <a:close/>
              </a:path>
              <a:path w="631190" h="294639">
                <a:moveTo>
                  <a:pt x="187833" y="257809"/>
                </a:moveTo>
                <a:lnTo>
                  <a:pt x="189095" y="264741"/>
                </a:lnTo>
                <a:lnTo>
                  <a:pt x="190264" y="271573"/>
                </a:lnTo>
                <a:lnTo>
                  <a:pt x="191190" y="277366"/>
                </a:lnTo>
                <a:lnTo>
                  <a:pt x="192024" y="283082"/>
                </a:lnTo>
                <a:lnTo>
                  <a:pt x="202977" y="283489"/>
                </a:lnTo>
                <a:lnTo>
                  <a:pt x="213169" y="283765"/>
                </a:lnTo>
                <a:lnTo>
                  <a:pt x="222599" y="283922"/>
                </a:lnTo>
                <a:lnTo>
                  <a:pt x="231267" y="283971"/>
                </a:lnTo>
                <a:lnTo>
                  <a:pt x="250888" y="280874"/>
                </a:lnTo>
                <a:lnTo>
                  <a:pt x="265366" y="271573"/>
                </a:lnTo>
                <a:lnTo>
                  <a:pt x="271889" y="260730"/>
                </a:lnTo>
                <a:lnTo>
                  <a:pt x="228981" y="260730"/>
                </a:lnTo>
                <a:lnTo>
                  <a:pt x="220694" y="260560"/>
                </a:lnTo>
                <a:lnTo>
                  <a:pt x="211074" y="260032"/>
                </a:lnTo>
                <a:lnTo>
                  <a:pt x="200120" y="259123"/>
                </a:lnTo>
                <a:lnTo>
                  <a:pt x="187833" y="257809"/>
                </a:lnTo>
                <a:close/>
              </a:path>
              <a:path w="631190" h="294639">
                <a:moveTo>
                  <a:pt x="287718" y="71754"/>
                </a:moveTo>
                <a:lnTo>
                  <a:pt x="264922" y="71754"/>
                </a:lnTo>
                <a:lnTo>
                  <a:pt x="262755" y="118929"/>
                </a:lnTo>
                <a:lnTo>
                  <a:pt x="260445" y="161591"/>
                </a:lnTo>
                <a:lnTo>
                  <a:pt x="257928" y="200586"/>
                </a:lnTo>
                <a:lnTo>
                  <a:pt x="252876" y="245407"/>
                </a:lnTo>
                <a:lnTo>
                  <a:pt x="228981" y="260730"/>
                </a:lnTo>
                <a:lnTo>
                  <a:pt x="271889" y="260730"/>
                </a:lnTo>
                <a:lnTo>
                  <a:pt x="274701" y="256057"/>
                </a:lnTo>
                <a:lnTo>
                  <a:pt x="278892" y="234314"/>
                </a:lnTo>
                <a:lnTo>
                  <a:pt x="281001" y="198758"/>
                </a:lnTo>
                <a:lnTo>
                  <a:pt x="286120" y="102981"/>
                </a:lnTo>
                <a:lnTo>
                  <a:pt x="287718" y="71754"/>
                </a:lnTo>
                <a:close/>
              </a:path>
              <a:path w="631190" h="294639">
                <a:moveTo>
                  <a:pt x="193675" y="71754"/>
                </a:moveTo>
                <a:lnTo>
                  <a:pt x="171831" y="71754"/>
                </a:lnTo>
                <a:lnTo>
                  <a:pt x="168517" y="95162"/>
                </a:lnTo>
                <a:lnTo>
                  <a:pt x="163866" y="116707"/>
                </a:lnTo>
                <a:lnTo>
                  <a:pt x="150622" y="153669"/>
                </a:lnTo>
                <a:lnTo>
                  <a:pt x="116189" y="200586"/>
                </a:lnTo>
                <a:lnTo>
                  <a:pt x="100330" y="215518"/>
                </a:lnTo>
                <a:lnTo>
                  <a:pt x="105664" y="220852"/>
                </a:lnTo>
                <a:lnTo>
                  <a:pt x="110871" y="226694"/>
                </a:lnTo>
                <a:lnTo>
                  <a:pt x="115824" y="233044"/>
                </a:lnTo>
                <a:lnTo>
                  <a:pt x="132042" y="217094"/>
                </a:lnTo>
                <a:lnTo>
                  <a:pt x="158954" y="182145"/>
                </a:lnTo>
                <a:lnTo>
                  <a:pt x="177172" y="144496"/>
                </a:lnTo>
                <a:lnTo>
                  <a:pt x="189174" y="98811"/>
                </a:lnTo>
                <a:lnTo>
                  <a:pt x="193675" y="71754"/>
                </a:lnTo>
                <a:close/>
              </a:path>
              <a:path w="631190" h="294639">
                <a:moveTo>
                  <a:pt x="83058" y="89280"/>
                </a:moveTo>
                <a:lnTo>
                  <a:pt x="60706" y="89280"/>
                </a:lnTo>
                <a:lnTo>
                  <a:pt x="60706" y="159638"/>
                </a:lnTo>
                <a:lnTo>
                  <a:pt x="3937" y="178942"/>
                </a:lnTo>
                <a:lnTo>
                  <a:pt x="8382" y="204215"/>
                </a:lnTo>
                <a:lnTo>
                  <a:pt x="60706" y="184150"/>
                </a:lnTo>
                <a:lnTo>
                  <a:pt x="83058" y="184150"/>
                </a:lnTo>
                <a:lnTo>
                  <a:pt x="83058" y="175640"/>
                </a:lnTo>
                <a:lnTo>
                  <a:pt x="116078" y="163449"/>
                </a:lnTo>
                <a:lnTo>
                  <a:pt x="114935" y="157099"/>
                </a:lnTo>
                <a:lnTo>
                  <a:pt x="114101" y="151637"/>
                </a:lnTo>
                <a:lnTo>
                  <a:pt x="83058" y="151637"/>
                </a:lnTo>
                <a:lnTo>
                  <a:pt x="83058" y="89280"/>
                </a:lnTo>
                <a:close/>
              </a:path>
              <a:path w="631190" h="294639">
                <a:moveTo>
                  <a:pt x="112776" y="140842"/>
                </a:moveTo>
                <a:lnTo>
                  <a:pt x="83058" y="151637"/>
                </a:lnTo>
                <a:lnTo>
                  <a:pt x="114101" y="151637"/>
                </a:lnTo>
                <a:lnTo>
                  <a:pt x="113792" y="149605"/>
                </a:lnTo>
                <a:lnTo>
                  <a:pt x="112776" y="140842"/>
                </a:lnTo>
                <a:close/>
              </a:path>
              <a:path w="631190" h="294639">
                <a:moveTo>
                  <a:pt x="21209" y="30099"/>
                </a:moveTo>
                <a:lnTo>
                  <a:pt x="18180" y="57650"/>
                </a:lnTo>
                <a:lnTo>
                  <a:pt x="13652" y="83153"/>
                </a:lnTo>
                <a:lnTo>
                  <a:pt x="7600" y="106608"/>
                </a:lnTo>
                <a:lnTo>
                  <a:pt x="0" y="128015"/>
                </a:lnTo>
                <a:lnTo>
                  <a:pt x="6604" y="132206"/>
                </a:lnTo>
                <a:lnTo>
                  <a:pt x="13081" y="136525"/>
                </a:lnTo>
                <a:lnTo>
                  <a:pt x="19431" y="141096"/>
                </a:lnTo>
                <a:lnTo>
                  <a:pt x="23477" y="129071"/>
                </a:lnTo>
                <a:lnTo>
                  <a:pt x="27225" y="116427"/>
                </a:lnTo>
                <a:lnTo>
                  <a:pt x="30705" y="102981"/>
                </a:lnTo>
                <a:lnTo>
                  <a:pt x="33782" y="89280"/>
                </a:lnTo>
                <a:lnTo>
                  <a:pt x="112522" y="89280"/>
                </a:lnTo>
                <a:lnTo>
                  <a:pt x="112522" y="69341"/>
                </a:lnTo>
                <a:lnTo>
                  <a:pt x="37465" y="69341"/>
                </a:lnTo>
                <a:lnTo>
                  <a:pt x="38919" y="60747"/>
                </a:lnTo>
                <a:lnTo>
                  <a:pt x="40243" y="51927"/>
                </a:lnTo>
                <a:lnTo>
                  <a:pt x="41447" y="42892"/>
                </a:lnTo>
                <a:lnTo>
                  <a:pt x="42545" y="33654"/>
                </a:lnTo>
                <a:lnTo>
                  <a:pt x="21209" y="30099"/>
                </a:lnTo>
                <a:close/>
              </a:path>
              <a:path w="631190" h="294639">
                <a:moveTo>
                  <a:pt x="154813" y="0"/>
                </a:moveTo>
                <a:lnTo>
                  <a:pt x="142291" y="34649"/>
                </a:lnTo>
                <a:lnTo>
                  <a:pt x="129127" y="65833"/>
                </a:lnTo>
                <a:lnTo>
                  <a:pt x="115343" y="93565"/>
                </a:lnTo>
                <a:lnTo>
                  <a:pt x="100965" y="117855"/>
                </a:lnTo>
                <a:lnTo>
                  <a:pt x="108712" y="122046"/>
                </a:lnTo>
                <a:lnTo>
                  <a:pt x="115062" y="125856"/>
                </a:lnTo>
                <a:lnTo>
                  <a:pt x="120015" y="129158"/>
                </a:lnTo>
                <a:lnTo>
                  <a:pt x="127716" y="116427"/>
                </a:lnTo>
                <a:lnTo>
                  <a:pt x="135143" y="102981"/>
                </a:lnTo>
                <a:lnTo>
                  <a:pt x="142749" y="87993"/>
                </a:lnTo>
                <a:lnTo>
                  <a:pt x="150368" y="71754"/>
                </a:lnTo>
                <a:lnTo>
                  <a:pt x="287718" y="71754"/>
                </a:lnTo>
                <a:lnTo>
                  <a:pt x="288798" y="50672"/>
                </a:lnTo>
                <a:lnTo>
                  <a:pt x="159512" y="50672"/>
                </a:lnTo>
                <a:lnTo>
                  <a:pt x="163778" y="40268"/>
                </a:lnTo>
                <a:lnTo>
                  <a:pt x="168021" y="29448"/>
                </a:lnTo>
                <a:lnTo>
                  <a:pt x="172263" y="18222"/>
                </a:lnTo>
                <a:lnTo>
                  <a:pt x="176530" y="6603"/>
                </a:lnTo>
                <a:lnTo>
                  <a:pt x="154813" y="0"/>
                </a:lnTo>
                <a:close/>
              </a:path>
              <a:path w="631190" h="294639">
                <a:moveTo>
                  <a:pt x="83058" y="2412"/>
                </a:moveTo>
                <a:lnTo>
                  <a:pt x="60706" y="2412"/>
                </a:lnTo>
                <a:lnTo>
                  <a:pt x="60706" y="69341"/>
                </a:lnTo>
                <a:lnTo>
                  <a:pt x="83058" y="69341"/>
                </a:lnTo>
                <a:lnTo>
                  <a:pt x="83058" y="2412"/>
                </a:lnTo>
                <a:close/>
              </a:path>
              <a:path w="631190" h="294639">
                <a:moveTo>
                  <a:pt x="631063" y="262254"/>
                </a:moveTo>
                <a:lnTo>
                  <a:pt x="426847" y="262254"/>
                </a:lnTo>
                <a:lnTo>
                  <a:pt x="426847" y="283082"/>
                </a:lnTo>
                <a:lnTo>
                  <a:pt x="631063" y="283082"/>
                </a:lnTo>
                <a:lnTo>
                  <a:pt x="631063" y="262254"/>
                </a:lnTo>
                <a:close/>
              </a:path>
              <a:path w="631190" h="294639">
                <a:moveTo>
                  <a:pt x="398653" y="143509"/>
                </a:moveTo>
                <a:lnTo>
                  <a:pt x="376555" y="143509"/>
                </a:lnTo>
                <a:lnTo>
                  <a:pt x="376555" y="233679"/>
                </a:lnTo>
                <a:lnTo>
                  <a:pt x="332232" y="244728"/>
                </a:lnTo>
                <a:lnTo>
                  <a:pt x="340233" y="268858"/>
                </a:lnTo>
                <a:lnTo>
                  <a:pt x="364757" y="261334"/>
                </a:lnTo>
                <a:lnTo>
                  <a:pt x="389556" y="254000"/>
                </a:lnTo>
                <a:lnTo>
                  <a:pt x="414617" y="246856"/>
                </a:lnTo>
                <a:lnTo>
                  <a:pt x="439928" y="239902"/>
                </a:lnTo>
                <a:lnTo>
                  <a:pt x="438785" y="233425"/>
                </a:lnTo>
                <a:lnTo>
                  <a:pt x="437941" y="227711"/>
                </a:lnTo>
                <a:lnTo>
                  <a:pt x="398653" y="227711"/>
                </a:lnTo>
                <a:lnTo>
                  <a:pt x="398653" y="143509"/>
                </a:lnTo>
                <a:close/>
              </a:path>
              <a:path w="631190" h="294639">
                <a:moveTo>
                  <a:pt x="542036" y="219455"/>
                </a:moveTo>
                <a:lnTo>
                  <a:pt x="520065" y="219455"/>
                </a:lnTo>
                <a:lnTo>
                  <a:pt x="520065" y="262254"/>
                </a:lnTo>
                <a:lnTo>
                  <a:pt x="542036" y="262254"/>
                </a:lnTo>
                <a:lnTo>
                  <a:pt x="542036" y="219455"/>
                </a:lnTo>
                <a:close/>
              </a:path>
              <a:path w="631190" h="294639">
                <a:moveTo>
                  <a:pt x="436753" y="216788"/>
                </a:moveTo>
                <a:lnTo>
                  <a:pt x="398653" y="227711"/>
                </a:lnTo>
                <a:lnTo>
                  <a:pt x="437941" y="227711"/>
                </a:lnTo>
                <a:lnTo>
                  <a:pt x="437642" y="225678"/>
                </a:lnTo>
                <a:lnTo>
                  <a:pt x="436753" y="216788"/>
                </a:lnTo>
                <a:close/>
              </a:path>
              <a:path w="631190" h="294639">
                <a:moveTo>
                  <a:pt x="617982" y="198627"/>
                </a:moveTo>
                <a:lnTo>
                  <a:pt x="444119" y="198627"/>
                </a:lnTo>
                <a:lnTo>
                  <a:pt x="444119" y="219455"/>
                </a:lnTo>
                <a:lnTo>
                  <a:pt x="617982" y="219455"/>
                </a:lnTo>
                <a:lnTo>
                  <a:pt x="617982" y="198627"/>
                </a:lnTo>
                <a:close/>
              </a:path>
              <a:path w="631190" h="294639">
                <a:moveTo>
                  <a:pt x="542036" y="159257"/>
                </a:moveTo>
                <a:lnTo>
                  <a:pt x="520065" y="159257"/>
                </a:lnTo>
                <a:lnTo>
                  <a:pt x="520065" y="198627"/>
                </a:lnTo>
                <a:lnTo>
                  <a:pt x="542036" y="198627"/>
                </a:lnTo>
                <a:lnTo>
                  <a:pt x="542036" y="159257"/>
                </a:lnTo>
                <a:close/>
              </a:path>
              <a:path w="631190" h="294639">
                <a:moveTo>
                  <a:pt x="611759" y="16763"/>
                </a:moveTo>
                <a:lnTo>
                  <a:pt x="450342" y="16763"/>
                </a:lnTo>
                <a:lnTo>
                  <a:pt x="450342" y="170306"/>
                </a:lnTo>
                <a:lnTo>
                  <a:pt x="472440" y="170306"/>
                </a:lnTo>
                <a:lnTo>
                  <a:pt x="472440" y="159257"/>
                </a:lnTo>
                <a:lnTo>
                  <a:pt x="611759" y="159257"/>
                </a:lnTo>
                <a:lnTo>
                  <a:pt x="611759" y="139064"/>
                </a:lnTo>
                <a:lnTo>
                  <a:pt x="472440" y="139064"/>
                </a:lnTo>
                <a:lnTo>
                  <a:pt x="472440" y="97662"/>
                </a:lnTo>
                <a:lnTo>
                  <a:pt x="611759" y="97662"/>
                </a:lnTo>
                <a:lnTo>
                  <a:pt x="611759" y="77977"/>
                </a:lnTo>
                <a:lnTo>
                  <a:pt x="472440" y="77977"/>
                </a:lnTo>
                <a:lnTo>
                  <a:pt x="472440" y="36956"/>
                </a:lnTo>
                <a:lnTo>
                  <a:pt x="611759" y="36956"/>
                </a:lnTo>
                <a:lnTo>
                  <a:pt x="611759" y="16763"/>
                </a:lnTo>
                <a:close/>
              </a:path>
              <a:path w="631190" h="294639">
                <a:moveTo>
                  <a:pt x="611759" y="159257"/>
                </a:moveTo>
                <a:lnTo>
                  <a:pt x="589661" y="159257"/>
                </a:lnTo>
                <a:lnTo>
                  <a:pt x="589661" y="170306"/>
                </a:lnTo>
                <a:lnTo>
                  <a:pt x="611759" y="170306"/>
                </a:lnTo>
                <a:lnTo>
                  <a:pt x="611759" y="159257"/>
                </a:lnTo>
                <a:close/>
              </a:path>
              <a:path w="631190" h="294639">
                <a:moveTo>
                  <a:pt x="436372" y="122681"/>
                </a:moveTo>
                <a:lnTo>
                  <a:pt x="339344" y="122681"/>
                </a:lnTo>
                <a:lnTo>
                  <a:pt x="339344" y="143509"/>
                </a:lnTo>
                <a:lnTo>
                  <a:pt x="436372" y="143509"/>
                </a:lnTo>
                <a:lnTo>
                  <a:pt x="436372" y="122681"/>
                </a:lnTo>
                <a:close/>
              </a:path>
              <a:path w="631190" h="294639">
                <a:moveTo>
                  <a:pt x="542036" y="97662"/>
                </a:moveTo>
                <a:lnTo>
                  <a:pt x="520065" y="97662"/>
                </a:lnTo>
                <a:lnTo>
                  <a:pt x="520065" y="139064"/>
                </a:lnTo>
                <a:lnTo>
                  <a:pt x="542036" y="139064"/>
                </a:lnTo>
                <a:lnTo>
                  <a:pt x="542036" y="97662"/>
                </a:lnTo>
                <a:close/>
              </a:path>
              <a:path w="631190" h="294639">
                <a:moveTo>
                  <a:pt x="611759" y="97662"/>
                </a:moveTo>
                <a:lnTo>
                  <a:pt x="589661" y="97662"/>
                </a:lnTo>
                <a:lnTo>
                  <a:pt x="589661" y="139064"/>
                </a:lnTo>
                <a:lnTo>
                  <a:pt x="611759" y="139064"/>
                </a:lnTo>
                <a:lnTo>
                  <a:pt x="611759" y="97662"/>
                </a:lnTo>
                <a:close/>
              </a:path>
              <a:path w="631190" h="294639">
                <a:moveTo>
                  <a:pt x="398653" y="48259"/>
                </a:moveTo>
                <a:lnTo>
                  <a:pt x="376555" y="48259"/>
                </a:lnTo>
                <a:lnTo>
                  <a:pt x="376555" y="122681"/>
                </a:lnTo>
                <a:lnTo>
                  <a:pt x="398653" y="122681"/>
                </a:lnTo>
                <a:lnTo>
                  <a:pt x="398653" y="48259"/>
                </a:lnTo>
                <a:close/>
              </a:path>
              <a:path w="631190" h="294639">
                <a:moveTo>
                  <a:pt x="542036" y="36956"/>
                </a:moveTo>
                <a:lnTo>
                  <a:pt x="520065" y="36956"/>
                </a:lnTo>
                <a:lnTo>
                  <a:pt x="520065" y="77977"/>
                </a:lnTo>
                <a:lnTo>
                  <a:pt x="542036" y="77977"/>
                </a:lnTo>
                <a:lnTo>
                  <a:pt x="542036" y="36956"/>
                </a:lnTo>
                <a:close/>
              </a:path>
              <a:path w="631190" h="294639">
                <a:moveTo>
                  <a:pt x="611759" y="36956"/>
                </a:moveTo>
                <a:lnTo>
                  <a:pt x="589661" y="36956"/>
                </a:lnTo>
                <a:lnTo>
                  <a:pt x="589661" y="77977"/>
                </a:lnTo>
                <a:lnTo>
                  <a:pt x="611759" y="77977"/>
                </a:lnTo>
                <a:lnTo>
                  <a:pt x="611759" y="36956"/>
                </a:lnTo>
                <a:close/>
              </a:path>
              <a:path w="631190" h="294639">
                <a:moveTo>
                  <a:pt x="438785" y="27431"/>
                </a:moveTo>
                <a:lnTo>
                  <a:pt x="336423" y="27431"/>
                </a:lnTo>
                <a:lnTo>
                  <a:pt x="336423" y="48259"/>
                </a:lnTo>
                <a:lnTo>
                  <a:pt x="438785" y="48259"/>
                </a:lnTo>
                <a:lnTo>
                  <a:pt x="438785" y="27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10018142" y="2979803"/>
            <a:ext cx="73151" cy="685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10335642" y="2758822"/>
            <a:ext cx="628015" cy="290195"/>
          </a:xfrm>
          <a:custGeom>
            <a:avLst/>
            <a:gdLst/>
            <a:ahLst/>
            <a:cxnLst/>
            <a:rect l="l" t="t" r="r" b="b"/>
            <a:pathLst>
              <a:path w="628015" h="290194">
                <a:moveTo>
                  <a:pt x="71500" y="121792"/>
                </a:moveTo>
                <a:lnTo>
                  <a:pt x="46481" y="121792"/>
                </a:lnTo>
                <a:lnTo>
                  <a:pt x="46481" y="289940"/>
                </a:lnTo>
                <a:lnTo>
                  <a:pt x="71500" y="289940"/>
                </a:lnTo>
                <a:lnTo>
                  <a:pt x="71500" y="121792"/>
                </a:lnTo>
                <a:close/>
              </a:path>
              <a:path w="628015" h="290194">
                <a:moveTo>
                  <a:pt x="182244" y="170814"/>
                </a:moveTo>
                <a:lnTo>
                  <a:pt x="156590" y="170814"/>
                </a:lnTo>
                <a:lnTo>
                  <a:pt x="156590" y="240537"/>
                </a:lnTo>
                <a:lnTo>
                  <a:pt x="159117" y="257966"/>
                </a:lnTo>
                <a:lnTo>
                  <a:pt x="166703" y="270430"/>
                </a:lnTo>
                <a:lnTo>
                  <a:pt x="179361" y="277917"/>
                </a:lnTo>
                <a:lnTo>
                  <a:pt x="197103" y="280415"/>
                </a:lnTo>
                <a:lnTo>
                  <a:pt x="247395" y="280415"/>
                </a:lnTo>
                <a:lnTo>
                  <a:pt x="264013" y="278272"/>
                </a:lnTo>
                <a:lnTo>
                  <a:pt x="276701" y="271843"/>
                </a:lnTo>
                <a:lnTo>
                  <a:pt x="285436" y="261127"/>
                </a:lnTo>
                <a:lnTo>
                  <a:pt x="286488" y="257809"/>
                </a:lnTo>
                <a:lnTo>
                  <a:pt x="203580" y="257809"/>
                </a:lnTo>
                <a:lnTo>
                  <a:pt x="194246" y="256545"/>
                </a:lnTo>
                <a:lnTo>
                  <a:pt x="187578" y="252745"/>
                </a:lnTo>
                <a:lnTo>
                  <a:pt x="183578" y="246397"/>
                </a:lnTo>
                <a:lnTo>
                  <a:pt x="182244" y="237489"/>
                </a:lnTo>
                <a:lnTo>
                  <a:pt x="182244" y="170814"/>
                </a:lnTo>
                <a:close/>
              </a:path>
              <a:path w="628015" h="290194">
                <a:moveTo>
                  <a:pt x="270255" y="191642"/>
                </a:moveTo>
                <a:lnTo>
                  <a:pt x="264922" y="238378"/>
                </a:lnTo>
                <a:lnTo>
                  <a:pt x="241426" y="257809"/>
                </a:lnTo>
                <a:lnTo>
                  <a:pt x="286488" y="257809"/>
                </a:lnTo>
                <a:lnTo>
                  <a:pt x="295231" y="212568"/>
                </a:lnTo>
                <a:lnTo>
                  <a:pt x="296544" y="200278"/>
                </a:lnTo>
                <a:lnTo>
                  <a:pt x="289758" y="198304"/>
                </a:lnTo>
                <a:lnTo>
                  <a:pt x="283114" y="196199"/>
                </a:lnTo>
                <a:lnTo>
                  <a:pt x="276613" y="193974"/>
                </a:lnTo>
                <a:lnTo>
                  <a:pt x="270255" y="191642"/>
                </a:lnTo>
                <a:close/>
              </a:path>
              <a:path w="628015" h="290194">
                <a:moveTo>
                  <a:pt x="182244" y="4444"/>
                </a:moveTo>
                <a:lnTo>
                  <a:pt x="156590" y="4444"/>
                </a:lnTo>
                <a:lnTo>
                  <a:pt x="156590" y="140969"/>
                </a:lnTo>
                <a:lnTo>
                  <a:pt x="139324" y="152445"/>
                </a:lnTo>
                <a:lnTo>
                  <a:pt x="121427" y="163242"/>
                </a:lnTo>
                <a:lnTo>
                  <a:pt x="102887" y="173349"/>
                </a:lnTo>
                <a:lnTo>
                  <a:pt x="83692" y="182752"/>
                </a:lnTo>
                <a:lnTo>
                  <a:pt x="89026" y="190118"/>
                </a:lnTo>
                <a:lnTo>
                  <a:pt x="93852" y="197103"/>
                </a:lnTo>
                <a:lnTo>
                  <a:pt x="97916" y="203580"/>
                </a:lnTo>
                <a:lnTo>
                  <a:pt x="113156" y="195961"/>
                </a:lnTo>
                <a:lnTo>
                  <a:pt x="128015" y="187960"/>
                </a:lnTo>
                <a:lnTo>
                  <a:pt x="142493" y="179577"/>
                </a:lnTo>
                <a:lnTo>
                  <a:pt x="156590" y="170814"/>
                </a:lnTo>
                <a:lnTo>
                  <a:pt x="182244" y="170814"/>
                </a:lnTo>
                <a:lnTo>
                  <a:pt x="182244" y="153415"/>
                </a:lnTo>
                <a:lnTo>
                  <a:pt x="210887" y="130964"/>
                </a:lnTo>
                <a:lnTo>
                  <a:pt x="220958" y="121792"/>
                </a:lnTo>
                <a:lnTo>
                  <a:pt x="182244" y="121792"/>
                </a:lnTo>
                <a:lnTo>
                  <a:pt x="182244" y="4444"/>
                </a:lnTo>
                <a:close/>
              </a:path>
              <a:path w="628015" h="290194">
                <a:moveTo>
                  <a:pt x="76200" y="0"/>
                </a:moveTo>
                <a:lnTo>
                  <a:pt x="62293" y="38145"/>
                </a:lnTo>
                <a:lnTo>
                  <a:pt x="44957" y="75231"/>
                </a:lnTo>
                <a:lnTo>
                  <a:pt x="24193" y="111246"/>
                </a:lnTo>
                <a:lnTo>
                  <a:pt x="0" y="146176"/>
                </a:lnTo>
                <a:lnTo>
                  <a:pt x="3069" y="152725"/>
                </a:lnTo>
                <a:lnTo>
                  <a:pt x="5984" y="159226"/>
                </a:lnTo>
                <a:lnTo>
                  <a:pt x="8733" y="165679"/>
                </a:lnTo>
                <a:lnTo>
                  <a:pt x="11302" y="172084"/>
                </a:lnTo>
                <a:lnTo>
                  <a:pt x="20496" y="160083"/>
                </a:lnTo>
                <a:lnTo>
                  <a:pt x="29416" y="147700"/>
                </a:lnTo>
                <a:lnTo>
                  <a:pt x="38074" y="134937"/>
                </a:lnTo>
                <a:lnTo>
                  <a:pt x="46481" y="121792"/>
                </a:lnTo>
                <a:lnTo>
                  <a:pt x="71500" y="121792"/>
                </a:lnTo>
                <a:lnTo>
                  <a:pt x="71500" y="76962"/>
                </a:lnTo>
                <a:lnTo>
                  <a:pt x="79680" y="60267"/>
                </a:lnTo>
                <a:lnTo>
                  <a:pt x="87423" y="43275"/>
                </a:lnTo>
                <a:lnTo>
                  <a:pt x="94914" y="25634"/>
                </a:lnTo>
                <a:lnTo>
                  <a:pt x="102107" y="7492"/>
                </a:lnTo>
                <a:lnTo>
                  <a:pt x="76200" y="0"/>
                </a:lnTo>
                <a:close/>
              </a:path>
              <a:path w="628015" h="290194">
                <a:moveTo>
                  <a:pt x="263143" y="36956"/>
                </a:moveTo>
                <a:lnTo>
                  <a:pt x="244694" y="60392"/>
                </a:lnTo>
                <a:lnTo>
                  <a:pt x="225218" y="82184"/>
                </a:lnTo>
                <a:lnTo>
                  <a:pt x="204368" y="102697"/>
                </a:lnTo>
                <a:lnTo>
                  <a:pt x="182244" y="121792"/>
                </a:lnTo>
                <a:lnTo>
                  <a:pt x="220958" y="121792"/>
                </a:lnTo>
                <a:lnTo>
                  <a:pt x="237553" y="106679"/>
                </a:lnTo>
                <a:lnTo>
                  <a:pt x="262219" y="80585"/>
                </a:lnTo>
                <a:lnTo>
                  <a:pt x="284860" y="52704"/>
                </a:lnTo>
                <a:lnTo>
                  <a:pt x="263143" y="36956"/>
                </a:lnTo>
                <a:close/>
              </a:path>
              <a:path w="628015" h="290194">
                <a:moveTo>
                  <a:pt x="408177" y="263143"/>
                </a:moveTo>
                <a:lnTo>
                  <a:pt x="410209" y="273050"/>
                </a:lnTo>
                <a:lnTo>
                  <a:pt x="411352" y="281304"/>
                </a:lnTo>
                <a:lnTo>
                  <a:pt x="411733" y="287781"/>
                </a:lnTo>
                <a:lnTo>
                  <a:pt x="437038" y="288289"/>
                </a:lnTo>
                <a:lnTo>
                  <a:pt x="476460" y="286275"/>
                </a:lnTo>
                <a:lnTo>
                  <a:pt x="493753" y="266064"/>
                </a:lnTo>
                <a:lnTo>
                  <a:pt x="456056" y="266064"/>
                </a:lnTo>
                <a:lnTo>
                  <a:pt x="443843" y="265894"/>
                </a:lnTo>
                <a:lnTo>
                  <a:pt x="431784" y="265366"/>
                </a:lnTo>
                <a:lnTo>
                  <a:pt x="419891" y="264457"/>
                </a:lnTo>
                <a:lnTo>
                  <a:pt x="408177" y="263143"/>
                </a:lnTo>
                <a:close/>
              </a:path>
              <a:path w="628015" h="290194">
                <a:moveTo>
                  <a:pt x="495426" y="233425"/>
                </a:moveTo>
                <a:lnTo>
                  <a:pt x="472820" y="233425"/>
                </a:lnTo>
                <a:lnTo>
                  <a:pt x="472820" y="260350"/>
                </a:lnTo>
                <a:lnTo>
                  <a:pt x="467232" y="266064"/>
                </a:lnTo>
                <a:lnTo>
                  <a:pt x="493753" y="266064"/>
                </a:lnTo>
                <a:lnTo>
                  <a:pt x="495426" y="254253"/>
                </a:lnTo>
                <a:lnTo>
                  <a:pt x="495426" y="233425"/>
                </a:lnTo>
                <a:close/>
              </a:path>
              <a:path w="628015" h="290194">
                <a:moveTo>
                  <a:pt x="627506" y="213740"/>
                </a:moveTo>
                <a:lnTo>
                  <a:pt x="333120" y="213740"/>
                </a:lnTo>
                <a:lnTo>
                  <a:pt x="333120" y="233425"/>
                </a:lnTo>
                <a:lnTo>
                  <a:pt x="627506" y="233425"/>
                </a:lnTo>
                <a:lnTo>
                  <a:pt x="627506" y="213740"/>
                </a:lnTo>
                <a:close/>
              </a:path>
              <a:path w="628015" h="290194">
                <a:moveTo>
                  <a:pt x="561466" y="160146"/>
                </a:moveTo>
                <a:lnTo>
                  <a:pt x="393573" y="160146"/>
                </a:lnTo>
                <a:lnTo>
                  <a:pt x="393573" y="179196"/>
                </a:lnTo>
                <a:lnTo>
                  <a:pt x="521588" y="179196"/>
                </a:lnTo>
                <a:lnTo>
                  <a:pt x="472820" y="202691"/>
                </a:lnTo>
                <a:lnTo>
                  <a:pt x="472820" y="213740"/>
                </a:lnTo>
                <a:lnTo>
                  <a:pt x="495426" y="213740"/>
                </a:lnTo>
                <a:lnTo>
                  <a:pt x="495426" y="211581"/>
                </a:lnTo>
                <a:lnTo>
                  <a:pt x="561466" y="180720"/>
                </a:lnTo>
                <a:lnTo>
                  <a:pt x="561466" y="160146"/>
                </a:lnTo>
                <a:close/>
              </a:path>
              <a:path w="628015" h="290194">
                <a:moveTo>
                  <a:pt x="618616" y="118490"/>
                </a:moveTo>
                <a:lnTo>
                  <a:pt x="342137" y="118490"/>
                </a:lnTo>
                <a:lnTo>
                  <a:pt x="342137" y="175894"/>
                </a:lnTo>
                <a:lnTo>
                  <a:pt x="364743" y="175894"/>
                </a:lnTo>
                <a:lnTo>
                  <a:pt x="364743" y="137540"/>
                </a:lnTo>
                <a:lnTo>
                  <a:pt x="618616" y="137540"/>
                </a:lnTo>
                <a:lnTo>
                  <a:pt x="618616" y="118490"/>
                </a:lnTo>
                <a:close/>
              </a:path>
              <a:path w="628015" h="290194">
                <a:moveTo>
                  <a:pt x="618616" y="137540"/>
                </a:moveTo>
                <a:lnTo>
                  <a:pt x="596010" y="137540"/>
                </a:lnTo>
                <a:lnTo>
                  <a:pt x="596010" y="175894"/>
                </a:lnTo>
                <a:lnTo>
                  <a:pt x="618616" y="175894"/>
                </a:lnTo>
                <a:lnTo>
                  <a:pt x="618616" y="137540"/>
                </a:lnTo>
                <a:close/>
              </a:path>
              <a:path w="628015" h="290194">
                <a:moveTo>
                  <a:pt x="422782" y="1524"/>
                </a:moveTo>
                <a:lnTo>
                  <a:pt x="407449" y="6506"/>
                </a:lnTo>
                <a:lnTo>
                  <a:pt x="392699" y="10429"/>
                </a:lnTo>
                <a:lnTo>
                  <a:pt x="378545" y="13329"/>
                </a:lnTo>
                <a:lnTo>
                  <a:pt x="364998" y="15239"/>
                </a:lnTo>
                <a:lnTo>
                  <a:pt x="364998" y="118490"/>
                </a:lnTo>
                <a:lnTo>
                  <a:pt x="386460" y="118490"/>
                </a:lnTo>
                <a:lnTo>
                  <a:pt x="386460" y="99694"/>
                </a:lnTo>
                <a:lnTo>
                  <a:pt x="433197" y="99694"/>
                </a:lnTo>
                <a:lnTo>
                  <a:pt x="433197" y="82168"/>
                </a:lnTo>
                <a:lnTo>
                  <a:pt x="386460" y="82168"/>
                </a:lnTo>
                <a:lnTo>
                  <a:pt x="386460" y="63373"/>
                </a:lnTo>
                <a:lnTo>
                  <a:pt x="432561" y="63373"/>
                </a:lnTo>
                <a:lnTo>
                  <a:pt x="432561" y="46100"/>
                </a:lnTo>
                <a:lnTo>
                  <a:pt x="386460" y="46100"/>
                </a:lnTo>
                <a:lnTo>
                  <a:pt x="386460" y="30352"/>
                </a:lnTo>
                <a:lnTo>
                  <a:pt x="396847" y="28521"/>
                </a:lnTo>
                <a:lnTo>
                  <a:pt x="408019" y="26273"/>
                </a:lnTo>
                <a:lnTo>
                  <a:pt x="420000" y="23620"/>
                </a:lnTo>
                <a:lnTo>
                  <a:pt x="432815" y="20574"/>
                </a:lnTo>
                <a:lnTo>
                  <a:pt x="422782" y="1524"/>
                </a:lnTo>
                <a:close/>
              </a:path>
              <a:path w="628015" h="290194">
                <a:moveTo>
                  <a:pt x="452500" y="58292"/>
                </a:moveTo>
                <a:lnTo>
                  <a:pt x="442340" y="69976"/>
                </a:lnTo>
                <a:lnTo>
                  <a:pt x="448317" y="74169"/>
                </a:lnTo>
                <a:lnTo>
                  <a:pt x="460128" y="82603"/>
                </a:lnTo>
                <a:lnTo>
                  <a:pt x="433197" y="105409"/>
                </a:lnTo>
                <a:lnTo>
                  <a:pt x="436372" y="109092"/>
                </a:lnTo>
                <a:lnTo>
                  <a:pt x="439489" y="113655"/>
                </a:lnTo>
                <a:lnTo>
                  <a:pt x="442340" y="118490"/>
                </a:lnTo>
                <a:lnTo>
                  <a:pt x="446912" y="118490"/>
                </a:lnTo>
                <a:lnTo>
                  <a:pt x="455108" y="113655"/>
                </a:lnTo>
                <a:lnTo>
                  <a:pt x="463327" y="108473"/>
                </a:lnTo>
                <a:lnTo>
                  <a:pt x="471594" y="102935"/>
                </a:lnTo>
                <a:lnTo>
                  <a:pt x="479932" y="97027"/>
                </a:lnTo>
                <a:lnTo>
                  <a:pt x="509182" y="97027"/>
                </a:lnTo>
                <a:lnTo>
                  <a:pt x="493902" y="86359"/>
                </a:lnTo>
                <a:lnTo>
                  <a:pt x="498951" y="82119"/>
                </a:lnTo>
                <a:lnTo>
                  <a:pt x="503999" y="77771"/>
                </a:lnTo>
                <a:lnTo>
                  <a:pt x="505058" y="76834"/>
                </a:lnTo>
                <a:lnTo>
                  <a:pt x="479551" y="76834"/>
                </a:lnTo>
                <a:lnTo>
                  <a:pt x="459763" y="63297"/>
                </a:lnTo>
                <a:lnTo>
                  <a:pt x="452500" y="58292"/>
                </a:lnTo>
                <a:close/>
              </a:path>
              <a:path w="628015" h="290194">
                <a:moveTo>
                  <a:pt x="509182" y="97027"/>
                </a:moveTo>
                <a:lnTo>
                  <a:pt x="479932" y="97027"/>
                </a:lnTo>
                <a:lnTo>
                  <a:pt x="487052" y="102381"/>
                </a:lnTo>
                <a:lnTo>
                  <a:pt x="508126" y="118490"/>
                </a:lnTo>
                <a:lnTo>
                  <a:pt x="509015" y="118490"/>
                </a:lnTo>
                <a:lnTo>
                  <a:pt x="519810" y="104520"/>
                </a:lnTo>
                <a:lnTo>
                  <a:pt x="509182" y="97027"/>
                </a:lnTo>
                <a:close/>
              </a:path>
              <a:path w="628015" h="290194">
                <a:moveTo>
                  <a:pt x="596264" y="9778"/>
                </a:moveTo>
                <a:lnTo>
                  <a:pt x="526923" y="9778"/>
                </a:lnTo>
                <a:lnTo>
                  <a:pt x="526923" y="27431"/>
                </a:lnTo>
                <a:lnTo>
                  <a:pt x="574801" y="27431"/>
                </a:lnTo>
                <a:lnTo>
                  <a:pt x="574801" y="46481"/>
                </a:lnTo>
                <a:lnTo>
                  <a:pt x="530225" y="46481"/>
                </a:lnTo>
                <a:lnTo>
                  <a:pt x="530225" y="63373"/>
                </a:lnTo>
                <a:lnTo>
                  <a:pt x="574801" y="63373"/>
                </a:lnTo>
                <a:lnTo>
                  <a:pt x="574801" y="82168"/>
                </a:lnTo>
                <a:lnTo>
                  <a:pt x="527811" y="82168"/>
                </a:lnTo>
                <a:lnTo>
                  <a:pt x="527811" y="99694"/>
                </a:lnTo>
                <a:lnTo>
                  <a:pt x="574801" y="99694"/>
                </a:lnTo>
                <a:lnTo>
                  <a:pt x="574801" y="118490"/>
                </a:lnTo>
                <a:lnTo>
                  <a:pt x="596264" y="118490"/>
                </a:lnTo>
                <a:lnTo>
                  <a:pt x="596264" y="9778"/>
                </a:lnTo>
                <a:close/>
              </a:path>
              <a:path w="628015" h="290194">
                <a:moveTo>
                  <a:pt x="501650" y="57403"/>
                </a:moveTo>
                <a:lnTo>
                  <a:pt x="496125" y="62547"/>
                </a:lnTo>
                <a:lnTo>
                  <a:pt x="490600" y="67500"/>
                </a:lnTo>
                <a:lnTo>
                  <a:pt x="485076" y="72262"/>
                </a:lnTo>
                <a:lnTo>
                  <a:pt x="479551" y="76834"/>
                </a:lnTo>
                <a:lnTo>
                  <a:pt x="505058" y="76834"/>
                </a:lnTo>
                <a:lnTo>
                  <a:pt x="509047" y="73304"/>
                </a:lnTo>
                <a:lnTo>
                  <a:pt x="514095" y="68706"/>
                </a:lnTo>
                <a:lnTo>
                  <a:pt x="501650" y="57403"/>
                </a:lnTo>
                <a:close/>
              </a:path>
              <a:path w="628015" h="290194">
                <a:moveTo>
                  <a:pt x="514537" y="38988"/>
                </a:moveTo>
                <a:lnTo>
                  <a:pt x="482345" y="38988"/>
                </a:lnTo>
                <a:lnTo>
                  <a:pt x="491087" y="44372"/>
                </a:lnTo>
                <a:lnTo>
                  <a:pt x="497935" y="48656"/>
                </a:lnTo>
                <a:lnTo>
                  <a:pt x="514476" y="59181"/>
                </a:lnTo>
                <a:lnTo>
                  <a:pt x="524890" y="44957"/>
                </a:lnTo>
                <a:lnTo>
                  <a:pt x="514537" y="38988"/>
                </a:lnTo>
                <a:close/>
              </a:path>
              <a:path w="628015" h="290194">
                <a:moveTo>
                  <a:pt x="448690" y="2412"/>
                </a:moveTo>
                <a:lnTo>
                  <a:pt x="439419" y="14604"/>
                </a:lnTo>
                <a:lnTo>
                  <a:pt x="445803" y="17962"/>
                </a:lnTo>
                <a:lnTo>
                  <a:pt x="452389" y="21558"/>
                </a:lnTo>
                <a:lnTo>
                  <a:pt x="459190" y="25392"/>
                </a:lnTo>
                <a:lnTo>
                  <a:pt x="466216" y="29463"/>
                </a:lnTo>
                <a:lnTo>
                  <a:pt x="458196" y="33750"/>
                </a:lnTo>
                <a:lnTo>
                  <a:pt x="450151" y="37655"/>
                </a:lnTo>
                <a:lnTo>
                  <a:pt x="442106" y="41179"/>
                </a:lnTo>
                <a:lnTo>
                  <a:pt x="434085" y="44323"/>
                </a:lnTo>
                <a:lnTo>
                  <a:pt x="437387" y="48894"/>
                </a:lnTo>
                <a:lnTo>
                  <a:pt x="441156" y="53830"/>
                </a:lnTo>
                <a:lnTo>
                  <a:pt x="445134" y="58927"/>
                </a:lnTo>
                <a:lnTo>
                  <a:pt x="454592" y="54330"/>
                </a:lnTo>
                <a:lnTo>
                  <a:pt x="463930" y="49482"/>
                </a:lnTo>
                <a:lnTo>
                  <a:pt x="473258" y="44323"/>
                </a:lnTo>
                <a:lnTo>
                  <a:pt x="482345" y="38988"/>
                </a:lnTo>
                <a:lnTo>
                  <a:pt x="514537" y="38988"/>
                </a:lnTo>
                <a:lnTo>
                  <a:pt x="503888" y="32849"/>
                </a:lnTo>
                <a:lnTo>
                  <a:pt x="497458" y="29209"/>
                </a:lnTo>
                <a:lnTo>
                  <a:pt x="503416" y="25233"/>
                </a:lnTo>
                <a:lnTo>
                  <a:pt x="509301" y="21113"/>
                </a:lnTo>
                <a:lnTo>
                  <a:pt x="510562" y="20192"/>
                </a:lnTo>
                <a:lnTo>
                  <a:pt x="481710" y="20192"/>
                </a:lnTo>
                <a:lnTo>
                  <a:pt x="463343" y="10112"/>
                </a:lnTo>
                <a:lnTo>
                  <a:pt x="455547" y="5959"/>
                </a:lnTo>
                <a:lnTo>
                  <a:pt x="448690" y="2412"/>
                </a:lnTo>
                <a:close/>
              </a:path>
              <a:path w="628015" h="290194">
                <a:moveTo>
                  <a:pt x="508761" y="1142"/>
                </a:moveTo>
                <a:lnTo>
                  <a:pt x="502070" y="6262"/>
                </a:lnTo>
                <a:lnTo>
                  <a:pt x="495331" y="11144"/>
                </a:lnTo>
                <a:lnTo>
                  <a:pt x="488545" y="15787"/>
                </a:lnTo>
                <a:lnTo>
                  <a:pt x="481710" y="20192"/>
                </a:lnTo>
                <a:lnTo>
                  <a:pt x="510562" y="20192"/>
                </a:lnTo>
                <a:lnTo>
                  <a:pt x="515139" y="16851"/>
                </a:lnTo>
                <a:lnTo>
                  <a:pt x="520953" y="12445"/>
                </a:lnTo>
                <a:lnTo>
                  <a:pt x="508761" y="11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11013314" y="2979803"/>
            <a:ext cx="73151" cy="685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11329034" y="2756409"/>
            <a:ext cx="295911" cy="276225"/>
          </a:xfrm>
          <a:custGeom>
            <a:avLst/>
            <a:gdLst/>
            <a:ahLst/>
            <a:cxnLst/>
            <a:rect l="l" t="t" r="r" b="b"/>
            <a:pathLst>
              <a:path w="295909" h="276225">
                <a:moveTo>
                  <a:pt x="295529" y="253618"/>
                </a:moveTo>
                <a:lnTo>
                  <a:pt x="2032" y="253618"/>
                </a:lnTo>
                <a:lnTo>
                  <a:pt x="2032" y="275970"/>
                </a:lnTo>
                <a:lnTo>
                  <a:pt x="295529" y="275970"/>
                </a:lnTo>
                <a:lnTo>
                  <a:pt x="295529" y="253618"/>
                </a:lnTo>
                <a:close/>
              </a:path>
              <a:path w="295909" h="276225">
                <a:moveTo>
                  <a:pt x="165735" y="177672"/>
                </a:moveTo>
                <a:lnTo>
                  <a:pt x="140208" y="177672"/>
                </a:lnTo>
                <a:lnTo>
                  <a:pt x="140208" y="253618"/>
                </a:lnTo>
                <a:lnTo>
                  <a:pt x="165735" y="253618"/>
                </a:lnTo>
                <a:lnTo>
                  <a:pt x="165735" y="177672"/>
                </a:lnTo>
                <a:close/>
              </a:path>
              <a:path w="295909" h="276225">
                <a:moveTo>
                  <a:pt x="271145" y="154812"/>
                </a:moveTo>
                <a:lnTo>
                  <a:pt x="34798" y="154812"/>
                </a:lnTo>
                <a:lnTo>
                  <a:pt x="34798" y="177672"/>
                </a:lnTo>
                <a:lnTo>
                  <a:pt x="271145" y="177672"/>
                </a:lnTo>
                <a:lnTo>
                  <a:pt x="271145" y="154812"/>
                </a:lnTo>
                <a:close/>
              </a:path>
              <a:path w="295909" h="276225">
                <a:moveTo>
                  <a:pt x="165735" y="86105"/>
                </a:moveTo>
                <a:lnTo>
                  <a:pt x="140208" y="86105"/>
                </a:lnTo>
                <a:lnTo>
                  <a:pt x="140208" y="154812"/>
                </a:lnTo>
                <a:lnTo>
                  <a:pt x="165735" y="154812"/>
                </a:lnTo>
                <a:lnTo>
                  <a:pt x="165735" y="86105"/>
                </a:lnTo>
                <a:close/>
              </a:path>
              <a:path w="295909" h="276225">
                <a:moveTo>
                  <a:pt x="66421" y="14858"/>
                </a:moveTo>
                <a:lnTo>
                  <a:pt x="53060" y="47533"/>
                </a:lnTo>
                <a:lnTo>
                  <a:pt x="37544" y="77565"/>
                </a:lnTo>
                <a:lnTo>
                  <a:pt x="19861" y="104977"/>
                </a:lnTo>
                <a:lnTo>
                  <a:pt x="0" y="129793"/>
                </a:lnTo>
                <a:lnTo>
                  <a:pt x="4716" y="135245"/>
                </a:lnTo>
                <a:lnTo>
                  <a:pt x="8969" y="140541"/>
                </a:lnTo>
                <a:lnTo>
                  <a:pt x="12769" y="145670"/>
                </a:lnTo>
                <a:lnTo>
                  <a:pt x="16129" y="150621"/>
                </a:lnTo>
                <a:lnTo>
                  <a:pt x="28608" y="135790"/>
                </a:lnTo>
                <a:lnTo>
                  <a:pt x="40338" y="120078"/>
                </a:lnTo>
                <a:lnTo>
                  <a:pt x="51329" y="103508"/>
                </a:lnTo>
                <a:lnTo>
                  <a:pt x="61595" y="86105"/>
                </a:lnTo>
                <a:lnTo>
                  <a:pt x="279526" y="86105"/>
                </a:lnTo>
                <a:lnTo>
                  <a:pt x="279526" y="63118"/>
                </a:lnTo>
                <a:lnTo>
                  <a:pt x="73406" y="63118"/>
                </a:lnTo>
                <a:lnTo>
                  <a:pt x="78053" y="53020"/>
                </a:lnTo>
                <a:lnTo>
                  <a:pt x="82486" y="42719"/>
                </a:lnTo>
                <a:lnTo>
                  <a:pt x="86729" y="32204"/>
                </a:lnTo>
                <a:lnTo>
                  <a:pt x="90805" y="21462"/>
                </a:lnTo>
                <a:lnTo>
                  <a:pt x="66421" y="14858"/>
                </a:lnTo>
                <a:close/>
              </a:path>
              <a:path w="295909" h="276225">
                <a:moveTo>
                  <a:pt x="165735" y="0"/>
                </a:moveTo>
                <a:lnTo>
                  <a:pt x="140208" y="0"/>
                </a:lnTo>
                <a:lnTo>
                  <a:pt x="140208" y="63118"/>
                </a:lnTo>
                <a:lnTo>
                  <a:pt x="165735" y="63118"/>
                </a:lnTo>
                <a:lnTo>
                  <a:pt x="1657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8012556" y="3122167"/>
            <a:ext cx="288925" cy="294640"/>
          </a:xfrm>
          <a:custGeom>
            <a:avLst/>
            <a:gdLst/>
            <a:ahLst/>
            <a:cxnLst/>
            <a:rect l="l" t="t" r="r" b="b"/>
            <a:pathLst>
              <a:path w="288925" h="294639">
                <a:moveTo>
                  <a:pt x="83058" y="184150"/>
                </a:moveTo>
                <a:lnTo>
                  <a:pt x="60706" y="184150"/>
                </a:lnTo>
                <a:lnTo>
                  <a:pt x="60706" y="294132"/>
                </a:lnTo>
                <a:lnTo>
                  <a:pt x="83058" y="294132"/>
                </a:lnTo>
                <a:lnTo>
                  <a:pt x="83058" y="184150"/>
                </a:lnTo>
                <a:close/>
              </a:path>
              <a:path w="288925" h="294639">
                <a:moveTo>
                  <a:pt x="242189" y="71755"/>
                </a:moveTo>
                <a:lnTo>
                  <a:pt x="220091" y="71755"/>
                </a:lnTo>
                <a:lnTo>
                  <a:pt x="216906" y="103469"/>
                </a:lnTo>
                <a:lnTo>
                  <a:pt x="212114" y="132207"/>
                </a:lnTo>
                <a:lnTo>
                  <a:pt x="197993" y="180086"/>
                </a:lnTo>
                <a:lnTo>
                  <a:pt x="167973" y="228076"/>
                </a:lnTo>
                <a:lnTo>
                  <a:pt x="120903" y="270256"/>
                </a:lnTo>
                <a:lnTo>
                  <a:pt x="126619" y="276225"/>
                </a:lnTo>
                <a:lnTo>
                  <a:pt x="131699" y="282321"/>
                </a:lnTo>
                <a:lnTo>
                  <a:pt x="136017" y="288417"/>
                </a:lnTo>
                <a:lnTo>
                  <a:pt x="162518" y="267202"/>
                </a:lnTo>
                <a:lnTo>
                  <a:pt x="203043" y="218676"/>
                </a:lnTo>
                <a:lnTo>
                  <a:pt x="225115" y="167552"/>
                </a:lnTo>
                <a:lnTo>
                  <a:pt x="237688" y="107735"/>
                </a:lnTo>
                <a:lnTo>
                  <a:pt x="242189" y="71755"/>
                </a:lnTo>
                <a:close/>
              </a:path>
              <a:path w="288925" h="294639">
                <a:moveTo>
                  <a:pt x="187833" y="257810"/>
                </a:moveTo>
                <a:lnTo>
                  <a:pt x="189095" y="264741"/>
                </a:lnTo>
                <a:lnTo>
                  <a:pt x="190264" y="271573"/>
                </a:lnTo>
                <a:lnTo>
                  <a:pt x="191190" y="277366"/>
                </a:lnTo>
                <a:lnTo>
                  <a:pt x="192024" y="283083"/>
                </a:lnTo>
                <a:lnTo>
                  <a:pt x="202977" y="283489"/>
                </a:lnTo>
                <a:lnTo>
                  <a:pt x="213169" y="283765"/>
                </a:lnTo>
                <a:lnTo>
                  <a:pt x="222599" y="283922"/>
                </a:lnTo>
                <a:lnTo>
                  <a:pt x="231267" y="283972"/>
                </a:lnTo>
                <a:lnTo>
                  <a:pt x="250888" y="280874"/>
                </a:lnTo>
                <a:lnTo>
                  <a:pt x="265366" y="271573"/>
                </a:lnTo>
                <a:lnTo>
                  <a:pt x="271889" y="260731"/>
                </a:lnTo>
                <a:lnTo>
                  <a:pt x="228981" y="260731"/>
                </a:lnTo>
                <a:lnTo>
                  <a:pt x="220694" y="260560"/>
                </a:lnTo>
                <a:lnTo>
                  <a:pt x="211074" y="260032"/>
                </a:lnTo>
                <a:lnTo>
                  <a:pt x="200120" y="259123"/>
                </a:lnTo>
                <a:lnTo>
                  <a:pt x="187833" y="257810"/>
                </a:lnTo>
                <a:close/>
              </a:path>
              <a:path w="288925" h="294639">
                <a:moveTo>
                  <a:pt x="287718" y="71755"/>
                </a:moveTo>
                <a:lnTo>
                  <a:pt x="264922" y="71755"/>
                </a:lnTo>
                <a:lnTo>
                  <a:pt x="262755" y="118929"/>
                </a:lnTo>
                <a:lnTo>
                  <a:pt x="260445" y="161591"/>
                </a:lnTo>
                <a:lnTo>
                  <a:pt x="257928" y="200586"/>
                </a:lnTo>
                <a:lnTo>
                  <a:pt x="252876" y="245407"/>
                </a:lnTo>
                <a:lnTo>
                  <a:pt x="228981" y="260731"/>
                </a:lnTo>
                <a:lnTo>
                  <a:pt x="271889" y="260731"/>
                </a:lnTo>
                <a:lnTo>
                  <a:pt x="274701" y="256057"/>
                </a:lnTo>
                <a:lnTo>
                  <a:pt x="278892" y="234315"/>
                </a:lnTo>
                <a:lnTo>
                  <a:pt x="281001" y="198758"/>
                </a:lnTo>
                <a:lnTo>
                  <a:pt x="286120" y="102981"/>
                </a:lnTo>
                <a:lnTo>
                  <a:pt x="287718" y="71755"/>
                </a:lnTo>
                <a:close/>
              </a:path>
              <a:path w="288925" h="294639">
                <a:moveTo>
                  <a:pt x="193675" y="71755"/>
                </a:moveTo>
                <a:lnTo>
                  <a:pt x="171831" y="71755"/>
                </a:lnTo>
                <a:lnTo>
                  <a:pt x="168517" y="95162"/>
                </a:lnTo>
                <a:lnTo>
                  <a:pt x="163866" y="116707"/>
                </a:lnTo>
                <a:lnTo>
                  <a:pt x="150622" y="153670"/>
                </a:lnTo>
                <a:lnTo>
                  <a:pt x="116189" y="200586"/>
                </a:lnTo>
                <a:lnTo>
                  <a:pt x="100329" y="215519"/>
                </a:lnTo>
                <a:lnTo>
                  <a:pt x="105664" y="220853"/>
                </a:lnTo>
                <a:lnTo>
                  <a:pt x="110871" y="226695"/>
                </a:lnTo>
                <a:lnTo>
                  <a:pt x="115824" y="233045"/>
                </a:lnTo>
                <a:lnTo>
                  <a:pt x="132042" y="217094"/>
                </a:lnTo>
                <a:lnTo>
                  <a:pt x="158954" y="182145"/>
                </a:lnTo>
                <a:lnTo>
                  <a:pt x="177172" y="144496"/>
                </a:lnTo>
                <a:lnTo>
                  <a:pt x="189174" y="98811"/>
                </a:lnTo>
                <a:lnTo>
                  <a:pt x="193675" y="71755"/>
                </a:lnTo>
                <a:close/>
              </a:path>
              <a:path w="288925" h="294639">
                <a:moveTo>
                  <a:pt x="83058" y="89281"/>
                </a:moveTo>
                <a:lnTo>
                  <a:pt x="60706" y="89281"/>
                </a:lnTo>
                <a:lnTo>
                  <a:pt x="60706" y="159639"/>
                </a:lnTo>
                <a:lnTo>
                  <a:pt x="3937" y="178943"/>
                </a:lnTo>
                <a:lnTo>
                  <a:pt x="8382" y="204216"/>
                </a:lnTo>
                <a:lnTo>
                  <a:pt x="60706" y="184150"/>
                </a:lnTo>
                <a:lnTo>
                  <a:pt x="83058" y="184150"/>
                </a:lnTo>
                <a:lnTo>
                  <a:pt x="83058" y="175641"/>
                </a:lnTo>
                <a:lnTo>
                  <a:pt x="116077" y="163449"/>
                </a:lnTo>
                <a:lnTo>
                  <a:pt x="114935" y="157099"/>
                </a:lnTo>
                <a:lnTo>
                  <a:pt x="114101" y="151637"/>
                </a:lnTo>
                <a:lnTo>
                  <a:pt x="83058" y="151637"/>
                </a:lnTo>
                <a:lnTo>
                  <a:pt x="83058" y="89281"/>
                </a:lnTo>
                <a:close/>
              </a:path>
              <a:path w="288925" h="294639">
                <a:moveTo>
                  <a:pt x="112775" y="140843"/>
                </a:moveTo>
                <a:lnTo>
                  <a:pt x="83058" y="151637"/>
                </a:lnTo>
                <a:lnTo>
                  <a:pt x="114101" y="151637"/>
                </a:lnTo>
                <a:lnTo>
                  <a:pt x="113792" y="149606"/>
                </a:lnTo>
                <a:lnTo>
                  <a:pt x="112775" y="140843"/>
                </a:lnTo>
                <a:close/>
              </a:path>
              <a:path w="288925" h="294639">
                <a:moveTo>
                  <a:pt x="21209" y="30099"/>
                </a:moveTo>
                <a:lnTo>
                  <a:pt x="18180" y="57650"/>
                </a:lnTo>
                <a:lnTo>
                  <a:pt x="13652" y="83153"/>
                </a:lnTo>
                <a:lnTo>
                  <a:pt x="7600" y="106608"/>
                </a:lnTo>
                <a:lnTo>
                  <a:pt x="0" y="128016"/>
                </a:lnTo>
                <a:lnTo>
                  <a:pt x="6603" y="132207"/>
                </a:lnTo>
                <a:lnTo>
                  <a:pt x="13081" y="136525"/>
                </a:lnTo>
                <a:lnTo>
                  <a:pt x="19431" y="141097"/>
                </a:lnTo>
                <a:lnTo>
                  <a:pt x="23477" y="129071"/>
                </a:lnTo>
                <a:lnTo>
                  <a:pt x="27225" y="116427"/>
                </a:lnTo>
                <a:lnTo>
                  <a:pt x="30705" y="102981"/>
                </a:lnTo>
                <a:lnTo>
                  <a:pt x="33782" y="89281"/>
                </a:lnTo>
                <a:lnTo>
                  <a:pt x="112522" y="89281"/>
                </a:lnTo>
                <a:lnTo>
                  <a:pt x="112522" y="69342"/>
                </a:lnTo>
                <a:lnTo>
                  <a:pt x="37465" y="69342"/>
                </a:lnTo>
                <a:lnTo>
                  <a:pt x="38919" y="60747"/>
                </a:lnTo>
                <a:lnTo>
                  <a:pt x="40243" y="51927"/>
                </a:lnTo>
                <a:lnTo>
                  <a:pt x="41447" y="42892"/>
                </a:lnTo>
                <a:lnTo>
                  <a:pt x="42545" y="33655"/>
                </a:lnTo>
                <a:lnTo>
                  <a:pt x="21209" y="30099"/>
                </a:lnTo>
                <a:close/>
              </a:path>
              <a:path w="288925" h="294639">
                <a:moveTo>
                  <a:pt x="154813" y="0"/>
                </a:moveTo>
                <a:lnTo>
                  <a:pt x="142291" y="34649"/>
                </a:lnTo>
                <a:lnTo>
                  <a:pt x="129127" y="65833"/>
                </a:lnTo>
                <a:lnTo>
                  <a:pt x="115343" y="93565"/>
                </a:lnTo>
                <a:lnTo>
                  <a:pt x="100965" y="117856"/>
                </a:lnTo>
                <a:lnTo>
                  <a:pt x="108712" y="122047"/>
                </a:lnTo>
                <a:lnTo>
                  <a:pt x="115062" y="125857"/>
                </a:lnTo>
                <a:lnTo>
                  <a:pt x="120015" y="129159"/>
                </a:lnTo>
                <a:lnTo>
                  <a:pt x="127716" y="116427"/>
                </a:lnTo>
                <a:lnTo>
                  <a:pt x="135143" y="102981"/>
                </a:lnTo>
                <a:lnTo>
                  <a:pt x="142749" y="87993"/>
                </a:lnTo>
                <a:lnTo>
                  <a:pt x="150368" y="71755"/>
                </a:lnTo>
                <a:lnTo>
                  <a:pt x="287718" y="71755"/>
                </a:lnTo>
                <a:lnTo>
                  <a:pt x="288798" y="50673"/>
                </a:lnTo>
                <a:lnTo>
                  <a:pt x="159512" y="50673"/>
                </a:lnTo>
                <a:lnTo>
                  <a:pt x="163778" y="40268"/>
                </a:lnTo>
                <a:lnTo>
                  <a:pt x="168021" y="29448"/>
                </a:lnTo>
                <a:lnTo>
                  <a:pt x="172263" y="18222"/>
                </a:lnTo>
                <a:lnTo>
                  <a:pt x="176529" y="6604"/>
                </a:lnTo>
                <a:lnTo>
                  <a:pt x="154813" y="0"/>
                </a:lnTo>
                <a:close/>
              </a:path>
              <a:path w="288925" h="294639">
                <a:moveTo>
                  <a:pt x="83058" y="2412"/>
                </a:moveTo>
                <a:lnTo>
                  <a:pt x="60706" y="2412"/>
                </a:lnTo>
                <a:lnTo>
                  <a:pt x="60706" y="69342"/>
                </a:lnTo>
                <a:lnTo>
                  <a:pt x="83058" y="69342"/>
                </a:lnTo>
                <a:lnTo>
                  <a:pt x="83058" y="24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8361554" y="3345562"/>
            <a:ext cx="73151" cy="685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8675497" y="3123945"/>
            <a:ext cx="631191" cy="281940"/>
          </a:xfrm>
          <a:custGeom>
            <a:avLst/>
            <a:gdLst/>
            <a:ahLst/>
            <a:cxnLst/>
            <a:rect l="l" t="t" r="r" b="b"/>
            <a:pathLst>
              <a:path w="631190" h="281939">
                <a:moveTo>
                  <a:pt x="142239" y="127762"/>
                </a:moveTo>
                <a:lnTo>
                  <a:pt x="118999" y="127762"/>
                </a:lnTo>
                <a:lnTo>
                  <a:pt x="118999" y="239649"/>
                </a:lnTo>
                <a:lnTo>
                  <a:pt x="121687" y="258004"/>
                </a:lnTo>
                <a:lnTo>
                  <a:pt x="129746" y="271145"/>
                </a:lnTo>
                <a:lnTo>
                  <a:pt x="143162" y="279046"/>
                </a:lnTo>
                <a:lnTo>
                  <a:pt x="161925" y="281686"/>
                </a:lnTo>
                <a:lnTo>
                  <a:pt x="246760" y="281686"/>
                </a:lnTo>
                <a:lnTo>
                  <a:pt x="264529" y="279546"/>
                </a:lnTo>
                <a:lnTo>
                  <a:pt x="278225" y="273145"/>
                </a:lnTo>
                <a:lnTo>
                  <a:pt x="287873" y="262505"/>
                </a:lnTo>
                <a:lnTo>
                  <a:pt x="289217" y="258952"/>
                </a:lnTo>
                <a:lnTo>
                  <a:pt x="167512" y="258952"/>
                </a:lnTo>
                <a:lnTo>
                  <a:pt x="156491" y="257502"/>
                </a:lnTo>
                <a:lnTo>
                  <a:pt x="148590" y="253158"/>
                </a:lnTo>
                <a:lnTo>
                  <a:pt x="143831" y="245933"/>
                </a:lnTo>
                <a:lnTo>
                  <a:pt x="142239" y="235838"/>
                </a:lnTo>
                <a:lnTo>
                  <a:pt x="142239" y="127762"/>
                </a:lnTo>
                <a:close/>
              </a:path>
              <a:path w="631190" h="281939">
                <a:moveTo>
                  <a:pt x="64897" y="105409"/>
                </a:moveTo>
                <a:lnTo>
                  <a:pt x="42799" y="105409"/>
                </a:lnTo>
                <a:lnTo>
                  <a:pt x="42799" y="224154"/>
                </a:lnTo>
                <a:lnTo>
                  <a:pt x="0" y="238125"/>
                </a:lnTo>
                <a:lnTo>
                  <a:pt x="8381" y="261112"/>
                </a:lnTo>
                <a:lnTo>
                  <a:pt x="70067" y="238103"/>
                </a:lnTo>
                <a:lnTo>
                  <a:pt x="105028" y="225425"/>
                </a:lnTo>
                <a:lnTo>
                  <a:pt x="104012" y="219075"/>
                </a:lnTo>
                <a:lnTo>
                  <a:pt x="103815" y="216788"/>
                </a:lnTo>
                <a:lnTo>
                  <a:pt x="64897" y="216788"/>
                </a:lnTo>
                <a:lnTo>
                  <a:pt x="64897" y="105409"/>
                </a:lnTo>
                <a:close/>
              </a:path>
              <a:path w="631190" h="281939">
                <a:moveTo>
                  <a:pt x="276859" y="192658"/>
                </a:moveTo>
                <a:lnTo>
                  <a:pt x="270891" y="236981"/>
                </a:lnTo>
                <a:lnTo>
                  <a:pt x="240537" y="258952"/>
                </a:lnTo>
                <a:lnTo>
                  <a:pt x="289217" y="258952"/>
                </a:lnTo>
                <a:lnTo>
                  <a:pt x="299426" y="214913"/>
                </a:lnTo>
                <a:lnTo>
                  <a:pt x="301498" y="201294"/>
                </a:lnTo>
                <a:lnTo>
                  <a:pt x="295165" y="199266"/>
                </a:lnTo>
                <a:lnTo>
                  <a:pt x="288940" y="197167"/>
                </a:lnTo>
                <a:lnTo>
                  <a:pt x="282834" y="194972"/>
                </a:lnTo>
                <a:lnTo>
                  <a:pt x="276859" y="192658"/>
                </a:lnTo>
                <a:close/>
              </a:path>
              <a:path w="631190" h="281939">
                <a:moveTo>
                  <a:pt x="210438" y="106425"/>
                </a:moveTo>
                <a:lnTo>
                  <a:pt x="187198" y="106425"/>
                </a:lnTo>
                <a:lnTo>
                  <a:pt x="187198" y="228345"/>
                </a:lnTo>
                <a:lnTo>
                  <a:pt x="210438" y="228345"/>
                </a:lnTo>
                <a:lnTo>
                  <a:pt x="210438" y="106425"/>
                </a:lnTo>
                <a:close/>
              </a:path>
              <a:path w="631190" h="281939">
                <a:moveTo>
                  <a:pt x="102997" y="203326"/>
                </a:moveTo>
                <a:lnTo>
                  <a:pt x="64897" y="216788"/>
                </a:lnTo>
                <a:lnTo>
                  <a:pt x="103815" y="216788"/>
                </a:lnTo>
                <a:lnTo>
                  <a:pt x="103377" y="211708"/>
                </a:lnTo>
                <a:lnTo>
                  <a:pt x="102997" y="203326"/>
                </a:lnTo>
                <a:close/>
              </a:path>
              <a:path w="631190" h="281939">
                <a:moveTo>
                  <a:pt x="215773" y="166750"/>
                </a:moveTo>
                <a:lnTo>
                  <a:pt x="217550" y="175894"/>
                </a:lnTo>
                <a:lnTo>
                  <a:pt x="219075" y="184150"/>
                </a:lnTo>
                <a:lnTo>
                  <a:pt x="220218" y="191388"/>
                </a:lnTo>
                <a:lnTo>
                  <a:pt x="226816" y="191531"/>
                </a:lnTo>
                <a:lnTo>
                  <a:pt x="233473" y="191579"/>
                </a:lnTo>
                <a:lnTo>
                  <a:pt x="240202" y="191531"/>
                </a:lnTo>
                <a:lnTo>
                  <a:pt x="247014" y="191388"/>
                </a:lnTo>
                <a:lnTo>
                  <a:pt x="260447" y="188793"/>
                </a:lnTo>
                <a:lnTo>
                  <a:pt x="270271" y="181197"/>
                </a:lnTo>
                <a:lnTo>
                  <a:pt x="276500" y="168600"/>
                </a:lnTo>
                <a:lnTo>
                  <a:pt x="233552" y="168528"/>
                </a:lnTo>
                <a:lnTo>
                  <a:pt x="225298" y="167893"/>
                </a:lnTo>
                <a:lnTo>
                  <a:pt x="215773" y="166750"/>
                </a:lnTo>
                <a:close/>
              </a:path>
              <a:path w="631190" h="281939">
                <a:moveTo>
                  <a:pt x="281800" y="84327"/>
                </a:moveTo>
                <a:lnTo>
                  <a:pt x="258699" y="84327"/>
                </a:lnTo>
                <a:lnTo>
                  <a:pt x="258461" y="99313"/>
                </a:lnTo>
                <a:lnTo>
                  <a:pt x="258000" y="116982"/>
                </a:lnTo>
                <a:lnTo>
                  <a:pt x="255325" y="155902"/>
                </a:lnTo>
                <a:lnTo>
                  <a:pt x="240537" y="168528"/>
                </a:lnTo>
                <a:lnTo>
                  <a:pt x="276511" y="168528"/>
                </a:lnTo>
                <a:lnTo>
                  <a:pt x="279146" y="151002"/>
                </a:lnTo>
                <a:lnTo>
                  <a:pt x="280076" y="131020"/>
                </a:lnTo>
                <a:lnTo>
                  <a:pt x="280971" y="108394"/>
                </a:lnTo>
                <a:lnTo>
                  <a:pt x="281800" y="84327"/>
                </a:lnTo>
                <a:close/>
              </a:path>
              <a:path w="631190" h="281939">
                <a:moveTo>
                  <a:pt x="142239" y="35178"/>
                </a:moveTo>
                <a:lnTo>
                  <a:pt x="118999" y="35178"/>
                </a:lnTo>
                <a:lnTo>
                  <a:pt x="118999" y="104648"/>
                </a:lnTo>
                <a:lnTo>
                  <a:pt x="92836" y="112521"/>
                </a:lnTo>
                <a:lnTo>
                  <a:pt x="96774" y="134619"/>
                </a:lnTo>
                <a:lnTo>
                  <a:pt x="118999" y="127762"/>
                </a:lnTo>
                <a:lnTo>
                  <a:pt x="142239" y="127762"/>
                </a:lnTo>
                <a:lnTo>
                  <a:pt x="142239" y="120395"/>
                </a:lnTo>
                <a:lnTo>
                  <a:pt x="187198" y="106425"/>
                </a:lnTo>
                <a:lnTo>
                  <a:pt x="210438" y="106425"/>
                </a:lnTo>
                <a:lnTo>
                  <a:pt x="210438" y="99313"/>
                </a:lnTo>
                <a:lnTo>
                  <a:pt x="215755" y="97662"/>
                </a:lnTo>
                <a:lnTo>
                  <a:pt x="142239" y="97662"/>
                </a:lnTo>
                <a:lnTo>
                  <a:pt x="142239" y="35178"/>
                </a:lnTo>
                <a:close/>
              </a:path>
              <a:path w="631190" h="281939">
                <a:moveTo>
                  <a:pt x="99441" y="84581"/>
                </a:moveTo>
                <a:lnTo>
                  <a:pt x="4445" y="84581"/>
                </a:lnTo>
                <a:lnTo>
                  <a:pt x="4445" y="105409"/>
                </a:lnTo>
                <a:lnTo>
                  <a:pt x="99441" y="105409"/>
                </a:lnTo>
                <a:lnTo>
                  <a:pt x="99441" y="84581"/>
                </a:lnTo>
                <a:close/>
              </a:path>
              <a:path w="631190" h="281939">
                <a:moveTo>
                  <a:pt x="210438" y="0"/>
                </a:moveTo>
                <a:lnTo>
                  <a:pt x="187198" y="0"/>
                </a:lnTo>
                <a:lnTo>
                  <a:pt x="187198" y="84074"/>
                </a:lnTo>
                <a:lnTo>
                  <a:pt x="142239" y="97662"/>
                </a:lnTo>
                <a:lnTo>
                  <a:pt x="215755" y="97662"/>
                </a:lnTo>
                <a:lnTo>
                  <a:pt x="258699" y="84327"/>
                </a:lnTo>
                <a:lnTo>
                  <a:pt x="281800" y="84327"/>
                </a:lnTo>
                <a:lnTo>
                  <a:pt x="282031" y="76962"/>
                </a:lnTo>
                <a:lnTo>
                  <a:pt x="210438" y="76962"/>
                </a:lnTo>
                <a:lnTo>
                  <a:pt x="210438" y="0"/>
                </a:lnTo>
                <a:close/>
              </a:path>
              <a:path w="631190" h="281939">
                <a:moveTo>
                  <a:pt x="64897" y="1524"/>
                </a:moveTo>
                <a:lnTo>
                  <a:pt x="42799" y="1524"/>
                </a:lnTo>
                <a:lnTo>
                  <a:pt x="42799" y="84581"/>
                </a:lnTo>
                <a:lnTo>
                  <a:pt x="64897" y="84581"/>
                </a:lnTo>
                <a:lnTo>
                  <a:pt x="64897" y="1524"/>
                </a:lnTo>
                <a:close/>
              </a:path>
              <a:path w="631190" h="281939">
                <a:moveTo>
                  <a:pt x="282701" y="55117"/>
                </a:moveTo>
                <a:lnTo>
                  <a:pt x="210438" y="76962"/>
                </a:lnTo>
                <a:lnTo>
                  <a:pt x="282031" y="76962"/>
                </a:lnTo>
                <a:lnTo>
                  <a:pt x="282701" y="55117"/>
                </a:lnTo>
                <a:close/>
              </a:path>
              <a:path w="631190" h="281939">
                <a:moveTo>
                  <a:pt x="631062" y="260476"/>
                </a:moveTo>
                <a:lnTo>
                  <a:pt x="426847" y="260476"/>
                </a:lnTo>
                <a:lnTo>
                  <a:pt x="426847" y="281304"/>
                </a:lnTo>
                <a:lnTo>
                  <a:pt x="631062" y="281304"/>
                </a:lnTo>
                <a:lnTo>
                  <a:pt x="631062" y="260476"/>
                </a:lnTo>
                <a:close/>
              </a:path>
              <a:path w="631190" h="281939">
                <a:moveTo>
                  <a:pt x="398652" y="141731"/>
                </a:moveTo>
                <a:lnTo>
                  <a:pt x="376554" y="141731"/>
                </a:lnTo>
                <a:lnTo>
                  <a:pt x="376554" y="231901"/>
                </a:lnTo>
                <a:lnTo>
                  <a:pt x="332231" y="242950"/>
                </a:lnTo>
                <a:lnTo>
                  <a:pt x="340232" y="267080"/>
                </a:lnTo>
                <a:lnTo>
                  <a:pt x="364757" y="259556"/>
                </a:lnTo>
                <a:lnTo>
                  <a:pt x="389556" y="252221"/>
                </a:lnTo>
                <a:lnTo>
                  <a:pt x="414617" y="245078"/>
                </a:lnTo>
                <a:lnTo>
                  <a:pt x="439927" y="238125"/>
                </a:lnTo>
                <a:lnTo>
                  <a:pt x="438784" y="231648"/>
                </a:lnTo>
                <a:lnTo>
                  <a:pt x="437941" y="225932"/>
                </a:lnTo>
                <a:lnTo>
                  <a:pt x="398652" y="225932"/>
                </a:lnTo>
                <a:lnTo>
                  <a:pt x="398652" y="141731"/>
                </a:lnTo>
                <a:close/>
              </a:path>
              <a:path w="631190" h="281939">
                <a:moveTo>
                  <a:pt x="542035" y="217677"/>
                </a:moveTo>
                <a:lnTo>
                  <a:pt x="520064" y="217677"/>
                </a:lnTo>
                <a:lnTo>
                  <a:pt x="520064" y="260476"/>
                </a:lnTo>
                <a:lnTo>
                  <a:pt x="542035" y="260476"/>
                </a:lnTo>
                <a:lnTo>
                  <a:pt x="542035" y="217677"/>
                </a:lnTo>
                <a:close/>
              </a:path>
              <a:path w="631190" h="281939">
                <a:moveTo>
                  <a:pt x="436752" y="215011"/>
                </a:moveTo>
                <a:lnTo>
                  <a:pt x="398652" y="225932"/>
                </a:lnTo>
                <a:lnTo>
                  <a:pt x="437941" y="225932"/>
                </a:lnTo>
                <a:lnTo>
                  <a:pt x="437642" y="223900"/>
                </a:lnTo>
                <a:lnTo>
                  <a:pt x="436752" y="215011"/>
                </a:lnTo>
                <a:close/>
              </a:path>
              <a:path w="631190" h="281939">
                <a:moveTo>
                  <a:pt x="617981" y="196850"/>
                </a:moveTo>
                <a:lnTo>
                  <a:pt x="444119" y="196850"/>
                </a:lnTo>
                <a:lnTo>
                  <a:pt x="444119" y="217677"/>
                </a:lnTo>
                <a:lnTo>
                  <a:pt x="617981" y="217677"/>
                </a:lnTo>
                <a:lnTo>
                  <a:pt x="617981" y="196850"/>
                </a:lnTo>
                <a:close/>
              </a:path>
              <a:path w="631190" h="281939">
                <a:moveTo>
                  <a:pt x="542035" y="157479"/>
                </a:moveTo>
                <a:lnTo>
                  <a:pt x="520064" y="157479"/>
                </a:lnTo>
                <a:lnTo>
                  <a:pt x="520064" y="196850"/>
                </a:lnTo>
                <a:lnTo>
                  <a:pt x="542035" y="196850"/>
                </a:lnTo>
                <a:lnTo>
                  <a:pt x="542035" y="157479"/>
                </a:lnTo>
                <a:close/>
              </a:path>
              <a:path w="631190" h="281939">
                <a:moveTo>
                  <a:pt x="611758" y="14986"/>
                </a:moveTo>
                <a:lnTo>
                  <a:pt x="450342" y="14986"/>
                </a:lnTo>
                <a:lnTo>
                  <a:pt x="450342" y="168528"/>
                </a:lnTo>
                <a:lnTo>
                  <a:pt x="472439" y="168528"/>
                </a:lnTo>
                <a:lnTo>
                  <a:pt x="472439" y="157479"/>
                </a:lnTo>
                <a:lnTo>
                  <a:pt x="611758" y="157479"/>
                </a:lnTo>
                <a:lnTo>
                  <a:pt x="611758" y="137287"/>
                </a:lnTo>
                <a:lnTo>
                  <a:pt x="472439" y="137287"/>
                </a:lnTo>
                <a:lnTo>
                  <a:pt x="472439" y="95884"/>
                </a:lnTo>
                <a:lnTo>
                  <a:pt x="611758" y="95884"/>
                </a:lnTo>
                <a:lnTo>
                  <a:pt x="611758" y="76200"/>
                </a:lnTo>
                <a:lnTo>
                  <a:pt x="472439" y="76200"/>
                </a:lnTo>
                <a:lnTo>
                  <a:pt x="472439" y="35178"/>
                </a:lnTo>
                <a:lnTo>
                  <a:pt x="611758" y="35178"/>
                </a:lnTo>
                <a:lnTo>
                  <a:pt x="611758" y="14986"/>
                </a:lnTo>
                <a:close/>
              </a:path>
              <a:path w="631190" h="281939">
                <a:moveTo>
                  <a:pt x="611758" y="157479"/>
                </a:moveTo>
                <a:lnTo>
                  <a:pt x="589660" y="157479"/>
                </a:lnTo>
                <a:lnTo>
                  <a:pt x="589660" y="168528"/>
                </a:lnTo>
                <a:lnTo>
                  <a:pt x="611758" y="168528"/>
                </a:lnTo>
                <a:lnTo>
                  <a:pt x="611758" y="157479"/>
                </a:lnTo>
                <a:close/>
              </a:path>
              <a:path w="631190" h="281939">
                <a:moveTo>
                  <a:pt x="436372" y="120903"/>
                </a:moveTo>
                <a:lnTo>
                  <a:pt x="339344" y="120903"/>
                </a:lnTo>
                <a:lnTo>
                  <a:pt x="339344" y="141731"/>
                </a:lnTo>
                <a:lnTo>
                  <a:pt x="436372" y="141731"/>
                </a:lnTo>
                <a:lnTo>
                  <a:pt x="436372" y="120903"/>
                </a:lnTo>
                <a:close/>
              </a:path>
              <a:path w="631190" h="281939">
                <a:moveTo>
                  <a:pt x="542035" y="95884"/>
                </a:moveTo>
                <a:lnTo>
                  <a:pt x="520064" y="95884"/>
                </a:lnTo>
                <a:lnTo>
                  <a:pt x="520064" y="137287"/>
                </a:lnTo>
                <a:lnTo>
                  <a:pt x="542035" y="137287"/>
                </a:lnTo>
                <a:lnTo>
                  <a:pt x="542035" y="95884"/>
                </a:lnTo>
                <a:close/>
              </a:path>
              <a:path w="631190" h="281939">
                <a:moveTo>
                  <a:pt x="611758" y="95884"/>
                </a:moveTo>
                <a:lnTo>
                  <a:pt x="589660" y="95884"/>
                </a:lnTo>
                <a:lnTo>
                  <a:pt x="589660" y="137287"/>
                </a:lnTo>
                <a:lnTo>
                  <a:pt x="611758" y="137287"/>
                </a:lnTo>
                <a:lnTo>
                  <a:pt x="611758" y="95884"/>
                </a:lnTo>
                <a:close/>
              </a:path>
              <a:path w="631190" h="281939">
                <a:moveTo>
                  <a:pt x="398652" y="46481"/>
                </a:moveTo>
                <a:lnTo>
                  <a:pt x="376554" y="46481"/>
                </a:lnTo>
                <a:lnTo>
                  <a:pt x="376554" y="120903"/>
                </a:lnTo>
                <a:lnTo>
                  <a:pt x="398652" y="120903"/>
                </a:lnTo>
                <a:lnTo>
                  <a:pt x="398652" y="46481"/>
                </a:lnTo>
                <a:close/>
              </a:path>
              <a:path w="631190" h="281939">
                <a:moveTo>
                  <a:pt x="542035" y="35178"/>
                </a:moveTo>
                <a:lnTo>
                  <a:pt x="520064" y="35178"/>
                </a:lnTo>
                <a:lnTo>
                  <a:pt x="520064" y="76200"/>
                </a:lnTo>
                <a:lnTo>
                  <a:pt x="542035" y="76200"/>
                </a:lnTo>
                <a:lnTo>
                  <a:pt x="542035" y="35178"/>
                </a:lnTo>
                <a:close/>
              </a:path>
              <a:path w="631190" h="281939">
                <a:moveTo>
                  <a:pt x="611758" y="35178"/>
                </a:moveTo>
                <a:lnTo>
                  <a:pt x="589660" y="35178"/>
                </a:lnTo>
                <a:lnTo>
                  <a:pt x="589660" y="76200"/>
                </a:lnTo>
                <a:lnTo>
                  <a:pt x="611758" y="76200"/>
                </a:lnTo>
                <a:lnTo>
                  <a:pt x="611758" y="35178"/>
                </a:lnTo>
                <a:close/>
              </a:path>
              <a:path w="631190" h="281939">
                <a:moveTo>
                  <a:pt x="438784" y="25653"/>
                </a:moveTo>
                <a:lnTo>
                  <a:pt x="336423" y="25653"/>
                </a:lnTo>
                <a:lnTo>
                  <a:pt x="336423" y="46481"/>
                </a:lnTo>
                <a:lnTo>
                  <a:pt x="438784" y="46481"/>
                </a:lnTo>
                <a:lnTo>
                  <a:pt x="438784" y="256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9356726" y="3345562"/>
            <a:ext cx="73151" cy="685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9673337" y="3124582"/>
            <a:ext cx="626745" cy="294005"/>
          </a:xfrm>
          <a:custGeom>
            <a:avLst/>
            <a:gdLst/>
            <a:ahLst/>
            <a:cxnLst/>
            <a:rect l="l" t="t" r="r" b="b"/>
            <a:pathLst>
              <a:path w="626745" h="294004">
                <a:moveTo>
                  <a:pt x="291465" y="15240"/>
                </a:moveTo>
                <a:lnTo>
                  <a:pt x="30988" y="15240"/>
                </a:lnTo>
                <a:lnTo>
                  <a:pt x="30959" y="129540"/>
                </a:lnTo>
                <a:lnTo>
                  <a:pt x="29039" y="172960"/>
                </a:lnTo>
                <a:lnTo>
                  <a:pt x="23209" y="211407"/>
                </a:lnTo>
                <a:lnTo>
                  <a:pt x="13521" y="244258"/>
                </a:lnTo>
                <a:lnTo>
                  <a:pt x="0" y="271526"/>
                </a:lnTo>
                <a:lnTo>
                  <a:pt x="2996" y="275070"/>
                </a:lnTo>
                <a:lnTo>
                  <a:pt x="6635" y="279590"/>
                </a:lnTo>
                <a:lnTo>
                  <a:pt x="10894" y="285063"/>
                </a:lnTo>
                <a:lnTo>
                  <a:pt x="15748" y="291465"/>
                </a:lnTo>
                <a:lnTo>
                  <a:pt x="29442" y="265793"/>
                </a:lnTo>
                <a:lnTo>
                  <a:pt x="39862" y="236204"/>
                </a:lnTo>
                <a:lnTo>
                  <a:pt x="47019" y="202686"/>
                </a:lnTo>
                <a:lnTo>
                  <a:pt x="50927" y="165227"/>
                </a:lnTo>
                <a:lnTo>
                  <a:pt x="81547" y="165227"/>
                </a:lnTo>
                <a:lnTo>
                  <a:pt x="82396" y="164338"/>
                </a:lnTo>
                <a:lnTo>
                  <a:pt x="50927" y="164338"/>
                </a:lnTo>
                <a:lnTo>
                  <a:pt x="51537" y="154193"/>
                </a:lnTo>
                <a:lnTo>
                  <a:pt x="52016" y="141851"/>
                </a:lnTo>
                <a:lnTo>
                  <a:pt x="52254" y="129540"/>
                </a:lnTo>
                <a:lnTo>
                  <a:pt x="52324" y="33020"/>
                </a:lnTo>
                <a:lnTo>
                  <a:pt x="291465" y="33020"/>
                </a:lnTo>
                <a:lnTo>
                  <a:pt x="291465" y="15240"/>
                </a:lnTo>
                <a:close/>
              </a:path>
              <a:path w="626745" h="294004">
                <a:moveTo>
                  <a:pt x="291084" y="258699"/>
                </a:moveTo>
                <a:lnTo>
                  <a:pt x="45212" y="258699"/>
                </a:lnTo>
                <a:lnTo>
                  <a:pt x="45212" y="277749"/>
                </a:lnTo>
                <a:lnTo>
                  <a:pt x="291084" y="277749"/>
                </a:lnTo>
                <a:lnTo>
                  <a:pt x="291084" y="258699"/>
                </a:lnTo>
                <a:close/>
              </a:path>
              <a:path w="626745" h="294004">
                <a:moveTo>
                  <a:pt x="115189" y="188976"/>
                </a:moveTo>
                <a:lnTo>
                  <a:pt x="93725" y="188976"/>
                </a:lnTo>
                <a:lnTo>
                  <a:pt x="93725" y="258699"/>
                </a:lnTo>
                <a:lnTo>
                  <a:pt x="115189" y="258699"/>
                </a:lnTo>
                <a:lnTo>
                  <a:pt x="115189" y="188976"/>
                </a:lnTo>
                <a:close/>
              </a:path>
              <a:path w="626745" h="294004">
                <a:moveTo>
                  <a:pt x="186690" y="172339"/>
                </a:moveTo>
                <a:lnTo>
                  <a:pt x="165227" y="172339"/>
                </a:lnTo>
                <a:lnTo>
                  <a:pt x="165227" y="258699"/>
                </a:lnTo>
                <a:lnTo>
                  <a:pt x="186690" y="258699"/>
                </a:lnTo>
                <a:lnTo>
                  <a:pt x="186690" y="221996"/>
                </a:lnTo>
                <a:lnTo>
                  <a:pt x="265557" y="221996"/>
                </a:lnTo>
                <a:lnTo>
                  <a:pt x="265557" y="203581"/>
                </a:lnTo>
                <a:lnTo>
                  <a:pt x="186690" y="203581"/>
                </a:lnTo>
                <a:lnTo>
                  <a:pt x="186690" y="172339"/>
                </a:lnTo>
                <a:close/>
              </a:path>
              <a:path w="626745" h="294004">
                <a:moveTo>
                  <a:pt x="81547" y="165227"/>
                </a:moveTo>
                <a:lnTo>
                  <a:pt x="50927" y="165227"/>
                </a:lnTo>
                <a:lnTo>
                  <a:pt x="56261" y="170180"/>
                </a:lnTo>
                <a:lnTo>
                  <a:pt x="61087" y="175260"/>
                </a:lnTo>
                <a:lnTo>
                  <a:pt x="65532" y="180340"/>
                </a:lnTo>
                <a:lnTo>
                  <a:pt x="77581" y="169384"/>
                </a:lnTo>
                <a:lnTo>
                  <a:pt x="81547" y="165227"/>
                </a:lnTo>
                <a:close/>
              </a:path>
              <a:path w="626745" h="294004">
                <a:moveTo>
                  <a:pt x="152370" y="131826"/>
                </a:moveTo>
                <a:lnTo>
                  <a:pt x="108585" y="131826"/>
                </a:lnTo>
                <a:lnTo>
                  <a:pt x="108585" y="180086"/>
                </a:lnTo>
                <a:lnTo>
                  <a:pt x="127635" y="180086"/>
                </a:lnTo>
                <a:lnTo>
                  <a:pt x="127635" y="137541"/>
                </a:lnTo>
                <a:lnTo>
                  <a:pt x="163375" y="137541"/>
                </a:lnTo>
                <a:lnTo>
                  <a:pt x="160974" y="136237"/>
                </a:lnTo>
                <a:lnTo>
                  <a:pt x="152370" y="131826"/>
                </a:lnTo>
                <a:close/>
              </a:path>
              <a:path w="626745" h="294004">
                <a:moveTo>
                  <a:pt x="242316" y="129540"/>
                </a:moveTo>
                <a:lnTo>
                  <a:pt x="223266" y="129540"/>
                </a:lnTo>
                <a:lnTo>
                  <a:pt x="223266" y="180086"/>
                </a:lnTo>
                <a:lnTo>
                  <a:pt x="242316" y="180086"/>
                </a:lnTo>
                <a:lnTo>
                  <a:pt x="242316" y="129540"/>
                </a:lnTo>
                <a:close/>
              </a:path>
              <a:path w="626745" h="294004">
                <a:moveTo>
                  <a:pt x="260504" y="129540"/>
                </a:moveTo>
                <a:lnTo>
                  <a:pt x="242316" y="129540"/>
                </a:lnTo>
                <a:lnTo>
                  <a:pt x="250768" y="142319"/>
                </a:lnTo>
                <a:lnTo>
                  <a:pt x="260397" y="154193"/>
                </a:lnTo>
                <a:lnTo>
                  <a:pt x="271408" y="165419"/>
                </a:lnTo>
                <a:lnTo>
                  <a:pt x="283718" y="175895"/>
                </a:lnTo>
                <a:lnTo>
                  <a:pt x="287274" y="168148"/>
                </a:lnTo>
                <a:lnTo>
                  <a:pt x="291465" y="161671"/>
                </a:lnTo>
                <a:lnTo>
                  <a:pt x="296164" y="156210"/>
                </a:lnTo>
                <a:lnTo>
                  <a:pt x="281324" y="147496"/>
                </a:lnTo>
                <a:lnTo>
                  <a:pt x="268398" y="137541"/>
                </a:lnTo>
                <a:lnTo>
                  <a:pt x="260504" y="129540"/>
                </a:lnTo>
                <a:close/>
              </a:path>
              <a:path w="626745" h="294004">
                <a:moveTo>
                  <a:pt x="248285" y="114046"/>
                </a:moveTo>
                <a:lnTo>
                  <a:pt x="217297" y="114046"/>
                </a:lnTo>
                <a:lnTo>
                  <a:pt x="206204" y="125450"/>
                </a:lnTo>
                <a:lnTo>
                  <a:pt x="193706" y="136794"/>
                </a:lnTo>
                <a:lnTo>
                  <a:pt x="179828" y="148068"/>
                </a:lnTo>
                <a:lnTo>
                  <a:pt x="164592" y="159258"/>
                </a:lnTo>
                <a:lnTo>
                  <a:pt x="169164" y="163576"/>
                </a:lnTo>
                <a:lnTo>
                  <a:pt x="173467" y="168148"/>
                </a:lnTo>
                <a:lnTo>
                  <a:pt x="177165" y="172339"/>
                </a:lnTo>
                <a:lnTo>
                  <a:pt x="182753" y="172339"/>
                </a:lnTo>
                <a:lnTo>
                  <a:pt x="194208" y="162079"/>
                </a:lnTo>
                <a:lnTo>
                  <a:pt x="204771" y="151511"/>
                </a:lnTo>
                <a:lnTo>
                  <a:pt x="214481" y="140620"/>
                </a:lnTo>
                <a:lnTo>
                  <a:pt x="223266" y="129540"/>
                </a:lnTo>
                <a:lnTo>
                  <a:pt x="260504" y="129540"/>
                </a:lnTo>
                <a:lnTo>
                  <a:pt x="257409" y="126402"/>
                </a:lnTo>
                <a:lnTo>
                  <a:pt x="248285" y="114046"/>
                </a:lnTo>
                <a:close/>
              </a:path>
              <a:path w="626745" h="294004">
                <a:moveTo>
                  <a:pt x="127635" y="114046"/>
                </a:moveTo>
                <a:lnTo>
                  <a:pt x="104140" y="114046"/>
                </a:lnTo>
                <a:lnTo>
                  <a:pt x="93110" y="127690"/>
                </a:lnTo>
                <a:lnTo>
                  <a:pt x="80540" y="140656"/>
                </a:lnTo>
                <a:lnTo>
                  <a:pt x="66528" y="152836"/>
                </a:lnTo>
                <a:lnTo>
                  <a:pt x="50927" y="164338"/>
                </a:lnTo>
                <a:lnTo>
                  <a:pt x="82396" y="164338"/>
                </a:lnTo>
                <a:lnTo>
                  <a:pt x="88773" y="157654"/>
                </a:lnTo>
                <a:lnTo>
                  <a:pt x="99107" y="145139"/>
                </a:lnTo>
                <a:lnTo>
                  <a:pt x="108585" y="131826"/>
                </a:lnTo>
                <a:lnTo>
                  <a:pt x="152370" y="131826"/>
                </a:lnTo>
                <a:lnTo>
                  <a:pt x="151353" y="131318"/>
                </a:lnTo>
                <a:lnTo>
                  <a:pt x="127635" y="131318"/>
                </a:lnTo>
                <a:lnTo>
                  <a:pt x="127635" y="114046"/>
                </a:lnTo>
                <a:close/>
              </a:path>
              <a:path w="626745" h="294004">
                <a:moveTo>
                  <a:pt x="163375" y="137541"/>
                </a:moveTo>
                <a:lnTo>
                  <a:pt x="127635" y="137541"/>
                </a:lnTo>
                <a:lnTo>
                  <a:pt x="136233" y="141851"/>
                </a:lnTo>
                <a:lnTo>
                  <a:pt x="144700" y="146399"/>
                </a:lnTo>
                <a:lnTo>
                  <a:pt x="153048" y="151185"/>
                </a:lnTo>
                <a:lnTo>
                  <a:pt x="161290" y="156210"/>
                </a:lnTo>
                <a:lnTo>
                  <a:pt x="169925" y="141097"/>
                </a:lnTo>
                <a:lnTo>
                  <a:pt x="163375" y="137541"/>
                </a:lnTo>
                <a:close/>
              </a:path>
              <a:path w="626745" h="294004">
                <a:moveTo>
                  <a:pt x="133096" y="122682"/>
                </a:moveTo>
                <a:lnTo>
                  <a:pt x="127635" y="131318"/>
                </a:lnTo>
                <a:lnTo>
                  <a:pt x="151353" y="131318"/>
                </a:lnTo>
                <a:lnTo>
                  <a:pt x="142547" y="127041"/>
                </a:lnTo>
                <a:lnTo>
                  <a:pt x="133096" y="122682"/>
                </a:lnTo>
                <a:close/>
              </a:path>
              <a:path w="626745" h="294004">
                <a:moveTo>
                  <a:pt x="165735" y="95504"/>
                </a:moveTo>
                <a:lnTo>
                  <a:pt x="57404" y="95504"/>
                </a:lnTo>
                <a:lnTo>
                  <a:pt x="57404" y="114046"/>
                </a:lnTo>
                <a:lnTo>
                  <a:pt x="165735" y="114046"/>
                </a:lnTo>
                <a:lnTo>
                  <a:pt x="165735" y="95504"/>
                </a:lnTo>
                <a:close/>
              </a:path>
              <a:path w="626745" h="294004">
                <a:moveTo>
                  <a:pt x="289306" y="95504"/>
                </a:moveTo>
                <a:lnTo>
                  <a:pt x="174371" y="95504"/>
                </a:lnTo>
                <a:lnTo>
                  <a:pt x="174371" y="114046"/>
                </a:lnTo>
                <a:lnTo>
                  <a:pt x="289306" y="114046"/>
                </a:lnTo>
                <a:lnTo>
                  <a:pt x="289306" y="95504"/>
                </a:lnTo>
                <a:close/>
              </a:path>
              <a:path w="626745" h="294004">
                <a:moveTo>
                  <a:pt x="127635" y="68707"/>
                </a:moveTo>
                <a:lnTo>
                  <a:pt x="108585" y="68707"/>
                </a:lnTo>
                <a:lnTo>
                  <a:pt x="108585" y="95504"/>
                </a:lnTo>
                <a:lnTo>
                  <a:pt x="127635" y="95504"/>
                </a:lnTo>
                <a:lnTo>
                  <a:pt x="127635" y="68707"/>
                </a:lnTo>
                <a:close/>
              </a:path>
              <a:path w="626745" h="294004">
                <a:moveTo>
                  <a:pt x="242316" y="68707"/>
                </a:moveTo>
                <a:lnTo>
                  <a:pt x="223266" y="68707"/>
                </a:lnTo>
                <a:lnTo>
                  <a:pt x="223266" y="95504"/>
                </a:lnTo>
                <a:lnTo>
                  <a:pt x="242316" y="95504"/>
                </a:lnTo>
                <a:lnTo>
                  <a:pt x="242316" y="68707"/>
                </a:lnTo>
                <a:close/>
              </a:path>
              <a:path w="626745" h="294004">
                <a:moveTo>
                  <a:pt x="161671" y="43180"/>
                </a:moveTo>
                <a:lnTo>
                  <a:pt x="137358" y="46561"/>
                </a:lnTo>
                <a:lnTo>
                  <a:pt x="112617" y="49276"/>
                </a:lnTo>
                <a:lnTo>
                  <a:pt x="87447" y="51323"/>
                </a:lnTo>
                <a:lnTo>
                  <a:pt x="61849" y="52705"/>
                </a:lnTo>
                <a:lnTo>
                  <a:pt x="63246" y="59182"/>
                </a:lnTo>
                <a:lnTo>
                  <a:pt x="64574" y="66026"/>
                </a:lnTo>
                <a:lnTo>
                  <a:pt x="65532" y="72009"/>
                </a:lnTo>
                <a:lnTo>
                  <a:pt x="108585" y="68707"/>
                </a:lnTo>
                <a:lnTo>
                  <a:pt x="127635" y="68707"/>
                </a:lnTo>
                <a:lnTo>
                  <a:pt x="127635" y="66929"/>
                </a:lnTo>
                <a:lnTo>
                  <a:pt x="146288" y="65039"/>
                </a:lnTo>
                <a:lnTo>
                  <a:pt x="165227" y="62865"/>
                </a:lnTo>
                <a:lnTo>
                  <a:pt x="161671" y="43180"/>
                </a:lnTo>
                <a:close/>
              </a:path>
              <a:path w="626745" h="294004">
                <a:moveTo>
                  <a:pt x="279527" y="43180"/>
                </a:moveTo>
                <a:lnTo>
                  <a:pt x="255307" y="46418"/>
                </a:lnTo>
                <a:lnTo>
                  <a:pt x="230076" y="49085"/>
                </a:lnTo>
                <a:lnTo>
                  <a:pt x="203821" y="51181"/>
                </a:lnTo>
                <a:lnTo>
                  <a:pt x="176530" y="52705"/>
                </a:lnTo>
                <a:lnTo>
                  <a:pt x="177927" y="59182"/>
                </a:lnTo>
                <a:lnTo>
                  <a:pt x="179128" y="66026"/>
                </a:lnTo>
                <a:lnTo>
                  <a:pt x="180086" y="72009"/>
                </a:lnTo>
                <a:lnTo>
                  <a:pt x="212715" y="69615"/>
                </a:lnTo>
                <a:lnTo>
                  <a:pt x="223266" y="68707"/>
                </a:lnTo>
                <a:lnTo>
                  <a:pt x="242316" y="68707"/>
                </a:lnTo>
                <a:lnTo>
                  <a:pt x="242316" y="66929"/>
                </a:lnTo>
                <a:lnTo>
                  <a:pt x="263080" y="65039"/>
                </a:lnTo>
                <a:lnTo>
                  <a:pt x="283083" y="62865"/>
                </a:lnTo>
                <a:lnTo>
                  <a:pt x="279527" y="43180"/>
                </a:lnTo>
                <a:close/>
              </a:path>
              <a:path w="626745" h="294004">
                <a:moveTo>
                  <a:pt x="389382" y="159004"/>
                </a:moveTo>
                <a:lnTo>
                  <a:pt x="370840" y="171196"/>
                </a:lnTo>
                <a:lnTo>
                  <a:pt x="383315" y="189579"/>
                </a:lnTo>
                <a:lnTo>
                  <a:pt x="397303" y="206248"/>
                </a:lnTo>
                <a:lnTo>
                  <a:pt x="412791" y="221202"/>
                </a:lnTo>
                <a:lnTo>
                  <a:pt x="429768" y="234442"/>
                </a:lnTo>
                <a:lnTo>
                  <a:pt x="411603" y="247134"/>
                </a:lnTo>
                <a:lnTo>
                  <a:pt x="389128" y="257587"/>
                </a:lnTo>
                <a:lnTo>
                  <a:pt x="362366" y="265803"/>
                </a:lnTo>
                <a:lnTo>
                  <a:pt x="331343" y="271780"/>
                </a:lnTo>
                <a:lnTo>
                  <a:pt x="336677" y="280035"/>
                </a:lnTo>
                <a:lnTo>
                  <a:pt x="340741" y="287401"/>
                </a:lnTo>
                <a:lnTo>
                  <a:pt x="343535" y="293497"/>
                </a:lnTo>
                <a:lnTo>
                  <a:pt x="377281" y="286404"/>
                </a:lnTo>
                <a:lnTo>
                  <a:pt x="406527" y="276383"/>
                </a:lnTo>
                <a:lnTo>
                  <a:pt x="431295" y="263457"/>
                </a:lnTo>
                <a:lnTo>
                  <a:pt x="451612" y="247650"/>
                </a:lnTo>
                <a:lnTo>
                  <a:pt x="522676" y="247650"/>
                </a:lnTo>
                <a:lnTo>
                  <a:pt x="500030" y="241548"/>
                </a:lnTo>
                <a:lnTo>
                  <a:pt x="467360" y="228473"/>
                </a:lnTo>
                <a:lnTo>
                  <a:pt x="474126" y="216281"/>
                </a:lnTo>
                <a:lnTo>
                  <a:pt x="445897" y="216281"/>
                </a:lnTo>
                <a:lnTo>
                  <a:pt x="429726" y="204420"/>
                </a:lnTo>
                <a:lnTo>
                  <a:pt x="414924" y="190928"/>
                </a:lnTo>
                <a:lnTo>
                  <a:pt x="401480" y="175793"/>
                </a:lnTo>
                <a:lnTo>
                  <a:pt x="389382" y="159004"/>
                </a:lnTo>
                <a:close/>
              </a:path>
              <a:path w="626745" h="294004">
                <a:moveTo>
                  <a:pt x="522676" y="247650"/>
                </a:moveTo>
                <a:lnTo>
                  <a:pt x="451612" y="247650"/>
                </a:lnTo>
                <a:lnTo>
                  <a:pt x="484901" y="262056"/>
                </a:lnTo>
                <a:lnTo>
                  <a:pt x="523430" y="273462"/>
                </a:lnTo>
                <a:lnTo>
                  <a:pt x="567197" y="281868"/>
                </a:lnTo>
                <a:lnTo>
                  <a:pt x="616204" y="287274"/>
                </a:lnTo>
                <a:lnTo>
                  <a:pt x="618849" y="280392"/>
                </a:lnTo>
                <a:lnTo>
                  <a:pt x="621458" y="274034"/>
                </a:lnTo>
                <a:lnTo>
                  <a:pt x="624044" y="268200"/>
                </a:lnTo>
                <a:lnTo>
                  <a:pt x="626618" y="262890"/>
                </a:lnTo>
                <a:lnTo>
                  <a:pt x="579659" y="258744"/>
                </a:lnTo>
                <a:lnTo>
                  <a:pt x="537464" y="251634"/>
                </a:lnTo>
                <a:lnTo>
                  <a:pt x="522676" y="247650"/>
                </a:lnTo>
                <a:close/>
              </a:path>
              <a:path w="626745" h="294004">
                <a:moveTo>
                  <a:pt x="490728" y="154432"/>
                </a:moveTo>
                <a:lnTo>
                  <a:pt x="466598" y="154432"/>
                </a:lnTo>
                <a:lnTo>
                  <a:pt x="464024" y="172079"/>
                </a:lnTo>
                <a:lnTo>
                  <a:pt x="459724" y="188261"/>
                </a:lnTo>
                <a:lnTo>
                  <a:pt x="453685" y="202991"/>
                </a:lnTo>
                <a:lnTo>
                  <a:pt x="445897" y="216281"/>
                </a:lnTo>
                <a:lnTo>
                  <a:pt x="474126" y="216281"/>
                </a:lnTo>
                <a:lnTo>
                  <a:pt x="476386" y="212207"/>
                </a:lnTo>
                <a:lnTo>
                  <a:pt x="483282" y="194452"/>
                </a:lnTo>
                <a:lnTo>
                  <a:pt x="488059" y="175198"/>
                </a:lnTo>
                <a:lnTo>
                  <a:pt x="490728" y="154432"/>
                </a:lnTo>
                <a:close/>
              </a:path>
              <a:path w="626745" h="294004">
                <a:moveTo>
                  <a:pt x="598043" y="38989"/>
                </a:moveTo>
                <a:lnTo>
                  <a:pt x="360425" y="38989"/>
                </a:lnTo>
                <a:lnTo>
                  <a:pt x="360425" y="154432"/>
                </a:lnTo>
                <a:lnTo>
                  <a:pt x="574802" y="154432"/>
                </a:lnTo>
                <a:lnTo>
                  <a:pt x="574802" y="169926"/>
                </a:lnTo>
                <a:lnTo>
                  <a:pt x="598043" y="169926"/>
                </a:lnTo>
                <a:lnTo>
                  <a:pt x="598043" y="133096"/>
                </a:lnTo>
                <a:lnTo>
                  <a:pt x="383667" y="133096"/>
                </a:lnTo>
                <a:lnTo>
                  <a:pt x="383667" y="60452"/>
                </a:lnTo>
                <a:lnTo>
                  <a:pt x="598043" y="60452"/>
                </a:lnTo>
                <a:lnTo>
                  <a:pt x="598043" y="38989"/>
                </a:lnTo>
                <a:close/>
              </a:path>
              <a:path w="626745" h="294004">
                <a:moveTo>
                  <a:pt x="491109" y="60452"/>
                </a:moveTo>
                <a:lnTo>
                  <a:pt x="467360" y="60452"/>
                </a:lnTo>
                <a:lnTo>
                  <a:pt x="467360" y="133096"/>
                </a:lnTo>
                <a:lnTo>
                  <a:pt x="491109" y="133096"/>
                </a:lnTo>
                <a:lnTo>
                  <a:pt x="491109" y="60452"/>
                </a:lnTo>
                <a:close/>
              </a:path>
              <a:path w="626745" h="294004">
                <a:moveTo>
                  <a:pt x="598043" y="60452"/>
                </a:moveTo>
                <a:lnTo>
                  <a:pt x="574802" y="60452"/>
                </a:lnTo>
                <a:lnTo>
                  <a:pt x="574802" y="133096"/>
                </a:lnTo>
                <a:lnTo>
                  <a:pt x="598043" y="133096"/>
                </a:lnTo>
                <a:lnTo>
                  <a:pt x="598043" y="60452"/>
                </a:lnTo>
                <a:close/>
              </a:path>
              <a:path w="626745" h="294004">
                <a:moveTo>
                  <a:pt x="491109" y="0"/>
                </a:moveTo>
                <a:lnTo>
                  <a:pt x="467360" y="0"/>
                </a:lnTo>
                <a:lnTo>
                  <a:pt x="467360" y="38989"/>
                </a:lnTo>
                <a:lnTo>
                  <a:pt x="491109" y="38989"/>
                </a:lnTo>
                <a:lnTo>
                  <a:pt x="4911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10350374" y="3345562"/>
            <a:ext cx="73151" cy="685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10667366" y="3127884"/>
            <a:ext cx="954405" cy="290195"/>
          </a:xfrm>
          <a:custGeom>
            <a:avLst/>
            <a:gdLst/>
            <a:ahLst/>
            <a:cxnLst/>
            <a:rect l="l" t="t" r="r" b="b"/>
            <a:pathLst>
              <a:path w="954404" h="290195">
                <a:moveTo>
                  <a:pt x="257086" y="260603"/>
                </a:moveTo>
                <a:lnTo>
                  <a:pt x="225678" y="260603"/>
                </a:lnTo>
                <a:lnTo>
                  <a:pt x="230350" y="267888"/>
                </a:lnTo>
                <a:lnTo>
                  <a:pt x="234854" y="275066"/>
                </a:lnTo>
                <a:lnTo>
                  <a:pt x="239216" y="282124"/>
                </a:lnTo>
                <a:lnTo>
                  <a:pt x="243458" y="289051"/>
                </a:lnTo>
                <a:lnTo>
                  <a:pt x="266064" y="274065"/>
                </a:lnTo>
                <a:lnTo>
                  <a:pt x="257086" y="260603"/>
                </a:lnTo>
                <a:close/>
              </a:path>
              <a:path w="954404" h="290195">
                <a:moveTo>
                  <a:pt x="125856" y="114807"/>
                </a:moveTo>
                <a:lnTo>
                  <a:pt x="105852" y="151741"/>
                </a:lnTo>
                <a:lnTo>
                  <a:pt x="68081" y="211177"/>
                </a:lnTo>
                <a:lnTo>
                  <a:pt x="38385" y="243204"/>
                </a:lnTo>
                <a:lnTo>
                  <a:pt x="25526" y="250062"/>
                </a:lnTo>
                <a:lnTo>
                  <a:pt x="38607" y="275336"/>
                </a:lnTo>
                <a:lnTo>
                  <a:pt x="136715" y="265382"/>
                </a:lnTo>
                <a:lnTo>
                  <a:pt x="225678" y="260603"/>
                </a:lnTo>
                <a:lnTo>
                  <a:pt x="257086" y="260603"/>
                </a:lnTo>
                <a:lnTo>
                  <a:pt x="250467" y="250680"/>
                </a:lnTo>
                <a:lnTo>
                  <a:pt x="246475" y="244982"/>
                </a:lnTo>
                <a:lnTo>
                  <a:pt x="72516" y="244982"/>
                </a:lnTo>
                <a:lnTo>
                  <a:pt x="93235" y="216931"/>
                </a:lnTo>
                <a:lnTo>
                  <a:pt x="113299" y="187832"/>
                </a:lnTo>
                <a:lnTo>
                  <a:pt x="132720" y="157686"/>
                </a:lnTo>
                <a:lnTo>
                  <a:pt x="151510" y="126491"/>
                </a:lnTo>
                <a:lnTo>
                  <a:pt x="125856" y="114807"/>
                </a:lnTo>
                <a:close/>
              </a:path>
              <a:path w="954404" h="290195">
                <a:moveTo>
                  <a:pt x="193675" y="172974"/>
                </a:moveTo>
                <a:lnTo>
                  <a:pt x="174370" y="185165"/>
                </a:lnTo>
                <a:lnTo>
                  <a:pt x="184348" y="199264"/>
                </a:lnTo>
                <a:lnTo>
                  <a:pt x="193897" y="212994"/>
                </a:lnTo>
                <a:lnTo>
                  <a:pt x="203017" y="226367"/>
                </a:lnTo>
                <a:lnTo>
                  <a:pt x="211708" y="239394"/>
                </a:lnTo>
                <a:lnTo>
                  <a:pt x="72516" y="244982"/>
                </a:lnTo>
                <a:lnTo>
                  <a:pt x="246475" y="244982"/>
                </a:lnTo>
                <a:lnTo>
                  <a:pt x="233203" y="226044"/>
                </a:lnTo>
                <a:lnTo>
                  <a:pt x="214272" y="200146"/>
                </a:lnTo>
                <a:lnTo>
                  <a:pt x="193675" y="172974"/>
                </a:lnTo>
                <a:close/>
              </a:path>
              <a:path w="954404" h="290195">
                <a:moveTo>
                  <a:pt x="99059" y="8254"/>
                </a:moveTo>
                <a:lnTo>
                  <a:pt x="80581" y="43826"/>
                </a:lnTo>
                <a:lnTo>
                  <a:pt x="57911" y="76993"/>
                </a:lnTo>
                <a:lnTo>
                  <a:pt x="31051" y="107731"/>
                </a:lnTo>
                <a:lnTo>
                  <a:pt x="0" y="136016"/>
                </a:lnTo>
                <a:lnTo>
                  <a:pt x="5405" y="140636"/>
                </a:lnTo>
                <a:lnTo>
                  <a:pt x="10382" y="145351"/>
                </a:lnTo>
                <a:lnTo>
                  <a:pt x="14930" y="150161"/>
                </a:lnTo>
                <a:lnTo>
                  <a:pt x="19050" y="155066"/>
                </a:lnTo>
                <a:lnTo>
                  <a:pt x="49260" y="126491"/>
                </a:lnTo>
                <a:lnTo>
                  <a:pt x="76565" y="94186"/>
                </a:lnTo>
                <a:lnTo>
                  <a:pt x="101006" y="58072"/>
                </a:lnTo>
                <a:lnTo>
                  <a:pt x="122554" y="18161"/>
                </a:lnTo>
                <a:lnTo>
                  <a:pt x="99059" y="8254"/>
                </a:lnTo>
                <a:close/>
              </a:path>
              <a:path w="954404" h="290195">
                <a:moveTo>
                  <a:pt x="190118" y="4190"/>
                </a:moveTo>
                <a:lnTo>
                  <a:pt x="168148" y="12826"/>
                </a:lnTo>
                <a:lnTo>
                  <a:pt x="185884" y="51877"/>
                </a:lnTo>
                <a:lnTo>
                  <a:pt x="210311" y="87868"/>
                </a:lnTo>
                <a:lnTo>
                  <a:pt x="241407" y="120786"/>
                </a:lnTo>
                <a:lnTo>
                  <a:pt x="279145" y="150621"/>
                </a:lnTo>
                <a:lnTo>
                  <a:pt x="284220" y="143597"/>
                </a:lnTo>
                <a:lnTo>
                  <a:pt x="288972" y="137382"/>
                </a:lnTo>
                <a:lnTo>
                  <a:pt x="293415" y="131976"/>
                </a:lnTo>
                <a:lnTo>
                  <a:pt x="297560" y="127380"/>
                </a:lnTo>
                <a:lnTo>
                  <a:pt x="261413" y="102596"/>
                </a:lnTo>
                <a:lnTo>
                  <a:pt x="231457" y="73787"/>
                </a:lnTo>
                <a:lnTo>
                  <a:pt x="207692" y="40977"/>
                </a:lnTo>
                <a:lnTo>
                  <a:pt x="190118" y="4190"/>
                </a:lnTo>
                <a:close/>
              </a:path>
              <a:path w="954404" h="290195">
                <a:moveTo>
                  <a:pt x="600075" y="7746"/>
                </a:moveTo>
                <a:lnTo>
                  <a:pt x="361568" y="7746"/>
                </a:lnTo>
                <a:lnTo>
                  <a:pt x="361568" y="258317"/>
                </a:lnTo>
                <a:lnTo>
                  <a:pt x="358775" y="263905"/>
                </a:lnTo>
                <a:lnTo>
                  <a:pt x="353313" y="267842"/>
                </a:lnTo>
                <a:lnTo>
                  <a:pt x="366394" y="289940"/>
                </a:lnTo>
                <a:lnTo>
                  <a:pt x="371348" y="287274"/>
                </a:lnTo>
                <a:lnTo>
                  <a:pt x="375030" y="285368"/>
                </a:lnTo>
                <a:lnTo>
                  <a:pt x="413353" y="270525"/>
                </a:lnTo>
                <a:lnTo>
                  <a:pt x="454881" y="255904"/>
                </a:lnTo>
                <a:lnTo>
                  <a:pt x="384809" y="255904"/>
                </a:lnTo>
                <a:lnTo>
                  <a:pt x="384809" y="178307"/>
                </a:lnTo>
                <a:lnTo>
                  <a:pt x="623315" y="178307"/>
                </a:lnTo>
                <a:lnTo>
                  <a:pt x="623315" y="156844"/>
                </a:lnTo>
                <a:lnTo>
                  <a:pt x="384809" y="156844"/>
                </a:lnTo>
                <a:lnTo>
                  <a:pt x="384809" y="103250"/>
                </a:lnTo>
                <a:lnTo>
                  <a:pt x="600075" y="103250"/>
                </a:lnTo>
                <a:lnTo>
                  <a:pt x="600075" y="81787"/>
                </a:lnTo>
                <a:lnTo>
                  <a:pt x="384809" y="81787"/>
                </a:lnTo>
                <a:lnTo>
                  <a:pt x="384809" y="29082"/>
                </a:lnTo>
                <a:lnTo>
                  <a:pt x="600075" y="29082"/>
                </a:lnTo>
                <a:lnTo>
                  <a:pt x="600075" y="7746"/>
                </a:lnTo>
                <a:close/>
              </a:path>
              <a:path w="954404" h="290195">
                <a:moveTo>
                  <a:pt x="522604" y="178307"/>
                </a:moveTo>
                <a:lnTo>
                  <a:pt x="498475" y="178307"/>
                </a:lnTo>
                <a:lnTo>
                  <a:pt x="507857" y="208311"/>
                </a:lnTo>
                <a:lnTo>
                  <a:pt x="532622" y="254603"/>
                </a:lnTo>
                <a:lnTo>
                  <a:pt x="565340" y="282209"/>
                </a:lnTo>
                <a:lnTo>
                  <a:pt x="583056" y="286003"/>
                </a:lnTo>
                <a:lnTo>
                  <a:pt x="592268" y="284430"/>
                </a:lnTo>
                <a:lnTo>
                  <a:pt x="600265" y="279701"/>
                </a:lnTo>
                <a:lnTo>
                  <a:pt x="607024" y="271805"/>
                </a:lnTo>
                <a:lnTo>
                  <a:pt x="612520" y="260730"/>
                </a:lnTo>
                <a:lnTo>
                  <a:pt x="612864" y="259699"/>
                </a:lnTo>
                <a:lnTo>
                  <a:pt x="581167" y="259699"/>
                </a:lnTo>
                <a:lnTo>
                  <a:pt x="574966" y="259046"/>
                </a:lnTo>
                <a:lnTo>
                  <a:pt x="567943" y="254762"/>
                </a:lnTo>
                <a:lnTo>
                  <a:pt x="553823" y="240833"/>
                </a:lnTo>
                <a:lnTo>
                  <a:pt x="541559" y="223440"/>
                </a:lnTo>
                <a:lnTo>
                  <a:pt x="531153" y="202594"/>
                </a:lnTo>
                <a:lnTo>
                  <a:pt x="522604" y="178307"/>
                </a:lnTo>
                <a:close/>
              </a:path>
              <a:path w="954404" h="290195">
                <a:moveTo>
                  <a:pt x="601852" y="199389"/>
                </a:moveTo>
                <a:lnTo>
                  <a:pt x="594441" y="241395"/>
                </a:lnTo>
                <a:lnTo>
                  <a:pt x="581167" y="259699"/>
                </a:lnTo>
                <a:lnTo>
                  <a:pt x="612864" y="259699"/>
                </a:lnTo>
                <a:lnTo>
                  <a:pt x="615997" y="250299"/>
                </a:lnTo>
                <a:lnTo>
                  <a:pt x="619188" y="238045"/>
                </a:lnTo>
                <a:lnTo>
                  <a:pt x="622093" y="223958"/>
                </a:lnTo>
                <a:lnTo>
                  <a:pt x="624712" y="208025"/>
                </a:lnTo>
                <a:lnTo>
                  <a:pt x="618616" y="206247"/>
                </a:lnTo>
                <a:lnTo>
                  <a:pt x="610996" y="203326"/>
                </a:lnTo>
                <a:lnTo>
                  <a:pt x="601852" y="199389"/>
                </a:lnTo>
                <a:close/>
              </a:path>
              <a:path w="954404" h="290195">
                <a:moveTo>
                  <a:pt x="457707" y="228853"/>
                </a:moveTo>
                <a:lnTo>
                  <a:pt x="438656" y="236688"/>
                </a:lnTo>
                <a:lnTo>
                  <a:pt x="420163" y="243808"/>
                </a:lnTo>
                <a:lnTo>
                  <a:pt x="402218" y="250213"/>
                </a:lnTo>
                <a:lnTo>
                  <a:pt x="384809" y="255904"/>
                </a:lnTo>
                <a:lnTo>
                  <a:pt x="454881" y="255904"/>
                </a:lnTo>
                <a:lnTo>
                  <a:pt x="457453" y="255015"/>
                </a:lnTo>
                <a:lnTo>
                  <a:pt x="457118" y="248731"/>
                </a:lnTo>
                <a:lnTo>
                  <a:pt x="457225" y="236688"/>
                </a:lnTo>
                <a:lnTo>
                  <a:pt x="457257" y="235638"/>
                </a:lnTo>
                <a:lnTo>
                  <a:pt x="457707" y="228853"/>
                </a:lnTo>
                <a:close/>
              </a:path>
              <a:path w="954404" h="290195">
                <a:moveTo>
                  <a:pt x="509650" y="103250"/>
                </a:moveTo>
                <a:lnTo>
                  <a:pt x="485901" y="103250"/>
                </a:lnTo>
                <a:lnTo>
                  <a:pt x="487490" y="117607"/>
                </a:lnTo>
                <a:lnTo>
                  <a:pt x="489345" y="131333"/>
                </a:lnTo>
                <a:lnTo>
                  <a:pt x="491447" y="144416"/>
                </a:lnTo>
                <a:lnTo>
                  <a:pt x="493775" y="156844"/>
                </a:lnTo>
                <a:lnTo>
                  <a:pt x="517270" y="156844"/>
                </a:lnTo>
                <a:lnTo>
                  <a:pt x="514915" y="144273"/>
                </a:lnTo>
                <a:lnTo>
                  <a:pt x="512865" y="131143"/>
                </a:lnTo>
                <a:lnTo>
                  <a:pt x="511112" y="117465"/>
                </a:lnTo>
                <a:lnTo>
                  <a:pt x="509650" y="103250"/>
                </a:lnTo>
                <a:close/>
              </a:path>
              <a:path w="954404" h="290195">
                <a:moveTo>
                  <a:pt x="600075" y="103250"/>
                </a:moveTo>
                <a:lnTo>
                  <a:pt x="576579" y="103250"/>
                </a:lnTo>
                <a:lnTo>
                  <a:pt x="576579" y="116331"/>
                </a:lnTo>
                <a:lnTo>
                  <a:pt x="600075" y="116331"/>
                </a:lnTo>
                <a:lnTo>
                  <a:pt x="600075" y="103250"/>
                </a:lnTo>
                <a:close/>
              </a:path>
              <a:path w="954404" h="290195">
                <a:moveTo>
                  <a:pt x="600075" y="29082"/>
                </a:moveTo>
                <a:lnTo>
                  <a:pt x="576579" y="29082"/>
                </a:lnTo>
                <a:lnTo>
                  <a:pt x="576579" y="81787"/>
                </a:lnTo>
                <a:lnTo>
                  <a:pt x="600075" y="81787"/>
                </a:lnTo>
                <a:lnTo>
                  <a:pt x="600075" y="29082"/>
                </a:lnTo>
                <a:close/>
              </a:path>
              <a:path w="954404" h="290195">
                <a:moveTo>
                  <a:pt x="954277" y="189864"/>
                </a:moveTo>
                <a:lnTo>
                  <a:pt x="667257" y="189864"/>
                </a:lnTo>
                <a:lnTo>
                  <a:pt x="667257" y="210057"/>
                </a:lnTo>
                <a:lnTo>
                  <a:pt x="954277" y="210057"/>
                </a:lnTo>
                <a:lnTo>
                  <a:pt x="954277" y="189864"/>
                </a:lnTo>
                <a:close/>
              </a:path>
              <a:path w="954404" h="290195">
                <a:moveTo>
                  <a:pt x="754252" y="5079"/>
                </a:moveTo>
                <a:lnTo>
                  <a:pt x="736486" y="10769"/>
                </a:lnTo>
                <a:lnTo>
                  <a:pt x="719566" y="15636"/>
                </a:lnTo>
                <a:lnTo>
                  <a:pt x="703478" y="19671"/>
                </a:lnTo>
                <a:lnTo>
                  <a:pt x="688212" y="22859"/>
                </a:lnTo>
                <a:lnTo>
                  <a:pt x="688212" y="189864"/>
                </a:lnTo>
                <a:lnTo>
                  <a:pt x="709040" y="189864"/>
                </a:lnTo>
                <a:lnTo>
                  <a:pt x="709040" y="150621"/>
                </a:lnTo>
                <a:lnTo>
                  <a:pt x="763142" y="150621"/>
                </a:lnTo>
                <a:lnTo>
                  <a:pt x="763142" y="132079"/>
                </a:lnTo>
                <a:lnTo>
                  <a:pt x="709040" y="132079"/>
                </a:lnTo>
                <a:lnTo>
                  <a:pt x="709040" y="92582"/>
                </a:lnTo>
                <a:lnTo>
                  <a:pt x="763142" y="92582"/>
                </a:lnTo>
                <a:lnTo>
                  <a:pt x="763142" y="74040"/>
                </a:lnTo>
                <a:lnTo>
                  <a:pt x="709040" y="74040"/>
                </a:lnTo>
                <a:lnTo>
                  <a:pt x="709040" y="39624"/>
                </a:lnTo>
                <a:lnTo>
                  <a:pt x="723161" y="36216"/>
                </a:lnTo>
                <a:lnTo>
                  <a:pt x="737330" y="32654"/>
                </a:lnTo>
                <a:lnTo>
                  <a:pt x="751546" y="28926"/>
                </a:lnTo>
                <a:lnTo>
                  <a:pt x="765809" y="25018"/>
                </a:lnTo>
                <a:lnTo>
                  <a:pt x="754252" y="5079"/>
                </a:lnTo>
                <a:close/>
              </a:path>
              <a:path w="954404" h="290195">
                <a:moveTo>
                  <a:pt x="793876" y="123443"/>
                </a:moveTo>
                <a:lnTo>
                  <a:pt x="773556" y="123443"/>
                </a:lnTo>
                <a:lnTo>
                  <a:pt x="773556" y="189864"/>
                </a:lnTo>
                <a:lnTo>
                  <a:pt x="793876" y="189864"/>
                </a:lnTo>
                <a:lnTo>
                  <a:pt x="793876" y="123443"/>
                </a:lnTo>
                <a:close/>
              </a:path>
              <a:path w="954404" h="290195">
                <a:moveTo>
                  <a:pt x="794384" y="0"/>
                </a:moveTo>
                <a:lnTo>
                  <a:pt x="773556" y="0"/>
                </a:lnTo>
                <a:lnTo>
                  <a:pt x="773556" y="109474"/>
                </a:lnTo>
                <a:lnTo>
                  <a:pt x="831087" y="109474"/>
                </a:lnTo>
                <a:lnTo>
                  <a:pt x="831087" y="189864"/>
                </a:lnTo>
                <a:lnTo>
                  <a:pt x="851280" y="189864"/>
                </a:lnTo>
                <a:lnTo>
                  <a:pt x="851280" y="89280"/>
                </a:lnTo>
                <a:lnTo>
                  <a:pt x="794384" y="89280"/>
                </a:lnTo>
                <a:lnTo>
                  <a:pt x="794384" y="51434"/>
                </a:lnTo>
                <a:lnTo>
                  <a:pt x="853693" y="51434"/>
                </a:lnTo>
                <a:lnTo>
                  <a:pt x="853693" y="33019"/>
                </a:lnTo>
                <a:lnTo>
                  <a:pt x="794384" y="33019"/>
                </a:lnTo>
                <a:lnTo>
                  <a:pt x="794384" y="0"/>
                </a:lnTo>
                <a:close/>
              </a:path>
              <a:path w="954404" h="290195">
                <a:moveTo>
                  <a:pt x="933068" y="15747"/>
                </a:moveTo>
                <a:lnTo>
                  <a:pt x="859027" y="15747"/>
                </a:lnTo>
                <a:lnTo>
                  <a:pt x="859027" y="34797"/>
                </a:lnTo>
                <a:lnTo>
                  <a:pt x="912240" y="34797"/>
                </a:lnTo>
                <a:lnTo>
                  <a:pt x="912240" y="74040"/>
                </a:lnTo>
                <a:lnTo>
                  <a:pt x="860805" y="74040"/>
                </a:lnTo>
                <a:lnTo>
                  <a:pt x="860805" y="92582"/>
                </a:lnTo>
                <a:lnTo>
                  <a:pt x="912240" y="92582"/>
                </a:lnTo>
                <a:lnTo>
                  <a:pt x="912240" y="132079"/>
                </a:lnTo>
                <a:lnTo>
                  <a:pt x="860805" y="132079"/>
                </a:lnTo>
                <a:lnTo>
                  <a:pt x="860805" y="150621"/>
                </a:lnTo>
                <a:lnTo>
                  <a:pt x="912240" y="150621"/>
                </a:lnTo>
                <a:lnTo>
                  <a:pt x="912240" y="189864"/>
                </a:lnTo>
                <a:lnTo>
                  <a:pt x="933068" y="189864"/>
                </a:lnTo>
                <a:lnTo>
                  <a:pt x="933068" y="15747"/>
                </a:lnTo>
                <a:close/>
              </a:path>
              <a:path w="954404" h="290195">
                <a:moveTo>
                  <a:pt x="848232" y="220852"/>
                </a:moveTo>
                <a:lnTo>
                  <a:pt x="836421" y="241045"/>
                </a:lnTo>
                <a:lnTo>
                  <a:pt x="860141" y="251690"/>
                </a:lnTo>
                <a:lnTo>
                  <a:pt x="885205" y="263429"/>
                </a:lnTo>
                <a:lnTo>
                  <a:pt x="911627" y="276264"/>
                </a:lnTo>
                <a:lnTo>
                  <a:pt x="939418" y="290194"/>
                </a:lnTo>
                <a:lnTo>
                  <a:pt x="951229" y="267588"/>
                </a:lnTo>
                <a:lnTo>
                  <a:pt x="905303" y="246364"/>
                </a:lnTo>
                <a:lnTo>
                  <a:pt x="848232" y="220852"/>
                </a:lnTo>
                <a:close/>
              </a:path>
              <a:path w="954404" h="290195">
                <a:moveTo>
                  <a:pt x="770635" y="219582"/>
                </a:moveTo>
                <a:lnTo>
                  <a:pt x="747416" y="231062"/>
                </a:lnTo>
                <a:lnTo>
                  <a:pt x="722518" y="243030"/>
                </a:lnTo>
                <a:lnTo>
                  <a:pt x="695930" y="255498"/>
                </a:lnTo>
                <a:lnTo>
                  <a:pt x="667638" y="268477"/>
                </a:lnTo>
                <a:lnTo>
                  <a:pt x="670946" y="273385"/>
                </a:lnTo>
                <a:lnTo>
                  <a:pt x="674385" y="278590"/>
                </a:lnTo>
                <a:lnTo>
                  <a:pt x="677943" y="284104"/>
                </a:lnTo>
                <a:lnTo>
                  <a:pt x="681608" y="289940"/>
                </a:lnTo>
                <a:lnTo>
                  <a:pt x="782827" y="239902"/>
                </a:lnTo>
                <a:lnTo>
                  <a:pt x="770635" y="2195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8015858" y="3488309"/>
            <a:ext cx="600711" cy="294640"/>
          </a:xfrm>
          <a:custGeom>
            <a:avLst/>
            <a:gdLst/>
            <a:ahLst/>
            <a:cxnLst/>
            <a:rect l="l" t="t" r="r" b="b"/>
            <a:pathLst>
              <a:path w="600709" h="294639">
                <a:moveTo>
                  <a:pt x="66929" y="165480"/>
                </a:moveTo>
                <a:lnTo>
                  <a:pt x="43688" y="165480"/>
                </a:lnTo>
                <a:lnTo>
                  <a:pt x="43688" y="291972"/>
                </a:lnTo>
                <a:lnTo>
                  <a:pt x="66929" y="291972"/>
                </a:lnTo>
                <a:lnTo>
                  <a:pt x="66929" y="165480"/>
                </a:lnTo>
                <a:close/>
              </a:path>
              <a:path w="600709" h="294639">
                <a:moveTo>
                  <a:pt x="293243" y="259460"/>
                </a:moveTo>
                <a:lnTo>
                  <a:pt x="101219" y="259460"/>
                </a:lnTo>
                <a:lnTo>
                  <a:pt x="101219" y="282701"/>
                </a:lnTo>
                <a:lnTo>
                  <a:pt x="293243" y="282701"/>
                </a:lnTo>
                <a:lnTo>
                  <a:pt x="293243" y="259460"/>
                </a:lnTo>
                <a:close/>
              </a:path>
              <a:path w="600709" h="294639">
                <a:moveTo>
                  <a:pt x="208661" y="113664"/>
                </a:moveTo>
                <a:lnTo>
                  <a:pt x="184785" y="113664"/>
                </a:lnTo>
                <a:lnTo>
                  <a:pt x="184785" y="259460"/>
                </a:lnTo>
                <a:lnTo>
                  <a:pt x="208661" y="259460"/>
                </a:lnTo>
                <a:lnTo>
                  <a:pt x="208661" y="113664"/>
                </a:lnTo>
                <a:close/>
              </a:path>
              <a:path w="600709" h="294639">
                <a:moveTo>
                  <a:pt x="101219" y="61849"/>
                </a:moveTo>
                <a:lnTo>
                  <a:pt x="4445" y="61849"/>
                </a:lnTo>
                <a:lnTo>
                  <a:pt x="4445" y="83312"/>
                </a:lnTo>
                <a:lnTo>
                  <a:pt x="75946" y="83312"/>
                </a:lnTo>
                <a:lnTo>
                  <a:pt x="59918" y="108938"/>
                </a:lnTo>
                <a:lnTo>
                  <a:pt x="41925" y="132492"/>
                </a:lnTo>
                <a:lnTo>
                  <a:pt x="21957" y="153999"/>
                </a:lnTo>
                <a:lnTo>
                  <a:pt x="0" y="173481"/>
                </a:lnTo>
                <a:lnTo>
                  <a:pt x="2792" y="180593"/>
                </a:lnTo>
                <a:lnTo>
                  <a:pt x="4953" y="186626"/>
                </a:lnTo>
                <a:lnTo>
                  <a:pt x="6858" y="192627"/>
                </a:lnTo>
                <a:lnTo>
                  <a:pt x="8382" y="198246"/>
                </a:lnTo>
                <a:lnTo>
                  <a:pt x="17738" y="190341"/>
                </a:lnTo>
                <a:lnTo>
                  <a:pt x="26749" y="182244"/>
                </a:lnTo>
                <a:lnTo>
                  <a:pt x="35403" y="173958"/>
                </a:lnTo>
                <a:lnTo>
                  <a:pt x="43688" y="165480"/>
                </a:lnTo>
                <a:lnTo>
                  <a:pt x="66929" y="165480"/>
                </a:lnTo>
                <a:lnTo>
                  <a:pt x="66929" y="138556"/>
                </a:lnTo>
                <a:lnTo>
                  <a:pt x="76501" y="125434"/>
                </a:lnTo>
                <a:lnTo>
                  <a:pt x="85407" y="111966"/>
                </a:lnTo>
                <a:lnTo>
                  <a:pt x="93646" y="98141"/>
                </a:lnTo>
                <a:lnTo>
                  <a:pt x="101219" y="83946"/>
                </a:lnTo>
                <a:lnTo>
                  <a:pt x="101219" y="61849"/>
                </a:lnTo>
                <a:close/>
              </a:path>
              <a:path w="600709" h="294639">
                <a:moveTo>
                  <a:pt x="85979" y="142239"/>
                </a:moveTo>
                <a:lnTo>
                  <a:pt x="70485" y="155066"/>
                </a:lnTo>
                <a:lnTo>
                  <a:pt x="78295" y="164927"/>
                </a:lnTo>
                <a:lnTo>
                  <a:pt x="85915" y="174894"/>
                </a:lnTo>
                <a:lnTo>
                  <a:pt x="93345" y="184981"/>
                </a:lnTo>
                <a:lnTo>
                  <a:pt x="100584" y="195198"/>
                </a:lnTo>
                <a:lnTo>
                  <a:pt x="118999" y="180593"/>
                </a:lnTo>
                <a:lnTo>
                  <a:pt x="111375" y="171404"/>
                </a:lnTo>
                <a:lnTo>
                  <a:pt x="103346" y="161940"/>
                </a:lnTo>
                <a:lnTo>
                  <a:pt x="94888" y="152215"/>
                </a:lnTo>
                <a:lnTo>
                  <a:pt x="85979" y="142239"/>
                </a:lnTo>
                <a:close/>
              </a:path>
              <a:path w="600709" h="294639">
                <a:moveTo>
                  <a:pt x="284225" y="90424"/>
                </a:moveTo>
                <a:lnTo>
                  <a:pt x="114046" y="90424"/>
                </a:lnTo>
                <a:lnTo>
                  <a:pt x="114046" y="113664"/>
                </a:lnTo>
                <a:lnTo>
                  <a:pt x="284225" y="113664"/>
                </a:lnTo>
                <a:lnTo>
                  <a:pt x="284225" y="90424"/>
                </a:lnTo>
                <a:close/>
              </a:path>
              <a:path w="600709" h="294639">
                <a:moveTo>
                  <a:pt x="208661" y="3175"/>
                </a:moveTo>
                <a:lnTo>
                  <a:pt x="184785" y="3175"/>
                </a:lnTo>
                <a:lnTo>
                  <a:pt x="184785" y="90424"/>
                </a:lnTo>
                <a:lnTo>
                  <a:pt x="208661" y="90424"/>
                </a:lnTo>
                <a:lnTo>
                  <a:pt x="208661" y="3175"/>
                </a:lnTo>
                <a:close/>
              </a:path>
              <a:path w="600709" h="294639">
                <a:moveTo>
                  <a:pt x="54737" y="1396"/>
                </a:moveTo>
                <a:lnTo>
                  <a:pt x="33909" y="11811"/>
                </a:lnTo>
                <a:lnTo>
                  <a:pt x="39219" y="21052"/>
                </a:lnTo>
                <a:lnTo>
                  <a:pt x="44672" y="31067"/>
                </a:lnTo>
                <a:lnTo>
                  <a:pt x="50268" y="41868"/>
                </a:lnTo>
                <a:lnTo>
                  <a:pt x="56007" y="53466"/>
                </a:lnTo>
                <a:lnTo>
                  <a:pt x="77977" y="42163"/>
                </a:lnTo>
                <a:lnTo>
                  <a:pt x="71953" y="30972"/>
                </a:lnTo>
                <a:lnTo>
                  <a:pt x="66071" y="20446"/>
                </a:lnTo>
                <a:lnTo>
                  <a:pt x="60332" y="10588"/>
                </a:lnTo>
                <a:lnTo>
                  <a:pt x="54737" y="1396"/>
                </a:lnTo>
                <a:close/>
              </a:path>
              <a:path w="600709" h="294639">
                <a:moveTo>
                  <a:pt x="571754" y="90169"/>
                </a:moveTo>
                <a:lnTo>
                  <a:pt x="334899" y="90169"/>
                </a:lnTo>
                <a:lnTo>
                  <a:pt x="334899" y="183260"/>
                </a:lnTo>
                <a:lnTo>
                  <a:pt x="357505" y="183260"/>
                </a:lnTo>
                <a:lnTo>
                  <a:pt x="357505" y="174624"/>
                </a:lnTo>
                <a:lnTo>
                  <a:pt x="571754" y="174624"/>
                </a:lnTo>
                <a:lnTo>
                  <a:pt x="571754" y="157352"/>
                </a:lnTo>
                <a:lnTo>
                  <a:pt x="357505" y="157352"/>
                </a:lnTo>
                <a:lnTo>
                  <a:pt x="357505" y="107441"/>
                </a:lnTo>
                <a:lnTo>
                  <a:pt x="571754" y="107441"/>
                </a:lnTo>
                <a:lnTo>
                  <a:pt x="571754" y="90169"/>
                </a:lnTo>
                <a:close/>
              </a:path>
              <a:path w="600709" h="294639">
                <a:moveTo>
                  <a:pt x="571754" y="174624"/>
                </a:moveTo>
                <a:lnTo>
                  <a:pt x="549148" y="174624"/>
                </a:lnTo>
                <a:lnTo>
                  <a:pt x="549148" y="182752"/>
                </a:lnTo>
                <a:lnTo>
                  <a:pt x="571754" y="182752"/>
                </a:lnTo>
                <a:lnTo>
                  <a:pt x="571754" y="174624"/>
                </a:lnTo>
                <a:close/>
              </a:path>
              <a:path w="600709" h="294639">
                <a:moveTo>
                  <a:pt x="464312" y="107441"/>
                </a:moveTo>
                <a:lnTo>
                  <a:pt x="442341" y="107441"/>
                </a:lnTo>
                <a:lnTo>
                  <a:pt x="442341" y="157352"/>
                </a:lnTo>
                <a:lnTo>
                  <a:pt x="464312" y="157352"/>
                </a:lnTo>
                <a:lnTo>
                  <a:pt x="464312" y="107441"/>
                </a:lnTo>
                <a:close/>
              </a:path>
              <a:path w="600709" h="294639">
                <a:moveTo>
                  <a:pt x="571754" y="107441"/>
                </a:moveTo>
                <a:lnTo>
                  <a:pt x="549148" y="107441"/>
                </a:lnTo>
                <a:lnTo>
                  <a:pt x="549148" y="157352"/>
                </a:lnTo>
                <a:lnTo>
                  <a:pt x="571754" y="157352"/>
                </a:lnTo>
                <a:lnTo>
                  <a:pt x="571754" y="107441"/>
                </a:lnTo>
                <a:close/>
              </a:path>
              <a:path w="600709" h="294639">
                <a:moveTo>
                  <a:pt x="514096" y="109474"/>
                </a:moveTo>
                <a:lnTo>
                  <a:pt x="505499" y="117786"/>
                </a:lnTo>
                <a:lnTo>
                  <a:pt x="496665" y="125968"/>
                </a:lnTo>
                <a:lnTo>
                  <a:pt x="487592" y="134030"/>
                </a:lnTo>
                <a:lnTo>
                  <a:pt x="478282" y="141985"/>
                </a:lnTo>
                <a:lnTo>
                  <a:pt x="492633" y="154685"/>
                </a:lnTo>
                <a:lnTo>
                  <a:pt x="501155" y="147540"/>
                </a:lnTo>
                <a:lnTo>
                  <a:pt x="510143" y="139811"/>
                </a:lnTo>
                <a:lnTo>
                  <a:pt x="519646" y="131429"/>
                </a:lnTo>
                <a:lnTo>
                  <a:pt x="529463" y="122554"/>
                </a:lnTo>
                <a:lnTo>
                  <a:pt x="514096" y="109474"/>
                </a:lnTo>
                <a:close/>
              </a:path>
              <a:path w="600709" h="294639">
                <a:moveTo>
                  <a:pt x="390779" y="110362"/>
                </a:moveTo>
                <a:lnTo>
                  <a:pt x="376809" y="121665"/>
                </a:lnTo>
                <a:lnTo>
                  <a:pt x="386771" y="131486"/>
                </a:lnTo>
                <a:lnTo>
                  <a:pt x="395287" y="140144"/>
                </a:lnTo>
                <a:lnTo>
                  <a:pt x="402526" y="147812"/>
                </a:lnTo>
                <a:lnTo>
                  <a:pt x="408432" y="154431"/>
                </a:lnTo>
                <a:lnTo>
                  <a:pt x="425069" y="141604"/>
                </a:lnTo>
                <a:lnTo>
                  <a:pt x="414538" y="131429"/>
                </a:lnTo>
                <a:lnTo>
                  <a:pt x="405733" y="123221"/>
                </a:lnTo>
                <a:lnTo>
                  <a:pt x="397708" y="116101"/>
                </a:lnTo>
                <a:lnTo>
                  <a:pt x="390779" y="110362"/>
                </a:lnTo>
                <a:close/>
              </a:path>
              <a:path w="600709" h="294639">
                <a:moveTo>
                  <a:pt x="473329" y="0"/>
                </a:moveTo>
                <a:lnTo>
                  <a:pt x="442595" y="0"/>
                </a:lnTo>
                <a:lnTo>
                  <a:pt x="414613" y="22163"/>
                </a:lnTo>
                <a:lnTo>
                  <a:pt x="382476" y="41767"/>
                </a:lnTo>
                <a:lnTo>
                  <a:pt x="346172" y="58775"/>
                </a:lnTo>
                <a:lnTo>
                  <a:pt x="305689" y="73151"/>
                </a:lnTo>
                <a:lnTo>
                  <a:pt x="311404" y="80263"/>
                </a:lnTo>
                <a:lnTo>
                  <a:pt x="316357" y="86613"/>
                </a:lnTo>
                <a:lnTo>
                  <a:pt x="320294" y="92201"/>
                </a:lnTo>
                <a:lnTo>
                  <a:pt x="335200" y="86463"/>
                </a:lnTo>
                <a:lnTo>
                  <a:pt x="349631" y="80486"/>
                </a:lnTo>
                <a:lnTo>
                  <a:pt x="363585" y="74271"/>
                </a:lnTo>
                <a:lnTo>
                  <a:pt x="377063" y="67817"/>
                </a:lnTo>
                <a:lnTo>
                  <a:pt x="529463" y="67817"/>
                </a:lnTo>
                <a:lnTo>
                  <a:pt x="529463" y="65404"/>
                </a:lnTo>
                <a:lnTo>
                  <a:pt x="590197" y="65404"/>
                </a:lnTo>
                <a:lnTo>
                  <a:pt x="565136" y="58138"/>
                </a:lnTo>
                <a:lnTo>
                  <a:pt x="558559" y="55371"/>
                </a:lnTo>
                <a:lnTo>
                  <a:pt x="399796" y="55371"/>
                </a:lnTo>
                <a:lnTo>
                  <a:pt x="414410" y="46511"/>
                </a:lnTo>
                <a:lnTo>
                  <a:pt x="428323" y="37258"/>
                </a:lnTo>
                <a:lnTo>
                  <a:pt x="441497" y="27600"/>
                </a:lnTo>
                <a:lnTo>
                  <a:pt x="453898" y="17525"/>
                </a:lnTo>
                <a:lnTo>
                  <a:pt x="488115" y="17525"/>
                </a:lnTo>
                <a:lnTo>
                  <a:pt x="469392" y="3810"/>
                </a:lnTo>
                <a:lnTo>
                  <a:pt x="473329" y="0"/>
                </a:lnTo>
                <a:close/>
              </a:path>
              <a:path w="600709" h="294639">
                <a:moveTo>
                  <a:pt x="590197" y="65404"/>
                </a:moveTo>
                <a:lnTo>
                  <a:pt x="529463" y="65404"/>
                </a:lnTo>
                <a:lnTo>
                  <a:pt x="543131" y="71689"/>
                </a:lnTo>
                <a:lnTo>
                  <a:pt x="557276" y="77771"/>
                </a:lnTo>
                <a:lnTo>
                  <a:pt x="571896" y="83639"/>
                </a:lnTo>
                <a:lnTo>
                  <a:pt x="586994" y="89280"/>
                </a:lnTo>
                <a:lnTo>
                  <a:pt x="590931" y="81533"/>
                </a:lnTo>
                <a:lnTo>
                  <a:pt x="595502" y="74549"/>
                </a:lnTo>
                <a:lnTo>
                  <a:pt x="600710" y="68452"/>
                </a:lnTo>
                <a:lnTo>
                  <a:pt x="590197" y="65404"/>
                </a:lnTo>
                <a:close/>
              </a:path>
              <a:path w="600709" h="294639">
                <a:moveTo>
                  <a:pt x="529463" y="67817"/>
                </a:moveTo>
                <a:lnTo>
                  <a:pt x="377063" y="67817"/>
                </a:lnTo>
                <a:lnTo>
                  <a:pt x="377063" y="73151"/>
                </a:lnTo>
                <a:lnTo>
                  <a:pt x="529463" y="73151"/>
                </a:lnTo>
                <a:lnTo>
                  <a:pt x="529463" y="67817"/>
                </a:lnTo>
                <a:close/>
              </a:path>
              <a:path w="600709" h="294639">
                <a:moveTo>
                  <a:pt x="488115" y="17525"/>
                </a:moveTo>
                <a:lnTo>
                  <a:pt x="453898" y="17525"/>
                </a:lnTo>
                <a:lnTo>
                  <a:pt x="466778" y="27600"/>
                </a:lnTo>
                <a:lnTo>
                  <a:pt x="480456" y="37258"/>
                </a:lnTo>
                <a:lnTo>
                  <a:pt x="494920" y="46511"/>
                </a:lnTo>
                <a:lnTo>
                  <a:pt x="510159" y="55371"/>
                </a:lnTo>
                <a:lnTo>
                  <a:pt x="558559" y="55371"/>
                </a:lnTo>
                <a:lnTo>
                  <a:pt x="531383" y="43942"/>
                </a:lnTo>
                <a:lnTo>
                  <a:pt x="499465" y="25840"/>
                </a:lnTo>
                <a:lnTo>
                  <a:pt x="488115" y="17525"/>
                </a:lnTo>
                <a:close/>
              </a:path>
              <a:path w="600709" h="294639">
                <a:moveTo>
                  <a:pt x="550926" y="193674"/>
                </a:moveTo>
                <a:lnTo>
                  <a:pt x="356235" y="193674"/>
                </a:lnTo>
                <a:lnTo>
                  <a:pt x="356235" y="294639"/>
                </a:lnTo>
                <a:lnTo>
                  <a:pt x="378968" y="294639"/>
                </a:lnTo>
                <a:lnTo>
                  <a:pt x="378968" y="282066"/>
                </a:lnTo>
                <a:lnTo>
                  <a:pt x="550926" y="282066"/>
                </a:lnTo>
                <a:lnTo>
                  <a:pt x="550926" y="265429"/>
                </a:lnTo>
                <a:lnTo>
                  <a:pt x="378968" y="265429"/>
                </a:lnTo>
                <a:lnTo>
                  <a:pt x="378968" y="245871"/>
                </a:lnTo>
                <a:lnTo>
                  <a:pt x="550926" y="245871"/>
                </a:lnTo>
                <a:lnTo>
                  <a:pt x="550926" y="229742"/>
                </a:lnTo>
                <a:lnTo>
                  <a:pt x="378968" y="229742"/>
                </a:lnTo>
                <a:lnTo>
                  <a:pt x="378968" y="210438"/>
                </a:lnTo>
                <a:lnTo>
                  <a:pt x="550926" y="210438"/>
                </a:lnTo>
                <a:lnTo>
                  <a:pt x="550926" y="193674"/>
                </a:lnTo>
                <a:close/>
              </a:path>
              <a:path w="600709" h="294639">
                <a:moveTo>
                  <a:pt x="550926" y="282066"/>
                </a:moveTo>
                <a:lnTo>
                  <a:pt x="528320" y="282066"/>
                </a:lnTo>
                <a:lnTo>
                  <a:pt x="528320" y="294004"/>
                </a:lnTo>
                <a:lnTo>
                  <a:pt x="550926" y="294004"/>
                </a:lnTo>
                <a:lnTo>
                  <a:pt x="550926" y="282066"/>
                </a:lnTo>
                <a:close/>
              </a:path>
              <a:path w="600709" h="294639">
                <a:moveTo>
                  <a:pt x="550926" y="245871"/>
                </a:moveTo>
                <a:lnTo>
                  <a:pt x="528320" y="245871"/>
                </a:lnTo>
                <a:lnTo>
                  <a:pt x="528320" y="265429"/>
                </a:lnTo>
                <a:lnTo>
                  <a:pt x="550926" y="265429"/>
                </a:lnTo>
                <a:lnTo>
                  <a:pt x="550926" y="245871"/>
                </a:lnTo>
                <a:close/>
              </a:path>
              <a:path w="600709" h="294639">
                <a:moveTo>
                  <a:pt x="550926" y="210438"/>
                </a:moveTo>
                <a:lnTo>
                  <a:pt x="528320" y="210438"/>
                </a:lnTo>
                <a:lnTo>
                  <a:pt x="528320" y="229742"/>
                </a:lnTo>
                <a:lnTo>
                  <a:pt x="550926" y="229742"/>
                </a:lnTo>
                <a:lnTo>
                  <a:pt x="550926" y="2104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8015478" y="2311147"/>
            <a:ext cx="1413511" cy="346075"/>
          </a:xfrm>
          <a:custGeom>
            <a:avLst/>
            <a:gdLst/>
            <a:ahLst/>
            <a:cxnLst/>
            <a:rect l="l" t="t" r="r" b="b"/>
            <a:pathLst>
              <a:path w="1413509" h="346075">
                <a:moveTo>
                  <a:pt x="150875" y="185800"/>
                </a:moveTo>
                <a:lnTo>
                  <a:pt x="98678" y="185800"/>
                </a:lnTo>
                <a:lnTo>
                  <a:pt x="96797" y="203517"/>
                </a:lnTo>
                <a:lnTo>
                  <a:pt x="94202" y="218566"/>
                </a:lnTo>
                <a:lnTo>
                  <a:pt x="75326" y="257143"/>
                </a:lnTo>
                <a:lnTo>
                  <a:pt x="35417" y="286940"/>
                </a:lnTo>
                <a:lnTo>
                  <a:pt x="7239" y="299974"/>
                </a:lnTo>
                <a:lnTo>
                  <a:pt x="14982" y="308429"/>
                </a:lnTo>
                <a:lnTo>
                  <a:pt x="23558" y="318563"/>
                </a:lnTo>
                <a:lnTo>
                  <a:pt x="32992" y="330388"/>
                </a:lnTo>
                <a:lnTo>
                  <a:pt x="43306" y="343915"/>
                </a:lnTo>
                <a:lnTo>
                  <a:pt x="60356" y="335865"/>
                </a:lnTo>
                <a:lnTo>
                  <a:pt x="102362" y="307593"/>
                </a:lnTo>
                <a:lnTo>
                  <a:pt x="130597" y="273268"/>
                </a:lnTo>
                <a:lnTo>
                  <a:pt x="145843" y="228869"/>
                </a:lnTo>
                <a:lnTo>
                  <a:pt x="148853" y="208758"/>
                </a:lnTo>
                <a:lnTo>
                  <a:pt x="150875" y="185800"/>
                </a:lnTo>
                <a:close/>
              </a:path>
              <a:path w="1413509" h="346075">
                <a:moveTo>
                  <a:pt x="150875" y="279780"/>
                </a:moveTo>
                <a:lnTo>
                  <a:pt x="152828" y="291923"/>
                </a:lnTo>
                <a:lnTo>
                  <a:pt x="154781" y="305450"/>
                </a:lnTo>
                <a:lnTo>
                  <a:pt x="156495" y="318563"/>
                </a:lnTo>
                <a:lnTo>
                  <a:pt x="158115" y="332231"/>
                </a:lnTo>
                <a:lnTo>
                  <a:pt x="190785" y="332978"/>
                </a:lnTo>
                <a:lnTo>
                  <a:pt x="237886" y="332462"/>
                </a:lnTo>
                <a:lnTo>
                  <a:pt x="272819" y="313723"/>
                </a:lnTo>
                <a:lnTo>
                  <a:pt x="283583" y="283590"/>
                </a:lnTo>
                <a:lnTo>
                  <a:pt x="216026" y="283590"/>
                </a:lnTo>
                <a:lnTo>
                  <a:pt x="204382" y="283352"/>
                </a:lnTo>
                <a:lnTo>
                  <a:pt x="189642" y="282638"/>
                </a:lnTo>
                <a:lnTo>
                  <a:pt x="171807" y="281447"/>
                </a:lnTo>
                <a:lnTo>
                  <a:pt x="150875" y="279780"/>
                </a:lnTo>
                <a:close/>
              </a:path>
              <a:path w="1413509" h="346075">
                <a:moveTo>
                  <a:pt x="290394" y="158241"/>
                </a:moveTo>
                <a:lnTo>
                  <a:pt x="49275" y="158241"/>
                </a:lnTo>
                <a:lnTo>
                  <a:pt x="49275" y="185800"/>
                </a:lnTo>
                <a:lnTo>
                  <a:pt x="236474" y="185800"/>
                </a:lnTo>
                <a:lnTo>
                  <a:pt x="235354" y="219952"/>
                </a:lnTo>
                <a:lnTo>
                  <a:pt x="232687" y="263489"/>
                </a:lnTo>
                <a:lnTo>
                  <a:pt x="224027" y="283590"/>
                </a:lnTo>
                <a:lnTo>
                  <a:pt x="283583" y="283590"/>
                </a:lnTo>
                <a:lnTo>
                  <a:pt x="284916" y="267983"/>
                </a:lnTo>
                <a:lnTo>
                  <a:pt x="286607" y="240014"/>
                </a:lnTo>
                <a:lnTo>
                  <a:pt x="288536" y="201066"/>
                </a:lnTo>
                <a:lnTo>
                  <a:pt x="290394" y="158241"/>
                </a:lnTo>
                <a:close/>
              </a:path>
              <a:path w="1413509" h="346075">
                <a:moveTo>
                  <a:pt x="330704" y="151129"/>
                </a:moveTo>
                <a:lnTo>
                  <a:pt x="290702" y="151129"/>
                </a:lnTo>
                <a:lnTo>
                  <a:pt x="296753" y="156491"/>
                </a:lnTo>
                <a:lnTo>
                  <a:pt x="302910" y="161734"/>
                </a:lnTo>
                <a:lnTo>
                  <a:pt x="309187" y="166881"/>
                </a:lnTo>
                <a:lnTo>
                  <a:pt x="315595" y="171957"/>
                </a:lnTo>
                <a:lnTo>
                  <a:pt x="324669" y="159317"/>
                </a:lnTo>
                <a:lnTo>
                  <a:pt x="330704" y="151129"/>
                </a:lnTo>
                <a:close/>
              </a:path>
              <a:path w="1413509" h="346075">
                <a:moveTo>
                  <a:pt x="118237" y="634"/>
                </a:moveTo>
                <a:lnTo>
                  <a:pt x="95904" y="37330"/>
                </a:lnTo>
                <a:lnTo>
                  <a:pt x="68738" y="71405"/>
                </a:lnTo>
                <a:lnTo>
                  <a:pt x="36762" y="102862"/>
                </a:lnTo>
                <a:lnTo>
                  <a:pt x="0" y="131699"/>
                </a:lnTo>
                <a:lnTo>
                  <a:pt x="7832" y="140438"/>
                </a:lnTo>
                <a:lnTo>
                  <a:pt x="15700" y="149891"/>
                </a:lnTo>
                <a:lnTo>
                  <a:pt x="23592" y="160059"/>
                </a:lnTo>
                <a:lnTo>
                  <a:pt x="31496" y="170941"/>
                </a:lnTo>
                <a:lnTo>
                  <a:pt x="37592" y="166877"/>
                </a:lnTo>
                <a:lnTo>
                  <a:pt x="43433" y="162687"/>
                </a:lnTo>
                <a:lnTo>
                  <a:pt x="49275" y="158241"/>
                </a:lnTo>
                <a:lnTo>
                  <a:pt x="290394" y="158241"/>
                </a:lnTo>
                <a:lnTo>
                  <a:pt x="290702" y="151129"/>
                </a:lnTo>
                <a:lnTo>
                  <a:pt x="330704" y="151129"/>
                </a:lnTo>
                <a:lnTo>
                  <a:pt x="333232" y="147700"/>
                </a:lnTo>
                <a:lnTo>
                  <a:pt x="340595" y="138049"/>
                </a:lnTo>
                <a:lnTo>
                  <a:pt x="73660" y="138049"/>
                </a:lnTo>
                <a:lnTo>
                  <a:pt x="99925" y="112357"/>
                </a:lnTo>
                <a:lnTo>
                  <a:pt x="123856" y="84248"/>
                </a:lnTo>
                <a:lnTo>
                  <a:pt x="145454" y="53734"/>
                </a:lnTo>
                <a:lnTo>
                  <a:pt x="164719" y="20827"/>
                </a:lnTo>
                <a:lnTo>
                  <a:pt x="118237" y="634"/>
                </a:lnTo>
                <a:close/>
              </a:path>
              <a:path w="1413509" h="346075">
                <a:moveTo>
                  <a:pt x="231648" y="1396"/>
                </a:moveTo>
                <a:lnTo>
                  <a:pt x="188595" y="23621"/>
                </a:lnTo>
                <a:lnTo>
                  <a:pt x="207095" y="54413"/>
                </a:lnTo>
                <a:lnTo>
                  <a:pt x="227917" y="83740"/>
                </a:lnTo>
                <a:lnTo>
                  <a:pt x="251049" y="111615"/>
                </a:lnTo>
                <a:lnTo>
                  <a:pt x="276478" y="138049"/>
                </a:lnTo>
                <a:lnTo>
                  <a:pt x="340595" y="138049"/>
                </a:lnTo>
                <a:lnTo>
                  <a:pt x="341294" y="137132"/>
                </a:lnTo>
                <a:lnTo>
                  <a:pt x="348869" y="127634"/>
                </a:lnTo>
                <a:lnTo>
                  <a:pt x="314194" y="101105"/>
                </a:lnTo>
                <a:lnTo>
                  <a:pt x="283114" y="71231"/>
                </a:lnTo>
                <a:lnTo>
                  <a:pt x="255607" y="37998"/>
                </a:lnTo>
                <a:lnTo>
                  <a:pt x="231648" y="1396"/>
                </a:lnTo>
                <a:close/>
              </a:path>
              <a:path w="1413509" h="346075">
                <a:moveTo>
                  <a:pt x="454278" y="224662"/>
                </a:moveTo>
                <a:lnTo>
                  <a:pt x="409194" y="224662"/>
                </a:lnTo>
                <a:lnTo>
                  <a:pt x="409194" y="341883"/>
                </a:lnTo>
                <a:lnTo>
                  <a:pt x="454278" y="341883"/>
                </a:lnTo>
                <a:lnTo>
                  <a:pt x="454278" y="224662"/>
                </a:lnTo>
                <a:close/>
              </a:path>
              <a:path w="1413509" h="346075">
                <a:moveTo>
                  <a:pt x="651510" y="256539"/>
                </a:moveTo>
                <a:lnTo>
                  <a:pt x="602615" y="256539"/>
                </a:lnTo>
                <a:lnTo>
                  <a:pt x="602615" y="341883"/>
                </a:lnTo>
                <a:lnTo>
                  <a:pt x="651510" y="341883"/>
                </a:lnTo>
                <a:lnTo>
                  <a:pt x="651510" y="256539"/>
                </a:lnTo>
                <a:close/>
              </a:path>
              <a:path w="1413509" h="346075">
                <a:moveTo>
                  <a:pt x="454278" y="145287"/>
                </a:moveTo>
                <a:lnTo>
                  <a:pt x="407543" y="145287"/>
                </a:lnTo>
                <a:lnTo>
                  <a:pt x="397636" y="168626"/>
                </a:lnTo>
                <a:lnTo>
                  <a:pt x="385825" y="191023"/>
                </a:lnTo>
                <a:lnTo>
                  <a:pt x="372110" y="212492"/>
                </a:lnTo>
                <a:lnTo>
                  <a:pt x="356489" y="233044"/>
                </a:lnTo>
                <a:lnTo>
                  <a:pt x="361201" y="248717"/>
                </a:lnTo>
                <a:lnTo>
                  <a:pt x="365426" y="263175"/>
                </a:lnTo>
                <a:lnTo>
                  <a:pt x="369151" y="276443"/>
                </a:lnTo>
                <a:lnTo>
                  <a:pt x="372364" y="288543"/>
                </a:lnTo>
                <a:lnTo>
                  <a:pt x="382369" y="273472"/>
                </a:lnTo>
                <a:lnTo>
                  <a:pt x="391826" y="257794"/>
                </a:lnTo>
                <a:lnTo>
                  <a:pt x="400760" y="241520"/>
                </a:lnTo>
                <a:lnTo>
                  <a:pt x="409194" y="224662"/>
                </a:lnTo>
                <a:lnTo>
                  <a:pt x="454278" y="224662"/>
                </a:lnTo>
                <a:lnTo>
                  <a:pt x="454278" y="192277"/>
                </a:lnTo>
                <a:lnTo>
                  <a:pt x="505846" y="192277"/>
                </a:lnTo>
                <a:lnTo>
                  <a:pt x="504062" y="190462"/>
                </a:lnTo>
                <a:lnTo>
                  <a:pt x="493966" y="180641"/>
                </a:lnTo>
                <a:lnTo>
                  <a:pt x="488069" y="175132"/>
                </a:lnTo>
                <a:lnTo>
                  <a:pt x="454278" y="175132"/>
                </a:lnTo>
                <a:lnTo>
                  <a:pt x="454278" y="145287"/>
                </a:lnTo>
                <a:close/>
              </a:path>
              <a:path w="1413509" h="346075">
                <a:moveTo>
                  <a:pt x="651510" y="1015"/>
                </a:moveTo>
                <a:lnTo>
                  <a:pt x="602615" y="1015"/>
                </a:lnTo>
                <a:lnTo>
                  <a:pt x="602615" y="212343"/>
                </a:lnTo>
                <a:lnTo>
                  <a:pt x="489966" y="222630"/>
                </a:lnTo>
                <a:lnTo>
                  <a:pt x="495807" y="266318"/>
                </a:lnTo>
                <a:lnTo>
                  <a:pt x="602615" y="256539"/>
                </a:lnTo>
                <a:lnTo>
                  <a:pt x="651510" y="256539"/>
                </a:lnTo>
                <a:lnTo>
                  <a:pt x="651510" y="252221"/>
                </a:lnTo>
                <a:lnTo>
                  <a:pt x="702564" y="247523"/>
                </a:lnTo>
                <a:lnTo>
                  <a:pt x="699128" y="207899"/>
                </a:lnTo>
                <a:lnTo>
                  <a:pt x="651510" y="207899"/>
                </a:lnTo>
                <a:lnTo>
                  <a:pt x="651510" y="1015"/>
                </a:lnTo>
                <a:close/>
              </a:path>
              <a:path w="1413509" h="346075">
                <a:moveTo>
                  <a:pt x="505846" y="192277"/>
                </a:moveTo>
                <a:lnTo>
                  <a:pt x="454278" y="192277"/>
                </a:lnTo>
                <a:lnTo>
                  <a:pt x="460853" y="199538"/>
                </a:lnTo>
                <a:lnTo>
                  <a:pt x="468010" y="207597"/>
                </a:lnTo>
                <a:lnTo>
                  <a:pt x="484124" y="226059"/>
                </a:lnTo>
                <a:lnTo>
                  <a:pt x="513206" y="199770"/>
                </a:lnTo>
                <a:lnTo>
                  <a:pt x="505846" y="192277"/>
                </a:lnTo>
                <a:close/>
              </a:path>
              <a:path w="1413509" h="346075">
                <a:moveTo>
                  <a:pt x="698753" y="203580"/>
                </a:moveTo>
                <a:lnTo>
                  <a:pt x="651510" y="207899"/>
                </a:lnTo>
                <a:lnTo>
                  <a:pt x="699128" y="207899"/>
                </a:lnTo>
                <a:lnTo>
                  <a:pt x="698753" y="203580"/>
                </a:lnTo>
                <a:close/>
              </a:path>
              <a:path w="1413509" h="346075">
                <a:moveTo>
                  <a:pt x="529463" y="113664"/>
                </a:moveTo>
                <a:lnTo>
                  <a:pt x="499999" y="143890"/>
                </a:lnTo>
                <a:lnTo>
                  <a:pt x="515735" y="156535"/>
                </a:lnTo>
                <a:lnTo>
                  <a:pt x="530351" y="169132"/>
                </a:lnTo>
                <a:lnTo>
                  <a:pt x="543825" y="181681"/>
                </a:lnTo>
                <a:lnTo>
                  <a:pt x="556132" y="194182"/>
                </a:lnTo>
                <a:lnTo>
                  <a:pt x="588772" y="162559"/>
                </a:lnTo>
                <a:lnTo>
                  <a:pt x="574272" y="149651"/>
                </a:lnTo>
                <a:lnTo>
                  <a:pt x="559546" y="137207"/>
                </a:lnTo>
                <a:lnTo>
                  <a:pt x="544605" y="125216"/>
                </a:lnTo>
                <a:lnTo>
                  <a:pt x="529463" y="113664"/>
                </a:lnTo>
                <a:close/>
              </a:path>
              <a:path w="1413509" h="346075">
                <a:moveTo>
                  <a:pt x="470916" y="159512"/>
                </a:moveTo>
                <a:lnTo>
                  <a:pt x="454278" y="175132"/>
                </a:lnTo>
                <a:lnTo>
                  <a:pt x="488069" y="175132"/>
                </a:lnTo>
                <a:lnTo>
                  <a:pt x="482917" y="170320"/>
                </a:lnTo>
                <a:lnTo>
                  <a:pt x="470916" y="159512"/>
                </a:lnTo>
                <a:close/>
              </a:path>
              <a:path w="1413509" h="346075">
                <a:moveTo>
                  <a:pt x="499364" y="100583"/>
                </a:moveTo>
                <a:lnTo>
                  <a:pt x="359537" y="100583"/>
                </a:lnTo>
                <a:lnTo>
                  <a:pt x="359537" y="145287"/>
                </a:lnTo>
                <a:lnTo>
                  <a:pt x="499364" y="145287"/>
                </a:lnTo>
                <a:lnTo>
                  <a:pt x="499364" y="100583"/>
                </a:lnTo>
                <a:close/>
              </a:path>
              <a:path w="1413509" h="346075">
                <a:moveTo>
                  <a:pt x="541274" y="25653"/>
                </a:moveTo>
                <a:lnTo>
                  <a:pt x="512191" y="55117"/>
                </a:lnTo>
                <a:lnTo>
                  <a:pt x="526667" y="67022"/>
                </a:lnTo>
                <a:lnTo>
                  <a:pt x="540750" y="79486"/>
                </a:lnTo>
                <a:lnTo>
                  <a:pt x="554428" y="92497"/>
                </a:lnTo>
                <a:lnTo>
                  <a:pt x="567690" y="106044"/>
                </a:lnTo>
                <a:lnTo>
                  <a:pt x="599821" y="74167"/>
                </a:lnTo>
                <a:lnTo>
                  <a:pt x="584082" y="60211"/>
                </a:lnTo>
                <a:lnTo>
                  <a:pt x="569071" y="47482"/>
                </a:lnTo>
                <a:lnTo>
                  <a:pt x="554797" y="35966"/>
                </a:lnTo>
                <a:lnTo>
                  <a:pt x="541274" y="25653"/>
                </a:lnTo>
                <a:close/>
              </a:path>
              <a:path w="1413509" h="346075">
                <a:moveTo>
                  <a:pt x="454278" y="61721"/>
                </a:moveTo>
                <a:lnTo>
                  <a:pt x="409194" y="61721"/>
                </a:lnTo>
                <a:lnTo>
                  <a:pt x="409194" y="100583"/>
                </a:lnTo>
                <a:lnTo>
                  <a:pt x="454278" y="100583"/>
                </a:lnTo>
                <a:lnTo>
                  <a:pt x="454278" y="61721"/>
                </a:lnTo>
                <a:close/>
              </a:path>
              <a:path w="1413509" h="346075">
                <a:moveTo>
                  <a:pt x="491744" y="10032"/>
                </a:moveTo>
                <a:lnTo>
                  <a:pt x="460670" y="14202"/>
                </a:lnTo>
                <a:lnTo>
                  <a:pt x="428228" y="17954"/>
                </a:lnTo>
                <a:lnTo>
                  <a:pt x="394428" y="21302"/>
                </a:lnTo>
                <a:lnTo>
                  <a:pt x="359282" y="24256"/>
                </a:lnTo>
                <a:lnTo>
                  <a:pt x="361424" y="33474"/>
                </a:lnTo>
                <a:lnTo>
                  <a:pt x="363458" y="43418"/>
                </a:lnTo>
                <a:lnTo>
                  <a:pt x="365373" y="54100"/>
                </a:lnTo>
                <a:lnTo>
                  <a:pt x="367156" y="65531"/>
                </a:lnTo>
                <a:lnTo>
                  <a:pt x="409194" y="61721"/>
                </a:lnTo>
                <a:lnTo>
                  <a:pt x="454278" y="61721"/>
                </a:lnTo>
                <a:lnTo>
                  <a:pt x="454278" y="57023"/>
                </a:lnTo>
                <a:lnTo>
                  <a:pt x="480504" y="53879"/>
                </a:lnTo>
                <a:lnTo>
                  <a:pt x="504825" y="50545"/>
                </a:lnTo>
                <a:lnTo>
                  <a:pt x="491744" y="10032"/>
                </a:lnTo>
                <a:close/>
              </a:path>
              <a:path w="1413509" h="346075">
                <a:moveTo>
                  <a:pt x="824992" y="259714"/>
                </a:moveTo>
                <a:lnTo>
                  <a:pt x="813151" y="274577"/>
                </a:lnTo>
                <a:lnTo>
                  <a:pt x="800655" y="289274"/>
                </a:lnTo>
                <a:lnTo>
                  <a:pt x="787130" y="304178"/>
                </a:lnTo>
                <a:lnTo>
                  <a:pt x="773556" y="318262"/>
                </a:lnTo>
                <a:lnTo>
                  <a:pt x="780226" y="323429"/>
                </a:lnTo>
                <a:lnTo>
                  <a:pt x="788050" y="329787"/>
                </a:lnTo>
                <a:lnTo>
                  <a:pt x="797055" y="337347"/>
                </a:lnTo>
                <a:lnTo>
                  <a:pt x="807212" y="346075"/>
                </a:lnTo>
                <a:lnTo>
                  <a:pt x="820429" y="331075"/>
                </a:lnTo>
                <a:lnTo>
                  <a:pt x="833625" y="315594"/>
                </a:lnTo>
                <a:lnTo>
                  <a:pt x="846770" y="299694"/>
                </a:lnTo>
                <a:lnTo>
                  <a:pt x="859917" y="283337"/>
                </a:lnTo>
                <a:lnTo>
                  <a:pt x="824992" y="259714"/>
                </a:lnTo>
                <a:close/>
              </a:path>
              <a:path w="1413509" h="346075">
                <a:moveTo>
                  <a:pt x="744854" y="193801"/>
                </a:moveTo>
                <a:lnTo>
                  <a:pt x="736328" y="234781"/>
                </a:lnTo>
                <a:lnTo>
                  <a:pt x="728456" y="270652"/>
                </a:lnTo>
                <a:lnTo>
                  <a:pt x="721227" y="301404"/>
                </a:lnTo>
                <a:lnTo>
                  <a:pt x="714628" y="327025"/>
                </a:lnTo>
                <a:lnTo>
                  <a:pt x="725461" y="330211"/>
                </a:lnTo>
                <a:lnTo>
                  <a:pt x="736425" y="333660"/>
                </a:lnTo>
                <a:lnTo>
                  <a:pt x="747508" y="337347"/>
                </a:lnTo>
                <a:lnTo>
                  <a:pt x="758698" y="341249"/>
                </a:lnTo>
                <a:lnTo>
                  <a:pt x="766730" y="303827"/>
                </a:lnTo>
                <a:lnTo>
                  <a:pt x="774144" y="269954"/>
                </a:lnTo>
                <a:lnTo>
                  <a:pt x="781182" y="238611"/>
                </a:lnTo>
                <a:lnTo>
                  <a:pt x="787780" y="210184"/>
                </a:lnTo>
                <a:lnTo>
                  <a:pt x="776305" y="206392"/>
                </a:lnTo>
                <a:lnTo>
                  <a:pt x="765317" y="202422"/>
                </a:lnTo>
                <a:lnTo>
                  <a:pt x="754830" y="198237"/>
                </a:lnTo>
                <a:lnTo>
                  <a:pt x="744854" y="193801"/>
                </a:lnTo>
                <a:close/>
              </a:path>
              <a:path w="1413509" h="346075">
                <a:moveTo>
                  <a:pt x="898144" y="261112"/>
                </a:moveTo>
                <a:lnTo>
                  <a:pt x="865504" y="282955"/>
                </a:lnTo>
                <a:lnTo>
                  <a:pt x="876526" y="297269"/>
                </a:lnTo>
                <a:lnTo>
                  <a:pt x="887095" y="311451"/>
                </a:lnTo>
                <a:lnTo>
                  <a:pt x="897187" y="325514"/>
                </a:lnTo>
                <a:lnTo>
                  <a:pt x="906779" y="339470"/>
                </a:lnTo>
                <a:lnTo>
                  <a:pt x="941451" y="315594"/>
                </a:lnTo>
                <a:lnTo>
                  <a:pt x="933398" y="304117"/>
                </a:lnTo>
                <a:lnTo>
                  <a:pt x="923512" y="291210"/>
                </a:lnTo>
                <a:lnTo>
                  <a:pt x="911768" y="276875"/>
                </a:lnTo>
                <a:lnTo>
                  <a:pt x="898144" y="261112"/>
                </a:lnTo>
                <a:close/>
              </a:path>
              <a:path w="1413509" h="346075">
                <a:moveTo>
                  <a:pt x="833627" y="51688"/>
                </a:moveTo>
                <a:lnTo>
                  <a:pt x="792733" y="51688"/>
                </a:lnTo>
                <a:lnTo>
                  <a:pt x="792733" y="257301"/>
                </a:lnTo>
                <a:lnTo>
                  <a:pt x="928624" y="257301"/>
                </a:lnTo>
                <a:lnTo>
                  <a:pt x="928624" y="219201"/>
                </a:lnTo>
                <a:lnTo>
                  <a:pt x="833627" y="219201"/>
                </a:lnTo>
                <a:lnTo>
                  <a:pt x="833627" y="187959"/>
                </a:lnTo>
                <a:lnTo>
                  <a:pt x="928624" y="187959"/>
                </a:lnTo>
                <a:lnTo>
                  <a:pt x="928624" y="150494"/>
                </a:lnTo>
                <a:lnTo>
                  <a:pt x="833627" y="150494"/>
                </a:lnTo>
                <a:lnTo>
                  <a:pt x="833627" y="120014"/>
                </a:lnTo>
                <a:lnTo>
                  <a:pt x="928624" y="120014"/>
                </a:lnTo>
                <a:lnTo>
                  <a:pt x="928624" y="82550"/>
                </a:lnTo>
                <a:lnTo>
                  <a:pt x="833627" y="82550"/>
                </a:lnTo>
                <a:lnTo>
                  <a:pt x="833627" y="51688"/>
                </a:lnTo>
                <a:close/>
              </a:path>
              <a:path w="1413509" h="346075">
                <a:moveTo>
                  <a:pt x="928624" y="187959"/>
                </a:moveTo>
                <a:lnTo>
                  <a:pt x="887729" y="187959"/>
                </a:lnTo>
                <a:lnTo>
                  <a:pt x="887729" y="219201"/>
                </a:lnTo>
                <a:lnTo>
                  <a:pt x="928624" y="219201"/>
                </a:lnTo>
                <a:lnTo>
                  <a:pt x="928624" y="187959"/>
                </a:lnTo>
                <a:close/>
              </a:path>
              <a:path w="1413509" h="346075">
                <a:moveTo>
                  <a:pt x="739267" y="93599"/>
                </a:moveTo>
                <a:lnTo>
                  <a:pt x="711200" y="125221"/>
                </a:lnTo>
                <a:lnTo>
                  <a:pt x="724606" y="137814"/>
                </a:lnTo>
                <a:lnTo>
                  <a:pt x="737393" y="150050"/>
                </a:lnTo>
                <a:lnTo>
                  <a:pt x="749561" y="161905"/>
                </a:lnTo>
                <a:lnTo>
                  <a:pt x="761111" y="173354"/>
                </a:lnTo>
                <a:lnTo>
                  <a:pt x="791972" y="137287"/>
                </a:lnTo>
                <a:lnTo>
                  <a:pt x="778807" y="125710"/>
                </a:lnTo>
                <a:lnTo>
                  <a:pt x="765619" y="114585"/>
                </a:lnTo>
                <a:lnTo>
                  <a:pt x="752431" y="103889"/>
                </a:lnTo>
                <a:lnTo>
                  <a:pt x="739267" y="93599"/>
                </a:lnTo>
                <a:close/>
              </a:path>
              <a:path w="1413509" h="346075">
                <a:moveTo>
                  <a:pt x="928624" y="120014"/>
                </a:moveTo>
                <a:lnTo>
                  <a:pt x="887729" y="120014"/>
                </a:lnTo>
                <a:lnTo>
                  <a:pt x="887729" y="150494"/>
                </a:lnTo>
                <a:lnTo>
                  <a:pt x="928624" y="150494"/>
                </a:lnTo>
                <a:lnTo>
                  <a:pt x="928624" y="120014"/>
                </a:lnTo>
                <a:close/>
              </a:path>
              <a:path w="1413509" h="346075">
                <a:moveTo>
                  <a:pt x="928624" y="50926"/>
                </a:moveTo>
                <a:lnTo>
                  <a:pt x="887729" y="50926"/>
                </a:lnTo>
                <a:lnTo>
                  <a:pt x="887729" y="82550"/>
                </a:lnTo>
                <a:lnTo>
                  <a:pt x="928624" y="82550"/>
                </a:lnTo>
                <a:lnTo>
                  <a:pt x="928624" y="50926"/>
                </a:lnTo>
                <a:close/>
              </a:path>
              <a:path w="1413509" h="346075">
                <a:moveTo>
                  <a:pt x="748665" y="2793"/>
                </a:moveTo>
                <a:lnTo>
                  <a:pt x="719836" y="32257"/>
                </a:lnTo>
                <a:lnTo>
                  <a:pt x="732335" y="43568"/>
                </a:lnTo>
                <a:lnTo>
                  <a:pt x="744489" y="55022"/>
                </a:lnTo>
                <a:lnTo>
                  <a:pt x="756286" y="66619"/>
                </a:lnTo>
                <a:lnTo>
                  <a:pt x="767715" y="78358"/>
                </a:lnTo>
                <a:lnTo>
                  <a:pt x="792733" y="51688"/>
                </a:lnTo>
                <a:lnTo>
                  <a:pt x="833627" y="51688"/>
                </a:lnTo>
                <a:lnTo>
                  <a:pt x="833627" y="50926"/>
                </a:lnTo>
                <a:lnTo>
                  <a:pt x="928624" y="50926"/>
                </a:lnTo>
                <a:lnTo>
                  <a:pt x="928624" y="38100"/>
                </a:lnTo>
                <a:lnTo>
                  <a:pt x="792733" y="38100"/>
                </a:lnTo>
                <a:lnTo>
                  <a:pt x="782687" y="29672"/>
                </a:lnTo>
                <a:lnTo>
                  <a:pt x="771985" y="20970"/>
                </a:lnTo>
                <a:lnTo>
                  <a:pt x="760640" y="12007"/>
                </a:lnTo>
                <a:lnTo>
                  <a:pt x="748665" y="2793"/>
                </a:lnTo>
                <a:close/>
              </a:path>
              <a:path w="1413509" h="346075">
                <a:moveTo>
                  <a:pt x="928624" y="12826"/>
                </a:moveTo>
                <a:lnTo>
                  <a:pt x="792733" y="12826"/>
                </a:lnTo>
                <a:lnTo>
                  <a:pt x="792733" y="38100"/>
                </a:lnTo>
                <a:lnTo>
                  <a:pt x="928624" y="38100"/>
                </a:lnTo>
                <a:lnTo>
                  <a:pt x="928624" y="12826"/>
                </a:lnTo>
                <a:close/>
              </a:path>
              <a:path w="1413509" h="346075">
                <a:moveTo>
                  <a:pt x="951102" y="288543"/>
                </a:moveTo>
                <a:lnTo>
                  <a:pt x="954914" y="301946"/>
                </a:lnTo>
                <a:lnTo>
                  <a:pt x="957976" y="314515"/>
                </a:lnTo>
                <a:lnTo>
                  <a:pt x="960300" y="326227"/>
                </a:lnTo>
                <a:lnTo>
                  <a:pt x="961898" y="337057"/>
                </a:lnTo>
                <a:lnTo>
                  <a:pt x="972423" y="337296"/>
                </a:lnTo>
                <a:lnTo>
                  <a:pt x="1019643" y="332914"/>
                </a:lnTo>
                <a:lnTo>
                  <a:pt x="1043380" y="290575"/>
                </a:lnTo>
                <a:lnTo>
                  <a:pt x="985520" y="290575"/>
                </a:lnTo>
                <a:lnTo>
                  <a:pt x="976999" y="290312"/>
                </a:lnTo>
                <a:lnTo>
                  <a:pt x="968406" y="289893"/>
                </a:lnTo>
                <a:lnTo>
                  <a:pt x="959766" y="289307"/>
                </a:lnTo>
                <a:lnTo>
                  <a:pt x="951102" y="288543"/>
                </a:lnTo>
                <a:close/>
              </a:path>
              <a:path w="1413509" h="346075">
                <a:moveTo>
                  <a:pt x="1043431" y="0"/>
                </a:moveTo>
                <a:lnTo>
                  <a:pt x="1003173" y="0"/>
                </a:lnTo>
                <a:lnTo>
                  <a:pt x="1003173" y="270509"/>
                </a:lnTo>
                <a:lnTo>
                  <a:pt x="1002075" y="279556"/>
                </a:lnTo>
                <a:lnTo>
                  <a:pt x="998775" y="285924"/>
                </a:lnTo>
                <a:lnTo>
                  <a:pt x="993261" y="289601"/>
                </a:lnTo>
                <a:lnTo>
                  <a:pt x="985520" y="290575"/>
                </a:lnTo>
                <a:lnTo>
                  <a:pt x="1043380" y="290575"/>
                </a:lnTo>
                <a:lnTo>
                  <a:pt x="1043431" y="0"/>
                </a:lnTo>
                <a:close/>
              </a:path>
              <a:path w="1413509" h="346075">
                <a:moveTo>
                  <a:pt x="982726" y="31241"/>
                </a:moveTo>
                <a:lnTo>
                  <a:pt x="947293" y="31241"/>
                </a:lnTo>
                <a:lnTo>
                  <a:pt x="947293" y="262889"/>
                </a:lnTo>
                <a:lnTo>
                  <a:pt x="982726" y="262889"/>
                </a:lnTo>
                <a:lnTo>
                  <a:pt x="982726" y="31241"/>
                </a:lnTo>
                <a:close/>
              </a:path>
              <a:path w="1413509" h="346075">
                <a:moveTo>
                  <a:pt x="1342644" y="234441"/>
                </a:moveTo>
                <a:lnTo>
                  <a:pt x="1331595" y="234441"/>
                </a:lnTo>
                <a:lnTo>
                  <a:pt x="1322619" y="256922"/>
                </a:lnTo>
                <a:lnTo>
                  <a:pt x="1310941" y="278272"/>
                </a:lnTo>
                <a:lnTo>
                  <a:pt x="1296572" y="298503"/>
                </a:lnTo>
                <a:lnTo>
                  <a:pt x="1279525" y="317626"/>
                </a:lnTo>
                <a:lnTo>
                  <a:pt x="1288141" y="323677"/>
                </a:lnTo>
                <a:lnTo>
                  <a:pt x="1296638" y="330025"/>
                </a:lnTo>
                <a:lnTo>
                  <a:pt x="1304992" y="336682"/>
                </a:lnTo>
                <a:lnTo>
                  <a:pt x="1313179" y="343662"/>
                </a:lnTo>
                <a:lnTo>
                  <a:pt x="1322609" y="332110"/>
                </a:lnTo>
                <a:lnTo>
                  <a:pt x="1331468" y="320119"/>
                </a:lnTo>
                <a:lnTo>
                  <a:pt x="1339754" y="307675"/>
                </a:lnTo>
                <a:lnTo>
                  <a:pt x="1347470" y="294766"/>
                </a:lnTo>
                <a:lnTo>
                  <a:pt x="1401717" y="294766"/>
                </a:lnTo>
                <a:lnTo>
                  <a:pt x="1398654" y="291990"/>
                </a:lnTo>
                <a:lnTo>
                  <a:pt x="1385828" y="280542"/>
                </a:lnTo>
                <a:lnTo>
                  <a:pt x="1374183" y="270325"/>
                </a:lnTo>
                <a:lnTo>
                  <a:pt x="1363472" y="261112"/>
                </a:lnTo>
                <a:lnTo>
                  <a:pt x="1366012" y="254634"/>
                </a:lnTo>
                <a:lnTo>
                  <a:pt x="1368425" y="247903"/>
                </a:lnTo>
                <a:lnTo>
                  <a:pt x="1370711" y="241045"/>
                </a:lnTo>
                <a:lnTo>
                  <a:pt x="1342644" y="234441"/>
                </a:lnTo>
                <a:close/>
              </a:path>
              <a:path w="1413509" h="346075">
                <a:moveTo>
                  <a:pt x="1241026" y="319024"/>
                </a:moveTo>
                <a:lnTo>
                  <a:pt x="1195577" y="319024"/>
                </a:lnTo>
                <a:lnTo>
                  <a:pt x="1203366" y="325618"/>
                </a:lnTo>
                <a:lnTo>
                  <a:pt x="1210357" y="331866"/>
                </a:lnTo>
                <a:lnTo>
                  <a:pt x="1216562" y="337758"/>
                </a:lnTo>
                <a:lnTo>
                  <a:pt x="1221994" y="343280"/>
                </a:lnTo>
                <a:lnTo>
                  <a:pt x="1232544" y="330777"/>
                </a:lnTo>
                <a:lnTo>
                  <a:pt x="1241026" y="319024"/>
                </a:lnTo>
                <a:close/>
              </a:path>
              <a:path w="1413509" h="346075">
                <a:moveTo>
                  <a:pt x="1401717" y="294766"/>
                </a:moveTo>
                <a:lnTo>
                  <a:pt x="1347470" y="294766"/>
                </a:lnTo>
                <a:lnTo>
                  <a:pt x="1357737" y="305935"/>
                </a:lnTo>
                <a:lnTo>
                  <a:pt x="1367980" y="317341"/>
                </a:lnTo>
                <a:lnTo>
                  <a:pt x="1378223" y="328985"/>
                </a:lnTo>
                <a:lnTo>
                  <a:pt x="1388491" y="340867"/>
                </a:lnTo>
                <a:lnTo>
                  <a:pt x="1412367" y="304418"/>
                </a:lnTo>
                <a:lnTo>
                  <a:pt x="1401717" y="294766"/>
                </a:lnTo>
                <a:close/>
              </a:path>
              <a:path w="1413509" h="346075">
                <a:moveTo>
                  <a:pt x="1127632" y="302767"/>
                </a:moveTo>
                <a:lnTo>
                  <a:pt x="1129561" y="310840"/>
                </a:lnTo>
                <a:lnTo>
                  <a:pt x="1131600" y="320119"/>
                </a:lnTo>
                <a:lnTo>
                  <a:pt x="1133624" y="330025"/>
                </a:lnTo>
                <a:lnTo>
                  <a:pt x="1135633" y="340487"/>
                </a:lnTo>
                <a:lnTo>
                  <a:pt x="1145657" y="340246"/>
                </a:lnTo>
                <a:lnTo>
                  <a:pt x="1186449" y="332978"/>
                </a:lnTo>
                <a:lnTo>
                  <a:pt x="1195577" y="319024"/>
                </a:lnTo>
                <a:lnTo>
                  <a:pt x="1241026" y="319024"/>
                </a:lnTo>
                <a:lnTo>
                  <a:pt x="1242298" y="317261"/>
                </a:lnTo>
                <a:lnTo>
                  <a:pt x="1247242" y="309244"/>
                </a:lnTo>
                <a:lnTo>
                  <a:pt x="1198118" y="309244"/>
                </a:lnTo>
                <a:lnTo>
                  <a:pt x="1198539" y="303783"/>
                </a:lnTo>
                <a:lnTo>
                  <a:pt x="1154683" y="303783"/>
                </a:lnTo>
                <a:lnTo>
                  <a:pt x="1151207" y="303714"/>
                </a:lnTo>
                <a:lnTo>
                  <a:pt x="1127632" y="302767"/>
                </a:lnTo>
                <a:close/>
              </a:path>
              <a:path w="1413509" h="346075">
                <a:moveTo>
                  <a:pt x="1076325" y="220852"/>
                </a:moveTo>
                <a:lnTo>
                  <a:pt x="1074717" y="243449"/>
                </a:lnTo>
                <a:lnTo>
                  <a:pt x="1072594" y="266985"/>
                </a:lnTo>
                <a:lnTo>
                  <a:pt x="1069773" y="293369"/>
                </a:lnTo>
                <a:lnTo>
                  <a:pt x="1066292" y="322071"/>
                </a:lnTo>
                <a:lnTo>
                  <a:pt x="1090929" y="325246"/>
                </a:lnTo>
                <a:lnTo>
                  <a:pt x="1095197" y="261112"/>
                </a:lnTo>
                <a:lnTo>
                  <a:pt x="1096857" y="234441"/>
                </a:lnTo>
                <a:lnTo>
                  <a:pt x="1097533" y="223012"/>
                </a:lnTo>
                <a:lnTo>
                  <a:pt x="1076325" y="220852"/>
                </a:lnTo>
                <a:close/>
              </a:path>
              <a:path w="1413509" h="346075">
                <a:moveTo>
                  <a:pt x="1119631" y="221233"/>
                </a:moveTo>
                <a:lnTo>
                  <a:pt x="1102360" y="222630"/>
                </a:lnTo>
                <a:lnTo>
                  <a:pt x="1102658" y="247903"/>
                </a:lnTo>
                <a:lnTo>
                  <a:pt x="1102868" y="273129"/>
                </a:lnTo>
                <a:lnTo>
                  <a:pt x="1102995" y="313054"/>
                </a:lnTo>
                <a:lnTo>
                  <a:pt x="1122426" y="311784"/>
                </a:lnTo>
                <a:lnTo>
                  <a:pt x="1122068" y="291211"/>
                </a:lnTo>
                <a:lnTo>
                  <a:pt x="1121398" y="265556"/>
                </a:lnTo>
                <a:lnTo>
                  <a:pt x="1120578" y="242812"/>
                </a:lnTo>
                <a:lnTo>
                  <a:pt x="1119631" y="221233"/>
                </a:lnTo>
                <a:close/>
              </a:path>
              <a:path w="1413509" h="346075">
                <a:moveTo>
                  <a:pt x="1297552" y="287146"/>
                </a:moveTo>
                <a:lnTo>
                  <a:pt x="1259458" y="287146"/>
                </a:lnTo>
                <a:lnTo>
                  <a:pt x="1265633" y="293397"/>
                </a:lnTo>
                <a:lnTo>
                  <a:pt x="1271333" y="299338"/>
                </a:lnTo>
                <a:lnTo>
                  <a:pt x="1276568" y="305006"/>
                </a:lnTo>
                <a:lnTo>
                  <a:pt x="1281302" y="310388"/>
                </a:lnTo>
                <a:lnTo>
                  <a:pt x="1297552" y="287146"/>
                </a:lnTo>
                <a:close/>
              </a:path>
              <a:path w="1413509" h="346075">
                <a:moveTo>
                  <a:pt x="1252093" y="234441"/>
                </a:moveTo>
                <a:lnTo>
                  <a:pt x="1237996" y="234441"/>
                </a:lnTo>
                <a:lnTo>
                  <a:pt x="1232354" y="254059"/>
                </a:lnTo>
                <a:lnTo>
                  <a:pt x="1223790" y="273129"/>
                </a:lnTo>
                <a:lnTo>
                  <a:pt x="1212403" y="291484"/>
                </a:lnTo>
                <a:lnTo>
                  <a:pt x="1198118" y="309244"/>
                </a:lnTo>
                <a:lnTo>
                  <a:pt x="1247242" y="309244"/>
                </a:lnTo>
                <a:lnTo>
                  <a:pt x="1251265" y="302722"/>
                </a:lnTo>
                <a:lnTo>
                  <a:pt x="1259458" y="287146"/>
                </a:lnTo>
                <a:lnTo>
                  <a:pt x="1297552" y="287146"/>
                </a:lnTo>
                <a:lnTo>
                  <a:pt x="1272667" y="255524"/>
                </a:lnTo>
                <a:lnTo>
                  <a:pt x="1274445" y="250443"/>
                </a:lnTo>
                <a:lnTo>
                  <a:pt x="1276223" y="245109"/>
                </a:lnTo>
                <a:lnTo>
                  <a:pt x="1277874" y="239649"/>
                </a:lnTo>
                <a:lnTo>
                  <a:pt x="1252093" y="234441"/>
                </a:lnTo>
                <a:close/>
              </a:path>
              <a:path w="1413509" h="346075">
                <a:moveTo>
                  <a:pt x="1200377" y="276987"/>
                </a:moveTo>
                <a:lnTo>
                  <a:pt x="1169924" y="276987"/>
                </a:lnTo>
                <a:lnTo>
                  <a:pt x="1169778" y="280542"/>
                </a:lnTo>
                <a:lnTo>
                  <a:pt x="1169416" y="297688"/>
                </a:lnTo>
                <a:lnTo>
                  <a:pt x="1164463" y="303783"/>
                </a:lnTo>
                <a:lnTo>
                  <a:pt x="1198539" y="303783"/>
                </a:lnTo>
                <a:lnTo>
                  <a:pt x="1199922" y="285750"/>
                </a:lnTo>
                <a:lnTo>
                  <a:pt x="1200377" y="276987"/>
                </a:lnTo>
                <a:close/>
              </a:path>
              <a:path w="1413509" h="346075">
                <a:moveTo>
                  <a:pt x="1141222" y="218820"/>
                </a:moveTo>
                <a:lnTo>
                  <a:pt x="1125601" y="220471"/>
                </a:lnTo>
                <a:lnTo>
                  <a:pt x="1128302" y="256922"/>
                </a:lnTo>
                <a:lnTo>
                  <a:pt x="1130807" y="293369"/>
                </a:lnTo>
                <a:lnTo>
                  <a:pt x="1148842" y="291211"/>
                </a:lnTo>
                <a:lnTo>
                  <a:pt x="1144852" y="252055"/>
                </a:lnTo>
                <a:lnTo>
                  <a:pt x="1143127" y="235936"/>
                </a:lnTo>
                <a:lnTo>
                  <a:pt x="1141222" y="218820"/>
                </a:lnTo>
                <a:close/>
              </a:path>
              <a:path w="1413509" h="346075">
                <a:moveTo>
                  <a:pt x="1160652" y="215264"/>
                </a:moveTo>
                <a:lnTo>
                  <a:pt x="1146428" y="218058"/>
                </a:lnTo>
                <a:lnTo>
                  <a:pt x="1150881" y="243449"/>
                </a:lnTo>
                <a:lnTo>
                  <a:pt x="1154144" y="262302"/>
                </a:lnTo>
                <a:lnTo>
                  <a:pt x="1156215" y="274655"/>
                </a:lnTo>
                <a:lnTo>
                  <a:pt x="1157097" y="280542"/>
                </a:lnTo>
                <a:lnTo>
                  <a:pt x="1169924" y="276987"/>
                </a:lnTo>
                <a:lnTo>
                  <a:pt x="1200377" y="276987"/>
                </a:lnTo>
                <a:lnTo>
                  <a:pt x="1200971" y="265556"/>
                </a:lnTo>
                <a:lnTo>
                  <a:pt x="1170304" y="265556"/>
                </a:lnTo>
                <a:lnTo>
                  <a:pt x="1167761" y="252055"/>
                </a:lnTo>
                <a:lnTo>
                  <a:pt x="1165288" y="239172"/>
                </a:lnTo>
                <a:lnTo>
                  <a:pt x="1160652" y="215264"/>
                </a:lnTo>
                <a:close/>
              </a:path>
              <a:path w="1413509" h="346075">
                <a:moveTo>
                  <a:pt x="1203128" y="207009"/>
                </a:moveTo>
                <a:lnTo>
                  <a:pt x="1172082" y="207009"/>
                </a:lnTo>
                <a:lnTo>
                  <a:pt x="1171698" y="223819"/>
                </a:lnTo>
                <a:lnTo>
                  <a:pt x="1171289" y="239172"/>
                </a:lnTo>
                <a:lnTo>
                  <a:pt x="1170792" y="254059"/>
                </a:lnTo>
                <a:lnTo>
                  <a:pt x="1170304" y="265556"/>
                </a:lnTo>
                <a:lnTo>
                  <a:pt x="1200971" y="265556"/>
                </a:lnTo>
                <a:lnTo>
                  <a:pt x="1201419" y="256922"/>
                </a:lnTo>
                <a:lnTo>
                  <a:pt x="1202840" y="218058"/>
                </a:lnTo>
                <a:lnTo>
                  <a:pt x="1203128" y="207009"/>
                </a:lnTo>
                <a:close/>
              </a:path>
              <a:path w="1413509" h="346075">
                <a:moveTo>
                  <a:pt x="1297177" y="133095"/>
                </a:moveTo>
                <a:lnTo>
                  <a:pt x="1215008" y="133095"/>
                </a:lnTo>
                <a:lnTo>
                  <a:pt x="1215008" y="234441"/>
                </a:lnTo>
                <a:lnTo>
                  <a:pt x="1297177" y="234441"/>
                </a:lnTo>
                <a:lnTo>
                  <a:pt x="1297177" y="198627"/>
                </a:lnTo>
                <a:lnTo>
                  <a:pt x="1242441" y="198627"/>
                </a:lnTo>
                <a:lnTo>
                  <a:pt x="1242441" y="168909"/>
                </a:lnTo>
                <a:lnTo>
                  <a:pt x="1297177" y="168909"/>
                </a:lnTo>
                <a:lnTo>
                  <a:pt x="1297177" y="133095"/>
                </a:lnTo>
                <a:close/>
              </a:path>
              <a:path w="1413509" h="346075">
                <a:moveTo>
                  <a:pt x="1396111" y="133095"/>
                </a:moveTo>
                <a:lnTo>
                  <a:pt x="1314196" y="133095"/>
                </a:lnTo>
                <a:lnTo>
                  <a:pt x="1314196" y="234441"/>
                </a:lnTo>
                <a:lnTo>
                  <a:pt x="1396111" y="234441"/>
                </a:lnTo>
                <a:lnTo>
                  <a:pt x="1396111" y="198627"/>
                </a:lnTo>
                <a:lnTo>
                  <a:pt x="1341627" y="198627"/>
                </a:lnTo>
                <a:lnTo>
                  <a:pt x="1341627" y="168909"/>
                </a:lnTo>
                <a:lnTo>
                  <a:pt x="1396111" y="168909"/>
                </a:lnTo>
                <a:lnTo>
                  <a:pt x="1396111" y="133095"/>
                </a:lnTo>
                <a:close/>
              </a:path>
              <a:path w="1413509" h="346075">
                <a:moveTo>
                  <a:pt x="1204595" y="15875"/>
                </a:moveTo>
                <a:lnTo>
                  <a:pt x="1079119" y="15875"/>
                </a:lnTo>
                <a:lnTo>
                  <a:pt x="1079119" y="216026"/>
                </a:lnTo>
                <a:lnTo>
                  <a:pt x="1115187" y="216026"/>
                </a:lnTo>
                <a:lnTo>
                  <a:pt x="1115187" y="207009"/>
                </a:lnTo>
                <a:lnTo>
                  <a:pt x="1203128" y="207009"/>
                </a:lnTo>
                <a:lnTo>
                  <a:pt x="1203960" y="175132"/>
                </a:lnTo>
                <a:lnTo>
                  <a:pt x="1115187" y="175132"/>
                </a:lnTo>
                <a:lnTo>
                  <a:pt x="1115187" y="153288"/>
                </a:lnTo>
                <a:lnTo>
                  <a:pt x="1198752" y="153288"/>
                </a:lnTo>
                <a:lnTo>
                  <a:pt x="1198752" y="122046"/>
                </a:lnTo>
                <a:lnTo>
                  <a:pt x="1115187" y="122046"/>
                </a:lnTo>
                <a:lnTo>
                  <a:pt x="1115187" y="100583"/>
                </a:lnTo>
                <a:lnTo>
                  <a:pt x="1198752" y="100583"/>
                </a:lnTo>
                <a:lnTo>
                  <a:pt x="1198752" y="88391"/>
                </a:lnTo>
                <a:lnTo>
                  <a:pt x="1407591" y="88391"/>
                </a:lnTo>
                <a:lnTo>
                  <a:pt x="1411820" y="79755"/>
                </a:lnTo>
                <a:lnTo>
                  <a:pt x="1198752" y="79755"/>
                </a:lnTo>
                <a:lnTo>
                  <a:pt x="1198752" y="69341"/>
                </a:lnTo>
                <a:lnTo>
                  <a:pt x="1115187" y="69341"/>
                </a:lnTo>
                <a:lnTo>
                  <a:pt x="1115187" y="47878"/>
                </a:lnTo>
                <a:lnTo>
                  <a:pt x="1204595" y="47878"/>
                </a:lnTo>
                <a:lnTo>
                  <a:pt x="1204595" y="15875"/>
                </a:lnTo>
                <a:close/>
              </a:path>
              <a:path w="1413509" h="346075">
                <a:moveTo>
                  <a:pt x="1297177" y="168909"/>
                </a:moveTo>
                <a:lnTo>
                  <a:pt x="1269873" y="168909"/>
                </a:lnTo>
                <a:lnTo>
                  <a:pt x="1269873" y="198627"/>
                </a:lnTo>
                <a:lnTo>
                  <a:pt x="1297177" y="198627"/>
                </a:lnTo>
                <a:lnTo>
                  <a:pt x="1297177" y="168909"/>
                </a:lnTo>
                <a:close/>
              </a:path>
              <a:path w="1413509" h="346075">
                <a:moveTo>
                  <a:pt x="1396111" y="168909"/>
                </a:moveTo>
                <a:lnTo>
                  <a:pt x="1369060" y="168909"/>
                </a:lnTo>
                <a:lnTo>
                  <a:pt x="1369060" y="198627"/>
                </a:lnTo>
                <a:lnTo>
                  <a:pt x="1396111" y="198627"/>
                </a:lnTo>
                <a:lnTo>
                  <a:pt x="1396111" y="168909"/>
                </a:lnTo>
                <a:close/>
              </a:path>
              <a:path w="1413509" h="346075">
                <a:moveTo>
                  <a:pt x="1171702" y="153288"/>
                </a:moveTo>
                <a:lnTo>
                  <a:pt x="1137666" y="153288"/>
                </a:lnTo>
                <a:lnTo>
                  <a:pt x="1137666" y="175132"/>
                </a:lnTo>
                <a:lnTo>
                  <a:pt x="1171702" y="175132"/>
                </a:lnTo>
                <a:lnTo>
                  <a:pt x="1171702" y="153288"/>
                </a:lnTo>
                <a:close/>
              </a:path>
              <a:path w="1413509" h="346075">
                <a:moveTo>
                  <a:pt x="1171702" y="100583"/>
                </a:moveTo>
                <a:lnTo>
                  <a:pt x="1137666" y="100583"/>
                </a:lnTo>
                <a:lnTo>
                  <a:pt x="1137666" y="122046"/>
                </a:lnTo>
                <a:lnTo>
                  <a:pt x="1171702" y="122046"/>
                </a:lnTo>
                <a:lnTo>
                  <a:pt x="1171702" y="100583"/>
                </a:lnTo>
                <a:close/>
              </a:path>
              <a:path w="1413509" h="346075">
                <a:moveTo>
                  <a:pt x="1407591" y="88391"/>
                </a:moveTo>
                <a:lnTo>
                  <a:pt x="1198752" y="88391"/>
                </a:lnTo>
                <a:lnTo>
                  <a:pt x="1203872" y="96154"/>
                </a:lnTo>
                <a:lnTo>
                  <a:pt x="1208777" y="103860"/>
                </a:lnTo>
                <a:lnTo>
                  <a:pt x="1213397" y="111394"/>
                </a:lnTo>
                <a:lnTo>
                  <a:pt x="1217802" y="118871"/>
                </a:lnTo>
                <a:lnTo>
                  <a:pt x="1225093" y="113893"/>
                </a:lnTo>
                <a:lnTo>
                  <a:pt x="1232312" y="108664"/>
                </a:lnTo>
                <a:lnTo>
                  <a:pt x="1239484" y="103173"/>
                </a:lnTo>
                <a:lnTo>
                  <a:pt x="1246631" y="97408"/>
                </a:lnTo>
                <a:lnTo>
                  <a:pt x="1403175" y="97408"/>
                </a:lnTo>
                <a:lnTo>
                  <a:pt x="1407591" y="88391"/>
                </a:lnTo>
                <a:close/>
              </a:path>
              <a:path w="1413509" h="346075">
                <a:moveTo>
                  <a:pt x="1402677" y="98425"/>
                </a:moveTo>
                <a:lnTo>
                  <a:pt x="1363472" y="98425"/>
                </a:lnTo>
                <a:lnTo>
                  <a:pt x="1370522" y="103860"/>
                </a:lnTo>
                <a:lnTo>
                  <a:pt x="1377775" y="108950"/>
                </a:lnTo>
                <a:lnTo>
                  <a:pt x="1385242" y="113730"/>
                </a:lnTo>
                <a:lnTo>
                  <a:pt x="1392936" y="118237"/>
                </a:lnTo>
                <a:lnTo>
                  <a:pt x="1402677" y="98425"/>
                </a:lnTo>
                <a:close/>
              </a:path>
              <a:path w="1413509" h="346075">
                <a:moveTo>
                  <a:pt x="1403175" y="97408"/>
                </a:moveTo>
                <a:lnTo>
                  <a:pt x="1246631" y="97408"/>
                </a:lnTo>
                <a:lnTo>
                  <a:pt x="1246631" y="114045"/>
                </a:lnTo>
                <a:lnTo>
                  <a:pt x="1363472" y="114045"/>
                </a:lnTo>
                <a:lnTo>
                  <a:pt x="1363472" y="98425"/>
                </a:lnTo>
                <a:lnTo>
                  <a:pt x="1402677" y="98425"/>
                </a:lnTo>
                <a:lnTo>
                  <a:pt x="1403175" y="97408"/>
                </a:lnTo>
                <a:close/>
              </a:path>
              <a:path w="1413509" h="346075">
                <a:moveTo>
                  <a:pt x="1334007" y="634"/>
                </a:moveTo>
                <a:lnTo>
                  <a:pt x="1282319" y="634"/>
                </a:lnTo>
                <a:lnTo>
                  <a:pt x="1266815" y="22373"/>
                </a:lnTo>
                <a:lnTo>
                  <a:pt x="1247727" y="42814"/>
                </a:lnTo>
                <a:lnTo>
                  <a:pt x="1225043" y="61946"/>
                </a:lnTo>
                <a:lnTo>
                  <a:pt x="1198752" y="79755"/>
                </a:lnTo>
                <a:lnTo>
                  <a:pt x="1266317" y="79755"/>
                </a:lnTo>
                <a:lnTo>
                  <a:pt x="1276298" y="69828"/>
                </a:lnTo>
                <a:lnTo>
                  <a:pt x="1285684" y="59864"/>
                </a:lnTo>
                <a:lnTo>
                  <a:pt x="1294499" y="49877"/>
                </a:lnTo>
                <a:lnTo>
                  <a:pt x="1302766" y="39877"/>
                </a:lnTo>
                <a:lnTo>
                  <a:pt x="1356714" y="39877"/>
                </a:lnTo>
                <a:lnTo>
                  <a:pt x="1346797" y="31462"/>
                </a:lnTo>
                <a:lnTo>
                  <a:pt x="1326006" y="10413"/>
                </a:lnTo>
                <a:lnTo>
                  <a:pt x="1334007" y="634"/>
                </a:lnTo>
                <a:close/>
              </a:path>
              <a:path w="1413509" h="346075">
                <a:moveTo>
                  <a:pt x="1356714" y="39877"/>
                </a:moveTo>
                <a:lnTo>
                  <a:pt x="1302766" y="39877"/>
                </a:lnTo>
                <a:lnTo>
                  <a:pt x="1312027" y="49877"/>
                </a:lnTo>
                <a:lnTo>
                  <a:pt x="1321704" y="59864"/>
                </a:lnTo>
                <a:lnTo>
                  <a:pt x="1331787" y="69828"/>
                </a:lnTo>
                <a:lnTo>
                  <a:pt x="1342263" y="79755"/>
                </a:lnTo>
                <a:lnTo>
                  <a:pt x="1411820" y="79755"/>
                </a:lnTo>
                <a:lnTo>
                  <a:pt x="1413002" y="77342"/>
                </a:lnTo>
                <a:lnTo>
                  <a:pt x="1390282" y="64938"/>
                </a:lnTo>
                <a:lnTo>
                  <a:pt x="1368218" y="49641"/>
                </a:lnTo>
                <a:lnTo>
                  <a:pt x="1356714" y="39877"/>
                </a:lnTo>
                <a:close/>
              </a:path>
              <a:path w="1413509" h="346075">
                <a:moveTo>
                  <a:pt x="1171702" y="47878"/>
                </a:moveTo>
                <a:lnTo>
                  <a:pt x="1137666" y="47878"/>
                </a:lnTo>
                <a:lnTo>
                  <a:pt x="1137666" y="69341"/>
                </a:lnTo>
                <a:lnTo>
                  <a:pt x="1171702" y="69341"/>
                </a:lnTo>
                <a:lnTo>
                  <a:pt x="1171702" y="478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9569704" y="2338199"/>
            <a:ext cx="106045" cy="329565"/>
          </a:xfrm>
          <a:custGeom>
            <a:avLst/>
            <a:gdLst/>
            <a:ahLst/>
            <a:cxnLst/>
            <a:rect l="l" t="t" r="r" b="b"/>
            <a:pathLst>
              <a:path w="106045" h="329564">
                <a:moveTo>
                  <a:pt x="105791" y="0"/>
                </a:moveTo>
                <a:lnTo>
                  <a:pt x="59944" y="0"/>
                </a:lnTo>
                <a:lnTo>
                  <a:pt x="33700" y="37218"/>
                </a:lnTo>
                <a:lnTo>
                  <a:pt x="14970" y="77247"/>
                </a:lnTo>
                <a:lnTo>
                  <a:pt x="3740" y="120086"/>
                </a:lnTo>
                <a:lnTo>
                  <a:pt x="0" y="165735"/>
                </a:lnTo>
                <a:lnTo>
                  <a:pt x="3740" y="212496"/>
                </a:lnTo>
                <a:lnTo>
                  <a:pt x="14970" y="255412"/>
                </a:lnTo>
                <a:lnTo>
                  <a:pt x="33700" y="294447"/>
                </a:lnTo>
                <a:lnTo>
                  <a:pt x="59944" y="329564"/>
                </a:lnTo>
                <a:lnTo>
                  <a:pt x="106045" y="329564"/>
                </a:lnTo>
                <a:lnTo>
                  <a:pt x="81041" y="291965"/>
                </a:lnTo>
                <a:lnTo>
                  <a:pt x="63182" y="252126"/>
                </a:lnTo>
                <a:lnTo>
                  <a:pt x="52466" y="210050"/>
                </a:lnTo>
                <a:lnTo>
                  <a:pt x="48895" y="165735"/>
                </a:lnTo>
                <a:lnTo>
                  <a:pt x="52445" y="121158"/>
                </a:lnTo>
                <a:lnTo>
                  <a:pt x="63103" y="78676"/>
                </a:lnTo>
                <a:lnTo>
                  <a:pt x="80881" y="38290"/>
                </a:lnTo>
                <a:lnTo>
                  <a:pt x="1057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9684132" y="2309750"/>
            <a:ext cx="1412875" cy="344805"/>
          </a:xfrm>
          <a:custGeom>
            <a:avLst/>
            <a:gdLst/>
            <a:ahLst/>
            <a:cxnLst/>
            <a:rect l="l" t="t" r="r" b="b"/>
            <a:pathLst>
              <a:path w="1412875" h="344805">
                <a:moveTo>
                  <a:pt x="3810" y="296799"/>
                </a:moveTo>
                <a:lnTo>
                  <a:pt x="6284" y="308754"/>
                </a:lnTo>
                <a:lnTo>
                  <a:pt x="8556" y="320246"/>
                </a:lnTo>
                <a:lnTo>
                  <a:pt x="10614" y="331285"/>
                </a:lnTo>
                <a:lnTo>
                  <a:pt x="12446" y="341884"/>
                </a:lnTo>
                <a:lnTo>
                  <a:pt x="25495" y="341548"/>
                </a:lnTo>
                <a:lnTo>
                  <a:pt x="63753" y="338836"/>
                </a:lnTo>
                <a:lnTo>
                  <a:pt x="83566" y="298576"/>
                </a:lnTo>
                <a:lnTo>
                  <a:pt x="83566" y="297005"/>
                </a:lnTo>
                <a:lnTo>
                  <a:pt x="13505" y="296991"/>
                </a:lnTo>
                <a:lnTo>
                  <a:pt x="3810" y="296799"/>
                </a:lnTo>
                <a:close/>
              </a:path>
              <a:path w="1412875" h="344805">
                <a:moveTo>
                  <a:pt x="83566" y="215900"/>
                </a:moveTo>
                <a:lnTo>
                  <a:pt x="39497" y="215900"/>
                </a:lnTo>
                <a:lnTo>
                  <a:pt x="39497" y="291973"/>
                </a:lnTo>
                <a:lnTo>
                  <a:pt x="37084" y="296037"/>
                </a:lnTo>
                <a:lnTo>
                  <a:pt x="32258" y="296545"/>
                </a:lnTo>
                <a:lnTo>
                  <a:pt x="27705" y="296852"/>
                </a:lnTo>
                <a:lnTo>
                  <a:pt x="21463" y="297005"/>
                </a:lnTo>
                <a:lnTo>
                  <a:pt x="83566" y="297005"/>
                </a:lnTo>
                <a:lnTo>
                  <a:pt x="83566" y="215900"/>
                </a:lnTo>
                <a:close/>
              </a:path>
              <a:path w="1412875" h="344805">
                <a:moveTo>
                  <a:pt x="83566" y="101600"/>
                </a:moveTo>
                <a:lnTo>
                  <a:pt x="39497" y="101600"/>
                </a:lnTo>
                <a:lnTo>
                  <a:pt x="39497" y="166624"/>
                </a:lnTo>
                <a:lnTo>
                  <a:pt x="19462" y="171259"/>
                </a:lnTo>
                <a:lnTo>
                  <a:pt x="0" y="175513"/>
                </a:lnTo>
                <a:lnTo>
                  <a:pt x="3810" y="226440"/>
                </a:lnTo>
                <a:lnTo>
                  <a:pt x="39497" y="215900"/>
                </a:lnTo>
                <a:lnTo>
                  <a:pt x="83566" y="215900"/>
                </a:lnTo>
                <a:lnTo>
                  <a:pt x="83566" y="202691"/>
                </a:lnTo>
                <a:lnTo>
                  <a:pt x="105949" y="196024"/>
                </a:lnTo>
                <a:lnTo>
                  <a:pt x="113069" y="193976"/>
                </a:lnTo>
                <a:lnTo>
                  <a:pt x="117475" y="192786"/>
                </a:lnTo>
                <a:lnTo>
                  <a:pt x="117238" y="182737"/>
                </a:lnTo>
                <a:lnTo>
                  <a:pt x="117130" y="173446"/>
                </a:lnTo>
                <a:lnTo>
                  <a:pt x="117135" y="155575"/>
                </a:lnTo>
                <a:lnTo>
                  <a:pt x="83566" y="155575"/>
                </a:lnTo>
                <a:lnTo>
                  <a:pt x="83566" y="101600"/>
                </a:lnTo>
                <a:close/>
              </a:path>
              <a:path w="1412875" h="344805">
                <a:moveTo>
                  <a:pt x="117221" y="146303"/>
                </a:moveTo>
                <a:lnTo>
                  <a:pt x="83566" y="155575"/>
                </a:lnTo>
                <a:lnTo>
                  <a:pt x="117135" y="155575"/>
                </a:lnTo>
                <a:lnTo>
                  <a:pt x="117221" y="146303"/>
                </a:lnTo>
                <a:close/>
              </a:path>
              <a:path w="1412875" h="344805">
                <a:moveTo>
                  <a:pt x="116840" y="58547"/>
                </a:moveTo>
                <a:lnTo>
                  <a:pt x="1016" y="58547"/>
                </a:lnTo>
                <a:lnTo>
                  <a:pt x="1016" y="101600"/>
                </a:lnTo>
                <a:lnTo>
                  <a:pt x="116840" y="101600"/>
                </a:lnTo>
                <a:lnTo>
                  <a:pt x="116840" y="58547"/>
                </a:lnTo>
                <a:close/>
              </a:path>
              <a:path w="1412875" h="344805">
                <a:moveTo>
                  <a:pt x="83566" y="2031"/>
                </a:moveTo>
                <a:lnTo>
                  <a:pt x="39497" y="2031"/>
                </a:lnTo>
                <a:lnTo>
                  <a:pt x="39497" y="58547"/>
                </a:lnTo>
                <a:lnTo>
                  <a:pt x="83566" y="58547"/>
                </a:lnTo>
                <a:lnTo>
                  <a:pt x="83566" y="2031"/>
                </a:lnTo>
                <a:close/>
              </a:path>
              <a:path w="1412875" h="344805">
                <a:moveTo>
                  <a:pt x="173990" y="3428"/>
                </a:moveTo>
                <a:lnTo>
                  <a:pt x="127889" y="3428"/>
                </a:lnTo>
                <a:lnTo>
                  <a:pt x="127889" y="89153"/>
                </a:lnTo>
                <a:lnTo>
                  <a:pt x="131056" y="112063"/>
                </a:lnTo>
                <a:lnTo>
                  <a:pt x="140557" y="128412"/>
                </a:lnTo>
                <a:lnTo>
                  <a:pt x="156392" y="138213"/>
                </a:lnTo>
                <a:lnTo>
                  <a:pt x="178562" y="141477"/>
                </a:lnTo>
                <a:lnTo>
                  <a:pt x="284607" y="141477"/>
                </a:lnTo>
                <a:lnTo>
                  <a:pt x="327302" y="126099"/>
                </a:lnTo>
                <a:lnTo>
                  <a:pt x="337968" y="101218"/>
                </a:lnTo>
                <a:lnTo>
                  <a:pt x="197230" y="101218"/>
                </a:lnTo>
                <a:lnTo>
                  <a:pt x="187063" y="99982"/>
                </a:lnTo>
                <a:lnTo>
                  <a:pt x="179800" y="96281"/>
                </a:lnTo>
                <a:lnTo>
                  <a:pt x="175442" y="90128"/>
                </a:lnTo>
                <a:lnTo>
                  <a:pt x="173990" y="81534"/>
                </a:lnTo>
                <a:lnTo>
                  <a:pt x="173990" y="78359"/>
                </a:lnTo>
                <a:lnTo>
                  <a:pt x="218473" y="72685"/>
                </a:lnTo>
                <a:lnTo>
                  <a:pt x="260873" y="66309"/>
                </a:lnTo>
                <a:lnTo>
                  <a:pt x="301202" y="59195"/>
                </a:lnTo>
                <a:lnTo>
                  <a:pt x="339471" y="51308"/>
                </a:lnTo>
                <a:lnTo>
                  <a:pt x="335187" y="40259"/>
                </a:lnTo>
                <a:lnTo>
                  <a:pt x="173990" y="40259"/>
                </a:lnTo>
                <a:lnTo>
                  <a:pt x="173990" y="3428"/>
                </a:lnTo>
                <a:close/>
              </a:path>
              <a:path w="1412875" h="344805">
                <a:moveTo>
                  <a:pt x="300609" y="59689"/>
                </a:moveTo>
                <a:lnTo>
                  <a:pt x="292353" y="97789"/>
                </a:lnTo>
                <a:lnTo>
                  <a:pt x="285369" y="101218"/>
                </a:lnTo>
                <a:lnTo>
                  <a:pt x="337968" y="101218"/>
                </a:lnTo>
                <a:lnTo>
                  <a:pt x="338923" y="98373"/>
                </a:lnTo>
                <a:lnTo>
                  <a:pt x="343662" y="77342"/>
                </a:lnTo>
                <a:lnTo>
                  <a:pt x="332613" y="73745"/>
                </a:lnTo>
                <a:lnTo>
                  <a:pt x="321668" y="69574"/>
                </a:lnTo>
                <a:lnTo>
                  <a:pt x="311086" y="64930"/>
                </a:lnTo>
                <a:lnTo>
                  <a:pt x="300609" y="59689"/>
                </a:lnTo>
                <a:close/>
              </a:path>
              <a:path w="1412875" h="344805">
                <a:moveTo>
                  <a:pt x="323469" y="10033"/>
                </a:moveTo>
                <a:lnTo>
                  <a:pt x="286486" y="19488"/>
                </a:lnTo>
                <a:lnTo>
                  <a:pt x="249253" y="27670"/>
                </a:lnTo>
                <a:lnTo>
                  <a:pt x="211758" y="34589"/>
                </a:lnTo>
                <a:lnTo>
                  <a:pt x="173990" y="40259"/>
                </a:lnTo>
                <a:lnTo>
                  <a:pt x="335187" y="40259"/>
                </a:lnTo>
                <a:lnTo>
                  <a:pt x="323469" y="10033"/>
                </a:lnTo>
                <a:close/>
              </a:path>
              <a:path w="1412875" h="344805">
                <a:moveTo>
                  <a:pt x="329438" y="162305"/>
                </a:moveTo>
                <a:lnTo>
                  <a:pt x="131699" y="162305"/>
                </a:lnTo>
                <a:lnTo>
                  <a:pt x="131699" y="343280"/>
                </a:lnTo>
                <a:lnTo>
                  <a:pt x="177546" y="343280"/>
                </a:lnTo>
                <a:lnTo>
                  <a:pt x="177546" y="325247"/>
                </a:lnTo>
                <a:lnTo>
                  <a:pt x="329438" y="325247"/>
                </a:lnTo>
                <a:lnTo>
                  <a:pt x="329438" y="285750"/>
                </a:lnTo>
                <a:lnTo>
                  <a:pt x="177546" y="285750"/>
                </a:lnTo>
                <a:lnTo>
                  <a:pt x="177546" y="262889"/>
                </a:lnTo>
                <a:lnTo>
                  <a:pt x="329438" y="262889"/>
                </a:lnTo>
                <a:lnTo>
                  <a:pt x="329438" y="224662"/>
                </a:lnTo>
                <a:lnTo>
                  <a:pt x="177546" y="224662"/>
                </a:lnTo>
                <a:lnTo>
                  <a:pt x="177546" y="201802"/>
                </a:lnTo>
                <a:lnTo>
                  <a:pt x="329438" y="201802"/>
                </a:lnTo>
                <a:lnTo>
                  <a:pt x="329438" y="162305"/>
                </a:lnTo>
                <a:close/>
              </a:path>
              <a:path w="1412875" h="344805">
                <a:moveTo>
                  <a:pt x="329438" y="325247"/>
                </a:moveTo>
                <a:lnTo>
                  <a:pt x="283591" y="325247"/>
                </a:lnTo>
                <a:lnTo>
                  <a:pt x="283591" y="342646"/>
                </a:lnTo>
                <a:lnTo>
                  <a:pt x="329438" y="342646"/>
                </a:lnTo>
                <a:lnTo>
                  <a:pt x="329438" y="325247"/>
                </a:lnTo>
                <a:close/>
              </a:path>
              <a:path w="1412875" h="344805">
                <a:moveTo>
                  <a:pt x="329438" y="262889"/>
                </a:moveTo>
                <a:lnTo>
                  <a:pt x="283591" y="262889"/>
                </a:lnTo>
                <a:lnTo>
                  <a:pt x="283591" y="285750"/>
                </a:lnTo>
                <a:lnTo>
                  <a:pt x="329438" y="285750"/>
                </a:lnTo>
                <a:lnTo>
                  <a:pt x="329438" y="262889"/>
                </a:lnTo>
                <a:close/>
              </a:path>
              <a:path w="1412875" h="344805">
                <a:moveTo>
                  <a:pt x="329438" y="201802"/>
                </a:moveTo>
                <a:lnTo>
                  <a:pt x="283591" y="201802"/>
                </a:lnTo>
                <a:lnTo>
                  <a:pt x="283591" y="224662"/>
                </a:lnTo>
                <a:lnTo>
                  <a:pt x="329438" y="224662"/>
                </a:lnTo>
                <a:lnTo>
                  <a:pt x="329438" y="201802"/>
                </a:lnTo>
                <a:close/>
              </a:path>
              <a:path w="1412875" h="344805">
                <a:moveTo>
                  <a:pt x="686562" y="39877"/>
                </a:moveTo>
                <a:lnTo>
                  <a:pt x="370332" y="39877"/>
                </a:lnTo>
                <a:lnTo>
                  <a:pt x="370332" y="108203"/>
                </a:lnTo>
                <a:lnTo>
                  <a:pt x="418211" y="108203"/>
                </a:lnTo>
                <a:lnTo>
                  <a:pt x="418211" y="82168"/>
                </a:lnTo>
                <a:lnTo>
                  <a:pt x="686562" y="82168"/>
                </a:lnTo>
                <a:lnTo>
                  <a:pt x="686562" y="39877"/>
                </a:lnTo>
                <a:close/>
              </a:path>
              <a:path w="1412875" h="344805">
                <a:moveTo>
                  <a:pt x="686562" y="82168"/>
                </a:moveTo>
                <a:lnTo>
                  <a:pt x="638683" y="82168"/>
                </a:lnTo>
                <a:lnTo>
                  <a:pt x="638683" y="108203"/>
                </a:lnTo>
                <a:lnTo>
                  <a:pt x="686562" y="108203"/>
                </a:lnTo>
                <a:lnTo>
                  <a:pt x="686562" y="82168"/>
                </a:lnTo>
                <a:close/>
              </a:path>
              <a:path w="1412875" h="344805">
                <a:moveTo>
                  <a:pt x="546480" y="0"/>
                </a:moveTo>
                <a:lnTo>
                  <a:pt x="493395" y="12446"/>
                </a:lnTo>
                <a:lnTo>
                  <a:pt x="503936" y="39877"/>
                </a:lnTo>
                <a:lnTo>
                  <a:pt x="561340" y="39877"/>
                </a:lnTo>
                <a:lnTo>
                  <a:pt x="557482" y="29182"/>
                </a:lnTo>
                <a:lnTo>
                  <a:pt x="553720" y="18986"/>
                </a:lnTo>
                <a:lnTo>
                  <a:pt x="550052" y="9267"/>
                </a:lnTo>
                <a:lnTo>
                  <a:pt x="546480" y="0"/>
                </a:lnTo>
                <a:close/>
              </a:path>
              <a:path w="1412875" h="344805">
                <a:moveTo>
                  <a:pt x="410845" y="179324"/>
                </a:moveTo>
                <a:lnTo>
                  <a:pt x="402869" y="217568"/>
                </a:lnTo>
                <a:lnTo>
                  <a:pt x="390953" y="251158"/>
                </a:lnTo>
                <a:lnTo>
                  <a:pt x="375108" y="280104"/>
                </a:lnTo>
                <a:lnTo>
                  <a:pt x="355346" y="304418"/>
                </a:lnTo>
                <a:lnTo>
                  <a:pt x="362136" y="313299"/>
                </a:lnTo>
                <a:lnTo>
                  <a:pt x="369189" y="322976"/>
                </a:lnTo>
                <a:lnTo>
                  <a:pt x="376616" y="333571"/>
                </a:lnTo>
                <a:lnTo>
                  <a:pt x="384175" y="344677"/>
                </a:lnTo>
                <a:lnTo>
                  <a:pt x="396367" y="331866"/>
                </a:lnTo>
                <a:lnTo>
                  <a:pt x="407606" y="317626"/>
                </a:lnTo>
                <a:lnTo>
                  <a:pt x="417893" y="301958"/>
                </a:lnTo>
                <a:lnTo>
                  <a:pt x="427227" y="284861"/>
                </a:lnTo>
                <a:lnTo>
                  <a:pt x="499887" y="284861"/>
                </a:lnTo>
                <a:lnTo>
                  <a:pt x="487761" y="281416"/>
                </a:lnTo>
                <a:lnTo>
                  <a:pt x="470487" y="270700"/>
                </a:lnTo>
                <a:lnTo>
                  <a:pt x="456570" y="255127"/>
                </a:lnTo>
                <a:lnTo>
                  <a:pt x="446024" y="234696"/>
                </a:lnTo>
                <a:lnTo>
                  <a:pt x="449308" y="222861"/>
                </a:lnTo>
                <a:lnTo>
                  <a:pt x="452294" y="210597"/>
                </a:lnTo>
                <a:lnTo>
                  <a:pt x="454971" y="197905"/>
                </a:lnTo>
                <a:lnTo>
                  <a:pt x="457326" y="184785"/>
                </a:lnTo>
                <a:lnTo>
                  <a:pt x="410845" y="179324"/>
                </a:lnTo>
                <a:close/>
              </a:path>
              <a:path w="1412875" h="344805">
                <a:moveTo>
                  <a:pt x="499887" y="284861"/>
                </a:moveTo>
                <a:lnTo>
                  <a:pt x="427227" y="284861"/>
                </a:lnTo>
                <a:lnTo>
                  <a:pt x="440729" y="304081"/>
                </a:lnTo>
                <a:lnTo>
                  <a:pt x="480163" y="327616"/>
                </a:lnTo>
                <a:lnTo>
                  <a:pt x="538313" y="333571"/>
                </a:lnTo>
                <a:lnTo>
                  <a:pt x="578961" y="334724"/>
                </a:lnTo>
                <a:lnTo>
                  <a:pt x="628038" y="335424"/>
                </a:lnTo>
                <a:lnTo>
                  <a:pt x="685546" y="335661"/>
                </a:lnTo>
                <a:lnTo>
                  <a:pt x="688403" y="325945"/>
                </a:lnTo>
                <a:lnTo>
                  <a:pt x="691832" y="314896"/>
                </a:lnTo>
                <a:lnTo>
                  <a:pt x="695832" y="302513"/>
                </a:lnTo>
                <a:lnTo>
                  <a:pt x="699863" y="290423"/>
                </a:lnTo>
                <a:lnTo>
                  <a:pt x="588105" y="290423"/>
                </a:lnTo>
                <a:lnTo>
                  <a:pt x="557911" y="290067"/>
                </a:lnTo>
                <a:lnTo>
                  <a:pt x="557911" y="287274"/>
                </a:lnTo>
                <a:lnTo>
                  <a:pt x="508380" y="287274"/>
                </a:lnTo>
                <a:lnTo>
                  <a:pt x="499887" y="284861"/>
                </a:lnTo>
                <a:close/>
              </a:path>
              <a:path w="1412875" h="344805">
                <a:moveTo>
                  <a:pt x="700404" y="288798"/>
                </a:moveTo>
                <a:lnTo>
                  <a:pt x="659352" y="289800"/>
                </a:lnTo>
                <a:lnTo>
                  <a:pt x="621919" y="290337"/>
                </a:lnTo>
                <a:lnTo>
                  <a:pt x="588105" y="290423"/>
                </a:lnTo>
                <a:lnTo>
                  <a:pt x="699863" y="290423"/>
                </a:lnTo>
                <a:lnTo>
                  <a:pt x="700404" y="288798"/>
                </a:lnTo>
                <a:close/>
              </a:path>
              <a:path w="1412875" h="344805">
                <a:moveTo>
                  <a:pt x="557911" y="162940"/>
                </a:moveTo>
                <a:lnTo>
                  <a:pt x="508380" y="162940"/>
                </a:lnTo>
                <a:lnTo>
                  <a:pt x="508380" y="287274"/>
                </a:lnTo>
                <a:lnTo>
                  <a:pt x="557911" y="287274"/>
                </a:lnTo>
                <a:lnTo>
                  <a:pt x="557911" y="243077"/>
                </a:lnTo>
                <a:lnTo>
                  <a:pt x="673735" y="243077"/>
                </a:lnTo>
                <a:lnTo>
                  <a:pt x="673735" y="200405"/>
                </a:lnTo>
                <a:lnTo>
                  <a:pt x="557911" y="200405"/>
                </a:lnTo>
                <a:lnTo>
                  <a:pt x="557911" y="162940"/>
                </a:lnTo>
                <a:close/>
              </a:path>
              <a:path w="1412875" h="344805">
                <a:moveTo>
                  <a:pt x="691769" y="120268"/>
                </a:moveTo>
                <a:lnTo>
                  <a:pt x="364744" y="120268"/>
                </a:lnTo>
                <a:lnTo>
                  <a:pt x="364744" y="162940"/>
                </a:lnTo>
                <a:lnTo>
                  <a:pt x="691769" y="162940"/>
                </a:lnTo>
                <a:lnTo>
                  <a:pt x="691769" y="120268"/>
                </a:lnTo>
                <a:close/>
              </a:path>
              <a:path w="1412875" h="344805">
                <a:moveTo>
                  <a:pt x="837819" y="291338"/>
                </a:moveTo>
                <a:lnTo>
                  <a:pt x="840622" y="301623"/>
                </a:lnTo>
                <a:lnTo>
                  <a:pt x="843295" y="312848"/>
                </a:lnTo>
                <a:lnTo>
                  <a:pt x="845802" y="325002"/>
                </a:lnTo>
                <a:lnTo>
                  <a:pt x="848105" y="338074"/>
                </a:lnTo>
                <a:lnTo>
                  <a:pt x="918845" y="338836"/>
                </a:lnTo>
                <a:lnTo>
                  <a:pt x="961475" y="331013"/>
                </a:lnTo>
                <a:lnTo>
                  <a:pt x="992022" y="296918"/>
                </a:lnTo>
                <a:lnTo>
                  <a:pt x="992625" y="294386"/>
                </a:lnTo>
                <a:lnTo>
                  <a:pt x="914019" y="294386"/>
                </a:lnTo>
                <a:lnTo>
                  <a:pt x="893093" y="294195"/>
                </a:lnTo>
                <a:lnTo>
                  <a:pt x="873394" y="293624"/>
                </a:lnTo>
                <a:lnTo>
                  <a:pt x="854958" y="292671"/>
                </a:lnTo>
                <a:lnTo>
                  <a:pt x="837819" y="291338"/>
                </a:lnTo>
                <a:close/>
              </a:path>
              <a:path w="1412875" h="344805">
                <a:moveTo>
                  <a:pt x="876300" y="196214"/>
                </a:moveTo>
                <a:lnTo>
                  <a:pt x="827913" y="196214"/>
                </a:lnTo>
                <a:lnTo>
                  <a:pt x="812038" y="256539"/>
                </a:lnTo>
                <a:lnTo>
                  <a:pt x="949705" y="256539"/>
                </a:lnTo>
                <a:lnTo>
                  <a:pt x="948690" y="263143"/>
                </a:lnTo>
                <a:lnTo>
                  <a:pt x="923544" y="294386"/>
                </a:lnTo>
                <a:lnTo>
                  <a:pt x="992625" y="294386"/>
                </a:lnTo>
                <a:lnTo>
                  <a:pt x="999251" y="254063"/>
                </a:lnTo>
                <a:lnTo>
                  <a:pt x="1003553" y="217804"/>
                </a:lnTo>
                <a:lnTo>
                  <a:pt x="872109" y="217804"/>
                </a:lnTo>
                <a:lnTo>
                  <a:pt x="876300" y="196214"/>
                </a:lnTo>
                <a:close/>
              </a:path>
              <a:path w="1412875" h="344805">
                <a:moveTo>
                  <a:pt x="934466" y="137667"/>
                </a:moveTo>
                <a:lnTo>
                  <a:pt x="859027" y="137667"/>
                </a:lnTo>
                <a:lnTo>
                  <a:pt x="827666" y="151552"/>
                </a:lnTo>
                <a:lnTo>
                  <a:pt x="792448" y="164258"/>
                </a:lnTo>
                <a:lnTo>
                  <a:pt x="753371" y="175797"/>
                </a:lnTo>
                <a:lnTo>
                  <a:pt x="710438" y="186181"/>
                </a:lnTo>
                <a:lnTo>
                  <a:pt x="714892" y="198088"/>
                </a:lnTo>
                <a:lnTo>
                  <a:pt x="718740" y="209232"/>
                </a:lnTo>
                <a:lnTo>
                  <a:pt x="721993" y="219614"/>
                </a:lnTo>
                <a:lnTo>
                  <a:pt x="724662" y="229235"/>
                </a:lnTo>
                <a:lnTo>
                  <a:pt x="749714" y="221611"/>
                </a:lnTo>
                <a:lnTo>
                  <a:pt x="774017" y="213582"/>
                </a:lnTo>
                <a:lnTo>
                  <a:pt x="797581" y="205124"/>
                </a:lnTo>
                <a:lnTo>
                  <a:pt x="820420" y="196214"/>
                </a:lnTo>
                <a:lnTo>
                  <a:pt x="1026795" y="196214"/>
                </a:lnTo>
                <a:lnTo>
                  <a:pt x="1026795" y="157479"/>
                </a:lnTo>
                <a:lnTo>
                  <a:pt x="902208" y="157479"/>
                </a:lnTo>
                <a:lnTo>
                  <a:pt x="910427" y="152687"/>
                </a:lnTo>
                <a:lnTo>
                  <a:pt x="918527" y="147812"/>
                </a:lnTo>
                <a:lnTo>
                  <a:pt x="926532" y="142817"/>
                </a:lnTo>
                <a:lnTo>
                  <a:pt x="934466" y="137667"/>
                </a:lnTo>
                <a:close/>
              </a:path>
              <a:path w="1412875" h="344805">
                <a:moveTo>
                  <a:pt x="1055877" y="98171"/>
                </a:moveTo>
                <a:lnTo>
                  <a:pt x="713232" y="98171"/>
                </a:lnTo>
                <a:lnTo>
                  <a:pt x="713232" y="137667"/>
                </a:lnTo>
                <a:lnTo>
                  <a:pt x="1055877" y="137667"/>
                </a:lnTo>
                <a:lnTo>
                  <a:pt x="1055877" y="98171"/>
                </a:lnTo>
                <a:close/>
              </a:path>
              <a:path w="1412875" h="344805">
                <a:moveTo>
                  <a:pt x="879728" y="70358"/>
                </a:moveTo>
                <a:lnTo>
                  <a:pt x="832612" y="70358"/>
                </a:lnTo>
                <a:lnTo>
                  <a:pt x="832612" y="98171"/>
                </a:lnTo>
                <a:lnTo>
                  <a:pt x="879728" y="98171"/>
                </a:lnTo>
                <a:lnTo>
                  <a:pt x="879728" y="70358"/>
                </a:lnTo>
                <a:close/>
              </a:path>
              <a:path w="1412875" h="344805">
                <a:moveTo>
                  <a:pt x="962914" y="30861"/>
                </a:moveTo>
                <a:lnTo>
                  <a:pt x="741299" y="30861"/>
                </a:lnTo>
                <a:lnTo>
                  <a:pt x="741299" y="70358"/>
                </a:lnTo>
                <a:lnTo>
                  <a:pt x="956564" y="70358"/>
                </a:lnTo>
                <a:lnTo>
                  <a:pt x="948086" y="77739"/>
                </a:lnTo>
                <a:lnTo>
                  <a:pt x="939609" y="84836"/>
                </a:lnTo>
                <a:lnTo>
                  <a:pt x="931132" y="91646"/>
                </a:lnTo>
                <a:lnTo>
                  <a:pt x="922654" y="98171"/>
                </a:lnTo>
                <a:lnTo>
                  <a:pt x="987551" y="98171"/>
                </a:lnTo>
                <a:lnTo>
                  <a:pt x="1002033" y="85524"/>
                </a:lnTo>
                <a:lnTo>
                  <a:pt x="1016158" y="72342"/>
                </a:lnTo>
                <a:lnTo>
                  <a:pt x="1023892" y="64642"/>
                </a:lnTo>
                <a:lnTo>
                  <a:pt x="962914" y="64642"/>
                </a:lnTo>
                <a:lnTo>
                  <a:pt x="962914" y="30861"/>
                </a:lnTo>
                <a:close/>
              </a:path>
              <a:path w="1412875" h="344805">
                <a:moveTo>
                  <a:pt x="1008761" y="18034"/>
                </a:moveTo>
                <a:lnTo>
                  <a:pt x="997257" y="30513"/>
                </a:lnTo>
                <a:lnTo>
                  <a:pt x="985789" y="42433"/>
                </a:lnTo>
                <a:lnTo>
                  <a:pt x="974345" y="53806"/>
                </a:lnTo>
                <a:lnTo>
                  <a:pt x="962914" y="64642"/>
                </a:lnTo>
                <a:lnTo>
                  <a:pt x="1023892" y="64642"/>
                </a:lnTo>
                <a:lnTo>
                  <a:pt x="1029950" y="58612"/>
                </a:lnTo>
                <a:lnTo>
                  <a:pt x="1043432" y="44323"/>
                </a:lnTo>
                <a:lnTo>
                  <a:pt x="1008761" y="18034"/>
                </a:lnTo>
                <a:close/>
              </a:path>
              <a:path w="1412875" h="344805">
                <a:moveTo>
                  <a:pt x="879728" y="0"/>
                </a:moveTo>
                <a:lnTo>
                  <a:pt x="832612" y="0"/>
                </a:lnTo>
                <a:lnTo>
                  <a:pt x="832612" y="30861"/>
                </a:lnTo>
                <a:lnTo>
                  <a:pt x="879728" y="30861"/>
                </a:lnTo>
                <a:lnTo>
                  <a:pt x="879728" y="0"/>
                </a:lnTo>
                <a:close/>
              </a:path>
              <a:path w="1412875" h="344805">
                <a:moveTo>
                  <a:pt x="1347470" y="114808"/>
                </a:moveTo>
                <a:lnTo>
                  <a:pt x="1301369" y="114808"/>
                </a:lnTo>
                <a:lnTo>
                  <a:pt x="1305081" y="186598"/>
                </a:lnTo>
                <a:lnTo>
                  <a:pt x="1311068" y="244982"/>
                </a:lnTo>
                <a:lnTo>
                  <a:pt x="1319318" y="289940"/>
                </a:lnTo>
                <a:lnTo>
                  <a:pt x="1336843" y="331604"/>
                </a:lnTo>
                <a:lnTo>
                  <a:pt x="1366901" y="344677"/>
                </a:lnTo>
                <a:lnTo>
                  <a:pt x="1377811" y="342798"/>
                </a:lnTo>
                <a:lnTo>
                  <a:pt x="1403276" y="304587"/>
                </a:lnTo>
                <a:lnTo>
                  <a:pt x="1406261" y="290322"/>
                </a:lnTo>
                <a:lnTo>
                  <a:pt x="1367027" y="290322"/>
                </a:lnTo>
                <a:lnTo>
                  <a:pt x="1365758" y="289051"/>
                </a:lnTo>
                <a:lnTo>
                  <a:pt x="1364869" y="286130"/>
                </a:lnTo>
                <a:lnTo>
                  <a:pt x="1358935" y="256004"/>
                </a:lnTo>
                <a:lnTo>
                  <a:pt x="1354074" y="217424"/>
                </a:lnTo>
                <a:lnTo>
                  <a:pt x="1350260" y="170366"/>
                </a:lnTo>
                <a:lnTo>
                  <a:pt x="1347470" y="114808"/>
                </a:lnTo>
                <a:close/>
              </a:path>
              <a:path w="1412875" h="344805">
                <a:moveTo>
                  <a:pt x="1184910" y="201422"/>
                </a:moveTo>
                <a:lnTo>
                  <a:pt x="1082167" y="201422"/>
                </a:lnTo>
                <a:lnTo>
                  <a:pt x="1082167" y="337692"/>
                </a:lnTo>
                <a:lnTo>
                  <a:pt x="1120394" y="337692"/>
                </a:lnTo>
                <a:lnTo>
                  <a:pt x="1120394" y="315595"/>
                </a:lnTo>
                <a:lnTo>
                  <a:pt x="1184910" y="315595"/>
                </a:lnTo>
                <a:lnTo>
                  <a:pt x="1184910" y="280162"/>
                </a:lnTo>
                <a:lnTo>
                  <a:pt x="1120394" y="280162"/>
                </a:lnTo>
                <a:lnTo>
                  <a:pt x="1120394" y="236854"/>
                </a:lnTo>
                <a:lnTo>
                  <a:pt x="1184910" y="236854"/>
                </a:lnTo>
                <a:lnTo>
                  <a:pt x="1184910" y="201422"/>
                </a:lnTo>
                <a:close/>
              </a:path>
              <a:path w="1412875" h="344805">
                <a:moveTo>
                  <a:pt x="1184910" y="315595"/>
                </a:moveTo>
                <a:lnTo>
                  <a:pt x="1146683" y="315595"/>
                </a:lnTo>
                <a:lnTo>
                  <a:pt x="1146683" y="334645"/>
                </a:lnTo>
                <a:lnTo>
                  <a:pt x="1184910" y="334645"/>
                </a:lnTo>
                <a:lnTo>
                  <a:pt x="1184910" y="315595"/>
                </a:lnTo>
                <a:close/>
              </a:path>
              <a:path w="1412875" h="344805">
                <a:moveTo>
                  <a:pt x="1271270" y="188340"/>
                </a:moveTo>
                <a:lnTo>
                  <a:pt x="1228217" y="188340"/>
                </a:lnTo>
                <a:lnTo>
                  <a:pt x="1228217" y="267335"/>
                </a:lnTo>
                <a:lnTo>
                  <a:pt x="1208452" y="270319"/>
                </a:lnTo>
                <a:lnTo>
                  <a:pt x="1189354" y="272923"/>
                </a:lnTo>
                <a:lnTo>
                  <a:pt x="1198752" y="321817"/>
                </a:lnTo>
                <a:lnTo>
                  <a:pt x="1306195" y="302387"/>
                </a:lnTo>
                <a:lnTo>
                  <a:pt x="1306293" y="280162"/>
                </a:lnTo>
                <a:lnTo>
                  <a:pt x="1306523" y="268886"/>
                </a:lnTo>
                <a:lnTo>
                  <a:pt x="1306769" y="260730"/>
                </a:lnTo>
                <a:lnTo>
                  <a:pt x="1271270" y="260730"/>
                </a:lnTo>
                <a:lnTo>
                  <a:pt x="1271270" y="188340"/>
                </a:lnTo>
                <a:close/>
              </a:path>
              <a:path w="1412875" h="344805">
                <a:moveTo>
                  <a:pt x="1377315" y="235458"/>
                </a:moveTo>
                <a:lnTo>
                  <a:pt x="1376437" y="245246"/>
                </a:lnTo>
                <a:lnTo>
                  <a:pt x="1375155" y="256524"/>
                </a:lnTo>
                <a:lnTo>
                  <a:pt x="1373160" y="271656"/>
                </a:lnTo>
                <a:lnTo>
                  <a:pt x="1371473" y="283590"/>
                </a:lnTo>
                <a:lnTo>
                  <a:pt x="1370965" y="287400"/>
                </a:lnTo>
                <a:lnTo>
                  <a:pt x="1370076" y="289433"/>
                </a:lnTo>
                <a:lnTo>
                  <a:pt x="1368678" y="289940"/>
                </a:lnTo>
                <a:lnTo>
                  <a:pt x="1367027" y="290322"/>
                </a:lnTo>
                <a:lnTo>
                  <a:pt x="1406261" y="290322"/>
                </a:lnTo>
                <a:lnTo>
                  <a:pt x="1406517" y="289051"/>
                </a:lnTo>
                <a:lnTo>
                  <a:pt x="1409511" y="271111"/>
                </a:lnTo>
                <a:lnTo>
                  <a:pt x="1412367" y="250062"/>
                </a:lnTo>
                <a:lnTo>
                  <a:pt x="1404461" y="247013"/>
                </a:lnTo>
                <a:lnTo>
                  <a:pt x="1395983" y="243570"/>
                </a:lnTo>
                <a:lnTo>
                  <a:pt x="1386935" y="239722"/>
                </a:lnTo>
                <a:lnTo>
                  <a:pt x="1377315" y="235458"/>
                </a:lnTo>
                <a:close/>
              </a:path>
              <a:path w="1412875" h="344805">
                <a:moveTo>
                  <a:pt x="1184910" y="236854"/>
                </a:moveTo>
                <a:lnTo>
                  <a:pt x="1146683" y="236854"/>
                </a:lnTo>
                <a:lnTo>
                  <a:pt x="1146683" y="280162"/>
                </a:lnTo>
                <a:lnTo>
                  <a:pt x="1184910" y="280162"/>
                </a:lnTo>
                <a:lnTo>
                  <a:pt x="1184910" y="236854"/>
                </a:lnTo>
                <a:close/>
              </a:path>
              <a:path w="1412875" h="344805">
                <a:moveTo>
                  <a:pt x="1306957" y="254508"/>
                </a:moveTo>
                <a:lnTo>
                  <a:pt x="1271270" y="260730"/>
                </a:lnTo>
                <a:lnTo>
                  <a:pt x="1306769" y="260730"/>
                </a:lnTo>
                <a:lnTo>
                  <a:pt x="1306957" y="254508"/>
                </a:lnTo>
                <a:close/>
              </a:path>
              <a:path w="1412875" h="344805">
                <a:moveTo>
                  <a:pt x="1295780" y="143510"/>
                </a:moveTo>
                <a:lnTo>
                  <a:pt x="1203960" y="143510"/>
                </a:lnTo>
                <a:lnTo>
                  <a:pt x="1203960" y="188340"/>
                </a:lnTo>
                <a:lnTo>
                  <a:pt x="1295780" y="188340"/>
                </a:lnTo>
                <a:lnTo>
                  <a:pt x="1295780" y="143510"/>
                </a:lnTo>
                <a:close/>
              </a:path>
              <a:path w="1412875" h="344805">
                <a:moveTo>
                  <a:pt x="1187323" y="148081"/>
                </a:moveTo>
                <a:lnTo>
                  <a:pt x="1080135" y="148081"/>
                </a:lnTo>
                <a:lnTo>
                  <a:pt x="1080135" y="181737"/>
                </a:lnTo>
                <a:lnTo>
                  <a:pt x="1187323" y="181737"/>
                </a:lnTo>
                <a:lnTo>
                  <a:pt x="1187323" y="148081"/>
                </a:lnTo>
                <a:close/>
              </a:path>
              <a:path w="1412875" h="344805">
                <a:moveTo>
                  <a:pt x="1187323" y="95376"/>
                </a:moveTo>
                <a:lnTo>
                  <a:pt x="1080135" y="95376"/>
                </a:lnTo>
                <a:lnTo>
                  <a:pt x="1080135" y="128650"/>
                </a:lnTo>
                <a:lnTo>
                  <a:pt x="1187323" y="128650"/>
                </a:lnTo>
                <a:lnTo>
                  <a:pt x="1187323" y="95376"/>
                </a:lnTo>
                <a:close/>
              </a:path>
              <a:path w="1412875" h="344805">
                <a:moveTo>
                  <a:pt x="1410335" y="69341"/>
                </a:moveTo>
                <a:lnTo>
                  <a:pt x="1202944" y="69341"/>
                </a:lnTo>
                <a:lnTo>
                  <a:pt x="1202944" y="114808"/>
                </a:lnTo>
                <a:lnTo>
                  <a:pt x="1410335" y="114808"/>
                </a:lnTo>
                <a:lnTo>
                  <a:pt x="1410335" y="69341"/>
                </a:lnTo>
                <a:close/>
              </a:path>
              <a:path w="1412875" h="344805">
                <a:moveTo>
                  <a:pt x="1199769" y="39877"/>
                </a:moveTo>
                <a:lnTo>
                  <a:pt x="1066292" y="39877"/>
                </a:lnTo>
                <a:lnTo>
                  <a:pt x="1066292" y="75564"/>
                </a:lnTo>
                <a:lnTo>
                  <a:pt x="1199769" y="75564"/>
                </a:lnTo>
                <a:lnTo>
                  <a:pt x="1199769" y="39877"/>
                </a:lnTo>
                <a:close/>
              </a:path>
              <a:path w="1412875" h="344805">
                <a:moveTo>
                  <a:pt x="1344422" y="3428"/>
                </a:moveTo>
                <a:lnTo>
                  <a:pt x="1298955" y="3428"/>
                </a:lnTo>
                <a:lnTo>
                  <a:pt x="1299071" y="22860"/>
                </a:lnTo>
                <a:lnTo>
                  <a:pt x="1299187" y="32196"/>
                </a:lnTo>
                <a:lnTo>
                  <a:pt x="1299545" y="52077"/>
                </a:lnTo>
                <a:lnTo>
                  <a:pt x="1299972" y="69341"/>
                </a:lnTo>
                <a:lnTo>
                  <a:pt x="1345438" y="69341"/>
                </a:lnTo>
                <a:lnTo>
                  <a:pt x="1344847" y="52077"/>
                </a:lnTo>
                <a:lnTo>
                  <a:pt x="1344575" y="39877"/>
                </a:lnTo>
                <a:lnTo>
                  <a:pt x="1344460" y="32196"/>
                </a:lnTo>
                <a:lnTo>
                  <a:pt x="1344422" y="3428"/>
                </a:lnTo>
                <a:close/>
              </a:path>
              <a:path w="1412875" h="344805">
                <a:moveTo>
                  <a:pt x="1376679" y="3175"/>
                </a:moveTo>
                <a:lnTo>
                  <a:pt x="1344676" y="22860"/>
                </a:lnTo>
                <a:lnTo>
                  <a:pt x="1351605" y="32196"/>
                </a:lnTo>
                <a:lnTo>
                  <a:pt x="1359058" y="42878"/>
                </a:lnTo>
                <a:lnTo>
                  <a:pt x="1367035" y="54917"/>
                </a:lnTo>
                <a:lnTo>
                  <a:pt x="1375537" y="68325"/>
                </a:lnTo>
                <a:lnTo>
                  <a:pt x="1409573" y="46481"/>
                </a:lnTo>
                <a:lnTo>
                  <a:pt x="1402576" y="36482"/>
                </a:lnTo>
                <a:lnTo>
                  <a:pt x="1394745" y="25923"/>
                </a:lnTo>
                <a:lnTo>
                  <a:pt x="1386105" y="14817"/>
                </a:lnTo>
                <a:lnTo>
                  <a:pt x="1376679" y="3175"/>
                </a:lnTo>
                <a:close/>
              </a:path>
              <a:path w="1412875" h="344805">
                <a:moveTo>
                  <a:pt x="1151254" y="0"/>
                </a:moveTo>
                <a:lnTo>
                  <a:pt x="1100963" y="3810"/>
                </a:lnTo>
                <a:lnTo>
                  <a:pt x="1104207" y="12571"/>
                </a:lnTo>
                <a:lnTo>
                  <a:pt x="1107297" y="21510"/>
                </a:lnTo>
                <a:lnTo>
                  <a:pt x="1110304" y="30735"/>
                </a:lnTo>
                <a:lnTo>
                  <a:pt x="1113154" y="39877"/>
                </a:lnTo>
                <a:lnTo>
                  <a:pt x="1160272" y="39877"/>
                </a:lnTo>
                <a:lnTo>
                  <a:pt x="1158247" y="30616"/>
                </a:lnTo>
                <a:lnTo>
                  <a:pt x="1156096" y="21034"/>
                </a:lnTo>
                <a:lnTo>
                  <a:pt x="11512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11102847" y="2338199"/>
            <a:ext cx="106680" cy="329565"/>
          </a:xfrm>
          <a:custGeom>
            <a:avLst/>
            <a:gdLst/>
            <a:ahLst/>
            <a:cxnLst/>
            <a:rect l="l" t="t" r="r" b="b"/>
            <a:pathLst>
              <a:path w="106679" h="329564">
                <a:moveTo>
                  <a:pt x="45974" y="0"/>
                </a:moveTo>
                <a:lnTo>
                  <a:pt x="0" y="0"/>
                </a:lnTo>
                <a:lnTo>
                  <a:pt x="25243" y="38576"/>
                </a:lnTo>
                <a:lnTo>
                  <a:pt x="43259" y="79057"/>
                </a:lnTo>
                <a:lnTo>
                  <a:pt x="54060" y="121443"/>
                </a:lnTo>
                <a:lnTo>
                  <a:pt x="57657" y="165735"/>
                </a:lnTo>
                <a:lnTo>
                  <a:pt x="54060" y="210050"/>
                </a:lnTo>
                <a:lnTo>
                  <a:pt x="43259" y="252126"/>
                </a:lnTo>
                <a:lnTo>
                  <a:pt x="25243" y="291965"/>
                </a:lnTo>
                <a:lnTo>
                  <a:pt x="0" y="329564"/>
                </a:lnTo>
                <a:lnTo>
                  <a:pt x="45593" y="329564"/>
                </a:lnTo>
                <a:lnTo>
                  <a:pt x="72263" y="294108"/>
                </a:lnTo>
                <a:lnTo>
                  <a:pt x="91313" y="254984"/>
                </a:lnTo>
                <a:lnTo>
                  <a:pt x="102743" y="212193"/>
                </a:lnTo>
                <a:lnTo>
                  <a:pt x="106552" y="165735"/>
                </a:lnTo>
                <a:lnTo>
                  <a:pt x="102766" y="120229"/>
                </a:lnTo>
                <a:lnTo>
                  <a:pt x="91408" y="77438"/>
                </a:lnTo>
                <a:lnTo>
                  <a:pt x="72477" y="37361"/>
                </a:lnTo>
                <a:lnTo>
                  <a:pt x="459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8016114" y="5073779"/>
            <a:ext cx="1413511" cy="346075"/>
          </a:xfrm>
          <a:custGeom>
            <a:avLst/>
            <a:gdLst/>
            <a:ahLst/>
            <a:cxnLst/>
            <a:rect l="l" t="t" r="r" b="b"/>
            <a:pathLst>
              <a:path w="1413509" h="346075">
                <a:moveTo>
                  <a:pt x="81152" y="218821"/>
                </a:moveTo>
                <a:lnTo>
                  <a:pt x="37464" y="218821"/>
                </a:lnTo>
                <a:lnTo>
                  <a:pt x="37464" y="344678"/>
                </a:lnTo>
                <a:lnTo>
                  <a:pt x="81152" y="344678"/>
                </a:lnTo>
                <a:lnTo>
                  <a:pt x="81152" y="218821"/>
                </a:lnTo>
                <a:close/>
              </a:path>
              <a:path w="1413509" h="346075">
                <a:moveTo>
                  <a:pt x="234047" y="203835"/>
                </a:moveTo>
                <a:lnTo>
                  <a:pt x="142239" y="203835"/>
                </a:lnTo>
                <a:lnTo>
                  <a:pt x="142239" y="344297"/>
                </a:lnTo>
                <a:lnTo>
                  <a:pt x="186562" y="344297"/>
                </a:lnTo>
                <a:lnTo>
                  <a:pt x="186562" y="210058"/>
                </a:lnTo>
                <a:lnTo>
                  <a:pt x="230026" y="210058"/>
                </a:lnTo>
                <a:lnTo>
                  <a:pt x="234047" y="203835"/>
                </a:lnTo>
                <a:close/>
              </a:path>
              <a:path w="1413509" h="346075">
                <a:moveTo>
                  <a:pt x="221614" y="296418"/>
                </a:moveTo>
                <a:lnTo>
                  <a:pt x="224712" y="309090"/>
                </a:lnTo>
                <a:lnTo>
                  <a:pt x="227345" y="320643"/>
                </a:lnTo>
                <a:lnTo>
                  <a:pt x="229526" y="331100"/>
                </a:lnTo>
                <a:lnTo>
                  <a:pt x="231266" y="340487"/>
                </a:lnTo>
                <a:lnTo>
                  <a:pt x="244673" y="340606"/>
                </a:lnTo>
                <a:lnTo>
                  <a:pt x="294320" y="336462"/>
                </a:lnTo>
                <a:lnTo>
                  <a:pt x="313759" y="298196"/>
                </a:lnTo>
                <a:lnTo>
                  <a:pt x="254888" y="298196"/>
                </a:lnTo>
                <a:lnTo>
                  <a:pt x="248939" y="298078"/>
                </a:lnTo>
                <a:lnTo>
                  <a:pt x="241395" y="297735"/>
                </a:lnTo>
                <a:lnTo>
                  <a:pt x="232279" y="297178"/>
                </a:lnTo>
                <a:lnTo>
                  <a:pt x="221614" y="296418"/>
                </a:lnTo>
                <a:close/>
              </a:path>
              <a:path w="1413509" h="346075">
                <a:moveTo>
                  <a:pt x="314197" y="163322"/>
                </a:moveTo>
                <a:lnTo>
                  <a:pt x="268477" y="163322"/>
                </a:lnTo>
                <a:lnTo>
                  <a:pt x="268477" y="292608"/>
                </a:lnTo>
                <a:lnTo>
                  <a:pt x="263905" y="298196"/>
                </a:lnTo>
                <a:lnTo>
                  <a:pt x="313759" y="298196"/>
                </a:lnTo>
                <a:lnTo>
                  <a:pt x="314197" y="294386"/>
                </a:lnTo>
                <a:lnTo>
                  <a:pt x="314197" y="163322"/>
                </a:lnTo>
                <a:close/>
              </a:path>
              <a:path w="1413509" h="346075">
                <a:moveTo>
                  <a:pt x="186562" y="126492"/>
                </a:moveTo>
                <a:lnTo>
                  <a:pt x="134238" y="126492"/>
                </a:lnTo>
                <a:lnTo>
                  <a:pt x="123547" y="156616"/>
                </a:lnTo>
                <a:lnTo>
                  <a:pt x="112236" y="183753"/>
                </a:lnTo>
                <a:lnTo>
                  <a:pt x="100306" y="207912"/>
                </a:lnTo>
                <a:lnTo>
                  <a:pt x="87756" y="229108"/>
                </a:lnTo>
                <a:lnTo>
                  <a:pt x="91305" y="247941"/>
                </a:lnTo>
                <a:lnTo>
                  <a:pt x="94329" y="264810"/>
                </a:lnTo>
                <a:lnTo>
                  <a:pt x="96829" y="279703"/>
                </a:lnTo>
                <a:lnTo>
                  <a:pt x="98805" y="292608"/>
                </a:lnTo>
                <a:lnTo>
                  <a:pt x="111575" y="269771"/>
                </a:lnTo>
                <a:lnTo>
                  <a:pt x="123047" y="247364"/>
                </a:lnTo>
                <a:lnTo>
                  <a:pt x="133256" y="225385"/>
                </a:lnTo>
                <a:lnTo>
                  <a:pt x="142239" y="203835"/>
                </a:lnTo>
                <a:lnTo>
                  <a:pt x="234047" y="203835"/>
                </a:lnTo>
                <a:lnTo>
                  <a:pt x="202064" y="168019"/>
                </a:lnTo>
                <a:lnTo>
                  <a:pt x="186562" y="158115"/>
                </a:lnTo>
                <a:lnTo>
                  <a:pt x="186562" y="126492"/>
                </a:lnTo>
                <a:close/>
              </a:path>
              <a:path w="1413509" h="346075">
                <a:moveTo>
                  <a:pt x="72135" y="92583"/>
                </a:moveTo>
                <a:lnTo>
                  <a:pt x="54131" y="122299"/>
                </a:lnTo>
                <a:lnTo>
                  <a:pt x="36115" y="149145"/>
                </a:lnTo>
                <a:lnTo>
                  <a:pt x="18075" y="173110"/>
                </a:lnTo>
                <a:lnTo>
                  <a:pt x="0" y="194183"/>
                </a:lnTo>
                <a:lnTo>
                  <a:pt x="5099" y="207472"/>
                </a:lnTo>
                <a:lnTo>
                  <a:pt x="9556" y="219916"/>
                </a:lnTo>
                <a:lnTo>
                  <a:pt x="13394" y="231526"/>
                </a:lnTo>
                <a:lnTo>
                  <a:pt x="16636" y="242316"/>
                </a:lnTo>
                <a:lnTo>
                  <a:pt x="21998" y="236555"/>
                </a:lnTo>
                <a:lnTo>
                  <a:pt x="27241" y="230711"/>
                </a:lnTo>
                <a:lnTo>
                  <a:pt x="32388" y="224795"/>
                </a:lnTo>
                <a:lnTo>
                  <a:pt x="37464" y="218821"/>
                </a:lnTo>
                <a:lnTo>
                  <a:pt x="81152" y="218821"/>
                </a:lnTo>
                <a:lnTo>
                  <a:pt x="81152" y="160147"/>
                </a:lnTo>
                <a:lnTo>
                  <a:pt x="86490" y="151816"/>
                </a:lnTo>
                <a:lnTo>
                  <a:pt x="91662" y="143414"/>
                </a:lnTo>
                <a:lnTo>
                  <a:pt x="96690" y="134965"/>
                </a:lnTo>
                <a:lnTo>
                  <a:pt x="101600" y="126492"/>
                </a:lnTo>
                <a:lnTo>
                  <a:pt x="225043" y="126492"/>
                </a:lnTo>
                <a:lnTo>
                  <a:pt x="225043" y="112649"/>
                </a:lnTo>
                <a:lnTo>
                  <a:pt x="101600" y="112649"/>
                </a:lnTo>
                <a:lnTo>
                  <a:pt x="72135" y="92583"/>
                </a:lnTo>
                <a:close/>
              </a:path>
              <a:path w="1413509" h="346075">
                <a:moveTo>
                  <a:pt x="230026" y="210058"/>
                </a:moveTo>
                <a:lnTo>
                  <a:pt x="186562" y="210058"/>
                </a:lnTo>
                <a:lnTo>
                  <a:pt x="201517" y="223901"/>
                </a:lnTo>
                <a:lnTo>
                  <a:pt x="207922" y="229953"/>
                </a:lnTo>
                <a:lnTo>
                  <a:pt x="213613" y="235458"/>
                </a:lnTo>
                <a:lnTo>
                  <a:pt x="230026" y="210058"/>
                </a:lnTo>
                <a:close/>
              </a:path>
              <a:path w="1413509" h="346075">
                <a:moveTo>
                  <a:pt x="345820" y="120268"/>
                </a:moveTo>
                <a:lnTo>
                  <a:pt x="230250" y="120268"/>
                </a:lnTo>
                <a:lnTo>
                  <a:pt x="230250" y="163322"/>
                </a:lnTo>
                <a:lnTo>
                  <a:pt x="345820" y="163322"/>
                </a:lnTo>
                <a:lnTo>
                  <a:pt x="345820" y="120268"/>
                </a:lnTo>
                <a:close/>
              </a:path>
              <a:path w="1413509" h="346075">
                <a:moveTo>
                  <a:pt x="61086" y="0"/>
                </a:moveTo>
                <a:lnTo>
                  <a:pt x="47654" y="21550"/>
                </a:lnTo>
                <a:lnTo>
                  <a:pt x="33067" y="42195"/>
                </a:lnTo>
                <a:lnTo>
                  <a:pt x="17313" y="61936"/>
                </a:lnTo>
                <a:lnTo>
                  <a:pt x="380" y="80772"/>
                </a:lnTo>
                <a:lnTo>
                  <a:pt x="8336" y="90223"/>
                </a:lnTo>
                <a:lnTo>
                  <a:pt x="15827" y="99901"/>
                </a:lnTo>
                <a:lnTo>
                  <a:pt x="22865" y="109793"/>
                </a:lnTo>
                <a:lnTo>
                  <a:pt x="29463" y="119887"/>
                </a:lnTo>
                <a:lnTo>
                  <a:pt x="49371" y="96385"/>
                </a:lnTo>
                <a:lnTo>
                  <a:pt x="67754" y="72548"/>
                </a:lnTo>
                <a:lnTo>
                  <a:pt x="84613" y="48379"/>
                </a:lnTo>
                <a:lnTo>
                  <a:pt x="99948" y="23875"/>
                </a:lnTo>
                <a:lnTo>
                  <a:pt x="61086" y="0"/>
                </a:lnTo>
                <a:close/>
              </a:path>
              <a:path w="1413509" h="346075">
                <a:moveTo>
                  <a:pt x="225043" y="81406"/>
                </a:moveTo>
                <a:lnTo>
                  <a:pt x="101600" y="81406"/>
                </a:lnTo>
                <a:lnTo>
                  <a:pt x="101600" y="112649"/>
                </a:lnTo>
                <a:lnTo>
                  <a:pt x="225043" y="112649"/>
                </a:lnTo>
                <a:lnTo>
                  <a:pt x="225043" y="81406"/>
                </a:lnTo>
                <a:close/>
              </a:path>
              <a:path w="1413509" h="346075">
                <a:moveTo>
                  <a:pt x="186562" y="6604"/>
                </a:moveTo>
                <a:lnTo>
                  <a:pt x="142239" y="6604"/>
                </a:lnTo>
                <a:lnTo>
                  <a:pt x="142239" y="81406"/>
                </a:lnTo>
                <a:lnTo>
                  <a:pt x="186562" y="81406"/>
                </a:lnTo>
                <a:lnTo>
                  <a:pt x="186562" y="6604"/>
                </a:lnTo>
                <a:close/>
              </a:path>
              <a:path w="1413509" h="346075">
                <a:moveTo>
                  <a:pt x="219201" y="14859"/>
                </a:moveTo>
                <a:lnTo>
                  <a:pt x="188721" y="26670"/>
                </a:lnTo>
                <a:lnTo>
                  <a:pt x="194268" y="39741"/>
                </a:lnTo>
                <a:lnTo>
                  <a:pt x="199493" y="52720"/>
                </a:lnTo>
                <a:lnTo>
                  <a:pt x="204313" y="65406"/>
                </a:lnTo>
                <a:lnTo>
                  <a:pt x="208787" y="77978"/>
                </a:lnTo>
                <a:lnTo>
                  <a:pt x="241426" y="64770"/>
                </a:lnTo>
                <a:lnTo>
                  <a:pt x="236354" y="52657"/>
                </a:lnTo>
                <a:lnTo>
                  <a:pt x="230981" y="40386"/>
                </a:lnTo>
                <a:lnTo>
                  <a:pt x="225246" y="27765"/>
                </a:lnTo>
                <a:lnTo>
                  <a:pt x="219201" y="14859"/>
                </a:lnTo>
                <a:close/>
              </a:path>
              <a:path w="1413509" h="346075">
                <a:moveTo>
                  <a:pt x="336422" y="23495"/>
                </a:moveTo>
                <a:lnTo>
                  <a:pt x="245490" y="23495"/>
                </a:lnTo>
                <a:lnTo>
                  <a:pt x="245490" y="66548"/>
                </a:lnTo>
                <a:lnTo>
                  <a:pt x="336422" y="66548"/>
                </a:lnTo>
                <a:lnTo>
                  <a:pt x="336422" y="23495"/>
                </a:lnTo>
                <a:close/>
              </a:path>
              <a:path w="1413509" h="346075">
                <a:moveTo>
                  <a:pt x="453643" y="227076"/>
                </a:moveTo>
                <a:lnTo>
                  <a:pt x="408558" y="227076"/>
                </a:lnTo>
                <a:lnTo>
                  <a:pt x="408558" y="344297"/>
                </a:lnTo>
                <a:lnTo>
                  <a:pt x="453643" y="344297"/>
                </a:lnTo>
                <a:lnTo>
                  <a:pt x="453643" y="227076"/>
                </a:lnTo>
                <a:close/>
              </a:path>
              <a:path w="1413509" h="346075">
                <a:moveTo>
                  <a:pt x="650875" y="258953"/>
                </a:moveTo>
                <a:lnTo>
                  <a:pt x="601979" y="258953"/>
                </a:lnTo>
                <a:lnTo>
                  <a:pt x="601979" y="344297"/>
                </a:lnTo>
                <a:lnTo>
                  <a:pt x="650875" y="344297"/>
                </a:lnTo>
                <a:lnTo>
                  <a:pt x="650875" y="258953"/>
                </a:lnTo>
                <a:close/>
              </a:path>
              <a:path w="1413509" h="346075">
                <a:moveTo>
                  <a:pt x="453643" y="147700"/>
                </a:moveTo>
                <a:lnTo>
                  <a:pt x="406907" y="147700"/>
                </a:lnTo>
                <a:lnTo>
                  <a:pt x="397001" y="171039"/>
                </a:lnTo>
                <a:lnTo>
                  <a:pt x="385190" y="193436"/>
                </a:lnTo>
                <a:lnTo>
                  <a:pt x="371475" y="214905"/>
                </a:lnTo>
                <a:lnTo>
                  <a:pt x="355853" y="235458"/>
                </a:lnTo>
                <a:lnTo>
                  <a:pt x="360620" y="251130"/>
                </a:lnTo>
                <a:lnTo>
                  <a:pt x="364839" y="265588"/>
                </a:lnTo>
                <a:lnTo>
                  <a:pt x="368534" y="278856"/>
                </a:lnTo>
                <a:lnTo>
                  <a:pt x="371728" y="290957"/>
                </a:lnTo>
                <a:lnTo>
                  <a:pt x="381734" y="275885"/>
                </a:lnTo>
                <a:lnTo>
                  <a:pt x="391191" y="260207"/>
                </a:lnTo>
                <a:lnTo>
                  <a:pt x="400125" y="243933"/>
                </a:lnTo>
                <a:lnTo>
                  <a:pt x="408558" y="227076"/>
                </a:lnTo>
                <a:lnTo>
                  <a:pt x="453643" y="227076"/>
                </a:lnTo>
                <a:lnTo>
                  <a:pt x="453643" y="194691"/>
                </a:lnTo>
                <a:lnTo>
                  <a:pt x="505211" y="194691"/>
                </a:lnTo>
                <a:lnTo>
                  <a:pt x="503427" y="192875"/>
                </a:lnTo>
                <a:lnTo>
                  <a:pt x="493331" y="183054"/>
                </a:lnTo>
                <a:lnTo>
                  <a:pt x="487434" y="177546"/>
                </a:lnTo>
                <a:lnTo>
                  <a:pt x="453643" y="177546"/>
                </a:lnTo>
                <a:lnTo>
                  <a:pt x="453643" y="147700"/>
                </a:lnTo>
                <a:close/>
              </a:path>
              <a:path w="1413509" h="346075">
                <a:moveTo>
                  <a:pt x="650875" y="3429"/>
                </a:moveTo>
                <a:lnTo>
                  <a:pt x="601979" y="3429"/>
                </a:lnTo>
                <a:lnTo>
                  <a:pt x="601979" y="214757"/>
                </a:lnTo>
                <a:lnTo>
                  <a:pt x="489330" y="225044"/>
                </a:lnTo>
                <a:lnTo>
                  <a:pt x="495172" y="268732"/>
                </a:lnTo>
                <a:lnTo>
                  <a:pt x="601979" y="258953"/>
                </a:lnTo>
                <a:lnTo>
                  <a:pt x="650875" y="258953"/>
                </a:lnTo>
                <a:lnTo>
                  <a:pt x="650875" y="254635"/>
                </a:lnTo>
                <a:lnTo>
                  <a:pt x="701928" y="249936"/>
                </a:lnTo>
                <a:lnTo>
                  <a:pt x="698493" y="210312"/>
                </a:lnTo>
                <a:lnTo>
                  <a:pt x="650875" y="210312"/>
                </a:lnTo>
                <a:lnTo>
                  <a:pt x="650875" y="3429"/>
                </a:lnTo>
                <a:close/>
              </a:path>
              <a:path w="1413509" h="346075">
                <a:moveTo>
                  <a:pt x="505211" y="194691"/>
                </a:moveTo>
                <a:lnTo>
                  <a:pt x="453643" y="194691"/>
                </a:lnTo>
                <a:lnTo>
                  <a:pt x="460218" y="201933"/>
                </a:lnTo>
                <a:lnTo>
                  <a:pt x="467375" y="209962"/>
                </a:lnTo>
                <a:lnTo>
                  <a:pt x="475128" y="218801"/>
                </a:lnTo>
                <a:lnTo>
                  <a:pt x="483488" y="228473"/>
                </a:lnTo>
                <a:lnTo>
                  <a:pt x="512571" y="202184"/>
                </a:lnTo>
                <a:lnTo>
                  <a:pt x="505211" y="194691"/>
                </a:lnTo>
                <a:close/>
              </a:path>
              <a:path w="1413509" h="346075">
                <a:moveTo>
                  <a:pt x="698118" y="205994"/>
                </a:moveTo>
                <a:lnTo>
                  <a:pt x="650875" y="210312"/>
                </a:lnTo>
                <a:lnTo>
                  <a:pt x="698493" y="210312"/>
                </a:lnTo>
                <a:lnTo>
                  <a:pt x="698118" y="205994"/>
                </a:lnTo>
                <a:close/>
              </a:path>
              <a:path w="1413509" h="346075">
                <a:moveTo>
                  <a:pt x="528827" y="116078"/>
                </a:moveTo>
                <a:lnTo>
                  <a:pt x="499363" y="146304"/>
                </a:lnTo>
                <a:lnTo>
                  <a:pt x="515100" y="158948"/>
                </a:lnTo>
                <a:lnTo>
                  <a:pt x="529716" y="171545"/>
                </a:lnTo>
                <a:lnTo>
                  <a:pt x="543190" y="184094"/>
                </a:lnTo>
                <a:lnTo>
                  <a:pt x="555497" y="196596"/>
                </a:lnTo>
                <a:lnTo>
                  <a:pt x="588136" y="164973"/>
                </a:lnTo>
                <a:lnTo>
                  <a:pt x="573637" y="152064"/>
                </a:lnTo>
                <a:lnTo>
                  <a:pt x="558911" y="139620"/>
                </a:lnTo>
                <a:lnTo>
                  <a:pt x="543970" y="127629"/>
                </a:lnTo>
                <a:lnTo>
                  <a:pt x="528827" y="116078"/>
                </a:lnTo>
                <a:close/>
              </a:path>
              <a:path w="1413509" h="346075">
                <a:moveTo>
                  <a:pt x="470280" y="161925"/>
                </a:moveTo>
                <a:lnTo>
                  <a:pt x="453643" y="177546"/>
                </a:lnTo>
                <a:lnTo>
                  <a:pt x="487434" y="177546"/>
                </a:lnTo>
                <a:lnTo>
                  <a:pt x="482282" y="172733"/>
                </a:lnTo>
                <a:lnTo>
                  <a:pt x="470280" y="161925"/>
                </a:lnTo>
                <a:close/>
              </a:path>
              <a:path w="1413509" h="346075">
                <a:moveTo>
                  <a:pt x="498728" y="102997"/>
                </a:moveTo>
                <a:lnTo>
                  <a:pt x="358901" y="102997"/>
                </a:lnTo>
                <a:lnTo>
                  <a:pt x="358901" y="147700"/>
                </a:lnTo>
                <a:lnTo>
                  <a:pt x="498728" y="147700"/>
                </a:lnTo>
                <a:lnTo>
                  <a:pt x="498728" y="102997"/>
                </a:lnTo>
                <a:close/>
              </a:path>
              <a:path w="1413509" h="346075">
                <a:moveTo>
                  <a:pt x="540638" y="28067"/>
                </a:moveTo>
                <a:lnTo>
                  <a:pt x="511555" y="57531"/>
                </a:lnTo>
                <a:lnTo>
                  <a:pt x="526032" y="69435"/>
                </a:lnTo>
                <a:lnTo>
                  <a:pt x="540115" y="81899"/>
                </a:lnTo>
                <a:lnTo>
                  <a:pt x="553793" y="94910"/>
                </a:lnTo>
                <a:lnTo>
                  <a:pt x="567054" y="108458"/>
                </a:lnTo>
                <a:lnTo>
                  <a:pt x="599312" y="76581"/>
                </a:lnTo>
                <a:lnTo>
                  <a:pt x="583501" y="62624"/>
                </a:lnTo>
                <a:lnTo>
                  <a:pt x="568451" y="49895"/>
                </a:lnTo>
                <a:lnTo>
                  <a:pt x="554164" y="38379"/>
                </a:lnTo>
                <a:lnTo>
                  <a:pt x="540638" y="28067"/>
                </a:lnTo>
                <a:close/>
              </a:path>
              <a:path w="1413509" h="346075">
                <a:moveTo>
                  <a:pt x="453643" y="64135"/>
                </a:moveTo>
                <a:lnTo>
                  <a:pt x="408558" y="64135"/>
                </a:lnTo>
                <a:lnTo>
                  <a:pt x="408558" y="102997"/>
                </a:lnTo>
                <a:lnTo>
                  <a:pt x="453643" y="102997"/>
                </a:lnTo>
                <a:lnTo>
                  <a:pt x="453643" y="64135"/>
                </a:lnTo>
                <a:close/>
              </a:path>
              <a:path w="1413509" h="346075">
                <a:moveTo>
                  <a:pt x="491108" y="12446"/>
                </a:moveTo>
                <a:lnTo>
                  <a:pt x="460035" y="16561"/>
                </a:lnTo>
                <a:lnTo>
                  <a:pt x="427593" y="20319"/>
                </a:lnTo>
                <a:lnTo>
                  <a:pt x="393793" y="23697"/>
                </a:lnTo>
                <a:lnTo>
                  <a:pt x="358647" y="26670"/>
                </a:lnTo>
                <a:lnTo>
                  <a:pt x="360789" y="35887"/>
                </a:lnTo>
                <a:lnTo>
                  <a:pt x="362823" y="45831"/>
                </a:lnTo>
                <a:lnTo>
                  <a:pt x="364738" y="56513"/>
                </a:lnTo>
                <a:lnTo>
                  <a:pt x="366521" y="67945"/>
                </a:lnTo>
                <a:lnTo>
                  <a:pt x="408558" y="64135"/>
                </a:lnTo>
                <a:lnTo>
                  <a:pt x="453643" y="64135"/>
                </a:lnTo>
                <a:lnTo>
                  <a:pt x="453643" y="59436"/>
                </a:lnTo>
                <a:lnTo>
                  <a:pt x="479917" y="56292"/>
                </a:lnTo>
                <a:lnTo>
                  <a:pt x="504189" y="52959"/>
                </a:lnTo>
                <a:lnTo>
                  <a:pt x="491108" y="12446"/>
                </a:lnTo>
                <a:close/>
              </a:path>
              <a:path w="1413509" h="346075">
                <a:moveTo>
                  <a:pt x="838580" y="292227"/>
                </a:moveTo>
                <a:lnTo>
                  <a:pt x="841384" y="302585"/>
                </a:lnTo>
                <a:lnTo>
                  <a:pt x="844057" y="313848"/>
                </a:lnTo>
                <a:lnTo>
                  <a:pt x="846564" y="326016"/>
                </a:lnTo>
                <a:lnTo>
                  <a:pt x="848867" y="339090"/>
                </a:lnTo>
                <a:lnTo>
                  <a:pt x="919606" y="339852"/>
                </a:lnTo>
                <a:lnTo>
                  <a:pt x="962237" y="332029"/>
                </a:lnTo>
                <a:lnTo>
                  <a:pt x="992784" y="297826"/>
                </a:lnTo>
                <a:lnTo>
                  <a:pt x="993361" y="295402"/>
                </a:lnTo>
                <a:lnTo>
                  <a:pt x="914780" y="295402"/>
                </a:lnTo>
                <a:lnTo>
                  <a:pt x="893855" y="295209"/>
                </a:lnTo>
                <a:lnTo>
                  <a:pt x="874156" y="294624"/>
                </a:lnTo>
                <a:lnTo>
                  <a:pt x="855720" y="293633"/>
                </a:lnTo>
                <a:lnTo>
                  <a:pt x="838580" y="292227"/>
                </a:lnTo>
                <a:close/>
              </a:path>
              <a:path w="1413509" h="346075">
                <a:moveTo>
                  <a:pt x="877061" y="197231"/>
                </a:moveTo>
                <a:lnTo>
                  <a:pt x="828675" y="197231"/>
                </a:lnTo>
                <a:lnTo>
                  <a:pt x="812800" y="257556"/>
                </a:lnTo>
                <a:lnTo>
                  <a:pt x="950467" y="257556"/>
                </a:lnTo>
                <a:lnTo>
                  <a:pt x="949451" y="264160"/>
                </a:lnTo>
                <a:lnTo>
                  <a:pt x="924305" y="295402"/>
                </a:lnTo>
                <a:lnTo>
                  <a:pt x="993361" y="295402"/>
                </a:lnTo>
                <a:lnTo>
                  <a:pt x="1000013" y="255016"/>
                </a:lnTo>
                <a:lnTo>
                  <a:pt x="1004315" y="218821"/>
                </a:lnTo>
                <a:lnTo>
                  <a:pt x="872870" y="218821"/>
                </a:lnTo>
                <a:lnTo>
                  <a:pt x="877061" y="197231"/>
                </a:lnTo>
                <a:close/>
              </a:path>
              <a:path w="1413509" h="346075">
                <a:moveTo>
                  <a:pt x="935227" y="138684"/>
                </a:moveTo>
                <a:lnTo>
                  <a:pt x="859789" y="138684"/>
                </a:lnTo>
                <a:lnTo>
                  <a:pt x="828428" y="152568"/>
                </a:lnTo>
                <a:lnTo>
                  <a:pt x="793210" y="165274"/>
                </a:lnTo>
                <a:lnTo>
                  <a:pt x="754133" y="176813"/>
                </a:lnTo>
                <a:lnTo>
                  <a:pt x="711200" y="187198"/>
                </a:lnTo>
                <a:lnTo>
                  <a:pt x="715654" y="199104"/>
                </a:lnTo>
                <a:lnTo>
                  <a:pt x="719502" y="210248"/>
                </a:lnTo>
                <a:lnTo>
                  <a:pt x="722755" y="220630"/>
                </a:lnTo>
                <a:lnTo>
                  <a:pt x="725423" y="230251"/>
                </a:lnTo>
                <a:lnTo>
                  <a:pt x="750476" y="222627"/>
                </a:lnTo>
                <a:lnTo>
                  <a:pt x="774779" y="214598"/>
                </a:lnTo>
                <a:lnTo>
                  <a:pt x="798343" y="206140"/>
                </a:lnTo>
                <a:lnTo>
                  <a:pt x="821181" y="197231"/>
                </a:lnTo>
                <a:lnTo>
                  <a:pt x="1027556" y="197231"/>
                </a:lnTo>
                <a:lnTo>
                  <a:pt x="1027556" y="158369"/>
                </a:lnTo>
                <a:lnTo>
                  <a:pt x="902969" y="158369"/>
                </a:lnTo>
                <a:lnTo>
                  <a:pt x="911207" y="153632"/>
                </a:lnTo>
                <a:lnTo>
                  <a:pt x="919337" y="148764"/>
                </a:lnTo>
                <a:lnTo>
                  <a:pt x="927348" y="143777"/>
                </a:lnTo>
                <a:lnTo>
                  <a:pt x="935227" y="138684"/>
                </a:lnTo>
                <a:close/>
              </a:path>
              <a:path w="1413509" h="346075">
                <a:moveTo>
                  <a:pt x="1056639" y="99187"/>
                </a:moveTo>
                <a:lnTo>
                  <a:pt x="713993" y="99187"/>
                </a:lnTo>
                <a:lnTo>
                  <a:pt x="713993" y="138684"/>
                </a:lnTo>
                <a:lnTo>
                  <a:pt x="1056639" y="138684"/>
                </a:lnTo>
                <a:lnTo>
                  <a:pt x="1056639" y="99187"/>
                </a:lnTo>
                <a:close/>
              </a:path>
              <a:path w="1413509" h="346075">
                <a:moveTo>
                  <a:pt x="880490" y="71374"/>
                </a:moveTo>
                <a:lnTo>
                  <a:pt x="833373" y="71374"/>
                </a:lnTo>
                <a:lnTo>
                  <a:pt x="833373" y="99187"/>
                </a:lnTo>
                <a:lnTo>
                  <a:pt x="880490" y="99187"/>
                </a:lnTo>
                <a:lnTo>
                  <a:pt x="880490" y="71374"/>
                </a:lnTo>
                <a:close/>
              </a:path>
              <a:path w="1413509" h="346075">
                <a:moveTo>
                  <a:pt x="963676" y="31877"/>
                </a:moveTo>
                <a:lnTo>
                  <a:pt x="742060" y="31877"/>
                </a:lnTo>
                <a:lnTo>
                  <a:pt x="742060" y="71374"/>
                </a:lnTo>
                <a:lnTo>
                  <a:pt x="957326" y="71374"/>
                </a:lnTo>
                <a:lnTo>
                  <a:pt x="948850" y="78755"/>
                </a:lnTo>
                <a:lnTo>
                  <a:pt x="940387" y="85852"/>
                </a:lnTo>
                <a:lnTo>
                  <a:pt x="931947" y="92662"/>
                </a:lnTo>
                <a:lnTo>
                  <a:pt x="923543" y="99187"/>
                </a:lnTo>
                <a:lnTo>
                  <a:pt x="988313" y="99187"/>
                </a:lnTo>
                <a:lnTo>
                  <a:pt x="1002795" y="86540"/>
                </a:lnTo>
                <a:lnTo>
                  <a:pt x="1016920" y="73358"/>
                </a:lnTo>
                <a:lnTo>
                  <a:pt x="1024654" y="65659"/>
                </a:lnTo>
                <a:lnTo>
                  <a:pt x="963676" y="65659"/>
                </a:lnTo>
                <a:lnTo>
                  <a:pt x="963676" y="31877"/>
                </a:lnTo>
                <a:close/>
              </a:path>
              <a:path w="1413509" h="346075">
                <a:moveTo>
                  <a:pt x="1009522" y="19050"/>
                </a:moveTo>
                <a:lnTo>
                  <a:pt x="998073" y="31529"/>
                </a:lnTo>
                <a:lnTo>
                  <a:pt x="986599" y="43449"/>
                </a:lnTo>
                <a:lnTo>
                  <a:pt x="975125" y="54822"/>
                </a:lnTo>
                <a:lnTo>
                  <a:pt x="963676" y="65659"/>
                </a:lnTo>
                <a:lnTo>
                  <a:pt x="1024654" y="65659"/>
                </a:lnTo>
                <a:lnTo>
                  <a:pt x="1030712" y="59628"/>
                </a:lnTo>
                <a:lnTo>
                  <a:pt x="1044193" y="45339"/>
                </a:lnTo>
                <a:lnTo>
                  <a:pt x="1009522" y="19050"/>
                </a:lnTo>
                <a:close/>
              </a:path>
              <a:path w="1413509" h="346075">
                <a:moveTo>
                  <a:pt x="880490" y="1016"/>
                </a:moveTo>
                <a:lnTo>
                  <a:pt x="833373" y="1016"/>
                </a:lnTo>
                <a:lnTo>
                  <a:pt x="833373" y="31877"/>
                </a:lnTo>
                <a:lnTo>
                  <a:pt x="880490" y="31877"/>
                </a:lnTo>
                <a:lnTo>
                  <a:pt x="880490" y="1016"/>
                </a:lnTo>
                <a:close/>
              </a:path>
              <a:path w="1413509" h="346075">
                <a:moveTo>
                  <a:pt x="1348231" y="115824"/>
                </a:moveTo>
                <a:lnTo>
                  <a:pt x="1302130" y="115824"/>
                </a:lnTo>
                <a:lnTo>
                  <a:pt x="1305843" y="187614"/>
                </a:lnTo>
                <a:lnTo>
                  <a:pt x="1311830" y="245999"/>
                </a:lnTo>
                <a:lnTo>
                  <a:pt x="1320080" y="290957"/>
                </a:lnTo>
                <a:lnTo>
                  <a:pt x="1337605" y="332620"/>
                </a:lnTo>
                <a:lnTo>
                  <a:pt x="1367662" y="345694"/>
                </a:lnTo>
                <a:lnTo>
                  <a:pt x="1378573" y="343812"/>
                </a:lnTo>
                <a:lnTo>
                  <a:pt x="1404038" y="305548"/>
                </a:lnTo>
                <a:lnTo>
                  <a:pt x="1407016" y="291338"/>
                </a:lnTo>
                <a:lnTo>
                  <a:pt x="1367789" y="291338"/>
                </a:lnTo>
                <a:lnTo>
                  <a:pt x="1366519" y="290068"/>
                </a:lnTo>
                <a:lnTo>
                  <a:pt x="1365630" y="287020"/>
                </a:lnTo>
                <a:lnTo>
                  <a:pt x="1359751" y="256966"/>
                </a:lnTo>
                <a:lnTo>
                  <a:pt x="1354883" y="218424"/>
                </a:lnTo>
                <a:lnTo>
                  <a:pt x="1351039" y="171380"/>
                </a:lnTo>
                <a:lnTo>
                  <a:pt x="1348231" y="115824"/>
                </a:lnTo>
                <a:close/>
              </a:path>
              <a:path w="1413509" h="346075">
                <a:moveTo>
                  <a:pt x="1185671" y="202438"/>
                </a:moveTo>
                <a:lnTo>
                  <a:pt x="1083055" y="202438"/>
                </a:lnTo>
                <a:lnTo>
                  <a:pt x="1083055" y="338709"/>
                </a:lnTo>
                <a:lnTo>
                  <a:pt x="1121155" y="338709"/>
                </a:lnTo>
                <a:lnTo>
                  <a:pt x="1121155" y="316611"/>
                </a:lnTo>
                <a:lnTo>
                  <a:pt x="1185671" y="316611"/>
                </a:lnTo>
                <a:lnTo>
                  <a:pt x="1185671" y="281178"/>
                </a:lnTo>
                <a:lnTo>
                  <a:pt x="1121155" y="281178"/>
                </a:lnTo>
                <a:lnTo>
                  <a:pt x="1121155" y="237871"/>
                </a:lnTo>
                <a:lnTo>
                  <a:pt x="1185671" y="237871"/>
                </a:lnTo>
                <a:lnTo>
                  <a:pt x="1185671" y="202438"/>
                </a:lnTo>
                <a:close/>
              </a:path>
              <a:path w="1413509" h="346075">
                <a:moveTo>
                  <a:pt x="1185671" y="316611"/>
                </a:moveTo>
                <a:lnTo>
                  <a:pt x="1147444" y="316611"/>
                </a:lnTo>
                <a:lnTo>
                  <a:pt x="1147444" y="335661"/>
                </a:lnTo>
                <a:lnTo>
                  <a:pt x="1185671" y="335661"/>
                </a:lnTo>
                <a:lnTo>
                  <a:pt x="1185671" y="316611"/>
                </a:lnTo>
                <a:close/>
              </a:path>
              <a:path w="1413509" h="346075">
                <a:moveTo>
                  <a:pt x="1272031" y="189230"/>
                </a:moveTo>
                <a:lnTo>
                  <a:pt x="1228978" y="189230"/>
                </a:lnTo>
                <a:lnTo>
                  <a:pt x="1228978" y="268351"/>
                </a:lnTo>
                <a:lnTo>
                  <a:pt x="1190116" y="273939"/>
                </a:lnTo>
                <a:lnTo>
                  <a:pt x="1199514" y="322834"/>
                </a:lnTo>
                <a:lnTo>
                  <a:pt x="1306956" y="303403"/>
                </a:lnTo>
                <a:lnTo>
                  <a:pt x="1307055" y="281178"/>
                </a:lnTo>
                <a:lnTo>
                  <a:pt x="1307287" y="269849"/>
                </a:lnTo>
                <a:lnTo>
                  <a:pt x="1307531" y="261747"/>
                </a:lnTo>
                <a:lnTo>
                  <a:pt x="1272031" y="261747"/>
                </a:lnTo>
                <a:lnTo>
                  <a:pt x="1272031" y="189230"/>
                </a:lnTo>
                <a:close/>
              </a:path>
              <a:path w="1413509" h="346075">
                <a:moveTo>
                  <a:pt x="1378077" y="236474"/>
                </a:moveTo>
                <a:lnTo>
                  <a:pt x="1371727" y="288290"/>
                </a:lnTo>
                <a:lnTo>
                  <a:pt x="1367789" y="291338"/>
                </a:lnTo>
                <a:lnTo>
                  <a:pt x="1407016" y="291338"/>
                </a:lnTo>
                <a:lnTo>
                  <a:pt x="1407273" y="290068"/>
                </a:lnTo>
                <a:lnTo>
                  <a:pt x="1410273" y="272071"/>
                </a:lnTo>
                <a:lnTo>
                  <a:pt x="1413128" y="250952"/>
                </a:lnTo>
                <a:lnTo>
                  <a:pt x="1405223" y="247975"/>
                </a:lnTo>
                <a:lnTo>
                  <a:pt x="1396745" y="244570"/>
                </a:lnTo>
                <a:lnTo>
                  <a:pt x="1387697" y="240736"/>
                </a:lnTo>
                <a:lnTo>
                  <a:pt x="1378077" y="236474"/>
                </a:lnTo>
                <a:close/>
              </a:path>
              <a:path w="1413509" h="346075">
                <a:moveTo>
                  <a:pt x="1185671" y="237871"/>
                </a:moveTo>
                <a:lnTo>
                  <a:pt x="1147444" y="237871"/>
                </a:lnTo>
                <a:lnTo>
                  <a:pt x="1147444" y="281178"/>
                </a:lnTo>
                <a:lnTo>
                  <a:pt x="1185671" y="281178"/>
                </a:lnTo>
                <a:lnTo>
                  <a:pt x="1185671" y="237871"/>
                </a:lnTo>
                <a:close/>
              </a:path>
              <a:path w="1413509" h="346075">
                <a:moveTo>
                  <a:pt x="1307718" y="255524"/>
                </a:moveTo>
                <a:lnTo>
                  <a:pt x="1272031" y="261747"/>
                </a:lnTo>
                <a:lnTo>
                  <a:pt x="1307531" y="261747"/>
                </a:lnTo>
                <a:lnTo>
                  <a:pt x="1307718" y="255524"/>
                </a:lnTo>
                <a:close/>
              </a:path>
              <a:path w="1413509" h="346075">
                <a:moveTo>
                  <a:pt x="1296542" y="144525"/>
                </a:moveTo>
                <a:lnTo>
                  <a:pt x="1204721" y="144525"/>
                </a:lnTo>
                <a:lnTo>
                  <a:pt x="1204721" y="189230"/>
                </a:lnTo>
                <a:lnTo>
                  <a:pt x="1296542" y="189230"/>
                </a:lnTo>
                <a:lnTo>
                  <a:pt x="1296542" y="144525"/>
                </a:lnTo>
                <a:close/>
              </a:path>
              <a:path w="1413509" h="346075">
                <a:moveTo>
                  <a:pt x="1188084" y="149098"/>
                </a:moveTo>
                <a:lnTo>
                  <a:pt x="1080896" y="149098"/>
                </a:lnTo>
                <a:lnTo>
                  <a:pt x="1080896" y="182753"/>
                </a:lnTo>
                <a:lnTo>
                  <a:pt x="1188084" y="182753"/>
                </a:lnTo>
                <a:lnTo>
                  <a:pt x="1188084" y="149098"/>
                </a:lnTo>
                <a:close/>
              </a:path>
              <a:path w="1413509" h="346075">
                <a:moveTo>
                  <a:pt x="1188084" y="96393"/>
                </a:moveTo>
                <a:lnTo>
                  <a:pt x="1080896" y="96393"/>
                </a:lnTo>
                <a:lnTo>
                  <a:pt x="1080896" y="129667"/>
                </a:lnTo>
                <a:lnTo>
                  <a:pt x="1188084" y="129667"/>
                </a:lnTo>
                <a:lnTo>
                  <a:pt x="1188084" y="96393"/>
                </a:lnTo>
                <a:close/>
              </a:path>
              <a:path w="1413509" h="346075">
                <a:moveTo>
                  <a:pt x="1411096" y="70358"/>
                </a:moveTo>
                <a:lnTo>
                  <a:pt x="1203705" y="70358"/>
                </a:lnTo>
                <a:lnTo>
                  <a:pt x="1203705" y="115824"/>
                </a:lnTo>
                <a:lnTo>
                  <a:pt x="1411096" y="115824"/>
                </a:lnTo>
                <a:lnTo>
                  <a:pt x="1411096" y="70358"/>
                </a:lnTo>
                <a:close/>
              </a:path>
              <a:path w="1413509" h="346075">
                <a:moveTo>
                  <a:pt x="1200530" y="40893"/>
                </a:moveTo>
                <a:lnTo>
                  <a:pt x="1067053" y="40893"/>
                </a:lnTo>
                <a:lnTo>
                  <a:pt x="1067053" y="76581"/>
                </a:lnTo>
                <a:lnTo>
                  <a:pt x="1200530" y="76581"/>
                </a:lnTo>
                <a:lnTo>
                  <a:pt x="1200530" y="40893"/>
                </a:lnTo>
                <a:close/>
              </a:path>
              <a:path w="1413509" h="346075">
                <a:moveTo>
                  <a:pt x="1345183" y="4445"/>
                </a:moveTo>
                <a:lnTo>
                  <a:pt x="1299717" y="4445"/>
                </a:lnTo>
                <a:lnTo>
                  <a:pt x="1299833" y="23875"/>
                </a:lnTo>
                <a:lnTo>
                  <a:pt x="1299949" y="33212"/>
                </a:lnTo>
                <a:lnTo>
                  <a:pt x="1300307" y="53093"/>
                </a:lnTo>
                <a:lnTo>
                  <a:pt x="1300733" y="70358"/>
                </a:lnTo>
                <a:lnTo>
                  <a:pt x="1346200" y="70358"/>
                </a:lnTo>
                <a:lnTo>
                  <a:pt x="1345609" y="53093"/>
                </a:lnTo>
                <a:lnTo>
                  <a:pt x="1345337" y="40893"/>
                </a:lnTo>
                <a:lnTo>
                  <a:pt x="1345222" y="33212"/>
                </a:lnTo>
                <a:lnTo>
                  <a:pt x="1345183" y="4445"/>
                </a:lnTo>
                <a:close/>
              </a:path>
              <a:path w="1413509" h="346075">
                <a:moveTo>
                  <a:pt x="1377441" y="4064"/>
                </a:moveTo>
                <a:lnTo>
                  <a:pt x="1345437" y="23875"/>
                </a:lnTo>
                <a:lnTo>
                  <a:pt x="1352369" y="33212"/>
                </a:lnTo>
                <a:lnTo>
                  <a:pt x="1359836" y="43894"/>
                </a:lnTo>
                <a:lnTo>
                  <a:pt x="1367851" y="55933"/>
                </a:lnTo>
                <a:lnTo>
                  <a:pt x="1376426" y="69342"/>
                </a:lnTo>
                <a:lnTo>
                  <a:pt x="1410334" y="47498"/>
                </a:lnTo>
                <a:lnTo>
                  <a:pt x="1403338" y="37496"/>
                </a:lnTo>
                <a:lnTo>
                  <a:pt x="1395507" y="26924"/>
                </a:lnTo>
                <a:lnTo>
                  <a:pt x="1386867" y="15779"/>
                </a:lnTo>
                <a:lnTo>
                  <a:pt x="1377441" y="4064"/>
                </a:lnTo>
                <a:close/>
              </a:path>
              <a:path w="1413509" h="346075">
                <a:moveTo>
                  <a:pt x="1152016" y="1016"/>
                </a:moveTo>
                <a:lnTo>
                  <a:pt x="1101725" y="4825"/>
                </a:lnTo>
                <a:lnTo>
                  <a:pt x="1104969" y="13587"/>
                </a:lnTo>
                <a:lnTo>
                  <a:pt x="1108059" y="22526"/>
                </a:lnTo>
                <a:lnTo>
                  <a:pt x="1111066" y="31751"/>
                </a:lnTo>
                <a:lnTo>
                  <a:pt x="1113916" y="40893"/>
                </a:lnTo>
                <a:lnTo>
                  <a:pt x="1161033" y="40893"/>
                </a:lnTo>
                <a:lnTo>
                  <a:pt x="1159009" y="31632"/>
                </a:lnTo>
                <a:lnTo>
                  <a:pt x="1156858" y="22050"/>
                </a:lnTo>
                <a:lnTo>
                  <a:pt x="1152016" y="10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941463" y="2756409"/>
            <a:ext cx="2628760" cy="2974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3683001" y="2758569"/>
            <a:ext cx="589915" cy="295275"/>
          </a:xfrm>
          <a:custGeom>
            <a:avLst/>
            <a:gdLst/>
            <a:ahLst/>
            <a:cxnLst/>
            <a:rect l="l" t="t" r="r" b="b"/>
            <a:pathLst>
              <a:path w="589914" h="295275">
                <a:moveTo>
                  <a:pt x="15748" y="221234"/>
                </a:moveTo>
                <a:lnTo>
                  <a:pt x="0" y="237617"/>
                </a:lnTo>
                <a:lnTo>
                  <a:pt x="14739" y="250237"/>
                </a:lnTo>
                <a:lnTo>
                  <a:pt x="28860" y="263144"/>
                </a:lnTo>
                <a:lnTo>
                  <a:pt x="42362" y="276336"/>
                </a:lnTo>
                <a:lnTo>
                  <a:pt x="55245" y="289813"/>
                </a:lnTo>
                <a:lnTo>
                  <a:pt x="73151" y="271907"/>
                </a:lnTo>
                <a:lnTo>
                  <a:pt x="61932" y="260953"/>
                </a:lnTo>
                <a:lnTo>
                  <a:pt x="48641" y="248856"/>
                </a:lnTo>
                <a:lnTo>
                  <a:pt x="33254" y="235616"/>
                </a:lnTo>
                <a:lnTo>
                  <a:pt x="15748" y="221234"/>
                </a:lnTo>
                <a:close/>
              </a:path>
              <a:path w="589914" h="295275">
                <a:moveTo>
                  <a:pt x="496516" y="115188"/>
                </a:moveTo>
                <a:lnTo>
                  <a:pt x="478789" y="115188"/>
                </a:lnTo>
                <a:lnTo>
                  <a:pt x="483082" y="142861"/>
                </a:lnTo>
                <a:lnTo>
                  <a:pt x="489315" y="168735"/>
                </a:lnTo>
                <a:lnTo>
                  <a:pt x="497524" y="192823"/>
                </a:lnTo>
                <a:lnTo>
                  <a:pt x="507746" y="215137"/>
                </a:lnTo>
                <a:lnTo>
                  <a:pt x="494524" y="231830"/>
                </a:lnTo>
                <a:lnTo>
                  <a:pt x="479390" y="247634"/>
                </a:lnTo>
                <a:lnTo>
                  <a:pt x="462365" y="262501"/>
                </a:lnTo>
                <a:lnTo>
                  <a:pt x="443357" y="276479"/>
                </a:lnTo>
                <a:lnTo>
                  <a:pt x="448690" y="283210"/>
                </a:lnTo>
                <a:lnTo>
                  <a:pt x="453516" y="289433"/>
                </a:lnTo>
                <a:lnTo>
                  <a:pt x="457708" y="295275"/>
                </a:lnTo>
                <a:lnTo>
                  <a:pt x="475664" y="281699"/>
                </a:lnTo>
                <a:lnTo>
                  <a:pt x="492013" y="267255"/>
                </a:lnTo>
                <a:lnTo>
                  <a:pt x="506767" y="251930"/>
                </a:lnTo>
                <a:lnTo>
                  <a:pt x="519938" y="235712"/>
                </a:lnTo>
                <a:lnTo>
                  <a:pt x="548129" y="235712"/>
                </a:lnTo>
                <a:lnTo>
                  <a:pt x="544617" y="232005"/>
                </a:lnTo>
                <a:lnTo>
                  <a:pt x="532638" y="216027"/>
                </a:lnTo>
                <a:lnTo>
                  <a:pt x="542707" y="194056"/>
                </a:lnTo>
                <a:lnTo>
                  <a:pt x="520191" y="194056"/>
                </a:lnTo>
                <a:lnTo>
                  <a:pt x="509976" y="169840"/>
                </a:lnTo>
                <a:lnTo>
                  <a:pt x="501999" y="143113"/>
                </a:lnTo>
                <a:lnTo>
                  <a:pt x="496516" y="115188"/>
                </a:lnTo>
                <a:close/>
              </a:path>
              <a:path w="589914" h="295275">
                <a:moveTo>
                  <a:pt x="345439" y="220853"/>
                </a:moveTo>
                <a:lnTo>
                  <a:pt x="325247" y="220853"/>
                </a:lnTo>
                <a:lnTo>
                  <a:pt x="321690" y="226187"/>
                </a:lnTo>
                <a:lnTo>
                  <a:pt x="317880" y="231521"/>
                </a:lnTo>
                <a:lnTo>
                  <a:pt x="313944" y="236855"/>
                </a:lnTo>
                <a:lnTo>
                  <a:pt x="340629" y="247634"/>
                </a:lnTo>
                <a:lnTo>
                  <a:pt x="366649" y="258318"/>
                </a:lnTo>
                <a:lnTo>
                  <a:pt x="349885" y="264195"/>
                </a:lnTo>
                <a:lnTo>
                  <a:pt x="331787" y="269049"/>
                </a:lnTo>
                <a:lnTo>
                  <a:pt x="312356" y="272855"/>
                </a:lnTo>
                <a:lnTo>
                  <a:pt x="291591" y="275590"/>
                </a:lnTo>
                <a:lnTo>
                  <a:pt x="295910" y="282194"/>
                </a:lnTo>
                <a:lnTo>
                  <a:pt x="299085" y="288163"/>
                </a:lnTo>
                <a:lnTo>
                  <a:pt x="301116" y="293750"/>
                </a:lnTo>
                <a:lnTo>
                  <a:pt x="325312" y="288295"/>
                </a:lnTo>
                <a:lnTo>
                  <a:pt x="347614" y="282019"/>
                </a:lnTo>
                <a:lnTo>
                  <a:pt x="368036" y="274909"/>
                </a:lnTo>
                <a:lnTo>
                  <a:pt x="386588" y="266954"/>
                </a:lnTo>
                <a:lnTo>
                  <a:pt x="433367" y="266954"/>
                </a:lnTo>
                <a:lnTo>
                  <a:pt x="416371" y="260000"/>
                </a:lnTo>
                <a:lnTo>
                  <a:pt x="407035" y="256286"/>
                </a:lnTo>
                <a:lnTo>
                  <a:pt x="418220" y="248793"/>
                </a:lnTo>
                <a:lnTo>
                  <a:pt x="387476" y="248793"/>
                </a:lnTo>
                <a:lnTo>
                  <a:pt x="384393" y="247618"/>
                </a:lnTo>
                <a:lnTo>
                  <a:pt x="338963" y="230632"/>
                </a:lnTo>
                <a:lnTo>
                  <a:pt x="345439" y="220853"/>
                </a:lnTo>
                <a:close/>
              </a:path>
              <a:path w="589914" h="295275">
                <a:moveTo>
                  <a:pt x="548129" y="235712"/>
                </a:moveTo>
                <a:lnTo>
                  <a:pt x="519938" y="235712"/>
                </a:lnTo>
                <a:lnTo>
                  <a:pt x="531772" y="251475"/>
                </a:lnTo>
                <a:lnTo>
                  <a:pt x="544988" y="266001"/>
                </a:lnTo>
                <a:lnTo>
                  <a:pt x="559585" y="279288"/>
                </a:lnTo>
                <a:lnTo>
                  <a:pt x="575563" y="291338"/>
                </a:lnTo>
                <a:lnTo>
                  <a:pt x="578782" y="286101"/>
                </a:lnTo>
                <a:lnTo>
                  <a:pt x="582167" y="280685"/>
                </a:lnTo>
                <a:lnTo>
                  <a:pt x="585743" y="275103"/>
                </a:lnTo>
                <a:lnTo>
                  <a:pt x="589534" y="269367"/>
                </a:lnTo>
                <a:lnTo>
                  <a:pt x="573053" y="258675"/>
                </a:lnTo>
                <a:lnTo>
                  <a:pt x="558085" y="246221"/>
                </a:lnTo>
                <a:lnTo>
                  <a:pt x="548129" y="235712"/>
                </a:lnTo>
                <a:close/>
              </a:path>
              <a:path w="589914" h="295275">
                <a:moveTo>
                  <a:pt x="433367" y="266954"/>
                </a:moveTo>
                <a:lnTo>
                  <a:pt x="386588" y="266954"/>
                </a:lnTo>
                <a:lnTo>
                  <a:pt x="409701" y="277685"/>
                </a:lnTo>
                <a:lnTo>
                  <a:pt x="432053" y="288417"/>
                </a:lnTo>
                <a:lnTo>
                  <a:pt x="443357" y="271145"/>
                </a:lnTo>
                <a:lnTo>
                  <a:pt x="433367" y="266954"/>
                </a:lnTo>
                <a:close/>
              </a:path>
              <a:path w="589914" h="295275">
                <a:moveTo>
                  <a:pt x="446659" y="206502"/>
                </a:moveTo>
                <a:lnTo>
                  <a:pt x="293624" y="206502"/>
                </a:lnTo>
                <a:lnTo>
                  <a:pt x="293624" y="220853"/>
                </a:lnTo>
                <a:lnTo>
                  <a:pt x="424307" y="220853"/>
                </a:lnTo>
                <a:lnTo>
                  <a:pt x="416212" y="228736"/>
                </a:lnTo>
                <a:lnTo>
                  <a:pt x="407368" y="236013"/>
                </a:lnTo>
                <a:lnTo>
                  <a:pt x="397785" y="242695"/>
                </a:lnTo>
                <a:lnTo>
                  <a:pt x="387476" y="248793"/>
                </a:lnTo>
                <a:lnTo>
                  <a:pt x="418220" y="248793"/>
                </a:lnTo>
                <a:lnTo>
                  <a:pt x="418798" y="248406"/>
                </a:lnTo>
                <a:lnTo>
                  <a:pt x="429323" y="240014"/>
                </a:lnTo>
                <a:lnTo>
                  <a:pt x="438610" y="231122"/>
                </a:lnTo>
                <a:lnTo>
                  <a:pt x="446659" y="221742"/>
                </a:lnTo>
                <a:lnTo>
                  <a:pt x="446659" y="206502"/>
                </a:lnTo>
                <a:close/>
              </a:path>
              <a:path w="589914" h="295275">
                <a:moveTo>
                  <a:pt x="369315" y="183642"/>
                </a:moveTo>
                <a:lnTo>
                  <a:pt x="348107" y="183642"/>
                </a:lnTo>
                <a:lnTo>
                  <a:pt x="344910" y="189428"/>
                </a:lnTo>
                <a:lnTo>
                  <a:pt x="341582" y="195167"/>
                </a:lnTo>
                <a:lnTo>
                  <a:pt x="338087" y="200858"/>
                </a:lnTo>
                <a:lnTo>
                  <a:pt x="334390" y="206502"/>
                </a:lnTo>
                <a:lnTo>
                  <a:pt x="354711" y="206502"/>
                </a:lnTo>
                <a:lnTo>
                  <a:pt x="358493" y="200715"/>
                </a:lnTo>
                <a:lnTo>
                  <a:pt x="362203" y="194976"/>
                </a:lnTo>
                <a:lnTo>
                  <a:pt x="365819" y="189285"/>
                </a:lnTo>
                <a:lnTo>
                  <a:pt x="369315" y="183642"/>
                </a:lnTo>
                <a:close/>
              </a:path>
              <a:path w="589914" h="295275">
                <a:moveTo>
                  <a:pt x="567563" y="75565"/>
                </a:moveTo>
                <a:lnTo>
                  <a:pt x="546988" y="75565"/>
                </a:lnTo>
                <a:lnTo>
                  <a:pt x="543534" y="110759"/>
                </a:lnTo>
                <a:lnTo>
                  <a:pt x="537924" y="142240"/>
                </a:lnTo>
                <a:lnTo>
                  <a:pt x="530147" y="170005"/>
                </a:lnTo>
                <a:lnTo>
                  <a:pt x="520191" y="194056"/>
                </a:lnTo>
                <a:lnTo>
                  <a:pt x="542707" y="194056"/>
                </a:lnTo>
                <a:lnTo>
                  <a:pt x="544889" y="189285"/>
                </a:lnTo>
                <a:lnTo>
                  <a:pt x="554767" y="156987"/>
                </a:lnTo>
                <a:lnTo>
                  <a:pt x="562320" y="119068"/>
                </a:lnTo>
                <a:lnTo>
                  <a:pt x="567563" y="75565"/>
                </a:lnTo>
                <a:close/>
              </a:path>
              <a:path w="589914" h="295275">
                <a:moveTo>
                  <a:pt x="452627" y="130048"/>
                </a:moveTo>
                <a:lnTo>
                  <a:pt x="302640" y="130048"/>
                </a:lnTo>
                <a:lnTo>
                  <a:pt x="302640" y="188975"/>
                </a:lnTo>
                <a:lnTo>
                  <a:pt x="322834" y="188975"/>
                </a:lnTo>
                <a:lnTo>
                  <a:pt x="322834" y="183642"/>
                </a:lnTo>
                <a:lnTo>
                  <a:pt x="452627" y="183642"/>
                </a:lnTo>
                <a:lnTo>
                  <a:pt x="452627" y="169925"/>
                </a:lnTo>
                <a:lnTo>
                  <a:pt x="322834" y="169925"/>
                </a:lnTo>
                <a:lnTo>
                  <a:pt x="322834" y="143763"/>
                </a:lnTo>
                <a:lnTo>
                  <a:pt x="452627" y="143763"/>
                </a:lnTo>
                <a:lnTo>
                  <a:pt x="452627" y="130048"/>
                </a:lnTo>
                <a:close/>
              </a:path>
              <a:path w="589914" h="295275">
                <a:moveTo>
                  <a:pt x="452627" y="183642"/>
                </a:moveTo>
                <a:lnTo>
                  <a:pt x="432435" y="183642"/>
                </a:lnTo>
                <a:lnTo>
                  <a:pt x="432435" y="188975"/>
                </a:lnTo>
                <a:lnTo>
                  <a:pt x="452627" y="188975"/>
                </a:lnTo>
                <a:lnTo>
                  <a:pt x="452627" y="183642"/>
                </a:lnTo>
                <a:close/>
              </a:path>
              <a:path w="589914" h="295275">
                <a:moveTo>
                  <a:pt x="388365" y="143763"/>
                </a:moveTo>
                <a:lnTo>
                  <a:pt x="366902" y="143763"/>
                </a:lnTo>
                <a:lnTo>
                  <a:pt x="366902" y="169925"/>
                </a:lnTo>
                <a:lnTo>
                  <a:pt x="388365" y="169925"/>
                </a:lnTo>
                <a:lnTo>
                  <a:pt x="388365" y="143763"/>
                </a:lnTo>
                <a:close/>
              </a:path>
              <a:path w="589914" h="295275">
                <a:moveTo>
                  <a:pt x="452627" y="143763"/>
                </a:moveTo>
                <a:lnTo>
                  <a:pt x="432435" y="143763"/>
                </a:lnTo>
                <a:lnTo>
                  <a:pt x="432435" y="169925"/>
                </a:lnTo>
                <a:lnTo>
                  <a:pt x="452627" y="169925"/>
                </a:lnTo>
                <a:lnTo>
                  <a:pt x="452627" y="143763"/>
                </a:lnTo>
                <a:close/>
              </a:path>
              <a:path w="589914" h="295275">
                <a:moveTo>
                  <a:pt x="494919" y="0"/>
                </a:moveTo>
                <a:lnTo>
                  <a:pt x="488396" y="32619"/>
                </a:lnTo>
                <a:lnTo>
                  <a:pt x="479313" y="63595"/>
                </a:lnTo>
                <a:lnTo>
                  <a:pt x="467683" y="92904"/>
                </a:lnTo>
                <a:lnTo>
                  <a:pt x="453516" y="120523"/>
                </a:lnTo>
                <a:lnTo>
                  <a:pt x="458724" y="125730"/>
                </a:lnTo>
                <a:lnTo>
                  <a:pt x="463296" y="131063"/>
                </a:lnTo>
                <a:lnTo>
                  <a:pt x="467233" y="136906"/>
                </a:lnTo>
                <a:lnTo>
                  <a:pt x="471236" y="130048"/>
                </a:lnTo>
                <a:lnTo>
                  <a:pt x="474979" y="122936"/>
                </a:lnTo>
                <a:lnTo>
                  <a:pt x="478789" y="115188"/>
                </a:lnTo>
                <a:lnTo>
                  <a:pt x="496516" y="115188"/>
                </a:lnTo>
                <a:lnTo>
                  <a:pt x="496260" y="113885"/>
                </a:lnTo>
                <a:lnTo>
                  <a:pt x="492760" y="82169"/>
                </a:lnTo>
                <a:lnTo>
                  <a:pt x="493649" y="79883"/>
                </a:lnTo>
                <a:lnTo>
                  <a:pt x="495173" y="75565"/>
                </a:lnTo>
                <a:lnTo>
                  <a:pt x="585088" y="75565"/>
                </a:lnTo>
                <a:lnTo>
                  <a:pt x="585088" y="56515"/>
                </a:lnTo>
                <a:lnTo>
                  <a:pt x="501396" y="56515"/>
                </a:lnTo>
                <a:lnTo>
                  <a:pt x="505182" y="43779"/>
                </a:lnTo>
                <a:lnTo>
                  <a:pt x="508730" y="30543"/>
                </a:lnTo>
                <a:lnTo>
                  <a:pt x="512040" y="16831"/>
                </a:lnTo>
                <a:lnTo>
                  <a:pt x="515112" y="2667"/>
                </a:lnTo>
                <a:lnTo>
                  <a:pt x="494919" y="0"/>
                </a:lnTo>
                <a:close/>
              </a:path>
              <a:path w="589914" h="295275">
                <a:moveTo>
                  <a:pt x="388365" y="107696"/>
                </a:moveTo>
                <a:lnTo>
                  <a:pt x="366902" y="107696"/>
                </a:lnTo>
                <a:lnTo>
                  <a:pt x="366902" y="130048"/>
                </a:lnTo>
                <a:lnTo>
                  <a:pt x="388365" y="130048"/>
                </a:lnTo>
                <a:lnTo>
                  <a:pt x="388365" y="107696"/>
                </a:lnTo>
                <a:close/>
              </a:path>
              <a:path w="589914" h="295275">
                <a:moveTo>
                  <a:pt x="322834" y="72009"/>
                </a:moveTo>
                <a:lnTo>
                  <a:pt x="303149" y="72009"/>
                </a:lnTo>
                <a:lnTo>
                  <a:pt x="303149" y="115697"/>
                </a:lnTo>
                <a:lnTo>
                  <a:pt x="322834" y="115697"/>
                </a:lnTo>
                <a:lnTo>
                  <a:pt x="322834" y="107696"/>
                </a:lnTo>
                <a:lnTo>
                  <a:pt x="451992" y="107696"/>
                </a:lnTo>
                <a:lnTo>
                  <a:pt x="451992" y="94615"/>
                </a:lnTo>
                <a:lnTo>
                  <a:pt x="322834" y="94615"/>
                </a:lnTo>
                <a:lnTo>
                  <a:pt x="322834" y="72009"/>
                </a:lnTo>
                <a:close/>
              </a:path>
              <a:path w="589914" h="295275">
                <a:moveTo>
                  <a:pt x="451992" y="107696"/>
                </a:moveTo>
                <a:lnTo>
                  <a:pt x="432435" y="107696"/>
                </a:lnTo>
                <a:lnTo>
                  <a:pt x="432435" y="115697"/>
                </a:lnTo>
                <a:lnTo>
                  <a:pt x="451992" y="115697"/>
                </a:lnTo>
                <a:lnTo>
                  <a:pt x="451992" y="107696"/>
                </a:lnTo>
                <a:close/>
              </a:path>
              <a:path w="589914" h="295275">
                <a:moveTo>
                  <a:pt x="388365" y="72009"/>
                </a:moveTo>
                <a:lnTo>
                  <a:pt x="366902" y="72009"/>
                </a:lnTo>
                <a:lnTo>
                  <a:pt x="366902" y="94615"/>
                </a:lnTo>
                <a:lnTo>
                  <a:pt x="388365" y="94615"/>
                </a:lnTo>
                <a:lnTo>
                  <a:pt x="388365" y="72009"/>
                </a:lnTo>
                <a:close/>
              </a:path>
              <a:path w="589914" h="295275">
                <a:moveTo>
                  <a:pt x="451992" y="72009"/>
                </a:moveTo>
                <a:lnTo>
                  <a:pt x="432435" y="72009"/>
                </a:lnTo>
                <a:lnTo>
                  <a:pt x="432435" y="94615"/>
                </a:lnTo>
                <a:lnTo>
                  <a:pt x="451992" y="94615"/>
                </a:lnTo>
                <a:lnTo>
                  <a:pt x="451992" y="72009"/>
                </a:lnTo>
                <a:close/>
              </a:path>
              <a:path w="589914" h="295275">
                <a:moveTo>
                  <a:pt x="466851" y="58293"/>
                </a:moveTo>
                <a:lnTo>
                  <a:pt x="289178" y="58293"/>
                </a:lnTo>
                <a:lnTo>
                  <a:pt x="289178" y="72009"/>
                </a:lnTo>
                <a:lnTo>
                  <a:pt x="466851" y="72009"/>
                </a:lnTo>
                <a:lnTo>
                  <a:pt x="466851" y="58293"/>
                </a:lnTo>
                <a:close/>
              </a:path>
              <a:path w="589914" h="295275">
                <a:moveTo>
                  <a:pt x="451992" y="22606"/>
                </a:moveTo>
                <a:lnTo>
                  <a:pt x="303149" y="22606"/>
                </a:lnTo>
                <a:lnTo>
                  <a:pt x="303149" y="58293"/>
                </a:lnTo>
                <a:lnTo>
                  <a:pt x="322834" y="58293"/>
                </a:lnTo>
                <a:lnTo>
                  <a:pt x="322834" y="35687"/>
                </a:lnTo>
                <a:lnTo>
                  <a:pt x="451992" y="35687"/>
                </a:lnTo>
                <a:lnTo>
                  <a:pt x="451992" y="22606"/>
                </a:lnTo>
                <a:close/>
              </a:path>
              <a:path w="589914" h="295275">
                <a:moveTo>
                  <a:pt x="388365" y="35687"/>
                </a:moveTo>
                <a:lnTo>
                  <a:pt x="366902" y="35687"/>
                </a:lnTo>
                <a:lnTo>
                  <a:pt x="366902" y="58293"/>
                </a:lnTo>
                <a:lnTo>
                  <a:pt x="388365" y="58293"/>
                </a:lnTo>
                <a:lnTo>
                  <a:pt x="388365" y="35687"/>
                </a:lnTo>
                <a:close/>
              </a:path>
              <a:path w="589914" h="295275">
                <a:moveTo>
                  <a:pt x="451992" y="35687"/>
                </a:moveTo>
                <a:lnTo>
                  <a:pt x="432435" y="35687"/>
                </a:lnTo>
                <a:lnTo>
                  <a:pt x="432435" y="58293"/>
                </a:lnTo>
                <a:lnTo>
                  <a:pt x="451992" y="58293"/>
                </a:lnTo>
                <a:lnTo>
                  <a:pt x="451992" y="35687"/>
                </a:lnTo>
                <a:close/>
              </a:path>
              <a:path w="589914" h="295275">
                <a:moveTo>
                  <a:pt x="388365" y="888"/>
                </a:moveTo>
                <a:lnTo>
                  <a:pt x="366902" y="888"/>
                </a:lnTo>
                <a:lnTo>
                  <a:pt x="366902" y="22606"/>
                </a:lnTo>
                <a:lnTo>
                  <a:pt x="388365" y="22606"/>
                </a:lnTo>
                <a:lnTo>
                  <a:pt x="388365" y="8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1954657" y="3125725"/>
            <a:ext cx="294640" cy="287655"/>
          </a:xfrm>
          <a:custGeom>
            <a:avLst/>
            <a:gdLst/>
            <a:ahLst/>
            <a:cxnLst/>
            <a:rect l="l" t="t" r="r" b="b"/>
            <a:pathLst>
              <a:path w="294639" h="287654">
                <a:moveTo>
                  <a:pt x="75056" y="262000"/>
                </a:moveTo>
                <a:lnTo>
                  <a:pt x="77088" y="271906"/>
                </a:lnTo>
                <a:lnTo>
                  <a:pt x="78231" y="280162"/>
                </a:lnTo>
                <a:lnTo>
                  <a:pt x="78612" y="286638"/>
                </a:lnTo>
                <a:lnTo>
                  <a:pt x="103917" y="287147"/>
                </a:lnTo>
                <a:lnTo>
                  <a:pt x="143339" y="285132"/>
                </a:lnTo>
                <a:lnTo>
                  <a:pt x="160632" y="264922"/>
                </a:lnTo>
                <a:lnTo>
                  <a:pt x="122936" y="264922"/>
                </a:lnTo>
                <a:lnTo>
                  <a:pt x="110722" y="264751"/>
                </a:lnTo>
                <a:lnTo>
                  <a:pt x="98663" y="264223"/>
                </a:lnTo>
                <a:lnTo>
                  <a:pt x="86770" y="263314"/>
                </a:lnTo>
                <a:lnTo>
                  <a:pt x="75056" y="262000"/>
                </a:lnTo>
                <a:close/>
              </a:path>
              <a:path w="294639" h="287654">
                <a:moveTo>
                  <a:pt x="162306" y="232283"/>
                </a:moveTo>
                <a:lnTo>
                  <a:pt x="139573" y="232283"/>
                </a:lnTo>
                <a:lnTo>
                  <a:pt x="139573" y="259206"/>
                </a:lnTo>
                <a:lnTo>
                  <a:pt x="134112" y="264922"/>
                </a:lnTo>
                <a:lnTo>
                  <a:pt x="160632" y="264922"/>
                </a:lnTo>
                <a:lnTo>
                  <a:pt x="162306" y="253111"/>
                </a:lnTo>
                <a:lnTo>
                  <a:pt x="162306" y="232283"/>
                </a:lnTo>
                <a:close/>
              </a:path>
              <a:path w="294639" h="287654">
                <a:moveTo>
                  <a:pt x="294386" y="212598"/>
                </a:moveTo>
                <a:lnTo>
                  <a:pt x="0" y="212598"/>
                </a:lnTo>
                <a:lnTo>
                  <a:pt x="0" y="232283"/>
                </a:lnTo>
                <a:lnTo>
                  <a:pt x="294386" y="232283"/>
                </a:lnTo>
                <a:lnTo>
                  <a:pt x="294386" y="212598"/>
                </a:lnTo>
                <a:close/>
              </a:path>
              <a:path w="294639" h="287654">
                <a:moveTo>
                  <a:pt x="228345" y="159003"/>
                </a:moveTo>
                <a:lnTo>
                  <a:pt x="60451" y="159003"/>
                </a:lnTo>
                <a:lnTo>
                  <a:pt x="60451" y="178053"/>
                </a:lnTo>
                <a:lnTo>
                  <a:pt x="188468" y="178053"/>
                </a:lnTo>
                <a:lnTo>
                  <a:pt x="139573" y="201549"/>
                </a:lnTo>
                <a:lnTo>
                  <a:pt x="139573" y="212598"/>
                </a:lnTo>
                <a:lnTo>
                  <a:pt x="162306" y="212598"/>
                </a:lnTo>
                <a:lnTo>
                  <a:pt x="162306" y="210438"/>
                </a:lnTo>
                <a:lnTo>
                  <a:pt x="228345" y="179577"/>
                </a:lnTo>
                <a:lnTo>
                  <a:pt x="228345" y="159003"/>
                </a:lnTo>
                <a:close/>
              </a:path>
              <a:path w="294639" h="287654">
                <a:moveTo>
                  <a:pt x="285495" y="117348"/>
                </a:moveTo>
                <a:lnTo>
                  <a:pt x="9017" y="117348"/>
                </a:lnTo>
                <a:lnTo>
                  <a:pt x="9017" y="174751"/>
                </a:lnTo>
                <a:lnTo>
                  <a:pt x="31623" y="174751"/>
                </a:lnTo>
                <a:lnTo>
                  <a:pt x="31623" y="136398"/>
                </a:lnTo>
                <a:lnTo>
                  <a:pt x="285495" y="136398"/>
                </a:lnTo>
                <a:lnTo>
                  <a:pt x="285495" y="117348"/>
                </a:lnTo>
                <a:close/>
              </a:path>
              <a:path w="294639" h="287654">
                <a:moveTo>
                  <a:pt x="285495" y="136398"/>
                </a:moveTo>
                <a:lnTo>
                  <a:pt x="262890" y="136398"/>
                </a:lnTo>
                <a:lnTo>
                  <a:pt x="262890" y="174751"/>
                </a:lnTo>
                <a:lnTo>
                  <a:pt x="285495" y="174751"/>
                </a:lnTo>
                <a:lnTo>
                  <a:pt x="285495" y="136398"/>
                </a:lnTo>
                <a:close/>
              </a:path>
              <a:path w="294639" h="287654">
                <a:moveTo>
                  <a:pt x="89662" y="380"/>
                </a:moveTo>
                <a:lnTo>
                  <a:pt x="74328" y="5363"/>
                </a:lnTo>
                <a:lnTo>
                  <a:pt x="59578" y="9286"/>
                </a:lnTo>
                <a:lnTo>
                  <a:pt x="45424" y="12186"/>
                </a:lnTo>
                <a:lnTo>
                  <a:pt x="31876" y="14097"/>
                </a:lnTo>
                <a:lnTo>
                  <a:pt x="31876" y="117348"/>
                </a:lnTo>
                <a:lnTo>
                  <a:pt x="53340" y="117348"/>
                </a:lnTo>
                <a:lnTo>
                  <a:pt x="53340" y="98551"/>
                </a:lnTo>
                <a:lnTo>
                  <a:pt x="100075" y="98551"/>
                </a:lnTo>
                <a:lnTo>
                  <a:pt x="100075" y="81025"/>
                </a:lnTo>
                <a:lnTo>
                  <a:pt x="53340" y="81025"/>
                </a:lnTo>
                <a:lnTo>
                  <a:pt x="53340" y="62229"/>
                </a:lnTo>
                <a:lnTo>
                  <a:pt x="99441" y="62229"/>
                </a:lnTo>
                <a:lnTo>
                  <a:pt x="99441" y="44958"/>
                </a:lnTo>
                <a:lnTo>
                  <a:pt x="53340" y="44958"/>
                </a:lnTo>
                <a:lnTo>
                  <a:pt x="53340" y="29210"/>
                </a:lnTo>
                <a:lnTo>
                  <a:pt x="63672" y="27378"/>
                </a:lnTo>
                <a:lnTo>
                  <a:pt x="74850" y="25130"/>
                </a:lnTo>
                <a:lnTo>
                  <a:pt x="86862" y="22477"/>
                </a:lnTo>
                <a:lnTo>
                  <a:pt x="99694" y="19430"/>
                </a:lnTo>
                <a:lnTo>
                  <a:pt x="89662" y="380"/>
                </a:lnTo>
                <a:close/>
              </a:path>
              <a:path w="294639" h="287654">
                <a:moveTo>
                  <a:pt x="119380" y="57150"/>
                </a:moveTo>
                <a:lnTo>
                  <a:pt x="109219" y="68834"/>
                </a:lnTo>
                <a:lnTo>
                  <a:pt x="115196" y="73026"/>
                </a:lnTo>
                <a:lnTo>
                  <a:pt x="127007" y="81460"/>
                </a:lnTo>
                <a:lnTo>
                  <a:pt x="100075" y="104266"/>
                </a:lnTo>
                <a:lnTo>
                  <a:pt x="103250" y="107950"/>
                </a:lnTo>
                <a:lnTo>
                  <a:pt x="106368" y="112512"/>
                </a:lnTo>
                <a:lnTo>
                  <a:pt x="109219" y="117348"/>
                </a:lnTo>
                <a:lnTo>
                  <a:pt x="113792" y="117348"/>
                </a:lnTo>
                <a:lnTo>
                  <a:pt x="121987" y="112512"/>
                </a:lnTo>
                <a:lnTo>
                  <a:pt x="130206" y="107330"/>
                </a:lnTo>
                <a:lnTo>
                  <a:pt x="138473" y="101792"/>
                </a:lnTo>
                <a:lnTo>
                  <a:pt x="146812" y="95885"/>
                </a:lnTo>
                <a:lnTo>
                  <a:pt x="176061" y="95885"/>
                </a:lnTo>
                <a:lnTo>
                  <a:pt x="160781" y="85216"/>
                </a:lnTo>
                <a:lnTo>
                  <a:pt x="165830" y="80976"/>
                </a:lnTo>
                <a:lnTo>
                  <a:pt x="170878" y="76628"/>
                </a:lnTo>
                <a:lnTo>
                  <a:pt x="171937" y="75691"/>
                </a:lnTo>
                <a:lnTo>
                  <a:pt x="146431" y="75691"/>
                </a:lnTo>
                <a:lnTo>
                  <a:pt x="126642" y="62154"/>
                </a:lnTo>
                <a:lnTo>
                  <a:pt x="119380" y="57150"/>
                </a:lnTo>
                <a:close/>
              </a:path>
              <a:path w="294639" h="287654">
                <a:moveTo>
                  <a:pt x="176061" y="95885"/>
                </a:moveTo>
                <a:lnTo>
                  <a:pt x="146812" y="95885"/>
                </a:lnTo>
                <a:lnTo>
                  <a:pt x="153931" y="101238"/>
                </a:lnTo>
                <a:lnTo>
                  <a:pt x="175006" y="117348"/>
                </a:lnTo>
                <a:lnTo>
                  <a:pt x="175894" y="117348"/>
                </a:lnTo>
                <a:lnTo>
                  <a:pt x="186690" y="103377"/>
                </a:lnTo>
                <a:lnTo>
                  <a:pt x="176061" y="95885"/>
                </a:lnTo>
                <a:close/>
              </a:path>
              <a:path w="294639" h="287654">
                <a:moveTo>
                  <a:pt x="263144" y="8636"/>
                </a:moveTo>
                <a:lnTo>
                  <a:pt x="193801" y="8636"/>
                </a:lnTo>
                <a:lnTo>
                  <a:pt x="193801" y="26288"/>
                </a:lnTo>
                <a:lnTo>
                  <a:pt x="241681" y="26288"/>
                </a:lnTo>
                <a:lnTo>
                  <a:pt x="241681" y="45338"/>
                </a:lnTo>
                <a:lnTo>
                  <a:pt x="197104" y="45338"/>
                </a:lnTo>
                <a:lnTo>
                  <a:pt x="197104" y="62229"/>
                </a:lnTo>
                <a:lnTo>
                  <a:pt x="241681" y="62229"/>
                </a:lnTo>
                <a:lnTo>
                  <a:pt x="241681" y="81025"/>
                </a:lnTo>
                <a:lnTo>
                  <a:pt x="194691" y="81025"/>
                </a:lnTo>
                <a:lnTo>
                  <a:pt x="194691" y="98551"/>
                </a:lnTo>
                <a:lnTo>
                  <a:pt x="241681" y="98551"/>
                </a:lnTo>
                <a:lnTo>
                  <a:pt x="241681" y="117348"/>
                </a:lnTo>
                <a:lnTo>
                  <a:pt x="263144" y="117348"/>
                </a:lnTo>
                <a:lnTo>
                  <a:pt x="263144" y="8636"/>
                </a:lnTo>
                <a:close/>
              </a:path>
              <a:path w="294639" h="287654">
                <a:moveTo>
                  <a:pt x="168529" y="56261"/>
                </a:moveTo>
                <a:lnTo>
                  <a:pt x="163004" y="61404"/>
                </a:lnTo>
                <a:lnTo>
                  <a:pt x="157480" y="66357"/>
                </a:lnTo>
                <a:lnTo>
                  <a:pt x="151955" y="71120"/>
                </a:lnTo>
                <a:lnTo>
                  <a:pt x="146431" y="75691"/>
                </a:lnTo>
                <a:lnTo>
                  <a:pt x="171937" y="75691"/>
                </a:lnTo>
                <a:lnTo>
                  <a:pt x="175926" y="72161"/>
                </a:lnTo>
                <a:lnTo>
                  <a:pt x="180975" y="67563"/>
                </a:lnTo>
                <a:lnTo>
                  <a:pt x="168529" y="56261"/>
                </a:lnTo>
                <a:close/>
              </a:path>
              <a:path w="294639" h="287654">
                <a:moveTo>
                  <a:pt x="181416" y="37846"/>
                </a:moveTo>
                <a:lnTo>
                  <a:pt x="149098" y="37846"/>
                </a:lnTo>
                <a:lnTo>
                  <a:pt x="157918" y="43229"/>
                </a:lnTo>
                <a:lnTo>
                  <a:pt x="164798" y="47513"/>
                </a:lnTo>
                <a:lnTo>
                  <a:pt x="181356" y="58038"/>
                </a:lnTo>
                <a:lnTo>
                  <a:pt x="191769" y="43814"/>
                </a:lnTo>
                <a:lnTo>
                  <a:pt x="181416" y="37846"/>
                </a:lnTo>
                <a:close/>
              </a:path>
              <a:path w="294639" h="287654">
                <a:moveTo>
                  <a:pt x="115569" y="1270"/>
                </a:moveTo>
                <a:lnTo>
                  <a:pt x="106299" y="13462"/>
                </a:lnTo>
                <a:lnTo>
                  <a:pt x="112682" y="16819"/>
                </a:lnTo>
                <a:lnTo>
                  <a:pt x="119268" y="20415"/>
                </a:lnTo>
                <a:lnTo>
                  <a:pt x="126069" y="24249"/>
                </a:lnTo>
                <a:lnTo>
                  <a:pt x="133095" y="28321"/>
                </a:lnTo>
                <a:lnTo>
                  <a:pt x="125075" y="32607"/>
                </a:lnTo>
                <a:lnTo>
                  <a:pt x="117030" y="36512"/>
                </a:lnTo>
                <a:lnTo>
                  <a:pt x="108985" y="40036"/>
                </a:lnTo>
                <a:lnTo>
                  <a:pt x="100965" y="43179"/>
                </a:lnTo>
                <a:lnTo>
                  <a:pt x="104267" y="47751"/>
                </a:lnTo>
                <a:lnTo>
                  <a:pt x="108035" y="52687"/>
                </a:lnTo>
                <a:lnTo>
                  <a:pt x="112013" y="57785"/>
                </a:lnTo>
                <a:lnTo>
                  <a:pt x="121469" y="53187"/>
                </a:lnTo>
                <a:lnTo>
                  <a:pt x="130794" y="48339"/>
                </a:lnTo>
                <a:lnTo>
                  <a:pt x="140083" y="43179"/>
                </a:lnTo>
                <a:lnTo>
                  <a:pt x="149098" y="37846"/>
                </a:lnTo>
                <a:lnTo>
                  <a:pt x="181416" y="37846"/>
                </a:lnTo>
                <a:lnTo>
                  <a:pt x="170767" y="31706"/>
                </a:lnTo>
                <a:lnTo>
                  <a:pt x="164337" y="28066"/>
                </a:lnTo>
                <a:lnTo>
                  <a:pt x="170295" y="24090"/>
                </a:lnTo>
                <a:lnTo>
                  <a:pt x="176180" y="19970"/>
                </a:lnTo>
                <a:lnTo>
                  <a:pt x="177441" y="19050"/>
                </a:lnTo>
                <a:lnTo>
                  <a:pt x="148590" y="19050"/>
                </a:lnTo>
                <a:lnTo>
                  <a:pt x="130222" y="8969"/>
                </a:lnTo>
                <a:lnTo>
                  <a:pt x="122426" y="4816"/>
                </a:lnTo>
                <a:lnTo>
                  <a:pt x="115569" y="1270"/>
                </a:lnTo>
                <a:close/>
              </a:path>
              <a:path w="294639" h="287654">
                <a:moveTo>
                  <a:pt x="175641" y="0"/>
                </a:moveTo>
                <a:lnTo>
                  <a:pt x="168949" y="5119"/>
                </a:lnTo>
                <a:lnTo>
                  <a:pt x="162210" y="10001"/>
                </a:lnTo>
                <a:lnTo>
                  <a:pt x="155424" y="14644"/>
                </a:lnTo>
                <a:lnTo>
                  <a:pt x="148590" y="19050"/>
                </a:lnTo>
                <a:lnTo>
                  <a:pt x="177441" y="19050"/>
                </a:lnTo>
                <a:lnTo>
                  <a:pt x="182018" y="15708"/>
                </a:lnTo>
                <a:lnTo>
                  <a:pt x="187832" y="11302"/>
                </a:lnTo>
                <a:lnTo>
                  <a:pt x="1756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2284223" y="3146044"/>
            <a:ext cx="145541" cy="2305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2463800" y="3122169"/>
            <a:ext cx="1807845" cy="295275"/>
          </a:xfrm>
          <a:custGeom>
            <a:avLst/>
            <a:gdLst/>
            <a:ahLst/>
            <a:cxnLst/>
            <a:rect l="l" t="t" r="r" b="b"/>
            <a:pathLst>
              <a:path w="1807845" h="295275">
                <a:moveTo>
                  <a:pt x="15748" y="223393"/>
                </a:moveTo>
                <a:lnTo>
                  <a:pt x="0" y="239776"/>
                </a:lnTo>
                <a:lnTo>
                  <a:pt x="14739" y="252396"/>
                </a:lnTo>
                <a:lnTo>
                  <a:pt x="28860" y="265302"/>
                </a:lnTo>
                <a:lnTo>
                  <a:pt x="42362" y="278495"/>
                </a:lnTo>
                <a:lnTo>
                  <a:pt x="55244" y="291973"/>
                </a:lnTo>
                <a:lnTo>
                  <a:pt x="73151" y="274066"/>
                </a:lnTo>
                <a:lnTo>
                  <a:pt x="61932" y="263112"/>
                </a:lnTo>
                <a:lnTo>
                  <a:pt x="48640" y="251015"/>
                </a:lnTo>
                <a:lnTo>
                  <a:pt x="33254" y="237775"/>
                </a:lnTo>
                <a:lnTo>
                  <a:pt x="15748" y="223393"/>
                </a:lnTo>
                <a:close/>
              </a:path>
              <a:path w="1807845" h="295275">
                <a:moveTo>
                  <a:pt x="356743" y="165862"/>
                </a:moveTo>
                <a:lnTo>
                  <a:pt x="333501" y="165862"/>
                </a:lnTo>
                <a:lnTo>
                  <a:pt x="333501" y="292354"/>
                </a:lnTo>
                <a:lnTo>
                  <a:pt x="356743" y="292354"/>
                </a:lnTo>
                <a:lnTo>
                  <a:pt x="356743" y="165862"/>
                </a:lnTo>
                <a:close/>
              </a:path>
              <a:path w="1807845" h="295275">
                <a:moveTo>
                  <a:pt x="582930" y="259842"/>
                </a:moveTo>
                <a:lnTo>
                  <a:pt x="391032" y="259842"/>
                </a:lnTo>
                <a:lnTo>
                  <a:pt x="391032" y="283083"/>
                </a:lnTo>
                <a:lnTo>
                  <a:pt x="582930" y="283083"/>
                </a:lnTo>
                <a:lnTo>
                  <a:pt x="582930" y="259842"/>
                </a:lnTo>
                <a:close/>
              </a:path>
              <a:path w="1807845" h="295275">
                <a:moveTo>
                  <a:pt x="498475" y="114046"/>
                </a:moveTo>
                <a:lnTo>
                  <a:pt x="474599" y="114046"/>
                </a:lnTo>
                <a:lnTo>
                  <a:pt x="474599" y="259842"/>
                </a:lnTo>
                <a:lnTo>
                  <a:pt x="498475" y="259842"/>
                </a:lnTo>
                <a:lnTo>
                  <a:pt x="498475" y="114046"/>
                </a:lnTo>
                <a:close/>
              </a:path>
              <a:path w="1807845" h="295275">
                <a:moveTo>
                  <a:pt x="391032" y="62230"/>
                </a:moveTo>
                <a:lnTo>
                  <a:pt x="294258" y="62230"/>
                </a:lnTo>
                <a:lnTo>
                  <a:pt x="294258" y="83693"/>
                </a:lnTo>
                <a:lnTo>
                  <a:pt x="365760" y="83693"/>
                </a:lnTo>
                <a:lnTo>
                  <a:pt x="349732" y="109319"/>
                </a:lnTo>
                <a:lnTo>
                  <a:pt x="331739" y="132873"/>
                </a:lnTo>
                <a:lnTo>
                  <a:pt x="311771" y="154380"/>
                </a:lnTo>
                <a:lnTo>
                  <a:pt x="289813" y="173862"/>
                </a:lnTo>
                <a:lnTo>
                  <a:pt x="292586" y="180975"/>
                </a:lnTo>
                <a:lnTo>
                  <a:pt x="294719" y="187007"/>
                </a:lnTo>
                <a:lnTo>
                  <a:pt x="296618" y="193008"/>
                </a:lnTo>
                <a:lnTo>
                  <a:pt x="298195" y="198628"/>
                </a:lnTo>
                <a:lnTo>
                  <a:pt x="307534" y="190722"/>
                </a:lnTo>
                <a:lnTo>
                  <a:pt x="316515" y="182626"/>
                </a:lnTo>
                <a:lnTo>
                  <a:pt x="325163" y="174339"/>
                </a:lnTo>
                <a:lnTo>
                  <a:pt x="333501" y="165862"/>
                </a:lnTo>
                <a:lnTo>
                  <a:pt x="356743" y="165862"/>
                </a:lnTo>
                <a:lnTo>
                  <a:pt x="356743" y="138937"/>
                </a:lnTo>
                <a:lnTo>
                  <a:pt x="366315" y="125815"/>
                </a:lnTo>
                <a:lnTo>
                  <a:pt x="375221" y="112347"/>
                </a:lnTo>
                <a:lnTo>
                  <a:pt x="383460" y="98522"/>
                </a:lnTo>
                <a:lnTo>
                  <a:pt x="391032" y="84328"/>
                </a:lnTo>
                <a:lnTo>
                  <a:pt x="391032" y="62230"/>
                </a:lnTo>
                <a:close/>
              </a:path>
              <a:path w="1807845" h="295275">
                <a:moveTo>
                  <a:pt x="375793" y="142621"/>
                </a:moveTo>
                <a:lnTo>
                  <a:pt x="360299" y="155448"/>
                </a:lnTo>
                <a:lnTo>
                  <a:pt x="368109" y="165308"/>
                </a:lnTo>
                <a:lnTo>
                  <a:pt x="375729" y="175275"/>
                </a:lnTo>
                <a:lnTo>
                  <a:pt x="383159" y="185362"/>
                </a:lnTo>
                <a:lnTo>
                  <a:pt x="390398" y="195580"/>
                </a:lnTo>
                <a:lnTo>
                  <a:pt x="408813" y="180975"/>
                </a:lnTo>
                <a:lnTo>
                  <a:pt x="401189" y="171785"/>
                </a:lnTo>
                <a:lnTo>
                  <a:pt x="393160" y="162321"/>
                </a:lnTo>
                <a:lnTo>
                  <a:pt x="384702" y="152596"/>
                </a:lnTo>
                <a:lnTo>
                  <a:pt x="375793" y="142621"/>
                </a:lnTo>
                <a:close/>
              </a:path>
              <a:path w="1807845" h="295275">
                <a:moveTo>
                  <a:pt x="574039" y="90805"/>
                </a:moveTo>
                <a:lnTo>
                  <a:pt x="403860" y="90805"/>
                </a:lnTo>
                <a:lnTo>
                  <a:pt x="403860" y="114046"/>
                </a:lnTo>
                <a:lnTo>
                  <a:pt x="574039" y="114046"/>
                </a:lnTo>
                <a:lnTo>
                  <a:pt x="574039" y="90805"/>
                </a:lnTo>
                <a:close/>
              </a:path>
              <a:path w="1807845" h="295275">
                <a:moveTo>
                  <a:pt x="498475" y="3556"/>
                </a:moveTo>
                <a:lnTo>
                  <a:pt x="474599" y="3556"/>
                </a:lnTo>
                <a:lnTo>
                  <a:pt x="474599" y="90805"/>
                </a:lnTo>
                <a:lnTo>
                  <a:pt x="498475" y="90805"/>
                </a:lnTo>
                <a:lnTo>
                  <a:pt x="498475" y="3556"/>
                </a:lnTo>
                <a:close/>
              </a:path>
              <a:path w="1807845" h="295275">
                <a:moveTo>
                  <a:pt x="344550" y="1778"/>
                </a:moveTo>
                <a:lnTo>
                  <a:pt x="323723" y="12192"/>
                </a:lnTo>
                <a:lnTo>
                  <a:pt x="329033" y="21433"/>
                </a:lnTo>
                <a:lnTo>
                  <a:pt x="334486" y="31448"/>
                </a:lnTo>
                <a:lnTo>
                  <a:pt x="340082" y="42249"/>
                </a:lnTo>
                <a:lnTo>
                  <a:pt x="345820" y="53848"/>
                </a:lnTo>
                <a:lnTo>
                  <a:pt x="367792" y="42545"/>
                </a:lnTo>
                <a:lnTo>
                  <a:pt x="361767" y="31353"/>
                </a:lnTo>
                <a:lnTo>
                  <a:pt x="355885" y="20828"/>
                </a:lnTo>
                <a:lnTo>
                  <a:pt x="350146" y="10969"/>
                </a:lnTo>
                <a:lnTo>
                  <a:pt x="344550" y="1778"/>
                </a:lnTo>
                <a:close/>
              </a:path>
              <a:path w="1807845" h="295275">
                <a:moveTo>
                  <a:pt x="861567" y="90551"/>
                </a:moveTo>
                <a:lnTo>
                  <a:pt x="624713" y="90551"/>
                </a:lnTo>
                <a:lnTo>
                  <a:pt x="624713" y="183642"/>
                </a:lnTo>
                <a:lnTo>
                  <a:pt x="647319" y="183642"/>
                </a:lnTo>
                <a:lnTo>
                  <a:pt x="647319" y="175006"/>
                </a:lnTo>
                <a:lnTo>
                  <a:pt x="861567" y="175006"/>
                </a:lnTo>
                <a:lnTo>
                  <a:pt x="861567" y="157734"/>
                </a:lnTo>
                <a:lnTo>
                  <a:pt x="647319" y="157734"/>
                </a:lnTo>
                <a:lnTo>
                  <a:pt x="647319" y="107823"/>
                </a:lnTo>
                <a:lnTo>
                  <a:pt x="861567" y="107823"/>
                </a:lnTo>
                <a:lnTo>
                  <a:pt x="861567" y="90551"/>
                </a:lnTo>
                <a:close/>
              </a:path>
              <a:path w="1807845" h="295275">
                <a:moveTo>
                  <a:pt x="861567" y="175006"/>
                </a:moveTo>
                <a:lnTo>
                  <a:pt x="838962" y="175006"/>
                </a:lnTo>
                <a:lnTo>
                  <a:pt x="838962" y="183134"/>
                </a:lnTo>
                <a:lnTo>
                  <a:pt x="861567" y="183134"/>
                </a:lnTo>
                <a:lnTo>
                  <a:pt x="861567" y="175006"/>
                </a:lnTo>
                <a:close/>
              </a:path>
              <a:path w="1807845" h="295275">
                <a:moveTo>
                  <a:pt x="754126" y="107823"/>
                </a:moveTo>
                <a:lnTo>
                  <a:pt x="732155" y="107823"/>
                </a:lnTo>
                <a:lnTo>
                  <a:pt x="732155" y="157734"/>
                </a:lnTo>
                <a:lnTo>
                  <a:pt x="754126" y="157734"/>
                </a:lnTo>
                <a:lnTo>
                  <a:pt x="754126" y="107823"/>
                </a:lnTo>
                <a:close/>
              </a:path>
              <a:path w="1807845" h="295275">
                <a:moveTo>
                  <a:pt x="861567" y="107823"/>
                </a:moveTo>
                <a:lnTo>
                  <a:pt x="838962" y="107823"/>
                </a:lnTo>
                <a:lnTo>
                  <a:pt x="838962" y="157734"/>
                </a:lnTo>
                <a:lnTo>
                  <a:pt x="861567" y="157734"/>
                </a:lnTo>
                <a:lnTo>
                  <a:pt x="861567" y="107823"/>
                </a:lnTo>
                <a:close/>
              </a:path>
              <a:path w="1807845" h="295275">
                <a:moveTo>
                  <a:pt x="803910" y="109855"/>
                </a:moveTo>
                <a:lnTo>
                  <a:pt x="795260" y="118167"/>
                </a:lnTo>
                <a:lnTo>
                  <a:pt x="786431" y="126349"/>
                </a:lnTo>
                <a:lnTo>
                  <a:pt x="777388" y="134411"/>
                </a:lnTo>
                <a:lnTo>
                  <a:pt x="768095" y="142367"/>
                </a:lnTo>
                <a:lnTo>
                  <a:pt x="782447" y="155067"/>
                </a:lnTo>
                <a:lnTo>
                  <a:pt x="790969" y="147921"/>
                </a:lnTo>
                <a:lnTo>
                  <a:pt x="799957" y="140192"/>
                </a:lnTo>
                <a:lnTo>
                  <a:pt x="809460" y="131810"/>
                </a:lnTo>
                <a:lnTo>
                  <a:pt x="819276" y="122936"/>
                </a:lnTo>
                <a:lnTo>
                  <a:pt x="803910" y="109855"/>
                </a:lnTo>
                <a:close/>
              </a:path>
              <a:path w="1807845" h="295275">
                <a:moveTo>
                  <a:pt x="680593" y="110744"/>
                </a:moveTo>
                <a:lnTo>
                  <a:pt x="666623" y="122047"/>
                </a:lnTo>
                <a:lnTo>
                  <a:pt x="676585" y="131867"/>
                </a:lnTo>
                <a:lnTo>
                  <a:pt x="685101" y="140525"/>
                </a:lnTo>
                <a:lnTo>
                  <a:pt x="692340" y="148193"/>
                </a:lnTo>
                <a:lnTo>
                  <a:pt x="698245" y="154812"/>
                </a:lnTo>
                <a:lnTo>
                  <a:pt x="714882" y="141986"/>
                </a:lnTo>
                <a:lnTo>
                  <a:pt x="704352" y="131810"/>
                </a:lnTo>
                <a:lnTo>
                  <a:pt x="695547" y="123602"/>
                </a:lnTo>
                <a:lnTo>
                  <a:pt x="687522" y="116482"/>
                </a:lnTo>
                <a:lnTo>
                  <a:pt x="680593" y="110744"/>
                </a:lnTo>
                <a:close/>
              </a:path>
              <a:path w="1807845" h="295275">
                <a:moveTo>
                  <a:pt x="763016" y="381"/>
                </a:moveTo>
                <a:lnTo>
                  <a:pt x="732408" y="381"/>
                </a:lnTo>
                <a:lnTo>
                  <a:pt x="704427" y="22544"/>
                </a:lnTo>
                <a:lnTo>
                  <a:pt x="672290" y="42148"/>
                </a:lnTo>
                <a:lnTo>
                  <a:pt x="635986" y="59156"/>
                </a:lnTo>
                <a:lnTo>
                  <a:pt x="595502" y="73533"/>
                </a:lnTo>
                <a:lnTo>
                  <a:pt x="601218" y="80645"/>
                </a:lnTo>
                <a:lnTo>
                  <a:pt x="606170" y="86995"/>
                </a:lnTo>
                <a:lnTo>
                  <a:pt x="610107" y="92583"/>
                </a:lnTo>
                <a:lnTo>
                  <a:pt x="625014" y="86844"/>
                </a:lnTo>
                <a:lnTo>
                  <a:pt x="639444" y="80867"/>
                </a:lnTo>
                <a:lnTo>
                  <a:pt x="653399" y="74652"/>
                </a:lnTo>
                <a:lnTo>
                  <a:pt x="666876" y="68199"/>
                </a:lnTo>
                <a:lnTo>
                  <a:pt x="819276" y="68199"/>
                </a:lnTo>
                <a:lnTo>
                  <a:pt x="819276" y="65786"/>
                </a:lnTo>
                <a:lnTo>
                  <a:pt x="880011" y="65786"/>
                </a:lnTo>
                <a:lnTo>
                  <a:pt x="854950" y="58519"/>
                </a:lnTo>
                <a:lnTo>
                  <a:pt x="848373" y="55753"/>
                </a:lnTo>
                <a:lnTo>
                  <a:pt x="689610" y="55753"/>
                </a:lnTo>
                <a:lnTo>
                  <a:pt x="704224" y="46892"/>
                </a:lnTo>
                <a:lnTo>
                  <a:pt x="718137" y="37639"/>
                </a:lnTo>
                <a:lnTo>
                  <a:pt x="731311" y="27981"/>
                </a:lnTo>
                <a:lnTo>
                  <a:pt x="743712" y="17907"/>
                </a:lnTo>
                <a:lnTo>
                  <a:pt x="777929" y="17907"/>
                </a:lnTo>
                <a:lnTo>
                  <a:pt x="759206" y="4191"/>
                </a:lnTo>
                <a:lnTo>
                  <a:pt x="763016" y="381"/>
                </a:lnTo>
                <a:close/>
              </a:path>
              <a:path w="1807845" h="295275">
                <a:moveTo>
                  <a:pt x="880011" y="65786"/>
                </a:moveTo>
                <a:lnTo>
                  <a:pt x="819276" y="65786"/>
                </a:lnTo>
                <a:lnTo>
                  <a:pt x="832945" y="72070"/>
                </a:lnTo>
                <a:lnTo>
                  <a:pt x="847089" y="78152"/>
                </a:lnTo>
                <a:lnTo>
                  <a:pt x="861710" y="84020"/>
                </a:lnTo>
                <a:lnTo>
                  <a:pt x="876808" y="89662"/>
                </a:lnTo>
                <a:lnTo>
                  <a:pt x="880745" y="81915"/>
                </a:lnTo>
                <a:lnTo>
                  <a:pt x="885316" y="74930"/>
                </a:lnTo>
                <a:lnTo>
                  <a:pt x="890524" y="68834"/>
                </a:lnTo>
                <a:lnTo>
                  <a:pt x="880011" y="65786"/>
                </a:lnTo>
                <a:close/>
              </a:path>
              <a:path w="1807845" h="295275">
                <a:moveTo>
                  <a:pt x="819276" y="68199"/>
                </a:moveTo>
                <a:lnTo>
                  <a:pt x="666876" y="68199"/>
                </a:lnTo>
                <a:lnTo>
                  <a:pt x="666876" y="73533"/>
                </a:lnTo>
                <a:lnTo>
                  <a:pt x="819276" y="73533"/>
                </a:lnTo>
                <a:lnTo>
                  <a:pt x="819276" y="68199"/>
                </a:lnTo>
                <a:close/>
              </a:path>
              <a:path w="1807845" h="295275">
                <a:moveTo>
                  <a:pt x="777929" y="17907"/>
                </a:moveTo>
                <a:lnTo>
                  <a:pt x="743712" y="17907"/>
                </a:lnTo>
                <a:lnTo>
                  <a:pt x="756592" y="27981"/>
                </a:lnTo>
                <a:lnTo>
                  <a:pt x="770270" y="37639"/>
                </a:lnTo>
                <a:lnTo>
                  <a:pt x="784734" y="46892"/>
                </a:lnTo>
                <a:lnTo>
                  <a:pt x="799973" y="55753"/>
                </a:lnTo>
                <a:lnTo>
                  <a:pt x="848373" y="55753"/>
                </a:lnTo>
                <a:lnTo>
                  <a:pt x="821197" y="44323"/>
                </a:lnTo>
                <a:lnTo>
                  <a:pt x="789279" y="26221"/>
                </a:lnTo>
                <a:lnTo>
                  <a:pt x="777929" y="17907"/>
                </a:lnTo>
                <a:close/>
              </a:path>
              <a:path w="1807845" h="295275">
                <a:moveTo>
                  <a:pt x="840739" y="194056"/>
                </a:moveTo>
                <a:lnTo>
                  <a:pt x="646049" y="194056"/>
                </a:lnTo>
                <a:lnTo>
                  <a:pt x="646049" y="295021"/>
                </a:lnTo>
                <a:lnTo>
                  <a:pt x="668655" y="295021"/>
                </a:lnTo>
                <a:lnTo>
                  <a:pt x="668655" y="282448"/>
                </a:lnTo>
                <a:lnTo>
                  <a:pt x="840739" y="282448"/>
                </a:lnTo>
                <a:lnTo>
                  <a:pt x="840739" y="265811"/>
                </a:lnTo>
                <a:lnTo>
                  <a:pt x="668655" y="265811"/>
                </a:lnTo>
                <a:lnTo>
                  <a:pt x="668655" y="246253"/>
                </a:lnTo>
                <a:lnTo>
                  <a:pt x="840739" y="246253"/>
                </a:lnTo>
                <a:lnTo>
                  <a:pt x="840739" y="230124"/>
                </a:lnTo>
                <a:lnTo>
                  <a:pt x="668655" y="230124"/>
                </a:lnTo>
                <a:lnTo>
                  <a:pt x="668655" y="210820"/>
                </a:lnTo>
                <a:lnTo>
                  <a:pt x="840739" y="210820"/>
                </a:lnTo>
                <a:lnTo>
                  <a:pt x="840739" y="194056"/>
                </a:lnTo>
                <a:close/>
              </a:path>
              <a:path w="1807845" h="295275">
                <a:moveTo>
                  <a:pt x="840739" y="282448"/>
                </a:moveTo>
                <a:lnTo>
                  <a:pt x="818134" y="282448"/>
                </a:lnTo>
                <a:lnTo>
                  <a:pt x="818134" y="294386"/>
                </a:lnTo>
                <a:lnTo>
                  <a:pt x="840739" y="294386"/>
                </a:lnTo>
                <a:lnTo>
                  <a:pt x="840739" y="282448"/>
                </a:lnTo>
                <a:close/>
              </a:path>
              <a:path w="1807845" h="295275">
                <a:moveTo>
                  <a:pt x="840739" y="246253"/>
                </a:moveTo>
                <a:lnTo>
                  <a:pt x="818134" y="246253"/>
                </a:lnTo>
                <a:lnTo>
                  <a:pt x="818134" y="265811"/>
                </a:lnTo>
                <a:lnTo>
                  <a:pt x="840739" y="265811"/>
                </a:lnTo>
                <a:lnTo>
                  <a:pt x="840739" y="246253"/>
                </a:lnTo>
                <a:close/>
              </a:path>
              <a:path w="1807845" h="295275">
                <a:moveTo>
                  <a:pt x="840739" y="210820"/>
                </a:moveTo>
                <a:lnTo>
                  <a:pt x="818134" y="210820"/>
                </a:lnTo>
                <a:lnTo>
                  <a:pt x="818134" y="230124"/>
                </a:lnTo>
                <a:lnTo>
                  <a:pt x="840739" y="230124"/>
                </a:lnTo>
                <a:lnTo>
                  <a:pt x="840739" y="210820"/>
                </a:lnTo>
                <a:close/>
              </a:path>
              <a:path w="1807845" h="295275">
                <a:moveTo>
                  <a:pt x="930148" y="223393"/>
                </a:moveTo>
                <a:lnTo>
                  <a:pt x="914400" y="239776"/>
                </a:lnTo>
                <a:lnTo>
                  <a:pt x="929139" y="252396"/>
                </a:lnTo>
                <a:lnTo>
                  <a:pt x="943260" y="265302"/>
                </a:lnTo>
                <a:lnTo>
                  <a:pt x="956762" y="278495"/>
                </a:lnTo>
                <a:lnTo>
                  <a:pt x="969645" y="291973"/>
                </a:lnTo>
                <a:lnTo>
                  <a:pt x="987551" y="274066"/>
                </a:lnTo>
                <a:lnTo>
                  <a:pt x="976332" y="263112"/>
                </a:lnTo>
                <a:lnTo>
                  <a:pt x="963041" y="251015"/>
                </a:lnTo>
                <a:lnTo>
                  <a:pt x="947654" y="237775"/>
                </a:lnTo>
                <a:lnTo>
                  <a:pt x="930148" y="223393"/>
                </a:lnTo>
                <a:close/>
              </a:path>
              <a:path w="1807845" h="295275">
                <a:moveTo>
                  <a:pt x="1468247" y="41656"/>
                </a:moveTo>
                <a:lnTo>
                  <a:pt x="1237234" y="41656"/>
                </a:lnTo>
                <a:lnTo>
                  <a:pt x="1237234" y="293497"/>
                </a:lnTo>
                <a:lnTo>
                  <a:pt x="1261110" y="293497"/>
                </a:lnTo>
                <a:lnTo>
                  <a:pt x="1261110" y="275717"/>
                </a:lnTo>
                <a:lnTo>
                  <a:pt x="1468247" y="275717"/>
                </a:lnTo>
                <a:lnTo>
                  <a:pt x="1468247" y="254254"/>
                </a:lnTo>
                <a:lnTo>
                  <a:pt x="1261110" y="254254"/>
                </a:lnTo>
                <a:lnTo>
                  <a:pt x="1261110" y="204216"/>
                </a:lnTo>
                <a:lnTo>
                  <a:pt x="1468247" y="204216"/>
                </a:lnTo>
                <a:lnTo>
                  <a:pt x="1468247" y="183134"/>
                </a:lnTo>
                <a:lnTo>
                  <a:pt x="1261110" y="183134"/>
                </a:lnTo>
                <a:lnTo>
                  <a:pt x="1261110" y="133731"/>
                </a:lnTo>
                <a:lnTo>
                  <a:pt x="1468247" y="133731"/>
                </a:lnTo>
                <a:lnTo>
                  <a:pt x="1468247" y="112522"/>
                </a:lnTo>
                <a:lnTo>
                  <a:pt x="1261110" y="112522"/>
                </a:lnTo>
                <a:lnTo>
                  <a:pt x="1261110" y="63119"/>
                </a:lnTo>
                <a:lnTo>
                  <a:pt x="1468247" y="63119"/>
                </a:lnTo>
                <a:lnTo>
                  <a:pt x="1468247" y="41656"/>
                </a:lnTo>
                <a:close/>
              </a:path>
              <a:path w="1807845" h="295275">
                <a:moveTo>
                  <a:pt x="1468247" y="275717"/>
                </a:moveTo>
                <a:lnTo>
                  <a:pt x="1444371" y="275717"/>
                </a:lnTo>
                <a:lnTo>
                  <a:pt x="1444371" y="293497"/>
                </a:lnTo>
                <a:lnTo>
                  <a:pt x="1468247" y="293497"/>
                </a:lnTo>
                <a:lnTo>
                  <a:pt x="1468247" y="275717"/>
                </a:lnTo>
                <a:close/>
              </a:path>
              <a:path w="1807845" h="295275">
                <a:moveTo>
                  <a:pt x="1468247" y="204216"/>
                </a:moveTo>
                <a:lnTo>
                  <a:pt x="1444371" y="204216"/>
                </a:lnTo>
                <a:lnTo>
                  <a:pt x="1444371" y="254254"/>
                </a:lnTo>
                <a:lnTo>
                  <a:pt x="1468247" y="254254"/>
                </a:lnTo>
                <a:lnTo>
                  <a:pt x="1468247" y="204216"/>
                </a:lnTo>
                <a:close/>
              </a:path>
              <a:path w="1807845" h="295275">
                <a:moveTo>
                  <a:pt x="1468247" y="133731"/>
                </a:moveTo>
                <a:lnTo>
                  <a:pt x="1444371" y="133731"/>
                </a:lnTo>
                <a:lnTo>
                  <a:pt x="1444371" y="183134"/>
                </a:lnTo>
                <a:lnTo>
                  <a:pt x="1468247" y="183134"/>
                </a:lnTo>
                <a:lnTo>
                  <a:pt x="1468247" y="133731"/>
                </a:lnTo>
                <a:close/>
              </a:path>
              <a:path w="1807845" h="295275">
                <a:moveTo>
                  <a:pt x="1468247" y="63119"/>
                </a:moveTo>
                <a:lnTo>
                  <a:pt x="1444371" y="63119"/>
                </a:lnTo>
                <a:lnTo>
                  <a:pt x="1444371" y="112522"/>
                </a:lnTo>
                <a:lnTo>
                  <a:pt x="1468247" y="112522"/>
                </a:lnTo>
                <a:lnTo>
                  <a:pt x="1468247" y="63119"/>
                </a:lnTo>
                <a:close/>
              </a:path>
              <a:path w="1807845" h="295275">
                <a:moveTo>
                  <a:pt x="1328292" y="635"/>
                </a:moveTo>
                <a:lnTo>
                  <a:pt x="1324536" y="12134"/>
                </a:lnTo>
                <a:lnTo>
                  <a:pt x="1320911" y="22812"/>
                </a:lnTo>
                <a:lnTo>
                  <a:pt x="1317452" y="32656"/>
                </a:lnTo>
                <a:lnTo>
                  <a:pt x="1314196" y="41656"/>
                </a:lnTo>
                <a:lnTo>
                  <a:pt x="1338834" y="41656"/>
                </a:lnTo>
                <a:lnTo>
                  <a:pt x="1342475" y="34010"/>
                </a:lnTo>
                <a:lnTo>
                  <a:pt x="1346152" y="25923"/>
                </a:lnTo>
                <a:lnTo>
                  <a:pt x="1349853" y="17385"/>
                </a:lnTo>
                <a:lnTo>
                  <a:pt x="1353565" y="8382"/>
                </a:lnTo>
                <a:lnTo>
                  <a:pt x="1328292" y="635"/>
                </a:lnTo>
                <a:close/>
              </a:path>
              <a:path w="1807845" h="295275">
                <a:moveTo>
                  <a:pt x="1548891" y="220345"/>
                </a:moveTo>
                <a:lnTo>
                  <a:pt x="1543085" y="234322"/>
                </a:lnTo>
                <a:lnTo>
                  <a:pt x="1535779" y="249586"/>
                </a:lnTo>
                <a:lnTo>
                  <a:pt x="1526996" y="266136"/>
                </a:lnTo>
                <a:lnTo>
                  <a:pt x="1516761" y="283972"/>
                </a:lnTo>
                <a:lnTo>
                  <a:pt x="1524253" y="287020"/>
                </a:lnTo>
                <a:lnTo>
                  <a:pt x="1531365" y="290068"/>
                </a:lnTo>
                <a:lnTo>
                  <a:pt x="1538224" y="293243"/>
                </a:lnTo>
                <a:lnTo>
                  <a:pt x="1548012" y="275097"/>
                </a:lnTo>
                <a:lnTo>
                  <a:pt x="1556623" y="258191"/>
                </a:lnTo>
                <a:lnTo>
                  <a:pt x="1564066" y="242522"/>
                </a:lnTo>
                <a:lnTo>
                  <a:pt x="1570354" y="228092"/>
                </a:lnTo>
                <a:lnTo>
                  <a:pt x="1548891" y="220345"/>
                </a:lnTo>
                <a:close/>
              </a:path>
              <a:path w="1807845" h="295275">
                <a:moveTo>
                  <a:pt x="1617979" y="224155"/>
                </a:moveTo>
                <a:lnTo>
                  <a:pt x="1598295" y="233045"/>
                </a:lnTo>
                <a:lnTo>
                  <a:pt x="1605629" y="247618"/>
                </a:lnTo>
                <a:lnTo>
                  <a:pt x="1612391" y="261810"/>
                </a:lnTo>
                <a:lnTo>
                  <a:pt x="1618583" y="275621"/>
                </a:lnTo>
                <a:lnTo>
                  <a:pt x="1624202" y="289052"/>
                </a:lnTo>
                <a:lnTo>
                  <a:pt x="1646174" y="279527"/>
                </a:lnTo>
                <a:lnTo>
                  <a:pt x="1639054" y="264910"/>
                </a:lnTo>
                <a:lnTo>
                  <a:pt x="1631981" y="250793"/>
                </a:lnTo>
                <a:lnTo>
                  <a:pt x="1624957" y="237200"/>
                </a:lnTo>
                <a:lnTo>
                  <a:pt x="1617979" y="224155"/>
                </a:lnTo>
                <a:close/>
              </a:path>
              <a:path w="1807845" h="295275">
                <a:moveTo>
                  <a:pt x="1764411" y="213995"/>
                </a:moveTo>
                <a:lnTo>
                  <a:pt x="1745361" y="225298"/>
                </a:lnTo>
                <a:lnTo>
                  <a:pt x="1755429" y="242014"/>
                </a:lnTo>
                <a:lnTo>
                  <a:pt x="1764855" y="257873"/>
                </a:lnTo>
                <a:lnTo>
                  <a:pt x="1773614" y="272875"/>
                </a:lnTo>
                <a:lnTo>
                  <a:pt x="1781683" y="287020"/>
                </a:lnTo>
                <a:lnTo>
                  <a:pt x="1802764" y="274447"/>
                </a:lnTo>
                <a:lnTo>
                  <a:pt x="1794450" y="260661"/>
                </a:lnTo>
                <a:lnTo>
                  <a:pt x="1785302" y="245983"/>
                </a:lnTo>
                <a:lnTo>
                  <a:pt x="1775297" y="230423"/>
                </a:lnTo>
                <a:lnTo>
                  <a:pt x="1764411" y="213995"/>
                </a:lnTo>
                <a:close/>
              </a:path>
              <a:path w="1807845" h="295275">
                <a:moveTo>
                  <a:pt x="1692402" y="222377"/>
                </a:moveTo>
                <a:lnTo>
                  <a:pt x="1672716" y="231012"/>
                </a:lnTo>
                <a:lnTo>
                  <a:pt x="1679622" y="243947"/>
                </a:lnTo>
                <a:lnTo>
                  <a:pt x="1686432" y="257429"/>
                </a:lnTo>
                <a:lnTo>
                  <a:pt x="1693148" y="271482"/>
                </a:lnTo>
                <a:lnTo>
                  <a:pt x="1699767" y="286131"/>
                </a:lnTo>
                <a:lnTo>
                  <a:pt x="1721230" y="276860"/>
                </a:lnTo>
                <a:lnTo>
                  <a:pt x="1714422" y="262882"/>
                </a:lnTo>
                <a:lnTo>
                  <a:pt x="1707340" y="249142"/>
                </a:lnTo>
                <a:lnTo>
                  <a:pt x="1699996" y="235640"/>
                </a:lnTo>
                <a:lnTo>
                  <a:pt x="1692402" y="222377"/>
                </a:lnTo>
                <a:close/>
              </a:path>
              <a:path w="1807845" h="295275">
                <a:moveTo>
                  <a:pt x="1553972" y="111379"/>
                </a:moveTo>
                <a:lnTo>
                  <a:pt x="1543558" y="126873"/>
                </a:lnTo>
                <a:lnTo>
                  <a:pt x="1552940" y="133395"/>
                </a:lnTo>
                <a:lnTo>
                  <a:pt x="1562417" y="140192"/>
                </a:lnTo>
                <a:lnTo>
                  <a:pt x="1571990" y="147250"/>
                </a:lnTo>
                <a:lnTo>
                  <a:pt x="1581658" y="154559"/>
                </a:lnTo>
                <a:lnTo>
                  <a:pt x="1567775" y="168417"/>
                </a:lnTo>
                <a:lnTo>
                  <a:pt x="1552035" y="181419"/>
                </a:lnTo>
                <a:lnTo>
                  <a:pt x="1534437" y="193563"/>
                </a:lnTo>
                <a:lnTo>
                  <a:pt x="1514983" y="204851"/>
                </a:lnTo>
                <a:lnTo>
                  <a:pt x="1521714" y="211582"/>
                </a:lnTo>
                <a:lnTo>
                  <a:pt x="1527302" y="217551"/>
                </a:lnTo>
                <a:lnTo>
                  <a:pt x="1531620" y="222631"/>
                </a:lnTo>
                <a:lnTo>
                  <a:pt x="1578242" y="190575"/>
                </a:lnTo>
                <a:lnTo>
                  <a:pt x="1614471" y="151542"/>
                </a:lnTo>
                <a:lnTo>
                  <a:pt x="1621684" y="138684"/>
                </a:lnTo>
                <a:lnTo>
                  <a:pt x="1594739" y="138684"/>
                </a:lnTo>
                <a:lnTo>
                  <a:pt x="1584690" y="131542"/>
                </a:lnTo>
                <a:lnTo>
                  <a:pt x="1574545" y="124602"/>
                </a:lnTo>
                <a:lnTo>
                  <a:pt x="1564306" y="117877"/>
                </a:lnTo>
                <a:lnTo>
                  <a:pt x="1553972" y="111379"/>
                </a:lnTo>
                <a:close/>
              </a:path>
              <a:path w="1807845" h="295275">
                <a:moveTo>
                  <a:pt x="1730121" y="92964"/>
                </a:moveTo>
                <a:lnTo>
                  <a:pt x="1702435" y="92964"/>
                </a:lnTo>
                <a:lnTo>
                  <a:pt x="1693481" y="123320"/>
                </a:lnTo>
                <a:lnTo>
                  <a:pt x="1676717" y="150749"/>
                </a:lnTo>
                <a:lnTo>
                  <a:pt x="1652143" y="175224"/>
                </a:lnTo>
                <a:lnTo>
                  <a:pt x="1619758" y="196723"/>
                </a:lnTo>
                <a:lnTo>
                  <a:pt x="1625727" y="203962"/>
                </a:lnTo>
                <a:lnTo>
                  <a:pt x="1630679" y="210439"/>
                </a:lnTo>
                <a:lnTo>
                  <a:pt x="1634616" y="216408"/>
                </a:lnTo>
                <a:lnTo>
                  <a:pt x="1665047" y="195385"/>
                </a:lnTo>
                <a:lnTo>
                  <a:pt x="1689084" y="172148"/>
                </a:lnTo>
                <a:lnTo>
                  <a:pt x="1706715" y="146720"/>
                </a:lnTo>
                <a:lnTo>
                  <a:pt x="1717928" y="119126"/>
                </a:lnTo>
                <a:lnTo>
                  <a:pt x="1739227" y="119126"/>
                </a:lnTo>
                <a:lnTo>
                  <a:pt x="1730121" y="92964"/>
                </a:lnTo>
                <a:close/>
              </a:path>
              <a:path w="1807845" h="295275">
                <a:moveTo>
                  <a:pt x="1739227" y="119126"/>
                </a:moveTo>
                <a:lnTo>
                  <a:pt x="1717928" y="119126"/>
                </a:lnTo>
                <a:lnTo>
                  <a:pt x="1729672" y="148508"/>
                </a:lnTo>
                <a:lnTo>
                  <a:pt x="1745488" y="173974"/>
                </a:lnTo>
                <a:lnTo>
                  <a:pt x="1765399" y="195510"/>
                </a:lnTo>
                <a:lnTo>
                  <a:pt x="1789429" y="213106"/>
                </a:lnTo>
                <a:lnTo>
                  <a:pt x="1798494" y="202930"/>
                </a:lnTo>
                <a:lnTo>
                  <a:pt x="1803128" y="197800"/>
                </a:lnTo>
                <a:lnTo>
                  <a:pt x="1807845" y="192659"/>
                </a:lnTo>
                <a:lnTo>
                  <a:pt x="1780198" y="175009"/>
                </a:lnTo>
                <a:lnTo>
                  <a:pt x="1758029" y="152527"/>
                </a:lnTo>
                <a:lnTo>
                  <a:pt x="1741336" y="125186"/>
                </a:lnTo>
                <a:lnTo>
                  <a:pt x="1739227" y="119126"/>
                </a:lnTo>
                <a:close/>
              </a:path>
              <a:path w="1807845" h="295275">
                <a:moveTo>
                  <a:pt x="1578355" y="74168"/>
                </a:moveTo>
                <a:lnTo>
                  <a:pt x="1568577" y="90170"/>
                </a:lnTo>
                <a:lnTo>
                  <a:pt x="1579102" y="96385"/>
                </a:lnTo>
                <a:lnTo>
                  <a:pt x="1589341" y="102838"/>
                </a:lnTo>
                <a:lnTo>
                  <a:pt x="1599295" y="109529"/>
                </a:lnTo>
                <a:lnTo>
                  <a:pt x="1608963" y="116459"/>
                </a:lnTo>
                <a:lnTo>
                  <a:pt x="1605865" y="121860"/>
                </a:lnTo>
                <a:lnTo>
                  <a:pt x="1602470" y="127381"/>
                </a:lnTo>
                <a:lnTo>
                  <a:pt x="1598765" y="132996"/>
                </a:lnTo>
                <a:lnTo>
                  <a:pt x="1594739" y="138684"/>
                </a:lnTo>
                <a:lnTo>
                  <a:pt x="1621684" y="138684"/>
                </a:lnTo>
                <a:lnTo>
                  <a:pt x="1640294" y="105509"/>
                </a:lnTo>
                <a:lnTo>
                  <a:pt x="1642498" y="97917"/>
                </a:lnTo>
                <a:lnTo>
                  <a:pt x="1618234" y="97917"/>
                </a:lnTo>
                <a:lnTo>
                  <a:pt x="1608734" y="91777"/>
                </a:lnTo>
                <a:lnTo>
                  <a:pt x="1598914" y="85756"/>
                </a:lnTo>
                <a:lnTo>
                  <a:pt x="1588783" y="79879"/>
                </a:lnTo>
                <a:lnTo>
                  <a:pt x="1578355" y="74168"/>
                </a:lnTo>
                <a:close/>
              </a:path>
              <a:path w="1807845" h="295275">
                <a:moveTo>
                  <a:pt x="1571752" y="0"/>
                </a:moveTo>
                <a:lnTo>
                  <a:pt x="1559750" y="32172"/>
                </a:lnTo>
                <a:lnTo>
                  <a:pt x="1544891" y="62785"/>
                </a:lnTo>
                <a:lnTo>
                  <a:pt x="1527175" y="91850"/>
                </a:lnTo>
                <a:lnTo>
                  <a:pt x="1506601" y="119380"/>
                </a:lnTo>
                <a:lnTo>
                  <a:pt x="1512951" y="125603"/>
                </a:lnTo>
                <a:lnTo>
                  <a:pt x="1518412" y="131191"/>
                </a:lnTo>
                <a:lnTo>
                  <a:pt x="1522984" y="136398"/>
                </a:lnTo>
                <a:lnTo>
                  <a:pt x="1537388" y="116274"/>
                </a:lnTo>
                <a:lnTo>
                  <a:pt x="1550876" y="95519"/>
                </a:lnTo>
                <a:lnTo>
                  <a:pt x="1563435" y="74122"/>
                </a:lnTo>
                <a:lnTo>
                  <a:pt x="1575053" y="52070"/>
                </a:lnTo>
                <a:lnTo>
                  <a:pt x="1655699" y="52070"/>
                </a:lnTo>
                <a:lnTo>
                  <a:pt x="1655699" y="30734"/>
                </a:lnTo>
                <a:lnTo>
                  <a:pt x="1584960" y="30734"/>
                </a:lnTo>
                <a:lnTo>
                  <a:pt x="1588135" y="23114"/>
                </a:lnTo>
                <a:lnTo>
                  <a:pt x="1591183" y="15367"/>
                </a:lnTo>
                <a:lnTo>
                  <a:pt x="1594103" y="7493"/>
                </a:lnTo>
                <a:lnTo>
                  <a:pt x="1571752" y="0"/>
                </a:lnTo>
                <a:close/>
              </a:path>
              <a:path w="1807845" h="295275">
                <a:moveTo>
                  <a:pt x="1655699" y="52070"/>
                </a:moveTo>
                <a:lnTo>
                  <a:pt x="1632203" y="52070"/>
                </a:lnTo>
                <a:lnTo>
                  <a:pt x="1629771" y="63787"/>
                </a:lnTo>
                <a:lnTo>
                  <a:pt x="1626647" y="75326"/>
                </a:lnTo>
                <a:lnTo>
                  <a:pt x="1622809" y="86699"/>
                </a:lnTo>
                <a:lnTo>
                  <a:pt x="1618234" y="97917"/>
                </a:lnTo>
                <a:lnTo>
                  <a:pt x="1642498" y="97917"/>
                </a:lnTo>
                <a:lnTo>
                  <a:pt x="1655699" y="52451"/>
                </a:lnTo>
                <a:lnTo>
                  <a:pt x="1655699" y="52070"/>
                </a:lnTo>
                <a:close/>
              </a:path>
              <a:path w="1807845" h="295275">
                <a:moveTo>
                  <a:pt x="1800987" y="71501"/>
                </a:moveTo>
                <a:lnTo>
                  <a:pt x="1656334" y="71501"/>
                </a:lnTo>
                <a:lnTo>
                  <a:pt x="1656334" y="92964"/>
                </a:lnTo>
                <a:lnTo>
                  <a:pt x="1800987" y="92964"/>
                </a:lnTo>
                <a:lnTo>
                  <a:pt x="1800987" y="71501"/>
                </a:lnTo>
                <a:close/>
              </a:path>
              <a:path w="1807845" h="295275">
                <a:moveTo>
                  <a:pt x="1727835" y="3048"/>
                </a:moveTo>
                <a:lnTo>
                  <a:pt x="1705102" y="3048"/>
                </a:lnTo>
                <a:lnTo>
                  <a:pt x="1704970" y="31107"/>
                </a:lnTo>
                <a:lnTo>
                  <a:pt x="1704845" y="42545"/>
                </a:lnTo>
                <a:lnTo>
                  <a:pt x="1704567" y="58039"/>
                </a:lnTo>
                <a:lnTo>
                  <a:pt x="1704213" y="71501"/>
                </a:lnTo>
                <a:lnTo>
                  <a:pt x="1726946" y="71501"/>
                </a:lnTo>
                <a:lnTo>
                  <a:pt x="1727264" y="58039"/>
                </a:lnTo>
                <a:lnTo>
                  <a:pt x="1727541" y="42545"/>
                </a:lnTo>
                <a:lnTo>
                  <a:pt x="1727665" y="32172"/>
                </a:lnTo>
                <a:lnTo>
                  <a:pt x="1727792" y="15367"/>
                </a:lnTo>
                <a:lnTo>
                  <a:pt x="1727835" y="3048"/>
                </a:lnTo>
                <a:close/>
              </a:path>
              <a:path w="1807845" h="295275">
                <a:moveTo>
                  <a:pt x="1754886" y="8128"/>
                </a:moveTo>
                <a:lnTo>
                  <a:pt x="1740915" y="21462"/>
                </a:lnTo>
                <a:lnTo>
                  <a:pt x="1751135" y="31107"/>
                </a:lnTo>
                <a:lnTo>
                  <a:pt x="1760664" y="40417"/>
                </a:lnTo>
                <a:lnTo>
                  <a:pt x="1769526" y="49395"/>
                </a:lnTo>
                <a:lnTo>
                  <a:pt x="1777746" y="58039"/>
                </a:lnTo>
                <a:lnTo>
                  <a:pt x="1793621" y="42545"/>
                </a:lnTo>
                <a:lnTo>
                  <a:pt x="1754886" y="81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2148459" y="2308353"/>
            <a:ext cx="2120392" cy="34886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bk object 46"/>
          <p:cNvSpPr/>
          <p:nvPr/>
        </p:nvSpPr>
        <p:spPr>
          <a:xfrm>
            <a:off x="1541017" y="5054091"/>
            <a:ext cx="2829307" cy="34912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1310"/>
              </a:lnSpc>
            </a:pPr>
            <a:fld id="{81D60167-4931-47E6-BA6A-407CBD079E47}" type="slidenum">
              <a:rPr dirty="0"/>
              <a:pPr marL="38100">
                <a:lnSpc>
                  <a:spcPts val="131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594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22A7-F769-4AFF-B2CC-DAFAA6BFAAE7}" type="datetimeFigureOut">
              <a:rPr lang="zh-TW" altLang="en-US" smtClean="0"/>
              <a:t>2024/11/7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CC41-8AEA-436C-8AD5-56EE5061AD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9433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22A7-F769-4AFF-B2CC-DAFAA6BFAAE7}" type="datetimeFigureOut">
              <a:rPr lang="zh-TW" altLang="en-US" smtClean="0"/>
              <a:t>2024/11/7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01341" y="5092588"/>
            <a:ext cx="551167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84CC41-8AEA-436C-8AD5-56EE5061ADC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10801339" y="0"/>
            <a:ext cx="1390663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 userDrawn="1"/>
        </p:nvSpPr>
        <p:spPr>
          <a:xfrm>
            <a:off x="10801339" y="417624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多元入學</a:t>
            </a:r>
            <a:endParaRPr lang="en-US" altLang="zh-TW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管道</a:t>
            </a:r>
            <a:endParaRPr lang="zh-TW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10801339" y="2748187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考試入學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10801339" y="3531959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警大、警專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2" name="矩形 21"/>
          <p:cNvSpPr/>
          <p:nvPr userDrawn="1"/>
        </p:nvSpPr>
        <p:spPr>
          <a:xfrm>
            <a:off x="10801339" y="4309259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科技校院日間四年制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3" name="矩形 22"/>
          <p:cNvSpPr/>
          <p:nvPr userDrawn="1"/>
        </p:nvSpPr>
        <p:spPr>
          <a:xfrm>
            <a:off x="10801339" y="5087471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特殊選才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4" name="矩形 23"/>
          <p:cNvSpPr/>
          <p:nvPr userDrawn="1"/>
        </p:nvSpPr>
        <p:spPr>
          <a:xfrm>
            <a:off x="10801339" y="5876803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其他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10801339" y="1204905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繁星推薦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10801339" y="1971333"/>
            <a:ext cx="1382487" cy="783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TW" altLang="en-US" sz="18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個人申請</a:t>
            </a:r>
            <a:endParaRPr lang="zh-TW" altLang="en-US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1484313" y="685801"/>
            <a:ext cx="9308852" cy="1191986"/>
          </a:xfrm>
        </p:spPr>
        <p:txBody>
          <a:bodyPr/>
          <a:lstStyle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1484311" y="2098223"/>
            <a:ext cx="9308853" cy="3692979"/>
          </a:xfrm>
        </p:spPr>
        <p:txBody>
          <a:bodyPr anchor="t"/>
          <a:lstStyle>
            <a:lvl1pPr>
              <a:defRPr sz="2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</p:txBody>
      </p:sp>
      <p:grpSp>
        <p:nvGrpSpPr>
          <p:cNvPr id="16" name="组合 75"/>
          <p:cNvGrpSpPr/>
          <p:nvPr userDrawn="1"/>
        </p:nvGrpSpPr>
        <p:grpSpPr>
          <a:xfrm>
            <a:off x="910539" y="5462940"/>
            <a:ext cx="633580" cy="1356960"/>
            <a:chOff x="2898775" y="5130800"/>
            <a:chExt cx="806450" cy="1727201"/>
          </a:xfrm>
        </p:grpSpPr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3286125" y="5130800"/>
              <a:ext cx="341312" cy="339725"/>
            </a:xfrm>
            <a:custGeom>
              <a:avLst/>
              <a:gdLst>
                <a:gd name="T0" fmla="*/ 0 w 429"/>
                <a:gd name="T1" fmla="*/ 200 h 429"/>
                <a:gd name="T2" fmla="*/ 2 w 429"/>
                <a:gd name="T3" fmla="*/ 242 h 429"/>
                <a:gd name="T4" fmla="*/ 10 w 429"/>
                <a:gd name="T5" fmla="*/ 283 h 429"/>
                <a:gd name="T6" fmla="*/ 27 w 429"/>
                <a:gd name="T7" fmla="*/ 322 h 429"/>
                <a:gd name="T8" fmla="*/ 51 w 429"/>
                <a:gd name="T9" fmla="*/ 354 h 429"/>
                <a:gd name="T10" fmla="*/ 82 w 429"/>
                <a:gd name="T11" fmla="*/ 383 h 429"/>
                <a:gd name="T12" fmla="*/ 116 w 429"/>
                <a:gd name="T13" fmla="*/ 405 h 429"/>
                <a:gd name="T14" fmla="*/ 155 w 429"/>
                <a:gd name="T15" fmla="*/ 421 h 429"/>
                <a:gd name="T16" fmla="*/ 199 w 429"/>
                <a:gd name="T17" fmla="*/ 429 h 429"/>
                <a:gd name="T18" fmla="*/ 219 w 429"/>
                <a:gd name="T19" fmla="*/ 429 h 429"/>
                <a:gd name="T20" fmla="*/ 262 w 429"/>
                <a:gd name="T21" fmla="*/ 424 h 429"/>
                <a:gd name="T22" fmla="*/ 301 w 429"/>
                <a:gd name="T23" fmla="*/ 411 h 429"/>
                <a:gd name="T24" fmla="*/ 339 w 429"/>
                <a:gd name="T25" fmla="*/ 390 h 429"/>
                <a:gd name="T26" fmla="*/ 369 w 429"/>
                <a:gd name="T27" fmla="*/ 363 h 429"/>
                <a:gd name="T28" fmla="*/ 395 w 429"/>
                <a:gd name="T29" fmla="*/ 331 h 429"/>
                <a:gd name="T30" fmla="*/ 413 w 429"/>
                <a:gd name="T31" fmla="*/ 293 h 429"/>
                <a:gd name="T32" fmla="*/ 425 w 429"/>
                <a:gd name="T33" fmla="*/ 252 h 429"/>
                <a:gd name="T34" fmla="*/ 427 w 429"/>
                <a:gd name="T35" fmla="*/ 230 h 429"/>
                <a:gd name="T36" fmla="*/ 427 w 429"/>
                <a:gd name="T37" fmla="*/ 186 h 429"/>
                <a:gd name="T38" fmla="*/ 417 w 429"/>
                <a:gd name="T39" fmla="*/ 145 h 429"/>
                <a:gd name="T40" fmla="*/ 400 w 429"/>
                <a:gd name="T41" fmla="*/ 108 h 429"/>
                <a:gd name="T42" fmla="*/ 376 w 429"/>
                <a:gd name="T43" fmla="*/ 75 h 429"/>
                <a:gd name="T44" fmla="*/ 345 w 429"/>
                <a:gd name="T45" fmla="*/ 46 h 429"/>
                <a:gd name="T46" fmla="*/ 311 w 429"/>
                <a:gd name="T47" fmla="*/ 24 h 429"/>
                <a:gd name="T48" fmla="*/ 272 w 429"/>
                <a:gd name="T49" fmla="*/ 9 h 429"/>
                <a:gd name="T50" fmla="*/ 230 w 429"/>
                <a:gd name="T51" fmla="*/ 0 h 429"/>
                <a:gd name="T52" fmla="*/ 208 w 429"/>
                <a:gd name="T53" fmla="*/ 0 h 429"/>
                <a:gd name="T54" fmla="*/ 165 w 429"/>
                <a:gd name="T55" fmla="*/ 6 h 429"/>
                <a:gd name="T56" fmla="*/ 126 w 429"/>
                <a:gd name="T57" fmla="*/ 19 h 429"/>
                <a:gd name="T58" fmla="*/ 90 w 429"/>
                <a:gd name="T59" fmla="*/ 40 h 429"/>
                <a:gd name="T60" fmla="*/ 58 w 429"/>
                <a:gd name="T61" fmla="*/ 67 h 429"/>
                <a:gd name="T62" fmla="*/ 32 w 429"/>
                <a:gd name="T63" fmla="*/ 99 h 429"/>
                <a:gd name="T64" fmla="*/ 13 w 429"/>
                <a:gd name="T65" fmla="*/ 137 h 429"/>
                <a:gd name="T66" fmla="*/ 3 w 429"/>
                <a:gd name="T67" fmla="*/ 177 h 429"/>
                <a:gd name="T68" fmla="*/ 0 w 429"/>
                <a:gd name="T69" fmla="*/ 20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9" h="429">
                  <a:moveTo>
                    <a:pt x="0" y="200"/>
                  </a:moveTo>
                  <a:lnTo>
                    <a:pt x="0" y="200"/>
                  </a:lnTo>
                  <a:lnTo>
                    <a:pt x="0" y="222"/>
                  </a:lnTo>
                  <a:lnTo>
                    <a:pt x="2" y="242"/>
                  </a:lnTo>
                  <a:lnTo>
                    <a:pt x="5" y="264"/>
                  </a:lnTo>
                  <a:lnTo>
                    <a:pt x="10" y="283"/>
                  </a:lnTo>
                  <a:lnTo>
                    <a:pt x="19" y="303"/>
                  </a:lnTo>
                  <a:lnTo>
                    <a:pt x="27" y="322"/>
                  </a:lnTo>
                  <a:lnTo>
                    <a:pt x="39" y="339"/>
                  </a:lnTo>
                  <a:lnTo>
                    <a:pt x="51" y="354"/>
                  </a:lnTo>
                  <a:lnTo>
                    <a:pt x="66" y="370"/>
                  </a:lnTo>
                  <a:lnTo>
                    <a:pt x="82" y="383"/>
                  </a:lnTo>
                  <a:lnTo>
                    <a:pt x="99" y="395"/>
                  </a:lnTo>
                  <a:lnTo>
                    <a:pt x="116" y="405"/>
                  </a:lnTo>
                  <a:lnTo>
                    <a:pt x="136" y="414"/>
                  </a:lnTo>
                  <a:lnTo>
                    <a:pt x="155" y="421"/>
                  </a:lnTo>
                  <a:lnTo>
                    <a:pt x="177" y="426"/>
                  </a:lnTo>
                  <a:lnTo>
                    <a:pt x="199" y="429"/>
                  </a:lnTo>
                  <a:lnTo>
                    <a:pt x="199" y="429"/>
                  </a:lnTo>
                  <a:lnTo>
                    <a:pt x="219" y="429"/>
                  </a:lnTo>
                  <a:lnTo>
                    <a:pt x="242" y="428"/>
                  </a:lnTo>
                  <a:lnTo>
                    <a:pt x="262" y="424"/>
                  </a:lnTo>
                  <a:lnTo>
                    <a:pt x="282" y="417"/>
                  </a:lnTo>
                  <a:lnTo>
                    <a:pt x="301" y="411"/>
                  </a:lnTo>
                  <a:lnTo>
                    <a:pt x="320" y="400"/>
                  </a:lnTo>
                  <a:lnTo>
                    <a:pt x="339" y="390"/>
                  </a:lnTo>
                  <a:lnTo>
                    <a:pt x="354" y="377"/>
                  </a:lnTo>
                  <a:lnTo>
                    <a:pt x="369" y="363"/>
                  </a:lnTo>
                  <a:lnTo>
                    <a:pt x="383" y="348"/>
                  </a:lnTo>
                  <a:lnTo>
                    <a:pt x="395" y="331"/>
                  </a:lnTo>
                  <a:lnTo>
                    <a:pt x="405" y="312"/>
                  </a:lnTo>
                  <a:lnTo>
                    <a:pt x="413" y="293"/>
                  </a:lnTo>
                  <a:lnTo>
                    <a:pt x="420" y="273"/>
                  </a:lnTo>
                  <a:lnTo>
                    <a:pt x="425" y="252"/>
                  </a:lnTo>
                  <a:lnTo>
                    <a:pt x="427" y="230"/>
                  </a:lnTo>
                  <a:lnTo>
                    <a:pt x="427" y="230"/>
                  </a:lnTo>
                  <a:lnTo>
                    <a:pt x="429" y="208"/>
                  </a:lnTo>
                  <a:lnTo>
                    <a:pt x="427" y="186"/>
                  </a:lnTo>
                  <a:lnTo>
                    <a:pt x="422" y="165"/>
                  </a:lnTo>
                  <a:lnTo>
                    <a:pt x="417" y="145"/>
                  </a:lnTo>
                  <a:lnTo>
                    <a:pt x="408" y="126"/>
                  </a:lnTo>
                  <a:lnTo>
                    <a:pt x="400" y="108"/>
                  </a:lnTo>
                  <a:lnTo>
                    <a:pt x="388" y="91"/>
                  </a:lnTo>
                  <a:lnTo>
                    <a:pt x="376" y="75"/>
                  </a:lnTo>
                  <a:lnTo>
                    <a:pt x="362" y="60"/>
                  </a:lnTo>
                  <a:lnTo>
                    <a:pt x="345" y="46"/>
                  </a:lnTo>
                  <a:lnTo>
                    <a:pt x="328" y="34"/>
                  </a:lnTo>
                  <a:lnTo>
                    <a:pt x="311" y="24"/>
                  </a:lnTo>
                  <a:lnTo>
                    <a:pt x="293" y="16"/>
                  </a:lnTo>
                  <a:lnTo>
                    <a:pt x="272" y="9"/>
                  </a:lnTo>
                  <a:lnTo>
                    <a:pt x="250" y="4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08" y="0"/>
                  </a:lnTo>
                  <a:lnTo>
                    <a:pt x="185" y="2"/>
                  </a:lnTo>
                  <a:lnTo>
                    <a:pt x="165" y="6"/>
                  </a:lnTo>
                  <a:lnTo>
                    <a:pt x="145" y="12"/>
                  </a:lnTo>
                  <a:lnTo>
                    <a:pt x="126" y="19"/>
                  </a:lnTo>
                  <a:lnTo>
                    <a:pt x="107" y="29"/>
                  </a:lnTo>
                  <a:lnTo>
                    <a:pt x="90" y="40"/>
                  </a:lnTo>
                  <a:lnTo>
                    <a:pt x="73" y="53"/>
                  </a:lnTo>
                  <a:lnTo>
                    <a:pt x="58" y="67"/>
                  </a:lnTo>
                  <a:lnTo>
                    <a:pt x="44" y="82"/>
                  </a:lnTo>
                  <a:lnTo>
                    <a:pt x="32" y="99"/>
                  </a:lnTo>
                  <a:lnTo>
                    <a:pt x="22" y="118"/>
                  </a:lnTo>
                  <a:lnTo>
                    <a:pt x="13" y="137"/>
                  </a:lnTo>
                  <a:lnTo>
                    <a:pt x="7" y="157"/>
                  </a:lnTo>
                  <a:lnTo>
                    <a:pt x="3" y="177"/>
                  </a:lnTo>
                  <a:lnTo>
                    <a:pt x="0" y="200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40"/>
            <p:cNvSpPr>
              <a:spLocks noEditPoints="1"/>
            </p:cNvSpPr>
            <p:nvPr/>
          </p:nvSpPr>
          <p:spPr bwMode="auto">
            <a:xfrm>
              <a:off x="2898775" y="5491163"/>
              <a:ext cx="793750" cy="1366838"/>
            </a:xfrm>
            <a:custGeom>
              <a:avLst/>
              <a:gdLst>
                <a:gd name="T0" fmla="*/ 632 w 999"/>
                <a:gd name="T1" fmla="*/ 648 h 1722"/>
                <a:gd name="T2" fmla="*/ 571 w 999"/>
                <a:gd name="T3" fmla="*/ 558 h 1722"/>
                <a:gd name="T4" fmla="*/ 518 w 999"/>
                <a:gd name="T5" fmla="*/ 424 h 1722"/>
                <a:gd name="T6" fmla="*/ 491 w 999"/>
                <a:gd name="T7" fmla="*/ 218 h 1722"/>
                <a:gd name="T8" fmla="*/ 497 w 999"/>
                <a:gd name="T9" fmla="*/ 136 h 1722"/>
                <a:gd name="T10" fmla="*/ 526 w 999"/>
                <a:gd name="T11" fmla="*/ 90 h 1722"/>
                <a:gd name="T12" fmla="*/ 589 w 999"/>
                <a:gd name="T13" fmla="*/ 64 h 1722"/>
                <a:gd name="T14" fmla="*/ 610 w 999"/>
                <a:gd name="T15" fmla="*/ 68 h 1722"/>
                <a:gd name="T16" fmla="*/ 664 w 999"/>
                <a:gd name="T17" fmla="*/ 102 h 1722"/>
                <a:gd name="T18" fmla="*/ 685 w 999"/>
                <a:gd name="T19" fmla="*/ 172 h 1722"/>
                <a:gd name="T20" fmla="*/ 683 w 999"/>
                <a:gd name="T21" fmla="*/ 182 h 1722"/>
                <a:gd name="T22" fmla="*/ 693 w 999"/>
                <a:gd name="T23" fmla="*/ 337 h 1722"/>
                <a:gd name="T24" fmla="*/ 720 w 999"/>
                <a:gd name="T25" fmla="*/ 430 h 1722"/>
                <a:gd name="T26" fmla="*/ 741 w 999"/>
                <a:gd name="T27" fmla="*/ 333 h 1722"/>
                <a:gd name="T28" fmla="*/ 746 w 999"/>
                <a:gd name="T29" fmla="*/ 156 h 1722"/>
                <a:gd name="T30" fmla="*/ 719 w 999"/>
                <a:gd name="T31" fmla="*/ 71 h 1722"/>
                <a:gd name="T32" fmla="*/ 664 w 999"/>
                <a:gd name="T33" fmla="*/ 13 h 1722"/>
                <a:gd name="T34" fmla="*/ 598 w 999"/>
                <a:gd name="T35" fmla="*/ 0 h 1722"/>
                <a:gd name="T36" fmla="*/ 480 w 999"/>
                <a:gd name="T37" fmla="*/ 51 h 1722"/>
                <a:gd name="T38" fmla="*/ 414 w 999"/>
                <a:gd name="T39" fmla="*/ 122 h 1722"/>
                <a:gd name="T40" fmla="*/ 300 w 999"/>
                <a:gd name="T41" fmla="*/ 267 h 1722"/>
                <a:gd name="T42" fmla="*/ 217 w 999"/>
                <a:gd name="T43" fmla="*/ 424 h 1722"/>
                <a:gd name="T44" fmla="*/ 159 w 999"/>
                <a:gd name="T45" fmla="*/ 505 h 1722"/>
                <a:gd name="T46" fmla="*/ 5 w 999"/>
                <a:gd name="T47" fmla="*/ 759 h 1722"/>
                <a:gd name="T48" fmla="*/ 4 w 999"/>
                <a:gd name="T49" fmla="*/ 795 h 1722"/>
                <a:gd name="T50" fmla="*/ 405 w 999"/>
                <a:gd name="T51" fmla="*/ 1031 h 1722"/>
                <a:gd name="T52" fmla="*/ 441 w 999"/>
                <a:gd name="T53" fmla="*/ 1033 h 1722"/>
                <a:gd name="T54" fmla="*/ 502 w 999"/>
                <a:gd name="T55" fmla="*/ 939 h 1722"/>
                <a:gd name="T56" fmla="*/ 463 w 999"/>
                <a:gd name="T57" fmla="*/ 1157 h 1722"/>
                <a:gd name="T58" fmla="*/ 365 w 999"/>
                <a:gd name="T59" fmla="*/ 1373 h 1722"/>
                <a:gd name="T60" fmla="*/ 285 w 999"/>
                <a:gd name="T61" fmla="*/ 1465 h 1722"/>
                <a:gd name="T62" fmla="*/ 242 w 999"/>
                <a:gd name="T63" fmla="*/ 1508 h 1722"/>
                <a:gd name="T64" fmla="*/ 223 w 999"/>
                <a:gd name="T65" fmla="*/ 1562 h 1722"/>
                <a:gd name="T66" fmla="*/ 232 w 999"/>
                <a:gd name="T67" fmla="*/ 1618 h 1722"/>
                <a:gd name="T68" fmla="*/ 259 w 999"/>
                <a:gd name="T69" fmla="*/ 1657 h 1722"/>
                <a:gd name="T70" fmla="*/ 308 w 999"/>
                <a:gd name="T71" fmla="*/ 1686 h 1722"/>
                <a:gd name="T72" fmla="*/ 366 w 999"/>
                <a:gd name="T73" fmla="*/ 1690 h 1722"/>
                <a:gd name="T74" fmla="*/ 419 w 999"/>
                <a:gd name="T75" fmla="*/ 1664 h 1722"/>
                <a:gd name="T76" fmla="*/ 518 w 999"/>
                <a:gd name="T77" fmla="*/ 1564 h 1722"/>
                <a:gd name="T78" fmla="*/ 611 w 999"/>
                <a:gd name="T79" fmla="*/ 1426 h 1722"/>
                <a:gd name="T80" fmla="*/ 693 w 999"/>
                <a:gd name="T81" fmla="*/ 1223 h 1722"/>
                <a:gd name="T82" fmla="*/ 731 w 999"/>
                <a:gd name="T83" fmla="*/ 1118 h 1722"/>
                <a:gd name="T84" fmla="*/ 758 w 999"/>
                <a:gd name="T85" fmla="*/ 1249 h 1722"/>
                <a:gd name="T86" fmla="*/ 758 w 999"/>
                <a:gd name="T87" fmla="*/ 1365 h 1722"/>
                <a:gd name="T88" fmla="*/ 725 w 999"/>
                <a:gd name="T89" fmla="*/ 1526 h 1722"/>
                <a:gd name="T90" fmla="*/ 707 w 999"/>
                <a:gd name="T91" fmla="*/ 1598 h 1722"/>
                <a:gd name="T92" fmla="*/ 717 w 999"/>
                <a:gd name="T93" fmla="*/ 1654 h 1722"/>
                <a:gd name="T94" fmla="*/ 753 w 999"/>
                <a:gd name="T95" fmla="*/ 1698 h 1722"/>
                <a:gd name="T96" fmla="*/ 805 w 999"/>
                <a:gd name="T97" fmla="*/ 1720 h 1722"/>
                <a:gd name="T98" fmla="*/ 877 w 999"/>
                <a:gd name="T99" fmla="*/ 1710 h 1722"/>
                <a:gd name="T100" fmla="*/ 937 w 999"/>
                <a:gd name="T101" fmla="*/ 1644 h 1722"/>
                <a:gd name="T102" fmla="*/ 976 w 999"/>
                <a:gd name="T103" fmla="*/ 1511 h 1722"/>
                <a:gd name="T104" fmla="*/ 999 w 999"/>
                <a:gd name="T105" fmla="*/ 1307 h 1722"/>
                <a:gd name="T106" fmla="*/ 986 w 999"/>
                <a:gd name="T107" fmla="*/ 1159 h 1722"/>
                <a:gd name="T108" fmla="*/ 942 w 999"/>
                <a:gd name="T109" fmla="*/ 999 h 1722"/>
                <a:gd name="T110" fmla="*/ 850 w 999"/>
                <a:gd name="T111" fmla="*/ 825 h 1722"/>
                <a:gd name="T112" fmla="*/ 782 w 999"/>
                <a:gd name="T113" fmla="*/ 766 h 1722"/>
                <a:gd name="T114" fmla="*/ 688 w 999"/>
                <a:gd name="T115" fmla="*/ 704 h 1722"/>
                <a:gd name="T116" fmla="*/ 307 w 999"/>
                <a:gd name="T117" fmla="*/ 371 h 1722"/>
                <a:gd name="T118" fmla="*/ 399 w 999"/>
                <a:gd name="T119" fmla="*/ 226 h 1722"/>
                <a:gd name="T120" fmla="*/ 382 w 999"/>
                <a:gd name="T121" fmla="*/ 430 h 1722"/>
                <a:gd name="T122" fmla="*/ 234 w 999"/>
                <a:gd name="T123" fmla="*/ 531 h 1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99" h="1722">
                  <a:moveTo>
                    <a:pt x="688" y="704"/>
                  </a:moveTo>
                  <a:lnTo>
                    <a:pt x="688" y="704"/>
                  </a:lnTo>
                  <a:lnTo>
                    <a:pt x="669" y="687"/>
                  </a:lnTo>
                  <a:lnTo>
                    <a:pt x="651" y="669"/>
                  </a:lnTo>
                  <a:lnTo>
                    <a:pt x="632" y="648"/>
                  </a:lnTo>
                  <a:lnTo>
                    <a:pt x="615" y="628"/>
                  </a:lnTo>
                  <a:lnTo>
                    <a:pt x="615" y="628"/>
                  </a:lnTo>
                  <a:lnTo>
                    <a:pt x="600" y="606"/>
                  </a:lnTo>
                  <a:lnTo>
                    <a:pt x="584" y="582"/>
                  </a:lnTo>
                  <a:lnTo>
                    <a:pt x="571" y="558"/>
                  </a:lnTo>
                  <a:lnTo>
                    <a:pt x="557" y="532"/>
                  </a:lnTo>
                  <a:lnTo>
                    <a:pt x="557" y="532"/>
                  </a:lnTo>
                  <a:lnTo>
                    <a:pt x="542" y="498"/>
                  </a:lnTo>
                  <a:lnTo>
                    <a:pt x="530" y="463"/>
                  </a:lnTo>
                  <a:lnTo>
                    <a:pt x="518" y="424"/>
                  </a:lnTo>
                  <a:lnTo>
                    <a:pt x="508" y="386"/>
                  </a:lnTo>
                  <a:lnTo>
                    <a:pt x="501" y="345"/>
                  </a:lnTo>
                  <a:lnTo>
                    <a:pt x="496" y="304"/>
                  </a:lnTo>
                  <a:lnTo>
                    <a:pt x="492" y="262"/>
                  </a:lnTo>
                  <a:lnTo>
                    <a:pt x="491" y="218"/>
                  </a:lnTo>
                  <a:lnTo>
                    <a:pt x="491" y="218"/>
                  </a:lnTo>
                  <a:lnTo>
                    <a:pt x="492" y="170"/>
                  </a:lnTo>
                  <a:lnTo>
                    <a:pt x="494" y="150"/>
                  </a:lnTo>
                  <a:lnTo>
                    <a:pt x="494" y="150"/>
                  </a:lnTo>
                  <a:lnTo>
                    <a:pt x="497" y="136"/>
                  </a:lnTo>
                  <a:lnTo>
                    <a:pt x="501" y="122"/>
                  </a:lnTo>
                  <a:lnTo>
                    <a:pt x="501" y="122"/>
                  </a:lnTo>
                  <a:lnTo>
                    <a:pt x="508" y="110"/>
                  </a:lnTo>
                  <a:lnTo>
                    <a:pt x="516" y="100"/>
                  </a:lnTo>
                  <a:lnTo>
                    <a:pt x="526" y="90"/>
                  </a:lnTo>
                  <a:lnTo>
                    <a:pt x="537" y="81"/>
                  </a:lnTo>
                  <a:lnTo>
                    <a:pt x="548" y="75"/>
                  </a:lnTo>
                  <a:lnTo>
                    <a:pt x="560" y="70"/>
                  </a:lnTo>
                  <a:lnTo>
                    <a:pt x="574" y="66"/>
                  </a:lnTo>
                  <a:lnTo>
                    <a:pt x="589" y="64"/>
                  </a:lnTo>
                  <a:lnTo>
                    <a:pt x="589" y="64"/>
                  </a:lnTo>
                  <a:lnTo>
                    <a:pt x="601" y="66"/>
                  </a:lnTo>
                  <a:lnTo>
                    <a:pt x="601" y="66"/>
                  </a:lnTo>
                  <a:lnTo>
                    <a:pt x="610" y="68"/>
                  </a:lnTo>
                  <a:lnTo>
                    <a:pt x="610" y="68"/>
                  </a:lnTo>
                  <a:lnTo>
                    <a:pt x="627" y="73"/>
                  </a:lnTo>
                  <a:lnTo>
                    <a:pt x="640" y="80"/>
                  </a:lnTo>
                  <a:lnTo>
                    <a:pt x="652" y="90"/>
                  </a:lnTo>
                  <a:lnTo>
                    <a:pt x="664" y="102"/>
                  </a:lnTo>
                  <a:lnTo>
                    <a:pt x="664" y="102"/>
                  </a:lnTo>
                  <a:lnTo>
                    <a:pt x="674" y="117"/>
                  </a:lnTo>
                  <a:lnTo>
                    <a:pt x="681" y="134"/>
                  </a:lnTo>
                  <a:lnTo>
                    <a:pt x="685" y="153"/>
                  </a:lnTo>
                  <a:lnTo>
                    <a:pt x="685" y="172"/>
                  </a:lnTo>
                  <a:lnTo>
                    <a:pt x="685" y="172"/>
                  </a:lnTo>
                  <a:lnTo>
                    <a:pt x="685" y="173"/>
                  </a:lnTo>
                  <a:lnTo>
                    <a:pt x="683" y="175"/>
                  </a:lnTo>
                  <a:lnTo>
                    <a:pt x="683" y="175"/>
                  </a:lnTo>
                  <a:lnTo>
                    <a:pt x="683" y="182"/>
                  </a:lnTo>
                  <a:lnTo>
                    <a:pt x="683" y="182"/>
                  </a:lnTo>
                  <a:lnTo>
                    <a:pt x="681" y="218"/>
                  </a:lnTo>
                  <a:lnTo>
                    <a:pt x="681" y="218"/>
                  </a:lnTo>
                  <a:lnTo>
                    <a:pt x="683" y="250"/>
                  </a:lnTo>
                  <a:lnTo>
                    <a:pt x="686" y="291"/>
                  </a:lnTo>
                  <a:lnTo>
                    <a:pt x="693" y="337"/>
                  </a:lnTo>
                  <a:lnTo>
                    <a:pt x="698" y="362"/>
                  </a:lnTo>
                  <a:lnTo>
                    <a:pt x="705" y="388"/>
                  </a:lnTo>
                  <a:lnTo>
                    <a:pt x="705" y="388"/>
                  </a:lnTo>
                  <a:lnTo>
                    <a:pt x="714" y="410"/>
                  </a:lnTo>
                  <a:lnTo>
                    <a:pt x="720" y="430"/>
                  </a:lnTo>
                  <a:lnTo>
                    <a:pt x="731" y="451"/>
                  </a:lnTo>
                  <a:lnTo>
                    <a:pt x="739" y="469"/>
                  </a:lnTo>
                  <a:lnTo>
                    <a:pt x="739" y="469"/>
                  </a:lnTo>
                  <a:lnTo>
                    <a:pt x="739" y="400"/>
                  </a:lnTo>
                  <a:lnTo>
                    <a:pt x="741" y="333"/>
                  </a:lnTo>
                  <a:lnTo>
                    <a:pt x="746" y="211"/>
                  </a:lnTo>
                  <a:lnTo>
                    <a:pt x="746" y="211"/>
                  </a:lnTo>
                  <a:lnTo>
                    <a:pt x="748" y="192"/>
                  </a:lnTo>
                  <a:lnTo>
                    <a:pt x="748" y="175"/>
                  </a:lnTo>
                  <a:lnTo>
                    <a:pt x="746" y="156"/>
                  </a:lnTo>
                  <a:lnTo>
                    <a:pt x="742" y="138"/>
                  </a:lnTo>
                  <a:lnTo>
                    <a:pt x="739" y="121"/>
                  </a:lnTo>
                  <a:lnTo>
                    <a:pt x="734" y="104"/>
                  </a:lnTo>
                  <a:lnTo>
                    <a:pt x="727" y="87"/>
                  </a:lnTo>
                  <a:lnTo>
                    <a:pt x="719" y="71"/>
                  </a:lnTo>
                  <a:lnTo>
                    <a:pt x="710" y="58"/>
                  </a:lnTo>
                  <a:lnTo>
                    <a:pt x="700" y="44"/>
                  </a:lnTo>
                  <a:lnTo>
                    <a:pt x="690" y="32"/>
                  </a:lnTo>
                  <a:lnTo>
                    <a:pt x="678" y="22"/>
                  </a:lnTo>
                  <a:lnTo>
                    <a:pt x="664" y="13"/>
                  </a:lnTo>
                  <a:lnTo>
                    <a:pt x="651" y="7"/>
                  </a:lnTo>
                  <a:lnTo>
                    <a:pt x="637" y="1"/>
                  </a:lnTo>
                  <a:lnTo>
                    <a:pt x="622" y="0"/>
                  </a:lnTo>
                  <a:lnTo>
                    <a:pt x="622" y="0"/>
                  </a:lnTo>
                  <a:lnTo>
                    <a:pt x="598" y="0"/>
                  </a:lnTo>
                  <a:lnTo>
                    <a:pt x="574" y="3"/>
                  </a:lnTo>
                  <a:lnTo>
                    <a:pt x="550" y="10"/>
                  </a:lnTo>
                  <a:lnTo>
                    <a:pt x="525" y="20"/>
                  </a:lnTo>
                  <a:lnTo>
                    <a:pt x="502" y="34"/>
                  </a:lnTo>
                  <a:lnTo>
                    <a:pt x="480" y="51"/>
                  </a:lnTo>
                  <a:lnTo>
                    <a:pt x="458" y="73"/>
                  </a:lnTo>
                  <a:lnTo>
                    <a:pt x="450" y="85"/>
                  </a:lnTo>
                  <a:lnTo>
                    <a:pt x="441" y="98"/>
                  </a:lnTo>
                  <a:lnTo>
                    <a:pt x="441" y="98"/>
                  </a:lnTo>
                  <a:lnTo>
                    <a:pt x="414" y="122"/>
                  </a:lnTo>
                  <a:lnTo>
                    <a:pt x="388" y="150"/>
                  </a:lnTo>
                  <a:lnTo>
                    <a:pt x="365" y="177"/>
                  </a:lnTo>
                  <a:lnTo>
                    <a:pt x="341" y="206"/>
                  </a:lnTo>
                  <a:lnTo>
                    <a:pt x="320" y="236"/>
                  </a:lnTo>
                  <a:lnTo>
                    <a:pt x="300" y="267"/>
                  </a:lnTo>
                  <a:lnTo>
                    <a:pt x="281" y="299"/>
                  </a:lnTo>
                  <a:lnTo>
                    <a:pt x="264" y="330"/>
                  </a:lnTo>
                  <a:lnTo>
                    <a:pt x="264" y="330"/>
                  </a:lnTo>
                  <a:lnTo>
                    <a:pt x="239" y="378"/>
                  </a:lnTo>
                  <a:lnTo>
                    <a:pt x="217" y="424"/>
                  </a:lnTo>
                  <a:lnTo>
                    <a:pt x="198" y="466"/>
                  </a:lnTo>
                  <a:lnTo>
                    <a:pt x="184" y="504"/>
                  </a:lnTo>
                  <a:lnTo>
                    <a:pt x="184" y="504"/>
                  </a:lnTo>
                  <a:lnTo>
                    <a:pt x="171" y="502"/>
                  </a:lnTo>
                  <a:lnTo>
                    <a:pt x="159" y="505"/>
                  </a:lnTo>
                  <a:lnTo>
                    <a:pt x="148" y="512"/>
                  </a:lnTo>
                  <a:lnTo>
                    <a:pt x="145" y="515"/>
                  </a:lnTo>
                  <a:lnTo>
                    <a:pt x="142" y="521"/>
                  </a:lnTo>
                  <a:lnTo>
                    <a:pt x="5" y="759"/>
                  </a:lnTo>
                  <a:lnTo>
                    <a:pt x="5" y="759"/>
                  </a:lnTo>
                  <a:lnTo>
                    <a:pt x="2" y="766"/>
                  </a:lnTo>
                  <a:lnTo>
                    <a:pt x="0" y="772"/>
                  </a:lnTo>
                  <a:lnTo>
                    <a:pt x="0" y="779"/>
                  </a:lnTo>
                  <a:lnTo>
                    <a:pt x="2" y="788"/>
                  </a:lnTo>
                  <a:lnTo>
                    <a:pt x="4" y="795"/>
                  </a:lnTo>
                  <a:lnTo>
                    <a:pt x="9" y="800"/>
                  </a:lnTo>
                  <a:lnTo>
                    <a:pt x="14" y="806"/>
                  </a:lnTo>
                  <a:lnTo>
                    <a:pt x="19" y="810"/>
                  </a:lnTo>
                  <a:lnTo>
                    <a:pt x="405" y="1031"/>
                  </a:lnTo>
                  <a:lnTo>
                    <a:pt x="405" y="1031"/>
                  </a:lnTo>
                  <a:lnTo>
                    <a:pt x="412" y="1034"/>
                  </a:lnTo>
                  <a:lnTo>
                    <a:pt x="421" y="1036"/>
                  </a:lnTo>
                  <a:lnTo>
                    <a:pt x="428" y="1036"/>
                  </a:lnTo>
                  <a:lnTo>
                    <a:pt x="434" y="1034"/>
                  </a:lnTo>
                  <a:lnTo>
                    <a:pt x="441" y="1033"/>
                  </a:lnTo>
                  <a:lnTo>
                    <a:pt x="448" y="1028"/>
                  </a:lnTo>
                  <a:lnTo>
                    <a:pt x="453" y="1023"/>
                  </a:lnTo>
                  <a:lnTo>
                    <a:pt x="458" y="1017"/>
                  </a:lnTo>
                  <a:lnTo>
                    <a:pt x="502" y="939"/>
                  </a:lnTo>
                  <a:lnTo>
                    <a:pt x="502" y="939"/>
                  </a:lnTo>
                  <a:lnTo>
                    <a:pt x="497" y="990"/>
                  </a:lnTo>
                  <a:lnTo>
                    <a:pt x="489" y="1045"/>
                  </a:lnTo>
                  <a:lnTo>
                    <a:pt x="479" y="1101"/>
                  </a:lnTo>
                  <a:lnTo>
                    <a:pt x="463" y="1157"/>
                  </a:lnTo>
                  <a:lnTo>
                    <a:pt x="463" y="1157"/>
                  </a:lnTo>
                  <a:lnTo>
                    <a:pt x="450" y="1203"/>
                  </a:lnTo>
                  <a:lnTo>
                    <a:pt x="433" y="1247"/>
                  </a:lnTo>
                  <a:lnTo>
                    <a:pt x="412" y="1291"/>
                  </a:lnTo>
                  <a:lnTo>
                    <a:pt x="390" y="1334"/>
                  </a:lnTo>
                  <a:lnTo>
                    <a:pt x="365" y="1373"/>
                  </a:lnTo>
                  <a:lnTo>
                    <a:pt x="349" y="1394"/>
                  </a:lnTo>
                  <a:lnTo>
                    <a:pt x="336" y="1412"/>
                  </a:lnTo>
                  <a:lnTo>
                    <a:pt x="319" y="1431"/>
                  </a:lnTo>
                  <a:lnTo>
                    <a:pt x="302" y="1448"/>
                  </a:lnTo>
                  <a:lnTo>
                    <a:pt x="285" y="1465"/>
                  </a:lnTo>
                  <a:lnTo>
                    <a:pt x="266" y="1480"/>
                  </a:lnTo>
                  <a:lnTo>
                    <a:pt x="266" y="1480"/>
                  </a:lnTo>
                  <a:lnTo>
                    <a:pt x="257" y="1489"/>
                  </a:lnTo>
                  <a:lnTo>
                    <a:pt x="249" y="1499"/>
                  </a:lnTo>
                  <a:lnTo>
                    <a:pt x="242" y="1508"/>
                  </a:lnTo>
                  <a:lnTo>
                    <a:pt x="237" y="1518"/>
                  </a:lnTo>
                  <a:lnTo>
                    <a:pt x="232" y="1528"/>
                  </a:lnTo>
                  <a:lnTo>
                    <a:pt x="228" y="1540"/>
                  </a:lnTo>
                  <a:lnTo>
                    <a:pt x="225" y="1550"/>
                  </a:lnTo>
                  <a:lnTo>
                    <a:pt x="223" y="1562"/>
                  </a:lnTo>
                  <a:lnTo>
                    <a:pt x="223" y="1574"/>
                  </a:lnTo>
                  <a:lnTo>
                    <a:pt x="223" y="1584"/>
                  </a:lnTo>
                  <a:lnTo>
                    <a:pt x="225" y="1596"/>
                  </a:lnTo>
                  <a:lnTo>
                    <a:pt x="228" y="1608"/>
                  </a:lnTo>
                  <a:lnTo>
                    <a:pt x="232" y="1618"/>
                  </a:lnTo>
                  <a:lnTo>
                    <a:pt x="237" y="1628"/>
                  </a:lnTo>
                  <a:lnTo>
                    <a:pt x="244" y="1639"/>
                  </a:lnTo>
                  <a:lnTo>
                    <a:pt x="251" y="1649"/>
                  </a:lnTo>
                  <a:lnTo>
                    <a:pt x="251" y="1649"/>
                  </a:lnTo>
                  <a:lnTo>
                    <a:pt x="259" y="1657"/>
                  </a:lnTo>
                  <a:lnTo>
                    <a:pt x="268" y="1666"/>
                  </a:lnTo>
                  <a:lnTo>
                    <a:pt x="278" y="1673"/>
                  </a:lnTo>
                  <a:lnTo>
                    <a:pt x="288" y="1678"/>
                  </a:lnTo>
                  <a:lnTo>
                    <a:pt x="298" y="1683"/>
                  </a:lnTo>
                  <a:lnTo>
                    <a:pt x="308" y="1686"/>
                  </a:lnTo>
                  <a:lnTo>
                    <a:pt x="320" y="1690"/>
                  </a:lnTo>
                  <a:lnTo>
                    <a:pt x="331" y="1691"/>
                  </a:lnTo>
                  <a:lnTo>
                    <a:pt x="342" y="1691"/>
                  </a:lnTo>
                  <a:lnTo>
                    <a:pt x="354" y="1691"/>
                  </a:lnTo>
                  <a:lnTo>
                    <a:pt x="366" y="1690"/>
                  </a:lnTo>
                  <a:lnTo>
                    <a:pt x="377" y="1686"/>
                  </a:lnTo>
                  <a:lnTo>
                    <a:pt x="388" y="1683"/>
                  </a:lnTo>
                  <a:lnTo>
                    <a:pt x="399" y="1678"/>
                  </a:lnTo>
                  <a:lnTo>
                    <a:pt x="409" y="1671"/>
                  </a:lnTo>
                  <a:lnTo>
                    <a:pt x="419" y="1664"/>
                  </a:lnTo>
                  <a:lnTo>
                    <a:pt x="419" y="1664"/>
                  </a:lnTo>
                  <a:lnTo>
                    <a:pt x="446" y="1640"/>
                  </a:lnTo>
                  <a:lnTo>
                    <a:pt x="472" y="1616"/>
                  </a:lnTo>
                  <a:lnTo>
                    <a:pt x="496" y="1591"/>
                  </a:lnTo>
                  <a:lnTo>
                    <a:pt x="518" y="1564"/>
                  </a:lnTo>
                  <a:lnTo>
                    <a:pt x="540" y="1537"/>
                  </a:lnTo>
                  <a:lnTo>
                    <a:pt x="560" y="1509"/>
                  </a:lnTo>
                  <a:lnTo>
                    <a:pt x="577" y="1482"/>
                  </a:lnTo>
                  <a:lnTo>
                    <a:pt x="596" y="1453"/>
                  </a:lnTo>
                  <a:lnTo>
                    <a:pt x="611" y="1426"/>
                  </a:lnTo>
                  <a:lnTo>
                    <a:pt x="627" y="1397"/>
                  </a:lnTo>
                  <a:lnTo>
                    <a:pt x="640" y="1368"/>
                  </a:lnTo>
                  <a:lnTo>
                    <a:pt x="652" y="1339"/>
                  </a:lnTo>
                  <a:lnTo>
                    <a:pt x="674" y="1281"/>
                  </a:lnTo>
                  <a:lnTo>
                    <a:pt x="693" y="1223"/>
                  </a:lnTo>
                  <a:lnTo>
                    <a:pt x="693" y="1223"/>
                  </a:lnTo>
                  <a:lnTo>
                    <a:pt x="710" y="1157"/>
                  </a:lnTo>
                  <a:lnTo>
                    <a:pt x="722" y="1094"/>
                  </a:lnTo>
                  <a:lnTo>
                    <a:pt x="722" y="1094"/>
                  </a:lnTo>
                  <a:lnTo>
                    <a:pt x="731" y="1118"/>
                  </a:lnTo>
                  <a:lnTo>
                    <a:pt x="737" y="1142"/>
                  </a:lnTo>
                  <a:lnTo>
                    <a:pt x="744" y="1167"/>
                  </a:lnTo>
                  <a:lnTo>
                    <a:pt x="749" y="1193"/>
                  </a:lnTo>
                  <a:lnTo>
                    <a:pt x="754" y="1220"/>
                  </a:lnTo>
                  <a:lnTo>
                    <a:pt x="758" y="1249"/>
                  </a:lnTo>
                  <a:lnTo>
                    <a:pt x="760" y="1278"/>
                  </a:lnTo>
                  <a:lnTo>
                    <a:pt x="761" y="1307"/>
                  </a:lnTo>
                  <a:lnTo>
                    <a:pt x="761" y="1307"/>
                  </a:lnTo>
                  <a:lnTo>
                    <a:pt x="760" y="1336"/>
                  </a:lnTo>
                  <a:lnTo>
                    <a:pt x="758" y="1365"/>
                  </a:lnTo>
                  <a:lnTo>
                    <a:pt x="754" y="1395"/>
                  </a:lnTo>
                  <a:lnTo>
                    <a:pt x="749" y="1428"/>
                  </a:lnTo>
                  <a:lnTo>
                    <a:pt x="742" y="1460"/>
                  </a:lnTo>
                  <a:lnTo>
                    <a:pt x="736" y="1492"/>
                  </a:lnTo>
                  <a:lnTo>
                    <a:pt x="725" y="1526"/>
                  </a:lnTo>
                  <a:lnTo>
                    <a:pt x="714" y="1562"/>
                  </a:lnTo>
                  <a:lnTo>
                    <a:pt x="714" y="1562"/>
                  </a:lnTo>
                  <a:lnTo>
                    <a:pt x="710" y="1574"/>
                  </a:lnTo>
                  <a:lnTo>
                    <a:pt x="707" y="1586"/>
                  </a:lnTo>
                  <a:lnTo>
                    <a:pt x="707" y="1598"/>
                  </a:lnTo>
                  <a:lnTo>
                    <a:pt x="707" y="1610"/>
                  </a:lnTo>
                  <a:lnTo>
                    <a:pt x="707" y="1620"/>
                  </a:lnTo>
                  <a:lnTo>
                    <a:pt x="710" y="1632"/>
                  </a:lnTo>
                  <a:lnTo>
                    <a:pt x="714" y="1642"/>
                  </a:lnTo>
                  <a:lnTo>
                    <a:pt x="717" y="1654"/>
                  </a:lnTo>
                  <a:lnTo>
                    <a:pt x="722" y="1664"/>
                  </a:lnTo>
                  <a:lnTo>
                    <a:pt x="729" y="1673"/>
                  </a:lnTo>
                  <a:lnTo>
                    <a:pt x="736" y="1681"/>
                  </a:lnTo>
                  <a:lnTo>
                    <a:pt x="744" y="1690"/>
                  </a:lnTo>
                  <a:lnTo>
                    <a:pt x="753" y="1698"/>
                  </a:lnTo>
                  <a:lnTo>
                    <a:pt x="763" y="1705"/>
                  </a:lnTo>
                  <a:lnTo>
                    <a:pt x="773" y="1710"/>
                  </a:lnTo>
                  <a:lnTo>
                    <a:pt x="785" y="1715"/>
                  </a:lnTo>
                  <a:lnTo>
                    <a:pt x="785" y="1715"/>
                  </a:lnTo>
                  <a:lnTo>
                    <a:pt x="805" y="1720"/>
                  </a:lnTo>
                  <a:lnTo>
                    <a:pt x="826" y="1722"/>
                  </a:lnTo>
                  <a:lnTo>
                    <a:pt x="826" y="1722"/>
                  </a:lnTo>
                  <a:lnTo>
                    <a:pt x="843" y="1720"/>
                  </a:lnTo>
                  <a:lnTo>
                    <a:pt x="862" y="1717"/>
                  </a:lnTo>
                  <a:lnTo>
                    <a:pt x="877" y="1710"/>
                  </a:lnTo>
                  <a:lnTo>
                    <a:pt x="892" y="1700"/>
                  </a:lnTo>
                  <a:lnTo>
                    <a:pt x="908" y="1690"/>
                  </a:lnTo>
                  <a:lnTo>
                    <a:pt x="919" y="1676"/>
                  </a:lnTo>
                  <a:lnTo>
                    <a:pt x="930" y="1661"/>
                  </a:lnTo>
                  <a:lnTo>
                    <a:pt x="937" y="1644"/>
                  </a:lnTo>
                  <a:lnTo>
                    <a:pt x="937" y="1644"/>
                  </a:lnTo>
                  <a:lnTo>
                    <a:pt x="937" y="1644"/>
                  </a:lnTo>
                  <a:lnTo>
                    <a:pt x="952" y="1598"/>
                  </a:lnTo>
                  <a:lnTo>
                    <a:pt x="965" y="1555"/>
                  </a:lnTo>
                  <a:lnTo>
                    <a:pt x="976" y="1511"/>
                  </a:lnTo>
                  <a:lnTo>
                    <a:pt x="984" y="1468"/>
                  </a:lnTo>
                  <a:lnTo>
                    <a:pt x="991" y="1428"/>
                  </a:lnTo>
                  <a:lnTo>
                    <a:pt x="996" y="1387"/>
                  </a:lnTo>
                  <a:lnTo>
                    <a:pt x="998" y="1346"/>
                  </a:lnTo>
                  <a:lnTo>
                    <a:pt x="999" y="1307"/>
                  </a:lnTo>
                  <a:lnTo>
                    <a:pt x="999" y="1307"/>
                  </a:lnTo>
                  <a:lnTo>
                    <a:pt x="998" y="1269"/>
                  </a:lnTo>
                  <a:lnTo>
                    <a:pt x="996" y="1230"/>
                  </a:lnTo>
                  <a:lnTo>
                    <a:pt x="991" y="1194"/>
                  </a:lnTo>
                  <a:lnTo>
                    <a:pt x="986" y="1159"/>
                  </a:lnTo>
                  <a:lnTo>
                    <a:pt x="979" y="1125"/>
                  </a:lnTo>
                  <a:lnTo>
                    <a:pt x="971" y="1091"/>
                  </a:lnTo>
                  <a:lnTo>
                    <a:pt x="962" y="1060"/>
                  </a:lnTo>
                  <a:lnTo>
                    <a:pt x="952" y="1028"/>
                  </a:lnTo>
                  <a:lnTo>
                    <a:pt x="942" y="999"/>
                  </a:lnTo>
                  <a:lnTo>
                    <a:pt x="930" y="970"/>
                  </a:lnTo>
                  <a:lnTo>
                    <a:pt x="918" y="943"/>
                  </a:lnTo>
                  <a:lnTo>
                    <a:pt x="904" y="917"/>
                  </a:lnTo>
                  <a:lnTo>
                    <a:pt x="877" y="868"/>
                  </a:lnTo>
                  <a:lnTo>
                    <a:pt x="850" y="825"/>
                  </a:lnTo>
                  <a:lnTo>
                    <a:pt x="850" y="825"/>
                  </a:lnTo>
                  <a:lnTo>
                    <a:pt x="819" y="783"/>
                  </a:lnTo>
                  <a:lnTo>
                    <a:pt x="819" y="783"/>
                  </a:lnTo>
                  <a:lnTo>
                    <a:pt x="782" y="766"/>
                  </a:lnTo>
                  <a:lnTo>
                    <a:pt x="782" y="766"/>
                  </a:lnTo>
                  <a:lnTo>
                    <a:pt x="756" y="752"/>
                  </a:lnTo>
                  <a:lnTo>
                    <a:pt x="732" y="737"/>
                  </a:lnTo>
                  <a:lnTo>
                    <a:pt x="710" y="721"/>
                  </a:lnTo>
                  <a:lnTo>
                    <a:pt x="688" y="704"/>
                  </a:lnTo>
                  <a:lnTo>
                    <a:pt x="688" y="704"/>
                  </a:lnTo>
                  <a:close/>
                  <a:moveTo>
                    <a:pt x="234" y="531"/>
                  </a:moveTo>
                  <a:lnTo>
                    <a:pt x="234" y="531"/>
                  </a:lnTo>
                  <a:lnTo>
                    <a:pt x="252" y="483"/>
                  </a:lnTo>
                  <a:lnTo>
                    <a:pt x="278" y="430"/>
                  </a:lnTo>
                  <a:lnTo>
                    <a:pt x="307" y="371"/>
                  </a:lnTo>
                  <a:lnTo>
                    <a:pt x="322" y="340"/>
                  </a:lnTo>
                  <a:lnTo>
                    <a:pt x="341" y="311"/>
                  </a:lnTo>
                  <a:lnTo>
                    <a:pt x="341" y="311"/>
                  </a:lnTo>
                  <a:lnTo>
                    <a:pt x="368" y="267"/>
                  </a:lnTo>
                  <a:lnTo>
                    <a:pt x="399" y="226"/>
                  </a:lnTo>
                  <a:lnTo>
                    <a:pt x="399" y="226"/>
                  </a:lnTo>
                  <a:lnTo>
                    <a:pt x="390" y="281"/>
                  </a:lnTo>
                  <a:lnTo>
                    <a:pt x="385" y="333"/>
                  </a:lnTo>
                  <a:lnTo>
                    <a:pt x="382" y="383"/>
                  </a:lnTo>
                  <a:lnTo>
                    <a:pt x="382" y="430"/>
                  </a:lnTo>
                  <a:lnTo>
                    <a:pt x="383" y="480"/>
                  </a:lnTo>
                  <a:lnTo>
                    <a:pt x="388" y="527"/>
                  </a:lnTo>
                  <a:lnTo>
                    <a:pt x="395" y="577"/>
                  </a:lnTo>
                  <a:lnTo>
                    <a:pt x="405" y="629"/>
                  </a:lnTo>
                  <a:lnTo>
                    <a:pt x="234" y="531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41"/>
            <p:cNvSpPr>
              <a:spLocks/>
            </p:cNvSpPr>
            <p:nvPr/>
          </p:nvSpPr>
          <p:spPr bwMode="auto">
            <a:xfrm>
              <a:off x="3303588" y="5557838"/>
              <a:ext cx="401637" cy="566738"/>
            </a:xfrm>
            <a:custGeom>
              <a:avLst/>
              <a:gdLst>
                <a:gd name="T0" fmla="*/ 444 w 506"/>
                <a:gd name="T1" fmla="*/ 561 h 713"/>
                <a:gd name="T2" fmla="*/ 397 w 506"/>
                <a:gd name="T3" fmla="*/ 548 h 713"/>
                <a:gd name="T4" fmla="*/ 356 w 506"/>
                <a:gd name="T5" fmla="*/ 531 h 713"/>
                <a:gd name="T6" fmla="*/ 320 w 506"/>
                <a:gd name="T7" fmla="*/ 510 h 713"/>
                <a:gd name="T8" fmla="*/ 288 w 506"/>
                <a:gd name="T9" fmla="*/ 488 h 713"/>
                <a:gd name="T10" fmla="*/ 272 w 506"/>
                <a:gd name="T11" fmla="*/ 473 h 713"/>
                <a:gd name="T12" fmla="*/ 243 w 506"/>
                <a:gd name="T13" fmla="*/ 441 h 713"/>
                <a:gd name="T14" fmla="*/ 230 w 506"/>
                <a:gd name="T15" fmla="*/ 424 h 713"/>
                <a:gd name="T16" fmla="*/ 199 w 506"/>
                <a:gd name="T17" fmla="*/ 367 h 713"/>
                <a:gd name="T18" fmla="*/ 177 w 506"/>
                <a:gd name="T19" fmla="*/ 310 h 713"/>
                <a:gd name="T20" fmla="*/ 170 w 506"/>
                <a:gd name="T21" fmla="*/ 284 h 713"/>
                <a:gd name="T22" fmla="*/ 157 w 506"/>
                <a:gd name="T23" fmla="*/ 213 h 713"/>
                <a:gd name="T24" fmla="*/ 151 w 506"/>
                <a:gd name="T25" fmla="*/ 133 h 713"/>
                <a:gd name="T26" fmla="*/ 153 w 506"/>
                <a:gd name="T27" fmla="*/ 97 h 713"/>
                <a:gd name="T28" fmla="*/ 153 w 506"/>
                <a:gd name="T29" fmla="*/ 87 h 713"/>
                <a:gd name="T30" fmla="*/ 153 w 506"/>
                <a:gd name="T31" fmla="*/ 85 h 713"/>
                <a:gd name="T32" fmla="*/ 153 w 506"/>
                <a:gd name="T33" fmla="*/ 85 h 713"/>
                <a:gd name="T34" fmla="*/ 151 w 506"/>
                <a:gd name="T35" fmla="*/ 54 h 713"/>
                <a:gd name="T36" fmla="*/ 138 w 506"/>
                <a:gd name="T37" fmla="*/ 29 h 713"/>
                <a:gd name="T38" fmla="*/ 116 w 506"/>
                <a:gd name="T39" fmla="*/ 10 h 713"/>
                <a:gd name="T40" fmla="*/ 87 w 506"/>
                <a:gd name="T41" fmla="*/ 0 h 713"/>
                <a:gd name="T42" fmla="*/ 71 w 506"/>
                <a:gd name="T43" fmla="*/ 0 h 713"/>
                <a:gd name="T44" fmla="*/ 44 w 506"/>
                <a:gd name="T45" fmla="*/ 8 h 713"/>
                <a:gd name="T46" fmla="*/ 20 w 506"/>
                <a:gd name="T47" fmla="*/ 25 h 713"/>
                <a:gd name="T48" fmla="*/ 5 w 506"/>
                <a:gd name="T49" fmla="*/ 51 h 713"/>
                <a:gd name="T50" fmla="*/ 2 w 506"/>
                <a:gd name="T51" fmla="*/ 66 h 713"/>
                <a:gd name="T52" fmla="*/ 0 w 506"/>
                <a:gd name="T53" fmla="*/ 133 h 713"/>
                <a:gd name="T54" fmla="*/ 0 w 506"/>
                <a:gd name="T55" fmla="*/ 162 h 713"/>
                <a:gd name="T56" fmla="*/ 5 w 506"/>
                <a:gd name="T57" fmla="*/ 231 h 713"/>
                <a:gd name="T58" fmla="*/ 19 w 506"/>
                <a:gd name="T59" fmla="*/ 310 h 713"/>
                <a:gd name="T60" fmla="*/ 46 w 506"/>
                <a:gd name="T61" fmla="*/ 396 h 713"/>
                <a:gd name="T62" fmla="*/ 65 w 506"/>
                <a:gd name="T63" fmla="*/ 441 h 713"/>
                <a:gd name="T64" fmla="*/ 94 w 506"/>
                <a:gd name="T65" fmla="*/ 493 h 713"/>
                <a:gd name="T66" fmla="*/ 129 w 506"/>
                <a:gd name="T67" fmla="*/ 544 h 713"/>
                <a:gd name="T68" fmla="*/ 158 w 506"/>
                <a:gd name="T69" fmla="*/ 575 h 713"/>
                <a:gd name="T70" fmla="*/ 191 w 506"/>
                <a:gd name="T71" fmla="*/ 604 h 713"/>
                <a:gd name="T72" fmla="*/ 208 w 506"/>
                <a:gd name="T73" fmla="*/ 619 h 713"/>
                <a:gd name="T74" fmla="*/ 247 w 506"/>
                <a:gd name="T75" fmla="*/ 647 h 713"/>
                <a:gd name="T76" fmla="*/ 269 w 506"/>
                <a:gd name="T77" fmla="*/ 658 h 713"/>
                <a:gd name="T78" fmla="*/ 281 w 506"/>
                <a:gd name="T79" fmla="*/ 665 h 713"/>
                <a:gd name="T80" fmla="*/ 344 w 506"/>
                <a:gd name="T81" fmla="*/ 691 h 713"/>
                <a:gd name="T82" fmla="*/ 412 w 506"/>
                <a:gd name="T83" fmla="*/ 711 h 713"/>
                <a:gd name="T84" fmla="*/ 429 w 506"/>
                <a:gd name="T85" fmla="*/ 713 h 713"/>
                <a:gd name="T86" fmla="*/ 441 w 506"/>
                <a:gd name="T87" fmla="*/ 711 h 713"/>
                <a:gd name="T88" fmla="*/ 466 w 506"/>
                <a:gd name="T89" fmla="*/ 703 h 713"/>
                <a:gd name="T90" fmla="*/ 485 w 506"/>
                <a:gd name="T91" fmla="*/ 687 h 713"/>
                <a:gd name="T92" fmla="*/ 499 w 506"/>
                <a:gd name="T93" fmla="*/ 665 h 713"/>
                <a:gd name="T94" fmla="*/ 504 w 506"/>
                <a:gd name="T95" fmla="*/ 653 h 713"/>
                <a:gd name="T96" fmla="*/ 504 w 506"/>
                <a:gd name="T97" fmla="*/ 623 h 713"/>
                <a:gd name="T98" fmla="*/ 494 w 506"/>
                <a:gd name="T99" fmla="*/ 596 h 713"/>
                <a:gd name="T100" fmla="*/ 473 w 506"/>
                <a:gd name="T101" fmla="*/ 573 h 713"/>
                <a:gd name="T102" fmla="*/ 444 w 506"/>
                <a:gd name="T103" fmla="*/ 561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06" h="713">
                  <a:moveTo>
                    <a:pt x="444" y="561"/>
                  </a:moveTo>
                  <a:lnTo>
                    <a:pt x="444" y="561"/>
                  </a:lnTo>
                  <a:lnTo>
                    <a:pt x="420" y="556"/>
                  </a:lnTo>
                  <a:lnTo>
                    <a:pt x="397" y="548"/>
                  </a:lnTo>
                  <a:lnTo>
                    <a:pt x="376" y="541"/>
                  </a:lnTo>
                  <a:lnTo>
                    <a:pt x="356" y="531"/>
                  </a:lnTo>
                  <a:lnTo>
                    <a:pt x="337" y="522"/>
                  </a:lnTo>
                  <a:lnTo>
                    <a:pt x="320" y="510"/>
                  </a:lnTo>
                  <a:lnTo>
                    <a:pt x="303" y="500"/>
                  </a:lnTo>
                  <a:lnTo>
                    <a:pt x="288" y="488"/>
                  </a:lnTo>
                  <a:lnTo>
                    <a:pt x="288" y="488"/>
                  </a:lnTo>
                  <a:lnTo>
                    <a:pt x="272" y="473"/>
                  </a:lnTo>
                  <a:lnTo>
                    <a:pt x="257" y="458"/>
                  </a:lnTo>
                  <a:lnTo>
                    <a:pt x="243" y="441"/>
                  </a:lnTo>
                  <a:lnTo>
                    <a:pt x="230" y="424"/>
                  </a:lnTo>
                  <a:lnTo>
                    <a:pt x="230" y="424"/>
                  </a:lnTo>
                  <a:lnTo>
                    <a:pt x="213" y="396"/>
                  </a:lnTo>
                  <a:lnTo>
                    <a:pt x="199" y="367"/>
                  </a:lnTo>
                  <a:lnTo>
                    <a:pt x="187" y="339"/>
                  </a:lnTo>
                  <a:lnTo>
                    <a:pt x="177" y="310"/>
                  </a:lnTo>
                  <a:lnTo>
                    <a:pt x="177" y="310"/>
                  </a:lnTo>
                  <a:lnTo>
                    <a:pt x="170" y="284"/>
                  </a:lnTo>
                  <a:lnTo>
                    <a:pt x="163" y="260"/>
                  </a:lnTo>
                  <a:lnTo>
                    <a:pt x="157" y="213"/>
                  </a:lnTo>
                  <a:lnTo>
                    <a:pt x="153" y="170"/>
                  </a:lnTo>
                  <a:lnTo>
                    <a:pt x="151" y="133"/>
                  </a:lnTo>
                  <a:lnTo>
                    <a:pt x="151" y="133"/>
                  </a:lnTo>
                  <a:lnTo>
                    <a:pt x="153" y="97"/>
                  </a:lnTo>
                  <a:lnTo>
                    <a:pt x="153" y="97"/>
                  </a:lnTo>
                  <a:lnTo>
                    <a:pt x="153" y="87"/>
                  </a:lnTo>
                  <a:lnTo>
                    <a:pt x="153" y="87"/>
                  </a:lnTo>
                  <a:lnTo>
                    <a:pt x="153" y="85"/>
                  </a:lnTo>
                  <a:lnTo>
                    <a:pt x="153" y="85"/>
                  </a:lnTo>
                  <a:lnTo>
                    <a:pt x="153" y="85"/>
                  </a:lnTo>
                  <a:lnTo>
                    <a:pt x="155" y="70"/>
                  </a:lnTo>
                  <a:lnTo>
                    <a:pt x="151" y="54"/>
                  </a:lnTo>
                  <a:lnTo>
                    <a:pt x="146" y="41"/>
                  </a:lnTo>
                  <a:lnTo>
                    <a:pt x="138" y="29"/>
                  </a:lnTo>
                  <a:lnTo>
                    <a:pt x="128" y="19"/>
                  </a:lnTo>
                  <a:lnTo>
                    <a:pt x="116" y="10"/>
                  </a:lnTo>
                  <a:lnTo>
                    <a:pt x="102" y="3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71" y="0"/>
                  </a:lnTo>
                  <a:lnTo>
                    <a:pt x="58" y="2"/>
                  </a:lnTo>
                  <a:lnTo>
                    <a:pt x="44" y="8"/>
                  </a:lnTo>
                  <a:lnTo>
                    <a:pt x="31" y="15"/>
                  </a:lnTo>
                  <a:lnTo>
                    <a:pt x="20" y="25"/>
                  </a:lnTo>
                  <a:lnTo>
                    <a:pt x="12" y="37"/>
                  </a:lnTo>
                  <a:lnTo>
                    <a:pt x="5" y="51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0" y="87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62"/>
                  </a:lnTo>
                  <a:lnTo>
                    <a:pt x="2" y="196"/>
                  </a:lnTo>
                  <a:lnTo>
                    <a:pt x="5" y="231"/>
                  </a:lnTo>
                  <a:lnTo>
                    <a:pt x="10" y="269"/>
                  </a:lnTo>
                  <a:lnTo>
                    <a:pt x="19" y="310"/>
                  </a:lnTo>
                  <a:lnTo>
                    <a:pt x="31" y="352"/>
                  </a:lnTo>
                  <a:lnTo>
                    <a:pt x="46" y="396"/>
                  </a:lnTo>
                  <a:lnTo>
                    <a:pt x="65" y="441"/>
                  </a:lnTo>
                  <a:lnTo>
                    <a:pt x="65" y="441"/>
                  </a:lnTo>
                  <a:lnTo>
                    <a:pt x="78" y="466"/>
                  </a:lnTo>
                  <a:lnTo>
                    <a:pt x="94" y="493"/>
                  </a:lnTo>
                  <a:lnTo>
                    <a:pt x="111" y="519"/>
                  </a:lnTo>
                  <a:lnTo>
                    <a:pt x="129" y="544"/>
                  </a:lnTo>
                  <a:lnTo>
                    <a:pt x="129" y="544"/>
                  </a:lnTo>
                  <a:lnTo>
                    <a:pt x="158" y="575"/>
                  </a:lnTo>
                  <a:lnTo>
                    <a:pt x="174" y="590"/>
                  </a:lnTo>
                  <a:lnTo>
                    <a:pt x="191" y="604"/>
                  </a:lnTo>
                  <a:lnTo>
                    <a:pt x="191" y="604"/>
                  </a:lnTo>
                  <a:lnTo>
                    <a:pt x="208" y="619"/>
                  </a:lnTo>
                  <a:lnTo>
                    <a:pt x="226" y="633"/>
                  </a:lnTo>
                  <a:lnTo>
                    <a:pt x="247" y="647"/>
                  </a:lnTo>
                  <a:lnTo>
                    <a:pt x="269" y="658"/>
                  </a:lnTo>
                  <a:lnTo>
                    <a:pt x="269" y="658"/>
                  </a:lnTo>
                  <a:lnTo>
                    <a:pt x="281" y="665"/>
                  </a:lnTo>
                  <a:lnTo>
                    <a:pt x="281" y="665"/>
                  </a:lnTo>
                  <a:lnTo>
                    <a:pt x="311" y="679"/>
                  </a:lnTo>
                  <a:lnTo>
                    <a:pt x="344" y="691"/>
                  </a:lnTo>
                  <a:lnTo>
                    <a:pt x="376" y="703"/>
                  </a:lnTo>
                  <a:lnTo>
                    <a:pt x="412" y="711"/>
                  </a:lnTo>
                  <a:lnTo>
                    <a:pt x="412" y="711"/>
                  </a:lnTo>
                  <a:lnTo>
                    <a:pt x="429" y="713"/>
                  </a:lnTo>
                  <a:lnTo>
                    <a:pt x="429" y="713"/>
                  </a:lnTo>
                  <a:lnTo>
                    <a:pt x="441" y="711"/>
                  </a:lnTo>
                  <a:lnTo>
                    <a:pt x="454" y="708"/>
                  </a:lnTo>
                  <a:lnTo>
                    <a:pt x="466" y="703"/>
                  </a:lnTo>
                  <a:lnTo>
                    <a:pt x="477" y="696"/>
                  </a:lnTo>
                  <a:lnTo>
                    <a:pt x="485" y="687"/>
                  </a:lnTo>
                  <a:lnTo>
                    <a:pt x="494" y="677"/>
                  </a:lnTo>
                  <a:lnTo>
                    <a:pt x="499" y="665"/>
                  </a:lnTo>
                  <a:lnTo>
                    <a:pt x="504" y="653"/>
                  </a:lnTo>
                  <a:lnTo>
                    <a:pt x="504" y="653"/>
                  </a:lnTo>
                  <a:lnTo>
                    <a:pt x="506" y="638"/>
                  </a:lnTo>
                  <a:lnTo>
                    <a:pt x="504" y="623"/>
                  </a:lnTo>
                  <a:lnTo>
                    <a:pt x="499" y="607"/>
                  </a:lnTo>
                  <a:lnTo>
                    <a:pt x="494" y="596"/>
                  </a:lnTo>
                  <a:lnTo>
                    <a:pt x="483" y="584"/>
                  </a:lnTo>
                  <a:lnTo>
                    <a:pt x="473" y="573"/>
                  </a:lnTo>
                  <a:lnTo>
                    <a:pt x="460" y="567"/>
                  </a:lnTo>
                  <a:lnTo>
                    <a:pt x="444" y="561"/>
                  </a:lnTo>
                  <a:lnTo>
                    <a:pt x="444" y="561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2" name="组合 74"/>
          <p:cNvGrpSpPr/>
          <p:nvPr userDrawn="1"/>
        </p:nvGrpSpPr>
        <p:grpSpPr>
          <a:xfrm>
            <a:off x="212731" y="5457713"/>
            <a:ext cx="614872" cy="1356959"/>
            <a:chOff x="1768475" y="5130800"/>
            <a:chExt cx="782638" cy="1727200"/>
          </a:xfrm>
        </p:grpSpPr>
        <p:sp>
          <p:nvSpPr>
            <p:cNvPr id="33" name="Freeform 63"/>
            <p:cNvSpPr>
              <a:spLocks/>
            </p:cNvSpPr>
            <p:nvPr/>
          </p:nvSpPr>
          <p:spPr bwMode="auto">
            <a:xfrm>
              <a:off x="2211388" y="5130800"/>
              <a:ext cx="339725" cy="339725"/>
            </a:xfrm>
            <a:custGeom>
              <a:avLst/>
              <a:gdLst>
                <a:gd name="T0" fmla="*/ 230 w 429"/>
                <a:gd name="T1" fmla="*/ 0 h 429"/>
                <a:gd name="T2" fmla="*/ 187 w 429"/>
                <a:gd name="T3" fmla="*/ 2 h 429"/>
                <a:gd name="T4" fmla="*/ 146 w 429"/>
                <a:gd name="T5" fmla="*/ 12 h 429"/>
                <a:gd name="T6" fmla="*/ 109 w 429"/>
                <a:gd name="T7" fmla="*/ 29 h 429"/>
                <a:gd name="T8" fmla="*/ 75 w 429"/>
                <a:gd name="T9" fmla="*/ 53 h 429"/>
                <a:gd name="T10" fmla="*/ 46 w 429"/>
                <a:gd name="T11" fmla="*/ 82 h 429"/>
                <a:gd name="T12" fmla="*/ 24 w 429"/>
                <a:gd name="T13" fmla="*/ 118 h 429"/>
                <a:gd name="T14" fmla="*/ 9 w 429"/>
                <a:gd name="T15" fmla="*/ 157 h 429"/>
                <a:gd name="T16" fmla="*/ 2 w 429"/>
                <a:gd name="T17" fmla="*/ 200 h 429"/>
                <a:gd name="T18" fmla="*/ 0 w 429"/>
                <a:gd name="T19" fmla="*/ 222 h 429"/>
                <a:gd name="T20" fmla="*/ 7 w 429"/>
                <a:gd name="T21" fmla="*/ 264 h 429"/>
                <a:gd name="T22" fmla="*/ 20 w 429"/>
                <a:gd name="T23" fmla="*/ 303 h 429"/>
                <a:gd name="T24" fmla="*/ 41 w 429"/>
                <a:gd name="T25" fmla="*/ 339 h 429"/>
                <a:gd name="T26" fmla="*/ 66 w 429"/>
                <a:gd name="T27" fmla="*/ 370 h 429"/>
                <a:gd name="T28" fmla="*/ 100 w 429"/>
                <a:gd name="T29" fmla="*/ 395 h 429"/>
                <a:gd name="T30" fmla="*/ 136 w 429"/>
                <a:gd name="T31" fmla="*/ 414 h 429"/>
                <a:gd name="T32" fmla="*/ 179 w 429"/>
                <a:gd name="T33" fmla="*/ 426 h 429"/>
                <a:gd name="T34" fmla="*/ 199 w 429"/>
                <a:gd name="T35" fmla="*/ 429 h 429"/>
                <a:gd name="T36" fmla="*/ 243 w 429"/>
                <a:gd name="T37" fmla="*/ 428 h 429"/>
                <a:gd name="T38" fmla="*/ 284 w 429"/>
                <a:gd name="T39" fmla="*/ 417 h 429"/>
                <a:gd name="T40" fmla="*/ 322 w 429"/>
                <a:gd name="T41" fmla="*/ 400 h 429"/>
                <a:gd name="T42" fmla="*/ 356 w 429"/>
                <a:gd name="T43" fmla="*/ 377 h 429"/>
                <a:gd name="T44" fmla="*/ 383 w 429"/>
                <a:gd name="T45" fmla="*/ 348 h 429"/>
                <a:gd name="T46" fmla="*/ 407 w 429"/>
                <a:gd name="T47" fmla="*/ 312 h 429"/>
                <a:gd name="T48" fmla="*/ 422 w 429"/>
                <a:gd name="T49" fmla="*/ 273 h 429"/>
                <a:gd name="T50" fmla="*/ 429 w 429"/>
                <a:gd name="T51" fmla="*/ 230 h 429"/>
                <a:gd name="T52" fmla="*/ 429 w 429"/>
                <a:gd name="T53" fmla="*/ 208 h 429"/>
                <a:gd name="T54" fmla="*/ 424 w 429"/>
                <a:gd name="T55" fmla="*/ 165 h 429"/>
                <a:gd name="T56" fmla="*/ 410 w 429"/>
                <a:gd name="T57" fmla="*/ 126 h 429"/>
                <a:gd name="T58" fmla="*/ 390 w 429"/>
                <a:gd name="T59" fmla="*/ 91 h 429"/>
                <a:gd name="T60" fmla="*/ 363 w 429"/>
                <a:gd name="T61" fmla="*/ 60 h 429"/>
                <a:gd name="T62" fmla="*/ 330 w 429"/>
                <a:gd name="T63" fmla="*/ 34 h 429"/>
                <a:gd name="T64" fmla="*/ 293 w 429"/>
                <a:gd name="T65" fmla="*/ 16 h 429"/>
                <a:gd name="T66" fmla="*/ 252 w 429"/>
                <a:gd name="T67" fmla="*/ 4 h 429"/>
                <a:gd name="T68" fmla="*/ 230 w 429"/>
                <a:gd name="T69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9" h="429">
                  <a:moveTo>
                    <a:pt x="230" y="0"/>
                  </a:moveTo>
                  <a:lnTo>
                    <a:pt x="230" y="0"/>
                  </a:lnTo>
                  <a:lnTo>
                    <a:pt x="209" y="0"/>
                  </a:lnTo>
                  <a:lnTo>
                    <a:pt x="187" y="2"/>
                  </a:lnTo>
                  <a:lnTo>
                    <a:pt x="167" y="6"/>
                  </a:lnTo>
                  <a:lnTo>
                    <a:pt x="146" y="12"/>
                  </a:lnTo>
                  <a:lnTo>
                    <a:pt x="126" y="19"/>
                  </a:lnTo>
                  <a:lnTo>
                    <a:pt x="109" y="29"/>
                  </a:lnTo>
                  <a:lnTo>
                    <a:pt x="90" y="40"/>
                  </a:lnTo>
                  <a:lnTo>
                    <a:pt x="75" y="53"/>
                  </a:lnTo>
                  <a:lnTo>
                    <a:pt x="60" y="67"/>
                  </a:lnTo>
                  <a:lnTo>
                    <a:pt x="46" y="82"/>
                  </a:lnTo>
                  <a:lnTo>
                    <a:pt x="34" y="99"/>
                  </a:lnTo>
                  <a:lnTo>
                    <a:pt x="24" y="118"/>
                  </a:lnTo>
                  <a:lnTo>
                    <a:pt x="15" y="137"/>
                  </a:lnTo>
                  <a:lnTo>
                    <a:pt x="9" y="157"/>
                  </a:lnTo>
                  <a:lnTo>
                    <a:pt x="3" y="177"/>
                  </a:lnTo>
                  <a:lnTo>
                    <a:pt x="2" y="200"/>
                  </a:lnTo>
                  <a:lnTo>
                    <a:pt x="2" y="200"/>
                  </a:lnTo>
                  <a:lnTo>
                    <a:pt x="0" y="222"/>
                  </a:lnTo>
                  <a:lnTo>
                    <a:pt x="2" y="242"/>
                  </a:lnTo>
                  <a:lnTo>
                    <a:pt x="7" y="264"/>
                  </a:lnTo>
                  <a:lnTo>
                    <a:pt x="12" y="283"/>
                  </a:lnTo>
                  <a:lnTo>
                    <a:pt x="20" y="303"/>
                  </a:lnTo>
                  <a:lnTo>
                    <a:pt x="29" y="322"/>
                  </a:lnTo>
                  <a:lnTo>
                    <a:pt x="41" y="339"/>
                  </a:lnTo>
                  <a:lnTo>
                    <a:pt x="53" y="354"/>
                  </a:lnTo>
                  <a:lnTo>
                    <a:pt x="66" y="370"/>
                  </a:lnTo>
                  <a:lnTo>
                    <a:pt x="83" y="383"/>
                  </a:lnTo>
                  <a:lnTo>
                    <a:pt x="100" y="395"/>
                  </a:lnTo>
                  <a:lnTo>
                    <a:pt x="117" y="405"/>
                  </a:lnTo>
                  <a:lnTo>
                    <a:pt x="136" y="414"/>
                  </a:lnTo>
                  <a:lnTo>
                    <a:pt x="157" y="421"/>
                  </a:lnTo>
                  <a:lnTo>
                    <a:pt x="179" y="426"/>
                  </a:lnTo>
                  <a:lnTo>
                    <a:pt x="199" y="429"/>
                  </a:lnTo>
                  <a:lnTo>
                    <a:pt x="199" y="429"/>
                  </a:lnTo>
                  <a:lnTo>
                    <a:pt x="221" y="429"/>
                  </a:lnTo>
                  <a:lnTo>
                    <a:pt x="243" y="428"/>
                  </a:lnTo>
                  <a:lnTo>
                    <a:pt x="264" y="424"/>
                  </a:lnTo>
                  <a:lnTo>
                    <a:pt x="284" y="417"/>
                  </a:lnTo>
                  <a:lnTo>
                    <a:pt x="303" y="411"/>
                  </a:lnTo>
                  <a:lnTo>
                    <a:pt x="322" y="400"/>
                  </a:lnTo>
                  <a:lnTo>
                    <a:pt x="339" y="390"/>
                  </a:lnTo>
                  <a:lnTo>
                    <a:pt x="356" y="377"/>
                  </a:lnTo>
                  <a:lnTo>
                    <a:pt x="371" y="363"/>
                  </a:lnTo>
                  <a:lnTo>
                    <a:pt x="383" y="348"/>
                  </a:lnTo>
                  <a:lnTo>
                    <a:pt x="397" y="331"/>
                  </a:lnTo>
                  <a:lnTo>
                    <a:pt x="407" y="312"/>
                  </a:lnTo>
                  <a:lnTo>
                    <a:pt x="415" y="293"/>
                  </a:lnTo>
                  <a:lnTo>
                    <a:pt x="422" y="273"/>
                  </a:lnTo>
                  <a:lnTo>
                    <a:pt x="426" y="252"/>
                  </a:lnTo>
                  <a:lnTo>
                    <a:pt x="429" y="230"/>
                  </a:lnTo>
                  <a:lnTo>
                    <a:pt x="429" y="230"/>
                  </a:lnTo>
                  <a:lnTo>
                    <a:pt x="429" y="208"/>
                  </a:lnTo>
                  <a:lnTo>
                    <a:pt x="427" y="186"/>
                  </a:lnTo>
                  <a:lnTo>
                    <a:pt x="424" y="165"/>
                  </a:lnTo>
                  <a:lnTo>
                    <a:pt x="419" y="145"/>
                  </a:lnTo>
                  <a:lnTo>
                    <a:pt x="410" y="126"/>
                  </a:lnTo>
                  <a:lnTo>
                    <a:pt x="402" y="108"/>
                  </a:lnTo>
                  <a:lnTo>
                    <a:pt x="390" y="91"/>
                  </a:lnTo>
                  <a:lnTo>
                    <a:pt x="378" y="75"/>
                  </a:lnTo>
                  <a:lnTo>
                    <a:pt x="363" y="60"/>
                  </a:lnTo>
                  <a:lnTo>
                    <a:pt x="347" y="46"/>
                  </a:lnTo>
                  <a:lnTo>
                    <a:pt x="330" y="34"/>
                  </a:lnTo>
                  <a:lnTo>
                    <a:pt x="313" y="24"/>
                  </a:lnTo>
                  <a:lnTo>
                    <a:pt x="293" y="16"/>
                  </a:lnTo>
                  <a:lnTo>
                    <a:pt x="274" y="9"/>
                  </a:lnTo>
                  <a:lnTo>
                    <a:pt x="252" y="4"/>
                  </a:lnTo>
                  <a:lnTo>
                    <a:pt x="230" y="0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64"/>
            <p:cNvSpPr>
              <a:spLocks noEditPoints="1"/>
            </p:cNvSpPr>
            <p:nvPr/>
          </p:nvSpPr>
          <p:spPr bwMode="auto">
            <a:xfrm>
              <a:off x="1768475" y="5445125"/>
              <a:ext cx="690562" cy="1412875"/>
            </a:xfrm>
            <a:custGeom>
              <a:avLst/>
              <a:gdLst>
                <a:gd name="T0" fmla="*/ 752 w 869"/>
                <a:gd name="T1" fmla="*/ 825 h 1780"/>
                <a:gd name="T2" fmla="*/ 641 w 869"/>
                <a:gd name="T3" fmla="*/ 701 h 1780"/>
                <a:gd name="T4" fmla="*/ 589 w 869"/>
                <a:gd name="T5" fmla="*/ 597 h 1780"/>
                <a:gd name="T6" fmla="*/ 551 w 869"/>
                <a:gd name="T7" fmla="*/ 436 h 1780"/>
                <a:gd name="T8" fmla="*/ 549 w 869"/>
                <a:gd name="T9" fmla="*/ 303 h 1780"/>
                <a:gd name="T10" fmla="*/ 573 w 869"/>
                <a:gd name="T11" fmla="*/ 179 h 1780"/>
                <a:gd name="T12" fmla="*/ 626 w 869"/>
                <a:gd name="T13" fmla="*/ 129 h 1780"/>
                <a:gd name="T14" fmla="*/ 660 w 869"/>
                <a:gd name="T15" fmla="*/ 122 h 1780"/>
                <a:gd name="T16" fmla="*/ 711 w 869"/>
                <a:gd name="T17" fmla="*/ 138 h 1780"/>
                <a:gd name="T18" fmla="*/ 750 w 869"/>
                <a:gd name="T19" fmla="*/ 189 h 1780"/>
                <a:gd name="T20" fmla="*/ 754 w 869"/>
                <a:gd name="T21" fmla="*/ 233 h 1780"/>
                <a:gd name="T22" fmla="*/ 750 w 869"/>
                <a:gd name="T23" fmla="*/ 250 h 1780"/>
                <a:gd name="T24" fmla="*/ 738 w 869"/>
                <a:gd name="T25" fmla="*/ 364 h 1780"/>
                <a:gd name="T26" fmla="*/ 750 w 869"/>
                <a:gd name="T27" fmla="*/ 473 h 1780"/>
                <a:gd name="T28" fmla="*/ 784 w 869"/>
                <a:gd name="T29" fmla="*/ 567 h 1780"/>
                <a:gd name="T30" fmla="*/ 812 w 869"/>
                <a:gd name="T31" fmla="*/ 570 h 1780"/>
                <a:gd name="T32" fmla="*/ 817 w 869"/>
                <a:gd name="T33" fmla="*/ 269 h 1780"/>
                <a:gd name="T34" fmla="*/ 813 w 869"/>
                <a:gd name="T35" fmla="*/ 196 h 1780"/>
                <a:gd name="T36" fmla="*/ 781 w 869"/>
                <a:gd name="T37" fmla="*/ 116 h 1780"/>
                <a:gd name="T38" fmla="*/ 721 w 869"/>
                <a:gd name="T39" fmla="*/ 65 h 1780"/>
                <a:gd name="T40" fmla="*/ 652 w 869"/>
                <a:gd name="T41" fmla="*/ 59 h 1780"/>
                <a:gd name="T42" fmla="*/ 529 w 869"/>
                <a:gd name="T43" fmla="*/ 39 h 1780"/>
                <a:gd name="T44" fmla="*/ 459 w 869"/>
                <a:gd name="T45" fmla="*/ 36 h 1780"/>
                <a:gd name="T46" fmla="*/ 437 w 869"/>
                <a:gd name="T47" fmla="*/ 5 h 1780"/>
                <a:gd name="T48" fmla="*/ 264 w 869"/>
                <a:gd name="T49" fmla="*/ 20 h 1780"/>
                <a:gd name="T50" fmla="*/ 107 w 869"/>
                <a:gd name="T51" fmla="*/ 53 h 1780"/>
                <a:gd name="T52" fmla="*/ 0 w 869"/>
                <a:gd name="T53" fmla="*/ 643 h 1780"/>
                <a:gd name="T54" fmla="*/ 20 w 869"/>
                <a:gd name="T55" fmla="*/ 676 h 1780"/>
                <a:gd name="T56" fmla="*/ 359 w 869"/>
                <a:gd name="T57" fmla="*/ 713 h 1780"/>
                <a:gd name="T58" fmla="*/ 389 w 869"/>
                <a:gd name="T59" fmla="*/ 696 h 1780"/>
                <a:gd name="T60" fmla="*/ 437 w 869"/>
                <a:gd name="T61" fmla="*/ 720 h 1780"/>
                <a:gd name="T62" fmla="*/ 502 w 869"/>
                <a:gd name="T63" fmla="*/ 788 h 1780"/>
                <a:gd name="T64" fmla="*/ 570 w 869"/>
                <a:gd name="T65" fmla="*/ 892 h 1780"/>
                <a:gd name="T66" fmla="*/ 624 w 869"/>
                <a:gd name="T67" fmla="*/ 946 h 1780"/>
                <a:gd name="T68" fmla="*/ 629 w 869"/>
                <a:gd name="T69" fmla="*/ 1111 h 1780"/>
                <a:gd name="T70" fmla="*/ 575 w 869"/>
                <a:gd name="T71" fmla="*/ 1450 h 1780"/>
                <a:gd name="T72" fmla="*/ 517 w 869"/>
                <a:gd name="T73" fmla="*/ 1644 h 1780"/>
                <a:gd name="T74" fmla="*/ 522 w 869"/>
                <a:gd name="T75" fmla="*/ 1700 h 1780"/>
                <a:gd name="T76" fmla="*/ 553 w 869"/>
                <a:gd name="T77" fmla="*/ 1748 h 1780"/>
                <a:gd name="T78" fmla="*/ 594 w 869"/>
                <a:gd name="T79" fmla="*/ 1773 h 1780"/>
                <a:gd name="T80" fmla="*/ 670 w 869"/>
                <a:gd name="T81" fmla="*/ 1775 h 1780"/>
                <a:gd name="T82" fmla="*/ 738 w 869"/>
                <a:gd name="T83" fmla="*/ 1719 h 1780"/>
                <a:gd name="T84" fmla="*/ 793 w 869"/>
                <a:gd name="T85" fmla="*/ 1557 h 1780"/>
                <a:gd name="T86" fmla="*/ 863 w 869"/>
                <a:gd name="T87" fmla="*/ 1189 h 1780"/>
                <a:gd name="T88" fmla="*/ 866 w 869"/>
                <a:gd name="T89" fmla="*/ 968 h 1780"/>
                <a:gd name="T90" fmla="*/ 841 w 869"/>
                <a:gd name="T91" fmla="*/ 885 h 1780"/>
                <a:gd name="T92" fmla="*/ 429 w 869"/>
                <a:gd name="T93" fmla="*/ 635 h 1780"/>
                <a:gd name="T94" fmla="*/ 490 w 869"/>
                <a:gd name="T95" fmla="*/ 99 h 1780"/>
                <a:gd name="T96" fmla="*/ 563 w 869"/>
                <a:gd name="T97" fmla="*/ 99 h 1780"/>
                <a:gd name="T98" fmla="*/ 497 w 869"/>
                <a:gd name="T99" fmla="*/ 184 h 1780"/>
                <a:gd name="T100" fmla="*/ 464 w 869"/>
                <a:gd name="T101" fmla="*/ 315 h 1780"/>
                <a:gd name="T102" fmla="*/ 458 w 869"/>
                <a:gd name="T103" fmla="*/ 572 h 1780"/>
                <a:gd name="T104" fmla="*/ 429 w 869"/>
                <a:gd name="T105" fmla="*/ 635 h 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9" h="1780">
                  <a:moveTo>
                    <a:pt x="837" y="883"/>
                  </a:moveTo>
                  <a:lnTo>
                    <a:pt x="837" y="883"/>
                  </a:lnTo>
                  <a:lnTo>
                    <a:pt x="808" y="866"/>
                  </a:lnTo>
                  <a:lnTo>
                    <a:pt x="779" y="846"/>
                  </a:lnTo>
                  <a:lnTo>
                    <a:pt x="752" y="825"/>
                  </a:lnTo>
                  <a:lnTo>
                    <a:pt x="727" y="803"/>
                  </a:lnTo>
                  <a:lnTo>
                    <a:pt x="703" y="779"/>
                  </a:lnTo>
                  <a:lnTo>
                    <a:pt x="681" y="754"/>
                  </a:lnTo>
                  <a:lnTo>
                    <a:pt x="660" y="728"/>
                  </a:lnTo>
                  <a:lnTo>
                    <a:pt x="641" y="701"/>
                  </a:lnTo>
                  <a:lnTo>
                    <a:pt x="641" y="701"/>
                  </a:lnTo>
                  <a:lnTo>
                    <a:pt x="621" y="665"/>
                  </a:lnTo>
                  <a:lnTo>
                    <a:pt x="602" y="628"/>
                  </a:lnTo>
                  <a:lnTo>
                    <a:pt x="602" y="628"/>
                  </a:lnTo>
                  <a:lnTo>
                    <a:pt x="589" y="597"/>
                  </a:lnTo>
                  <a:lnTo>
                    <a:pt x="578" y="567"/>
                  </a:lnTo>
                  <a:lnTo>
                    <a:pt x="568" y="534"/>
                  </a:lnTo>
                  <a:lnTo>
                    <a:pt x="561" y="502"/>
                  </a:lnTo>
                  <a:lnTo>
                    <a:pt x="555" y="470"/>
                  </a:lnTo>
                  <a:lnTo>
                    <a:pt x="551" y="436"/>
                  </a:lnTo>
                  <a:lnTo>
                    <a:pt x="548" y="400"/>
                  </a:lnTo>
                  <a:lnTo>
                    <a:pt x="548" y="364"/>
                  </a:lnTo>
                  <a:lnTo>
                    <a:pt x="548" y="364"/>
                  </a:lnTo>
                  <a:lnTo>
                    <a:pt x="548" y="332"/>
                  </a:lnTo>
                  <a:lnTo>
                    <a:pt x="549" y="303"/>
                  </a:lnTo>
                  <a:lnTo>
                    <a:pt x="556" y="252"/>
                  </a:lnTo>
                  <a:lnTo>
                    <a:pt x="563" y="214"/>
                  </a:lnTo>
                  <a:lnTo>
                    <a:pt x="568" y="194"/>
                  </a:lnTo>
                  <a:lnTo>
                    <a:pt x="568" y="194"/>
                  </a:lnTo>
                  <a:lnTo>
                    <a:pt x="573" y="179"/>
                  </a:lnTo>
                  <a:lnTo>
                    <a:pt x="580" y="165"/>
                  </a:lnTo>
                  <a:lnTo>
                    <a:pt x="590" y="153"/>
                  </a:lnTo>
                  <a:lnTo>
                    <a:pt x="601" y="143"/>
                  </a:lnTo>
                  <a:lnTo>
                    <a:pt x="614" y="136"/>
                  </a:lnTo>
                  <a:lnTo>
                    <a:pt x="626" y="129"/>
                  </a:lnTo>
                  <a:lnTo>
                    <a:pt x="641" y="126"/>
                  </a:lnTo>
                  <a:lnTo>
                    <a:pt x="657" y="122"/>
                  </a:lnTo>
                  <a:lnTo>
                    <a:pt x="657" y="122"/>
                  </a:lnTo>
                  <a:lnTo>
                    <a:pt x="660" y="122"/>
                  </a:lnTo>
                  <a:lnTo>
                    <a:pt x="660" y="122"/>
                  </a:lnTo>
                  <a:lnTo>
                    <a:pt x="672" y="124"/>
                  </a:lnTo>
                  <a:lnTo>
                    <a:pt x="686" y="128"/>
                  </a:lnTo>
                  <a:lnTo>
                    <a:pt x="686" y="128"/>
                  </a:lnTo>
                  <a:lnTo>
                    <a:pt x="699" y="131"/>
                  </a:lnTo>
                  <a:lnTo>
                    <a:pt x="711" y="138"/>
                  </a:lnTo>
                  <a:lnTo>
                    <a:pt x="721" y="146"/>
                  </a:lnTo>
                  <a:lnTo>
                    <a:pt x="732" y="155"/>
                  </a:lnTo>
                  <a:lnTo>
                    <a:pt x="738" y="165"/>
                  </a:lnTo>
                  <a:lnTo>
                    <a:pt x="745" y="177"/>
                  </a:lnTo>
                  <a:lnTo>
                    <a:pt x="750" y="189"/>
                  </a:lnTo>
                  <a:lnTo>
                    <a:pt x="754" y="202"/>
                  </a:lnTo>
                  <a:lnTo>
                    <a:pt x="754" y="202"/>
                  </a:lnTo>
                  <a:lnTo>
                    <a:pt x="755" y="213"/>
                  </a:lnTo>
                  <a:lnTo>
                    <a:pt x="755" y="223"/>
                  </a:lnTo>
                  <a:lnTo>
                    <a:pt x="754" y="233"/>
                  </a:lnTo>
                  <a:lnTo>
                    <a:pt x="752" y="245"/>
                  </a:lnTo>
                  <a:lnTo>
                    <a:pt x="750" y="245"/>
                  </a:lnTo>
                  <a:lnTo>
                    <a:pt x="750" y="245"/>
                  </a:lnTo>
                  <a:lnTo>
                    <a:pt x="750" y="250"/>
                  </a:lnTo>
                  <a:lnTo>
                    <a:pt x="750" y="250"/>
                  </a:lnTo>
                  <a:lnTo>
                    <a:pt x="745" y="276"/>
                  </a:lnTo>
                  <a:lnTo>
                    <a:pt x="745" y="276"/>
                  </a:lnTo>
                  <a:lnTo>
                    <a:pt x="740" y="313"/>
                  </a:lnTo>
                  <a:lnTo>
                    <a:pt x="738" y="337"/>
                  </a:lnTo>
                  <a:lnTo>
                    <a:pt x="738" y="364"/>
                  </a:lnTo>
                  <a:lnTo>
                    <a:pt x="738" y="364"/>
                  </a:lnTo>
                  <a:lnTo>
                    <a:pt x="740" y="403"/>
                  </a:lnTo>
                  <a:lnTo>
                    <a:pt x="742" y="425"/>
                  </a:lnTo>
                  <a:lnTo>
                    <a:pt x="745" y="449"/>
                  </a:lnTo>
                  <a:lnTo>
                    <a:pt x="750" y="473"/>
                  </a:lnTo>
                  <a:lnTo>
                    <a:pt x="755" y="499"/>
                  </a:lnTo>
                  <a:lnTo>
                    <a:pt x="764" y="524"/>
                  </a:lnTo>
                  <a:lnTo>
                    <a:pt x="776" y="550"/>
                  </a:lnTo>
                  <a:lnTo>
                    <a:pt x="776" y="550"/>
                  </a:lnTo>
                  <a:lnTo>
                    <a:pt x="784" y="567"/>
                  </a:lnTo>
                  <a:lnTo>
                    <a:pt x="793" y="584"/>
                  </a:lnTo>
                  <a:lnTo>
                    <a:pt x="805" y="601"/>
                  </a:lnTo>
                  <a:lnTo>
                    <a:pt x="815" y="616"/>
                  </a:lnTo>
                  <a:lnTo>
                    <a:pt x="815" y="616"/>
                  </a:lnTo>
                  <a:lnTo>
                    <a:pt x="812" y="570"/>
                  </a:lnTo>
                  <a:lnTo>
                    <a:pt x="810" y="524"/>
                  </a:lnTo>
                  <a:lnTo>
                    <a:pt x="810" y="478"/>
                  </a:lnTo>
                  <a:lnTo>
                    <a:pt x="810" y="434"/>
                  </a:lnTo>
                  <a:lnTo>
                    <a:pt x="813" y="347"/>
                  </a:lnTo>
                  <a:lnTo>
                    <a:pt x="817" y="269"/>
                  </a:lnTo>
                  <a:lnTo>
                    <a:pt x="817" y="269"/>
                  </a:lnTo>
                  <a:lnTo>
                    <a:pt x="817" y="250"/>
                  </a:lnTo>
                  <a:lnTo>
                    <a:pt x="818" y="233"/>
                  </a:lnTo>
                  <a:lnTo>
                    <a:pt x="817" y="214"/>
                  </a:lnTo>
                  <a:lnTo>
                    <a:pt x="813" y="196"/>
                  </a:lnTo>
                  <a:lnTo>
                    <a:pt x="810" y="179"/>
                  </a:lnTo>
                  <a:lnTo>
                    <a:pt x="805" y="162"/>
                  </a:lnTo>
                  <a:lnTo>
                    <a:pt x="798" y="145"/>
                  </a:lnTo>
                  <a:lnTo>
                    <a:pt x="789" y="129"/>
                  </a:lnTo>
                  <a:lnTo>
                    <a:pt x="781" y="116"/>
                  </a:lnTo>
                  <a:lnTo>
                    <a:pt x="771" y="102"/>
                  </a:lnTo>
                  <a:lnTo>
                    <a:pt x="761" y="90"/>
                  </a:lnTo>
                  <a:lnTo>
                    <a:pt x="749" y="80"/>
                  </a:lnTo>
                  <a:lnTo>
                    <a:pt x="735" y="71"/>
                  </a:lnTo>
                  <a:lnTo>
                    <a:pt x="721" y="65"/>
                  </a:lnTo>
                  <a:lnTo>
                    <a:pt x="706" y="59"/>
                  </a:lnTo>
                  <a:lnTo>
                    <a:pt x="692" y="58"/>
                  </a:lnTo>
                  <a:lnTo>
                    <a:pt x="692" y="58"/>
                  </a:lnTo>
                  <a:lnTo>
                    <a:pt x="672" y="58"/>
                  </a:lnTo>
                  <a:lnTo>
                    <a:pt x="652" y="59"/>
                  </a:lnTo>
                  <a:lnTo>
                    <a:pt x="652" y="59"/>
                  </a:lnTo>
                  <a:lnTo>
                    <a:pt x="619" y="49"/>
                  </a:lnTo>
                  <a:lnTo>
                    <a:pt x="589" y="44"/>
                  </a:lnTo>
                  <a:lnTo>
                    <a:pt x="558" y="41"/>
                  </a:lnTo>
                  <a:lnTo>
                    <a:pt x="529" y="39"/>
                  </a:lnTo>
                  <a:lnTo>
                    <a:pt x="529" y="39"/>
                  </a:lnTo>
                  <a:lnTo>
                    <a:pt x="493" y="41"/>
                  </a:lnTo>
                  <a:lnTo>
                    <a:pt x="459" y="44"/>
                  </a:lnTo>
                  <a:lnTo>
                    <a:pt x="459" y="44"/>
                  </a:lnTo>
                  <a:lnTo>
                    <a:pt x="459" y="36"/>
                  </a:lnTo>
                  <a:lnTo>
                    <a:pt x="458" y="29"/>
                  </a:lnTo>
                  <a:lnTo>
                    <a:pt x="454" y="22"/>
                  </a:lnTo>
                  <a:lnTo>
                    <a:pt x="451" y="15"/>
                  </a:lnTo>
                  <a:lnTo>
                    <a:pt x="444" y="10"/>
                  </a:lnTo>
                  <a:lnTo>
                    <a:pt x="437" y="5"/>
                  </a:lnTo>
                  <a:lnTo>
                    <a:pt x="430" y="2"/>
                  </a:lnTo>
                  <a:lnTo>
                    <a:pt x="422" y="0"/>
                  </a:lnTo>
                  <a:lnTo>
                    <a:pt x="422" y="0"/>
                  </a:lnTo>
                  <a:lnTo>
                    <a:pt x="372" y="5"/>
                  </a:lnTo>
                  <a:lnTo>
                    <a:pt x="264" y="20"/>
                  </a:lnTo>
                  <a:lnTo>
                    <a:pt x="204" y="29"/>
                  </a:lnTo>
                  <a:lnTo>
                    <a:pt x="153" y="37"/>
                  </a:lnTo>
                  <a:lnTo>
                    <a:pt x="132" y="42"/>
                  </a:lnTo>
                  <a:lnTo>
                    <a:pt x="117" y="48"/>
                  </a:lnTo>
                  <a:lnTo>
                    <a:pt x="107" y="53"/>
                  </a:lnTo>
                  <a:lnTo>
                    <a:pt x="104" y="54"/>
                  </a:lnTo>
                  <a:lnTo>
                    <a:pt x="102" y="56"/>
                  </a:lnTo>
                  <a:lnTo>
                    <a:pt x="0" y="635"/>
                  </a:lnTo>
                  <a:lnTo>
                    <a:pt x="0" y="635"/>
                  </a:lnTo>
                  <a:lnTo>
                    <a:pt x="0" y="643"/>
                  </a:lnTo>
                  <a:lnTo>
                    <a:pt x="1" y="650"/>
                  </a:lnTo>
                  <a:lnTo>
                    <a:pt x="3" y="659"/>
                  </a:lnTo>
                  <a:lnTo>
                    <a:pt x="8" y="665"/>
                  </a:lnTo>
                  <a:lnTo>
                    <a:pt x="13" y="670"/>
                  </a:lnTo>
                  <a:lnTo>
                    <a:pt x="20" y="676"/>
                  </a:lnTo>
                  <a:lnTo>
                    <a:pt x="29" y="679"/>
                  </a:lnTo>
                  <a:lnTo>
                    <a:pt x="37" y="681"/>
                  </a:lnTo>
                  <a:lnTo>
                    <a:pt x="350" y="713"/>
                  </a:lnTo>
                  <a:lnTo>
                    <a:pt x="350" y="713"/>
                  </a:lnTo>
                  <a:lnTo>
                    <a:pt x="359" y="713"/>
                  </a:lnTo>
                  <a:lnTo>
                    <a:pt x="366" y="711"/>
                  </a:lnTo>
                  <a:lnTo>
                    <a:pt x="372" y="710"/>
                  </a:lnTo>
                  <a:lnTo>
                    <a:pt x="378" y="706"/>
                  </a:lnTo>
                  <a:lnTo>
                    <a:pt x="384" y="701"/>
                  </a:lnTo>
                  <a:lnTo>
                    <a:pt x="389" y="696"/>
                  </a:lnTo>
                  <a:lnTo>
                    <a:pt x="393" y="689"/>
                  </a:lnTo>
                  <a:lnTo>
                    <a:pt x="395" y="682"/>
                  </a:lnTo>
                  <a:lnTo>
                    <a:pt x="395" y="682"/>
                  </a:lnTo>
                  <a:lnTo>
                    <a:pt x="415" y="701"/>
                  </a:lnTo>
                  <a:lnTo>
                    <a:pt x="437" y="720"/>
                  </a:lnTo>
                  <a:lnTo>
                    <a:pt x="463" y="737"/>
                  </a:lnTo>
                  <a:lnTo>
                    <a:pt x="492" y="750"/>
                  </a:lnTo>
                  <a:lnTo>
                    <a:pt x="492" y="750"/>
                  </a:lnTo>
                  <a:lnTo>
                    <a:pt x="502" y="788"/>
                  </a:lnTo>
                  <a:lnTo>
                    <a:pt x="502" y="788"/>
                  </a:lnTo>
                  <a:lnTo>
                    <a:pt x="514" y="817"/>
                  </a:lnTo>
                  <a:lnTo>
                    <a:pt x="526" y="839"/>
                  </a:lnTo>
                  <a:lnTo>
                    <a:pt x="539" y="859"/>
                  </a:lnTo>
                  <a:lnTo>
                    <a:pt x="555" y="876"/>
                  </a:lnTo>
                  <a:lnTo>
                    <a:pt x="570" y="892"/>
                  </a:lnTo>
                  <a:lnTo>
                    <a:pt x="587" y="902"/>
                  </a:lnTo>
                  <a:lnTo>
                    <a:pt x="604" y="910"/>
                  </a:lnTo>
                  <a:lnTo>
                    <a:pt x="621" y="917"/>
                  </a:lnTo>
                  <a:lnTo>
                    <a:pt x="621" y="917"/>
                  </a:lnTo>
                  <a:lnTo>
                    <a:pt x="624" y="946"/>
                  </a:lnTo>
                  <a:lnTo>
                    <a:pt x="628" y="980"/>
                  </a:lnTo>
                  <a:lnTo>
                    <a:pt x="629" y="1018"/>
                  </a:lnTo>
                  <a:lnTo>
                    <a:pt x="631" y="1058"/>
                  </a:lnTo>
                  <a:lnTo>
                    <a:pt x="631" y="1058"/>
                  </a:lnTo>
                  <a:lnTo>
                    <a:pt x="629" y="1111"/>
                  </a:lnTo>
                  <a:lnTo>
                    <a:pt x="626" y="1169"/>
                  </a:lnTo>
                  <a:lnTo>
                    <a:pt x="619" y="1232"/>
                  </a:lnTo>
                  <a:lnTo>
                    <a:pt x="609" y="1300"/>
                  </a:lnTo>
                  <a:lnTo>
                    <a:pt x="594" y="1373"/>
                  </a:lnTo>
                  <a:lnTo>
                    <a:pt x="575" y="1450"/>
                  </a:lnTo>
                  <a:lnTo>
                    <a:pt x="551" y="1533"/>
                  </a:lnTo>
                  <a:lnTo>
                    <a:pt x="522" y="1620"/>
                  </a:lnTo>
                  <a:lnTo>
                    <a:pt x="522" y="1620"/>
                  </a:lnTo>
                  <a:lnTo>
                    <a:pt x="519" y="1632"/>
                  </a:lnTo>
                  <a:lnTo>
                    <a:pt x="517" y="1644"/>
                  </a:lnTo>
                  <a:lnTo>
                    <a:pt x="515" y="1656"/>
                  </a:lnTo>
                  <a:lnTo>
                    <a:pt x="515" y="1668"/>
                  </a:lnTo>
                  <a:lnTo>
                    <a:pt x="517" y="1678"/>
                  </a:lnTo>
                  <a:lnTo>
                    <a:pt x="519" y="1690"/>
                  </a:lnTo>
                  <a:lnTo>
                    <a:pt x="522" y="1700"/>
                  </a:lnTo>
                  <a:lnTo>
                    <a:pt x="526" y="1712"/>
                  </a:lnTo>
                  <a:lnTo>
                    <a:pt x="532" y="1722"/>
                  </a:lnTo>
                  <a:lnTo>
                    <a:pt x="538" y="1731"/>
                  </a:lnTo>
                  <a:lnTo>
                    <a:pt x="546" y="1739"/>
                  </a:lnTo>
                  <a:lnTo>
                    <a:pt x="553" y="1748"/>
                  </a:lnTo>
                  <a:lnTo>
                    <a:pt x="563" y="1756"/>
                  </a:lnTo>
                  <a:lnTo>
                    <a:pt x="572" y="1763"/>
                  </a:lnTo>
                  <a:lnTo>
                    <a:pt x="582" y="1768"/>
                  </a:lnTo>
                  <a:lnTo>
                    <a:pt x="594" y="1773"/>
                  </a:lnTo>
                  <a:lnTo>
                    <a:pt x="594" y="1773"/>
                  </a:lnTo>
                  <a:lnTo>
                    <a:pt x="614" y="1778"/>
                  </a:lnTo>
                  <a:lnTo>
                    <a:pt x="635" y="1780"/>
                  </a:lnTo>
                  <a:lnTo>
                    <a:pt x="635" y="1780"/>
                  </a:lnTo>
                  <a:lnTo>
                    <a:pt x="652" y="1778"/>
                  </a:lnTo>
                  <a:lnTo>
                    <a:pt x="670" y="1775"/>
                  </a:lnTo>
                  <a:lnTo>
                    <a:pt x="687" y="1768"/>
                  </a:lnTo>
                  <a:lnTo>
                    <a:pt x="703" y="1758"/>
                  </a:lnTo>
                  <a:lnTo>
                    <a:pt x="716" y="1748"/>
                  </a:lnTo>
                  <a:lnTo>
                    <a:pt x="728" y="1734"/>
                  </a:lnTo>
                  <a:lnTo>
                    <a:pt x="738" y="1719"/>
                  </a:lnTo>
                  <a:lnTo>
                    <a:pt x="747" y="1702"/>
                  </a:lnTo>
                  <a:lnTo>
                    <a:pt x="747" y="1702"/>
                  </a:lnTo>
                  <a:lnTo>
                    <a:pt x="764" y="1652"/>
                  </a:lnTo>
                  <a:lnTo>
                    <a:pt x="779" y="1605"/>
                  </a:lnTo>
                  <a:lnTo>
                    <a:pt x="793" y="1557"/>
                  </a:lnTo>
                  <a:lnTo>
                    <a:pt x="806" y="1511"/>
                  </a:lnTo>
                  <a:lnTo>
                    <a:pt x="827" y="1423"/>
                  </a:lnTo>
                  <a:lnTo>
                    <a:pt x="844" y="1341"/>
                  </a:lnTo>
                  <a:lnTo>
                    <a:pt x="856" y="1263"/>
                  </a:lnTo>
                  <a:lnTo>
                    <a:pt x="863" y="1189"/>
                  </a:lnTo>
                  <a:lnTo>
                    <a:pt x="868" y="1121"/>
                  </a:lnTo>
                  <a:lnTo>
                    <a:pt x="869" y="1058"/>
                  </a:lnTo>
                  <a:lnTo>
                    <a:pt x="869" y="1058"/>
                  </a:lnTo>
                  <a:lnTo>
                    <a:pt x="868" y="1011"/>
                  </a:lnTo>
                  <a:lnTo>
                    <a:pt x="866" y="968"/>
                  </a:lnTo>
                  <a:lnTo>
                    <a:pt x="863" y="929"/>
                  </a:lnTo>
                  <a:lnTo>
                    <a:pt x="859" y="893"/>
                  </a:lnTo>
                  <a:lnTo>
                    <a:pt x="859" y="893"/>
                  </a:lnTo>
                  <a:lnTo>
                    <a:pt x="849" y="890"/>
                  </a:lnTo>
                  <a:lnTo>
                    <a:pt x="841" y="885"/>
                  </a:lnTo>
                  <a:lnTo>
                    <a:pt x="841" y="885"/>
                  </a:lnTo>
                  <a:lnTo>
                    <a:pt x="837" y="883"/>
                  </a:lnTo>
                  <a:lnTo>
                    <a:pt x="837" y="883"/>
                  </a:lnTo>
                  <a:close/>
                  <a:moveTo>
                    <a:pt x="429" y="635"/>
                  </a:moveTo>
                  <a:lnTo>
                    <a:pt x="429" y="635"/>
                  </a:lnTo>
                  <a:lnTo>
                    <a:pt x="415" y="619"/>
                  </a:lnTo>
                  <a:lnTo>
                    <a:pt x="403" y="604"/>
                  </a:lnTo>
                  <a:lnTo>
                    <a:pt x="454" y="104"/>
                  </a:lnTo>
                  <a:lnTo>
                    <a:pt x="454" y="104"/>
                  </a:lnTo>
                  <a:lnTo>
                    <a:pt x="490" y="99"/>
                  </a:lnTo>
                  <a:lnTo>
                    <a:pt x="509" y="97"/>
                  </a:lnTo>
                  <a:lnTo>
                    <a:pt x="529" y="97"/>
                  </a:lnTo>
                  <a:lnTo>
                    <a:pt x="529" y="97"/>
                  </a:lnTo>
                  <a:lnTo>
                    <a:pt x="563" y="99"/>
                  </a:lnTo>
                  <a:lnTo>
                    <a:pt x="563" y="99"/>
                  </a:lnTo>
                  <a:lnTo>
                    <a:pt x="548" y="112"/>
                  </a:lnTo>
                  <a:lnTo>
                    <a:pt x="532" y="126"/>
                  </a:lnTo>
                  <a:lnTo>
                    <a:pt x="519" y="143"/>
                  </a:lnTo>
                  <a:lnTo>
                    <a:pt x="507" y="162"/>
                  </a:lnTo>
                  <a:lnTo>
                    <a:pt x="497" y="184"/>
                  </a:lnTo>
                  <a:lnTo>
                    <a:pt x="487" y="206"/>
                  </a:lnTo>
                  <a:lnTo>
                    <a:pt x="478" y="231"/>
                  </a:lnTo>
                  <a:lnTo>
                    <a:pt x="473" y="257"/>
                  </a:lnTo>
                  <a:lnTo>
                    <a:pt x="473" y="257"/>
                  </a:lnTo>
                  <a:lnTo>
                    <a:pt x="464" y="315"/>
                  </a:lnTo>
                  <a:lnTo>
                    <a:pt x="458" y="371"/>
                  </a:lnTo>
                  <a:lnTo>
                    <a:pt x="452" y="422"/>
                  </a:lnTo>
                  <a:lnTo>
                    <a:pt x="452" y="473"/>
                  </a:lnTo>
                  <a:lnTo>
                    <a:pt x="452" y="522"/>
                  </a:lnTo>
                  <a:lnTo>
                    <a:pt x="458" y="572"/>
                  </a:lnTo>
                  <a:lnTo>
                    <a:pt x="464" y="623"/>
                  </a:lnTo>
                  <a:lnTo>
                    <a:pt x="475" y="676"/>
                  </a:lnTo>
                  <a:lnTo>
                    <a:pt x="475" y="676"/>
                  </a:lnTo>
                  <a:lnTo>
                    <a:pt x="449" y="655"/>
                  </a:lnTo>
                  <a:lnTo>
                    <a:pt x="429" y="635"/>
                  </a:lnTo>
                  <a:lnTo>
                    <a:pt x="429" y="635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65"/>
            <p:cNvSpPr>
              <a:spLocks/>
            </p:cNvSpPr>
            <p:nvPr/>
          </p:nvSpPr>
          <p:spPr bwMode="auto">
            <a:xfrm>
              <a:off x="2217738" y="5557838"/>
              <a:ext cx="315912" cy="585788"/>
            </a:xfrm>
            <a:custGeom>
              <a:avLst/>
              <a:gdLst>
                <a:gd name="T0" fmla="*/ 359 w 396"/>
                <a:gd name="T1" fmla="*/ 594 h 737"/>
                <a:gd name="T2" fmla="*/ 299 w 396"/>
                <a:gd name="T3" fmla="*/ 553 h 737"/>
                <a:gd name="T4" fmla="*/ 253 w 396"/>
                <a:gd name="T5" fmla="*/ 509 h 737"/>
                <a:gd name="T6" fmla="*/ 234 w 396"/>
                <a:gd name="T7" fmla="*/ 487 h 737"/>
                <a:gd name="T8" fmla="*/ 204 w 396"/>
                <a:gd name="T9" fmla="*/ 439 h 737"/>
                <a:gd name="T10" fmla="*/ 190 w 396"/>
                <a:gd name="T11" fmla="*/ 413 h 737"/>
                <a:gd name="T12" fmla="*/ 171 w 396"/>
                <a:gd name="T13" fmla="*/ 364 h 737"/>
                <a:gd name="T14" fmla="*/ 160 w 396"/>
                <a:gd name="T15" fmla="*/ 315 h 737"/>
                <a:gd name="T16" fmla="*/ 154 w 396"/>
                <a:gd name="T17" fmla="*/ 267 h 737"/>
                <a:gd name="T18" fmla="*/ 151 w 396"/>
                <a:gd name="T19" fmla="*/ 221 h 737"/>
                <a:gd name="T20" fmla="*/ 154 w 396"/>
                <a:gd name="T21" fmla="*/ 170 h 737"/>
                <a:gd name="T22" fmla="*/ 160 w 396"/>
                <a:gd name="T23" fmla="*/ 129 h 737"/>
                <a:gd name="T24" fmla="*/ 165 w 396"/>
                <a:gd name="T25" fmla="*/ 104 h 737"/>
                <a:gd name="T26" fmla="*/ 166 w 396"/>
                <a:gd name="T27" fmla="*/ 97 h 737"/>
                <a:gd name="T28" fmla="*/ 166 w 396"/>
                <a:gd name="T29" fmla="*/ 97 h 737"/>
                <a:gd name="T30" fmla="*/ 168 w 396"/>
                <a:gd name="T31" fmla="*/ 66 h 737"/>
                <a:gd name="T32" fmla="*/ 160 w 396"/>
                <a:gd name="T33" fmla="*/ 39 h 737"/>
                <a:gd name="T34" fmla="*/ 141 w 396"/>
                <a:gd name="T35" fmla="*/ 15 h 737"/>
                <a:gd name="T36" fmla="*/ 114 w 396"/>
                <a:gd name="T37" fmla="*/ 2 h 737"/>
                <a:gd name="T38" fmla="*/ 98 w 396"/>
                <a:gd name="T39" fmla="*/ 0 h 737"/>
                <a:gd name="T40" fmla="*/ 69 w 396"/>
                <a:gd name="T41" fmla="*/ 3 h 737"/>
                <a:gd name="T42" fmla="*/ 44 w 396"/>
                <a:gd name="T43" fmla="*/ 17 h 737"/>
                <a:gd name="T44" fmla="*/ 25 w 396"/>
                <a:gd name="T45" fmla="*/ 41 h 737"/>
                <a:gd name="T46" fmla="*/ 20 w 396"/>
                <a:gd name="T47" fmla="*/ 54 h 737"/>
                <a:gd name="T48" fmla="*/ 10 w 396"/>
                <a:gd name="T49" fmla="*/ 104 h 737"/>
                <a:gd name="T50" fmla="*/ 3 w 396"/>
                <a:gd name="T51" fmla="*/ 156 h 737"/>
                <a:gd name="T52" fmla="*/ 0 w 396"/>
                <a:gd name="T53" fmla="*/ 221 h 737"/>
                <a:gd name="T54" fmla="*/ 0 w 396"/>
                <a:gd name="T55" fmla="*/ 250 h 737"/>
                <a:gd name="T56" fmla="*/ 5 w 396"/>
                <a:gd name="T57" fmla="*/ 311 h 737"/>
                <a:gd name="T58" fmla="*/ 17 w 396"/>
                <a:gd name="T59" fmla="*/ 376 h 737"/>
                <a:gd name="T60" fmla="*/ 37 w 396"/>
                <a:gd name="T61" fmla="*/ 442 h 737"/>
                <a:gd name="T62" fmla="*/ 52 w 396"/>
                <a:gd name="T63" fmla="*/ 478 h 737"/>
                <a:gd name="T64" fmla="*/ 90 w 396"/>
                <a:gd name="T65" fmla="*/ 548 h 737"/>
                <a:gd name="T66" fmla="*/ 107 w 396"/>
                <a:gd name="T67" fmla="*/ 572 h 737"/>
                <a:gd name="T68" fmla="*/ 146 w 396"/>
                <a:gd name="T69" fmla="*/ 619 h 737"/>
                <a:gd name="T70" fmla="*/ 194 w 396"/>
                <a:gd name="T71" fmla="*/ 664 h 737"/>
                <a:gd name="T72" fmla="*/ 248 w 396"/>
                <a:gd name="T73" fmla="*/ 704 h 737"/>
                <a:gd name="T74" fmla="*/ 279 w 396"/>
                <a:gd name="T75" fmla="*/ 725 h 737"/>
                <a:gd name="T76" fmla="*/ 282 w 396"/>
                <a:gd name="T77" fmla="*/ 727 h 737"/>
                <a:gd name="T78" fmla="*/ 289 w 396"/>
                <a:gd name="T79" fmla="*/ 728 h 737"/>
                <a:gd name="T80" fmla="*/ 321 w 396"/>
                <a:gd name="T81" fmla="*/ 737 h 737"/>
                <a:gd name="T82" fmla="*/ 330 w 396"/>
                <a:gd name="T83" fmla="*/ 735 h 737"/>
                <a:gd name="T84" fmla="*/ 350 w 396"/>
                <a:gd name="T85" fmla="*/ 732 h 737"/>
                <a:gd name="T86" fmla="*/ 367 w 396"/>
                <a:gd name="T87" fmla="*/ 721 h 737"/>
                <a:gd name="T88" fmla="*/ 381 w 396"/>
                <a:gd name="T89" fmla="*/ 708 h 737"/>
                <a:gd name="T90" fmla="*/ 388 w 396"/>
                <a:gd name="T91" fmla="*/ 698 h 737"/>
                <a:gd name="T92" fmla="*/ 396 w 396"/>
                <a:gd name="T93" fmla="*/ 670 h 737"/>
                <a:gd name="T94" fmla="*/ 394 w 396"/>
                <a:gd name="T95" fmla="*/ 640 h 737"/>
                <a:gd name="T96" fmla="*/ 381 w 396"/>
                <a:gd name="T97" fmla="*/ 614 h 737"/>
                <a:gd name="T98" fmla="*/ 359 w 396"/>
                <a:gd name="T99" fmla="*/ 594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6" h="737">
                  <a:moveTo>
                    <a:pt x="359" y="594"/>
                  </a:moveTo>
                  <a:lnTo>
                    <a:pt x="359" y="594"/>
                  </a:lnTo>
                  <a:lnTo>
                    <a:pt x="328" y="575"/>
                  </a:lnTo>
                  <a:lnTo>
                    <a:pt x="299" y="553"/>
                  </a:lnTo>
                  <a:lnTo>
                    <a:pt x="275" y="533"/>
                  </a:lnTo>
                  <a:lnTo>
                    <a:pt x="253" y="509"/>
                  </a:lnTo>
                  <a:lnTo>
                    <a:pt x="253" y="509"/>
                  </a:lnTo>
                  <a:lnTo>
                    <a:pt x="234" y="487"/>
                  </a:lnTo>
                  <a:lnTo>
                    <a:pt x="217" y="463"/>
                  </a:lnTo>
                  <a:lnTo>
                    <a:pt x="204" y="439"/>
                  </a:lnTo>
                  <a:lnTo>
                    <a:pt x="190" y="413"/>
                  </a:lnTo>
                  <a:lnTo>
                    <a:pt x="190" y="413"/>
                  </a:lnTo>
                  <a:lnTo>
                    <a:pt x="180" y="390"/>
                  </a:lnTo>
                  <a:lnTo>
                    <a:pt x="171" y="364"/>
                  </a:lnTo>
                  <a:lnTo>
                    <a:pt x="165" y="340"/>
                  </a:lnTo>
                  <a:lnTo>
                    <a:pt x="160" y="315"/>
                  </a:lnTo>
                  <a:lnTo>
                    <a:pt x="156" y="291"/>
                  </a:lnTo>
                  <a:lnTo>
                    <a:pt x="154" y="267"/>
                  </a:lnTo>
                  <a:lnTo>
                    <a:pt x="151" y="221"/>
                  </a:lnTo>
                  <a:lnTo>
                    <a:pt x="151" y="221"/>
                  </a:lnTo>
                  <a:lnTo>
                    <a:pt x="153" y="194"/>
                  </a:lnTo>
                  <a:lnTo>
                    <a:pt x="154" y="170"/>
                  </a:lnTo>
                  <a:lnTo>
                    <a:pt x="160" y="129"/>
                  </a:lnTo>
                  <a:lnTo>
                    <a:pt x="160" y="129"/>
                  </a:lnTo>
                  <a:lnTo>
                    <a:pt x="165" y="104"/>
                  </a:lnTo>
                  <a:lnTo>
                    <a:pt x="165" y="104"/>
                  </a:lnTo>
                  <a:lnTo>
                    <a:pt x="166" y="97"/>
                  </a:lnTo>
                  <a:lnTo>
                    <a:pt x="166" y="97"/>
                  </a:lnTo>
                  <a:lnTo>
                    <a:pt x="166" y="97"/>
                  </a:lnTo>
                  <a:lnTo>
                    <a:pt x="166" y="97"/>
                  </a:lnTo>
                  <a:lnTo>
                    <a:pt x="168" y="82"/>
                  </a:lnTo>
                  <a:lnTo>
                    <a:pt x="168" y="66"/>
                  </a:lnTo>
                  <a:lnTo>
                    <a:pt x="165" y="51"/>
                  </a:lnTo>
                  <a:lnTo>
                    <a:pt x="160" y="39"/>
                  </a:lnTo>
                  <a:lnTo>
                    <a:pt x="151" y="25"/>
                  </a:lnTo>
                  <a:lnTo>
                    <a:pt x="141" y="15"/>
                  </a:lnTo>
                  <a:lnTo>
                    <a:pt x="127" y="8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98" y="0"/>
                  </a:lnTo>
                  <a:lnTo>
                    <a:pt x="83" y="0"/>
                  </a:lnTo>
                  <a:lnTo>
                    <a:pt x="69" y="3"/>
                  </a:lnTo>
                  <a:lnTo>
                    <a:pt x="56" y="8"/>
                  </a:lnTo>
                  <a:lnTo>
                    <a:pt x="44" y="17"/>
                  </a:lnTo>
                  <a:lnTo>
                    <a:pt x="34" y="27"/>
                  </a:lnTo>
                  <a:lnTo>
                    <a:pt x="25" y="41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17" y="70"/>
                  </a:lnTo>
                  <a:lnTo>
                    <a:pt x="10" y="104"/>
                  </a:lnTo>
                  <a:lnTo>
                    <a:pt x="5" y="128"/>
                  </a:lnTo>
                  <a:lnTo>
                    <a:pt x="3" y="156"/>
                  </a:lnTo>
                  <a:lnTo>
                    <a:pt x="0" y="187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0" y="250"/>
                  </a:lnTo>
                  <a:lnTo>
                    <a:pt x="1" y="279"/>
                  </a:lnTo>
                  <a:lnTo>
                    <a:pt x="5" y="311"/>
                  </a:lnTo>
                  <a:lnTo>
                    <a:pt x="10" y="342"/>
                  </a:lnTo>
                  <a:lnTo>
                    <a:pt x="17" y="376"/>
                  </a:lnTo>
                  <a:lnTo>
                    <a:pt x="27" y="408"/>
                  </a:lnTo>
                  <a:lnTo>
                    <a:pt x="37" y="442"/>
                  </a:lnTo>
                  <a:lnTo>
                    <a:pt x="52" y="478"/>
                  </a:lnTo>
                  <a:lnTo>
                    <a:pt x="52" y="478"/>
                  </a:lnTo>
                  <a:lnTo>
                    <a:pt x="69" y="512"/>
                  </a:lnTo>
                  <a:lnTo>
                    <a:pt x="90" y="548"/>
                  </a:lnTo>
                  <a:lnTo>
                    <a:pt x="90" y="548"/>
                  </a:lnTo>
                  <a:lnTo>
                    <a:pt x="107" y="572"/>
                  </a:lnTo>
                  <a:lnTo>
                    <a:pt x="125" y="596"/>
                  </a:lnTo>
                  <a:lnTo>
                    <a:pt x="146" y="619"/>
                  </a:lnTo>
                  <a:lnTo>
                    <a:pt x="170" y="641"/>
                  </a:lnTo>
                  <a:lnTo>
                    <a:pt x="194" y="664"/>
                  </a:lnTo>
                  <a:lnTo>
                    <a:pt x="221" y="686"/>
                  </a:lnTo>
                  <a:lnTo>
                    <a:pt x="248" y="704"/>
                  </a:lnTo>
                  <a:lnTo>
                    <a:pt x="279" y="725"/>
                  </a:lnTo>
                  <a:lnTo>
                    <a:pt x="279" y="725"/>
                  </a:lnTo>
                  <a:lnTo>
                    <a:pt x="282" y="727"/>
                  </a:lnTo>
                  <a:lnTo>
                    <a:pt x="282" y="727"/>
                  </a:lnTo>
                  <a:lnTo>
                    <a:pt x="289" y="728"/>
                  </a:lnTo>
                  <a:lnTo>
                    <a:pt x="289" y="728"/>
                  </a:lnTo>
                  <a:lnTo>
                    <a:pt x="304" y="735"/>
                  </a:lnTo>
                  <a:lnTo>
                    <a:pt x="321" y="737"/>
                  </a:lnTo>
                  <a:lnTo>
                    <a:pt x="321" y="737"/>
                  </a:lnTo>
                  <a:lnTo>
                    <a:pt x="330" y="735"/>
                  </a:lnTo>
                  <a:lnTo>
                    <a:pt x="340" y="733"/>
                  </a:lnTo>
                  <a:lnTo>
                    <a:pt x="350" y="732"/>
                  </a:lnTo>
                  <a:lnTo>
                    <a:pt x="359" y="727"/>
                  </a:lnTo>
                  <a:lnTo>
                    <a:pt x="367" y="721"/>
                  </a:lnTo>
                  <a:lnTo>
                    <a:pt x="374" y="715"/>
                  </a:lnTo>
                  <a:lnTo>
                    <a:pt x="381" y="708"/>
                  </a:lnTo>
                  <a:lnTo>
                    <a:pt x="388" y="698"/>
                  </a:lnTo>
                  <a:lnTo>
                    <a:pt x="388" y="698"/>
                  </a:lnTo>
                  <a:lnTo>
                    <a:pt x="393" y="684"/>
                  </a:lnTo>
                  <a:lnTo>
                    <a:pt x="396" y="670"/>
                  </a:lnTo>
                  <a:lnTo>
                    <a:pt x="396" y="655"/>
                  </a:lnTo>
                  <a:lnTo>
                    <a:pt x="394" y="640"/>
                  </a:lnTo>
                  <a:lnTo>
                    <a:pt x="389" y="626"/>
                  </a:lnTo>
                  <a:lnTo>
                    <a:pt x="381" y="614"/>
                  </a:lnTo>
                  <a:lnTo>
                    <a:pt x="372" y="604"/>
                  </a:lnTo>
                  <a:lnTo>
                    <a:pt x="359" y="594"/>
                  </a:lnTo>
                  <a:lnTo>
                    <a:pt x="359" y="594"/>
                  </a:ln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08593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D22A7-F769-4AFF-B2CC-DAFAA6BFAAE7}" type="datetimeFigureOut">
              <a:rPr lang="zh-TW" altLang="en-US" smtClean="0"/>
              <a:t>2024/11/7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4B765-48BA-408D-AA5D-EA369CBCC5E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7707087" y="283938"/>
            <a:ext cx="4294415" cy="8118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9489622" y="418875"/>
            <a:ext cx="2332265" cy="811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11636829" y="130404"/>
            <a:ext cx="81643" cy="36496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 userDrawn="1"/>
        </p:nvSpPr>
        <p:spPr>
          <a:xfrm rot="16200000">
            <a:off x="-1805666" y="2440444"/>
            <a:ext cx="4294414" cy="62591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 userDrawn="1"/>
        </p:nvSpPr>
        <p:spPr>
          <a:xfrm rot="16200000">
            <a:off x="-741587" y="1802767"/>
            <a:ext cx="2332265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 userDrawn="1"/>
        </p:nvSpPr>
        <p:spPr>
          <a:xfrm>
            <a:off x="171451" y="265680"/>
            <a:ext cx="523420" cy="5234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3" name="直線接點 22"/>
          <p:cNvCxnSpPr/>
          <p:nvPr userDrawn="1"/>
        </p:nvCxnSpPr>
        <p:spPr>
          <a:xfrm>
            <a:off x="6573158" y="6643008"/>
            <a:ext cx="4554767" cy="0"/>
          </a:xfrm>
          <a:prstGeom prst="line">
            <a:avLst/>
          </a:prstGeom>
          <a:ln w="762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 userDrawn="1"/>
        </p:nvCxnSpPr>
        <p:spPr>
          <a:xfrm>
            <a:off x="1761218" y="6643008"/>
            <a:ext cx="4554767" cy="0"/>
          </a:xfrm>
          <a:prstGeom prst="line">
            <a:avLst/>
          </a:prstGeom>
          <a:ln w="76200">
            <a:solidFill>
              <a:srgbClr val="92D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74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70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4" r:id="rId9"/>
    <p:sldLayoutId id="2147483765" r:id="rId10"/>
    <p:sldLayoutId id="2147483766" r:id="rId11"/>
    <p:sldLayoutId id="2147483769" r:id="rId12"/>
    <p:sldLayoutId id="2147483716" r:id="rId13"/>
    <p:sldLayoutId id="2147483771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319" tIns="45665" rIns="91319" bIns="45665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319" tIns="45665" rIns="91319" bIns="45665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68"/>
            <a:ext cx="2844800" cy="365125"/>
          </a:xfrm>
          <a:prstGeom prst="rect">
            <a:avLst/>
          </a:prstGeom>
        </p:spPr>
        <p:txBody>
          <a:bodyPr vert="horz" lIns="91319" tIns="45665" rIns="91319" bIns="4566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90"/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3190"/>
              <a:t>2024/11/7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68"/>
            <a:ext cx="3860800" cy="365125"/>
          </a:xfrm>
          <a:prstGeom prst="rect">
            <a:avLst/>
          </a:prstGeom>
        </p:spPr>
        <p:txBody>
          <a:bodyPr vert="horz" lIns="91319" tIns="45665" rIns="91319" bIns="4566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9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68"/>
            <a:ext cx="2844800" cy="365125"/>
          </a:xfrm>
          <a:prstGeom prst="rect">
            <a:avLst/>
          </a:prstGeom>
        </p:spPr>
        <p:txBody>
          <a:bodyPr vert="horz" lIns="91319" tIns="45665" rIns="91319" bIns="4566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90"/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319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07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9131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49" indent="-342449" algn="l" defTabSz="9131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971" indent="-285366" algn="l" defTabSz="91319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93" indent="-228298" algn="l" defTabSz="9131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88" indent="-228298" algn="l" defTabSz="91319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684" indent="-228298" algn="l" defTabSz="9131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281" indent="-228298" algn="l" defTabSz="9131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878" indent="-228298" algn="l" defTabSz="9131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477" indent="-228298" algn="l" defTabSz="9131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074" indent="-228298" algn="l" defTabSz="9131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3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95" algn="l" defTabSz="913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90" algn="l" defTabSz="913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86" algn="l" defTabSz="913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382" algn="l" defTabSz="913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983" algn="l" defTabSz="913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581" algn="l" defTabSz="913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177" algn="l" defTabSz="913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776" algn="l" defTabSz="913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圓角矩形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D887528-B1FF-4074-8E27-564860C57769}" type="datetimeFigureOut">
              <a:rPr lang="zh-TW" altLang="en-US" smtClean="0">
                <a:solidFill>
                  <a:srgbClr val="696464"/>
                </a:solidFill>
              </a:rPr>
              <a:pPr/>
              <a:t>2024/11/7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4BCF9A4-59F6-42DB-B50E-ADB5A5632F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879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C7C0">
                <a:alpha val="22352"/>
              </a:srgbClr>
            </a:gs>
            <a:gs pos="100000">
              <a:srgbClr val="B4EAEA">
                <a:alpha val="18039"/>
              </a:srgbClr>
            </a:gs>
          </a:gsLst>
          <a:lin ang="5400012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1"/>
          </a:xfrm>
          <a:prstGeom prst="rect">
            <a:avLst/>
          </a:prstGeom>
        </p:spPr>
        <p:txBody>
          <a:bodyPr vert="horz" lIns="68589" tIns="34295" rIns="68589" bIns="34295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1" y="1600315"/>
            <a:ext cx="10972800" cy="4525963"/>
          </a:xfrm>
          <a:prstGeom prst="rect">
            <a:avLst/>
          </a:prstGeom>
        </p:spPr>
        <p:txBody>
          <a:bodyPr vert="horz" lIns="68589" tIns="34295" rIns="68589" bIns="34295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49EE3-A9B4-4BAC-A2E9-6D8838EE78B7}" type="datetimeFigureOut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2024/11/7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1" y="6356357"/>
            <a:ext cx="38608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1" y="6356357"/>
            <a:ext cx="28448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F4A4B-75DE-4E8E-B316-DACA4D6C06B6}" type="slidenum">
              <a:rPr lang="zh-TW" altLang="en-US" smtClean="0">
                <a:solidFill>
                  <a:srgbClr val="464646">
                    <a:tint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4646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93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814" r:id="rId18"/>
    <p:sldLayoutId id="2147483815" r:id="rId19"/>
    <p:sldLayoutId id="2147483816" r:id="rId20"/>
    <p:sldLayoutId id="2147483817" r:id="rId21"/>
    <p:sldLayoutId id="2147483818" r:id="rId22"/>
  </p:sldLayoutIdLst>
  <p:txStyles>
    <p:titleStyle>
      <a:lvl1pPr algn="ctr" defTabSz="685754" rtl="0" eaLnBrk="1" latinLnBrk="0" hangingPunct="1"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8" indent="-257158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6" indent="-214298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93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70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47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24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1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79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56" indent="-171439" algn="l" defTabSz="6857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4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1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9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6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2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0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17" algn="l" defTabSz="685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D22A7-F769-4AFF-B2CC-DAFAA6BFAAE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4B765-48BA-408D-AA5D-EA369CBCC5E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7707087" y="283938"/>
            <a:ext cx="4294415" cy="8118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9489622" y="418875"/>
            <a:ext cx="2332265" cy="811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11636829" y="130404"/>
            <a:ext cx="81643" cy="36496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 rot="16200000">
            <a:off x="-1805666" y="2440444"/>
            <a:ext cx="4294414" cy="62591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 userDrawn="1"/>
        </p:nvSpPr>
        <p:spPr>
          <a:xfrm rot="16200000">
            <a:off x="-741587" y="1802767"/>
            <a:ext cx="2332265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1" name="橢圓 20"/>
          <p:cNvSpPr/>
          <p:nvPr userDrawn="1"/>
        </p:nvSpPr>
        <p:spPr>
          <a:xfrm>
            <a:off x="171451" y="265680"/>
            <a:ext cx="523420" cy="5234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cxnSp>
        <p:nvCxnSpPr>
          <p:cNvPr id="23" name="直線接點 22"/>
          <p:cNvCxnSpPr/>
          <p:nvPr userDrawn="1"/>
        </p:nvCxnSpPr>
        <p:spPr>
          <a:xfrm>
            <a:off x="6573158" y="6643008"/>
            <a:ext cx="4554767" cy="0"/>
          </a:xfrm>
          <a:prstGeom prst="line">
            <a:avLst/>
          </a:prstGeom>
          <a:ln w="762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 userDrawn="1"/>
        </p:nvCxnSpPr>
        <p:spPr>
          <a:xfrm>
            <a:off x="1761218" y="6643008"/>
            <a:ext cx="4554767" cy="0"/>
          </a:xfrm>
          <a:prstGeom prst="line">
            <a:avLst/>
          </a:prstGeom>
          <a:ln w="76200">
            <a:solidFill>
              <a:srgbClr val="92D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91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s://www.cac.edu.tw/cacportal/jbcrc/LearningPortfolios_MultiQuery_ppa/index.php" TargetMode="Externa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image" Target="../media/image54.png"/><Relationship Id="rId16" Type="http://schemas.openxmlformats.org/officeDocument/2006/relationships/image" Target="../media/image68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73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72.png"/><Relationship Id="rId2" Type="http://schemas.openxmlformats.org/officeDocument/2006/relationships/image" Target="../media/image54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70.jpg"/><Relationship Id="rId10" Type="http://schemas.openxmlformats.org/officeDocument/2006/relationships/image" Target="../media/image62.png"/><Relationship Id="rId19" Type="http://schemas.openxmlformats.org/officeDocument/2006/relationships/image" Target="../media/image69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5.png"/><Relationship Id="rId3" Type="http://schemas.openxmlformats.org/officeDocument/2006/relationships/image" Target="../media/image54.png"/><Relationship Id="rId7" Type="http://schemas.openxmlformats.org/officeDocument/2006/relationships/image" Target="../media/image60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image" Target="../media/image56.png"/><Relationship Id="rId16" Type="http://schemas.openxmlformats.org/officeDocument/2006/relationships/image" Target="../media/image75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9.png"/><Relationship Id="rId11" Type="http://schemas.openxmlformats.org/officeDocument/2006/relationships/image" Target="../media/image63.png"/><Relationship Id="rId5" Type="http://schemas.openxmlformats.org/officeDocument/2006/relationships/image" Target="../media/image55.png"/><Relationship Id="rId15" Type="http://schemas.openxmlformats.org/officeDocument/2006/relationships/image" Target="../media/image74.jpg"/><Relationship Id="rId10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7125729" y="5338119"/>
            <a:ext cx="4156507" cy="8567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61494" y="872698"/>
            <a:ext cx="8448676" cy="3514725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r>
              <a:rPr lang="zh-TW" altLang="en-US" sz="8800" dirty="0" smtClean="0"/>
              <a:t>大學多元入學</a:t>
            </a:r>
            <a:endParaRPr lang="zh-TW" altLang="en-US" sz="8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522207" y="5338121"/>
            <a:ext cx="5182060" cy="870465"/>
          </a:xfrm>
        </p:spPr>
        <p:txBody>
          <a:bodyPr anchor="ctr">
            <a:normAutofit/>
          </a:bodyPr>
          <a:lstStyle/>
          <a:p>
            <a:r>
              <a:rPr lang="zh-TW" altLang="en-US" dirty="0" smtClean="0"/>
              <a:t> 輔導處提供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024931" y="612950"/>
            <a:ext cx="4883499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高二親職座談資料</a:t>
            </a:r>
            <a:endParaRPr lang="zh-TW" altLang="en-US" sz="4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630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967002586"/>
              </p:ext>
            </p:extLst>
          </p:nvPr>
        </p:nvGraphicFramePr>
        <p:xfrm>
          <a:off x="2163805" y="626076"/>
          <a:ext cx="8128000" cy="5667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096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7125729" y="5338119"/>
            <a:ext cx="4156507" cy="8567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61494" y="1392195"/>
            <a:ext cx="8448676" cy="2995226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r>
              <a:rPr lang="zh-TW" altLang="en-US" sz="13000" dirty="0" smtClean="0"/>
              <a:t>個人申請</a:t>
            </a:r>
            <a:r>
              <a:rPr lang="en-US" altLang="zh-TW" sz="13000" dirty="0" smtClean="0"/>
              <a:t/>
            </a:r>
            <a:br>
              <a:rPr lang="en-US" altLang="zh-TW" sz="13000" dirty="0" smtClean="0"/>
            </a:br>
            <a:r>
              <a:rPr lang="en-US" altLang="zh-TW" sz="6600" dirty="0" smtClean="0">
                <a:solidFill>
                  <a:srgbClr val="7030A0"/>
                </a:solidFill>
              </a:rPr>
              <a:t>(</a:t>
            </a:r>
            <a:r>
              <a:rPr lang="zh-TW" altLang="en-US" sz="6600" dirty="0" smtClean="0">
                <a:solidFill>
                  <a:srgbClr val="7030A0"/>
                </a:solidFill>
              </a:rPr>
              <a:t>大學及科大</a:t>
            </a:r>
            <a:r>
              <a:rPr lang="en-US" altLang="zh-TW" sz="6600" dirty="0" smtClean="0">
                <a:solidFill>
                  <a:srgbClr val="7030A0"/>
                </a:solidFill>
              </a:rPr>
              <a:t>)</a:t>
            </a:r>
            <a:endParaRPr lang="zh-TW" altLang="en-US" sz="13000" dirty="0">
              <a:solidFill>
                <a:srgbClr val="7030A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125729" y="5395786"/>
            <a:ext cx="4156507" cy="870465"/>
          </a:xfrm>
        </p:spPr>
        <p:txBody>
          <a:bodyPr anchor="ctr">
            <a:normAutofit/>
          </a:bodyPr>
          <a:lstStyle/>
          <a:p>
            <a:r>
              <a:rPr lang="zh-TW" altLang="en-US" dirty="0" smtClean="0"/>
              <a:t>學測成績、面試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3607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374988748"/>
              </p:ext>
            </p:extLst>
          </p:nvPr>
        </p:nvGraphicFramePr>
        <p:xfrm>
          <a:off x="2163805" y="480769"/>
          <a:ext cx="8128000" cy="6076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065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1088116" y="6425591"/>
            <a:ext cx="1873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Trebuchet MS"/>
                <a:cs typeface="Trebuchet MS"/>
              </a:rPr>
              <a:t>37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8"/>
          <a:stretch/>
        </p:blipFill>
        <p:spPr bwMode="auto">
          <a:xfrm>
            <a:off x="1457011" y="160424"/>
            <a:ext cx="5220936" cy="106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255" y="1132122"/>
            <a:ext cx="10168383" cy="529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58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845494"/>
            <a:ext cx="10298112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944564" y="215517"/>
            <a:ext cx="7666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高二申請入學準備的重點</a:t>
            </a:r>
            <a:endParaRPr lang="zh-TW" altLang="en-US" sz="4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66093" y="1356527"/>
            <a:ext cx="3366199" cy="7335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五角星形 3"/>
          <p:cNvSpPr/>
          <p:nvPr/>
        </p:nvSpPr>
        <p:spPr>
          <a:xfrm>
            <a:off x="612950" y="1290167"/>
            <a:ext cx="653143" cy="79989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732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906951" y="1308346"/>
            <a:ext cx="1036915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3190"/>
            <a:r>
              <a:rPr lang="en-US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：學習準備建議方向網頁</a:t>
            </a:r>
            <a:endParaRPr lang="en-US" altLang="zh-TW" sz="3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19403" y="423606"/>
            <a:ext cx="10945216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 defTabSz="913190"/>
            <a:r>
              <a:rPr lang="en-US" altLang="zh-TW" sz="4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Q1</a:t>
            </a:r>
            <a:r>
              <a:rPr lang="zh-TW" altLang="en-US" sz="4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：我的課程學習成果要準備那些科目與方向</a:t>
            </a:r>
            <a:r>
              <a:rPr lang="en-US" altLang="zh-TW" sz="4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40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646" y="2045336"/>
            <a:ext cx="8905526" cy="452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05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7125729" y="5338119"/>
            <a:ext cx="4156507" cy="8567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61494" y="1392195"/>
            <a:ext cx="8448676" cy="2995226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r>
              <a:rPr lang="zh-TW" altLang="en-US" sz="13000" dirty="0"/>
              <a:t>分發</a:t>
            </a:r>
            <a:r>
              <a:rPr lang="zh-TW" altLang="en-US" sz="13000" dirty="0" smtClean="0"/>
              <a:t>入學</a:t>
            </a:r>
            <a:endParaRPr lang="zh-TW" altLang="en-US" sz="13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125729" y="5395786"/>
            <a:ext cx="4156507" cy="870465"/>
          </a:xfrm>
        </p:spPr>
        <p:txBody>
          <a:bodyPr anchor="ctr">
            <a:normAutofit/>
          </a:bodyPr>
          <a:lstStyle/>
          <a:p>
            <a:r>
              <a:rPr lang="zh-TW" altLang="en-US" dirty="0"/>
              <a:t>分科測驗</a:t>
            </a:r>
            <a:r>
              <a:rPr lang="zh-TW" altLang="en-US" dirty="0" smtClean="0"/>
              <a:t>、學測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4345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453810549"/>
              </p:ext>
            </p:extLst>
          </p:nvPr>
        </p:nvGraphicFramePr>
        <p:xfrm>
          <a:off x="2163804" y="480769"/>
          <a:ext cx="8355915" cy="6076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552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Rot="1" noChangeArrowheads="1"/>
          </p:cNvSpPr>
          <p:nvPr/>
        </p:nvSpPr>
        <p:spPr bwMode="auto">
          <a:xfrm>
            <a:off x="894557" y="370183"/>
            <a:ext cx="8056563" cy="7377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5400" b="1" kern="10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考試入學管道校系分則示例</a:t>
            </a:r>
            <a:r>
              <a:rPr lang="en-US" altLang="zh-TW" dirty="0"/>
              <a:t>-</a:t>
            </a:r>
          </a:p>
        </p:txBody>
      </p:sp>
      <p:sp>
        <p:nvSpPr>
          <p:cNvPr id="15" name="直線圖說文字 2 (加上強調線) 14"/>
          <p:cNvSpPr/>
          <p:nvPr/>
        </p:nvSpPr>
        <p:spPr>
          <a:xfrm>
            <a:off x="692459" y="4608339"/>
            <a:ext cx="3947807" cy="101758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99734"/>
              <a:gd name="adj6" fmla="val 49335"/>
            </a:avLst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先檢定</a:t>
            </a:r>
          </a:p>
          <a:p>
            <a:pPr eaLnBrk="1" hangingPunct="1">
              <a:defRPr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校系要求學測至多二科作為檢定項目。</a:t>
            </a:r>
          </a:p>
          <a:p>
            <a:pPr eaLnBrk="1" hangingPunct="1">
              <a:defRPr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英聽檢定成績三年內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含當學年度及前二學年度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有效。</a:t>
            </a:r>
          </a:p>
          <a:p>
            <a:pPr eaLnBrk="1" hangingPunct="1">
              <a:defRPr/>
            </a:pP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2" y="1107902"/>
            <a:ext cx="7229475" cy="34274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圓角矩形 13"/>
          <p:cNvSpPr/>
          <p:nvPr/>
        </p:nvSpPr>
        <p:spPr>
          <a:xfrm>
            <a:off x="3373438" y="1465089"/>
            <a:ext cx="1008063" cy="297973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4392613" y="1465092"/>
            <a:ext cx="1060451" cy="3000375"/>
          </a:xfrm>
          <a:prstGeom prst="round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3" name="直線圖說文字 2 (加上強調線) 12"/>
          <p:cNvSpPr/>
          <p:nvPr/>
        </p:nvSpPr>
        <p:spPr>
          <a:xfrm>
            <a:off x="4749808" y="4618049"/>
            <a:ext cx="2978135" cy="73025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92095"/>
              <a:gd name="adj6" fmla="val 57999"/>
            </a:avLst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後採計</a:t>
            </a:r>
          </a:p>
          <a:p>
            <a:pPr eaLnBrk="1" hangingPunct="1">
              <a:defRPr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校系採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計分科測驗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術科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學測。科目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限制為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3-5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科。</a:t>
            </a:r>
            <a:b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b="1" dirty="0">
                <a:solidFill>
                  <a:srgbClr val="47474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400" b="1" dirty="0">
                <a:solidFill>
                  <a:srgbClr val="47474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400" b="1" dirty="0">
              <a:solidFill>
                <a:srgbClr val="47474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5453063" y="1465092"/>
            <a:ext cx="785812" cy="3000375"/>
          </a:xfrm>
          <a:prstGeom prst="roundRect">
            <a:avLst/>
          </a:prstGeom>
          <a:noFill/>
          <a:ln w="25400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7" name="直線圖說文字 2 (加上強調線) 16"/>
          <p:cNvSpPr/>
          <p:nvPr/>
        </p:nvSpPr>
        <p:spPr>
          <a:xfrm>
            <a:off x="8135644" y="4609171"/>
            <a:ext cx="3636147" cy="116205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3624"/>
              <a:gd name="adj6" fmla="val -10761"/>
            </a:avLst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2400" b="1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400" b="1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同分再參酌</a:t>
            </a:r>
          </a:p>
          <a:p>
            <a:pPr eaLnBrk="1" hangingPunct="1">
              <a:defRPr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如遇同分參酌至最後一項之結果仍相同，致使校系之錄取人數超出招生名額時，超額同分者一併錄取。</a:t>
            </a:r>
          </a:p>
        </p:txBody>
      </p:sp>
    </p:spTree>
    <p:extLst>
      <p:ext uri="{BB962C8B-B14F-4D97-AF65-F5344CB8AC3E}">
        <p14:creationId xmlns:p14="http://schemas.microsoft.com/office/powerpoint/2010/main" val="29516537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61494" y="1392195"/>
            <a:ext cx="8448676" cy="2995226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r>
              <a:rPr lang="zh-TW" altLang="en-US" sz="13000" dirty="0" smtClean="0"/>
              <a:t>其</a:t>
            </a:r>
            <a:r>
              <a:rPr lang="zh-TW" altLang="en-US" sz="13000" dirty="0"/>
              <a:t>他</a:t>
            </a:r>
          </a:p>
        </p:txBody>
      </p:sp>
    </p:spTree>
    <p:extLst>
      <p:ext uri="{BB962C8B-B14F-4D97-AF65-F5344CB8AC3E}">
        <p14:creationId xmlns:p14="http://schemas.microsoft.com/office/powerpoint/2010/main" val="282638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高二時期：多元化</a:t>
            </a:r>
            <a:r>
              <a:rPr lang="en-US" altLang="zh-TW" b="1" dirty="0" smtClean="0"/>
              <a:t>~</a:t>
            </a:r>
            <a:r>
              <a:rPr lang="zh-TW" altLang="en-US" b="1" dirty="0" smtClean="0">
                <a:solidFill>
                  <a:srgbClr val="FF0000"/>
                </a:solidFill>
              </a:rPr>
              <a:t>嘗試選擇</a:t>
            </a:r>
            <a:r>
              <a:rPr lang="zh-TW" altLang="en-US" b="1" dirty="0" smtClean="0"/>
              <a:t>階段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199456" y="1844824"/>
            <a:ext cx="10363200" cy="4572000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rgbClr val="0070C0"/>
                </a:solidFill>
              </a:rPr>
              <a:t>個人實力的</a:t>
            </a:r>
            <a:r>
              <a:rPr lang="zh-TW" altLang="en-US" sz="3600" b="1" dirty="0" smtClean="0">
                <a:solidFill>
                  <a:srgbClr val="0070C0"/>
                </a:solidFill>
              </a:rPr>
              <a:t>培養</a:t>
            </a:r>
            <a:r>
              <a:rPr lang="en-US" altLang="zh-TW" sz="3600" b="1" dirty="0" smtClean="0">
                <a:solidFill>
                  <a:srgbClr val="0070C0"/>
                </a:solidFill>
              </a:rPr>
              <a:t>(</a:t>
            </a:r>
            <a:r>
              <a:rPr lang="zh-TW" altLang="en-US" sz="3600" b="1" dirty="0" smtClean="0">
                <a:solidFill>
                  <a:srgbClr val="0070C0"/>
                </a:solidFill>
              </a:rPr>
              <a:t>每天規律的生活與讀書</a:t>
            </a:r>
            <a:r>
              <a:rPr lang="en-US" altLang="zh-TW" sz="3600" b="1" dirty="0" smtClean="0">
                <a:solidFill>
                  <a:srgbClr val="0070C0"/>
                </a:solidFill>
              </a:rPr>
              <a:t>)</a:t>
            </a:r>
            <a:endParaRPr lang="en-US" altLang="zh-TW" sz="3600" b="1" dirty="0">
              <a:solidFill>
                <a:srgbClr val="0070C0"/>
              </a:solidFill>
            </a:endParaRPr>
          </a:p>
          <a:p>
            <a:r>
              <a:rPr lang="zh-TW" altLang="en-US" sz="3600" b="1" dirty="0" smtClean="0">
                <a:solidFill>
                  <a:srgbClr val="0070C0"/>
                </a:solidFill>
              </a:rPr>
              <a:t>了解多元入學管道</a:t>
            </a:r>
            <a:endParaRPr lang="en-US" altLang="zh-TW" sz="3600" b="1" dirty="0" smtClean="0">
              <a:solidFill>
                <a:srgbClr val="0070C0"/>
              </a:solidFill>
            </a:endParaRPr>
          </a:p>
          <a:p>
            <a:r>
              <a:rPr lang="zh-TW" altLang="en-US" sz="3600" b="1" dirty="0" smtClean="0">
                <a:solidFill>
                  <a:srgbClr val="0070C0"/>
                </a:solidFill>
              </a:rPr>
              <a:t>備審資料的準備</a:t>
            </a:r>
            <a:endParaRPr lang="en-US" altLang="zh-TW" sz="3600" b="1" dirty="0" smtClean="0">
              <a:solidFill>
                <a:srgbClr val="0070C0"/>
              </a:solidFill>
            </a:endParaRPr>
          </a:p>
          <a:p>
            <a:r>
              <a:rPr lang="zh-TW" altLang="en-US" sz="3600" b="1" dirty="0" smtClean="0">
                <a:solidFill>
                  <a:srgbClr val="0070C0"/>
                </a:solidFill>
              </a:rPr>
              <a:t>找尋自己有興趣的大學科系</a:t>
            </a:r>
            <a:endParaRPr lang="zh-TW" altLang="en-US" sz="36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http://ts3.mm.bing.net/th?id=H.4737341476506142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599" y="4509120"/>
            <a:ext cx="3360373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73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717282168"/>
              </p:ext>
            </p:extLst>
          </p:nvPr>
        </p:nvGraphicFramePr>
        <p:xfrm>
          <a:off x="1672282" y="659029"/>
          <a:ext cx="8847439" cy="5898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74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484313" y="444845"/>
            <a:ext cx="10018713" cy="980303"/>
          </a:xfrm>
        </p:spPr>
        <p:txBody>
          <a:bodyPr>
            <a:normAutofit/>
          </a:bodyPr>
          <a:lstStyle/>
          <a:p>
            <a:r>
              <a:rPr lang="zh-TW" altLang="zh-TW" sz="5400" kern="100" dirty="0"/>
              <a:t>警察</a:t>
            </a:r>
            <a:r>
              <a:rPr lang="zh-TW" altLang="zh-TW" sz="5400" kern="100" dirty="0" smtClean="0"/>
              <a:t>大學</a:t>
            </a:r>
            <a:endParaRPr lang="zh-TW" altLang="en-US" sz="5400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280795075"/>
              </p:ext>
            </p:extLst>
          </p:nvPr>
        </p:nvGraphicFramePr>
        <p:xfrm>
          <a:off x="1688758" y="1425148"/>
          <a:ext cx="8847439" cy="4794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228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4313" y="329515"/>
            <a:ext cx="9308852" cy="129334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zh-TW" altLang="zh-TW" sz="5400" kern="100" dirty="0"/>
              <a:t>警察</a:t>
            </a:r>
            <a:r>
              <a:rPr lang="zh-TW" altLang="zh-TW" sz="5400" kern="100" dirty="0" smtClean="0"/>
              <a:t>專科學校</a:t>
            </a:r>
            <a:endParaRPr lang="zh-TW" altLang="en-US" sz="5400" dirty="0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968888688"/>
              </p:ext>
            </p:extLst>
          </p:nvPr>
        </p:nvGraphicFramePr>
        <p:xfrm>
          <a:off x="1225838" y="1455940"/>
          <a:ext cx="9675941" cy="4860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308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61494" y="1392195"/>
            <a:ext cx="8448676" cy="2995226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r>
              <a:rPr lang="zh-TW" altLang="en-US" sz="13000" dirty="0"/>
              <a:t>升學網站</a:t>
            </a:r>
          </a:p>
        </p:txBody>
      </p:sp>
    </p:spTree>
    <p:extLst>
      <p:ext uri="{BB962C8B-B14F-4D97-AF65-F5344CB8AC3E}">
        <p14:creationId xmlns:p14="http://schemas.microsoft.com/office/powerpoint/2010/main" val="70721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66785" y="0"/>
            <a:ext cx="2233507" cy="6146800"/>
            <a:chOff x="6800088" y="0"/>
            <a:chExt cx="1675130" cy="4610100"/>
          </a:xfrm>
        </p:grpSpPr>
        <p:sp>
          <p:nvSpPr>
            <p:cNvPr id="3" name="object 3"/>
            <p:cNvSpPr/>
            <p:nvPr/>
          </p:nvSpPr>
          <p:spPr>
            <a:xfrm>
              <a:off x="6999948" y="0"/>
              <a:ext cx="1475105" cy="4610100"/>
            </a:xfrm>
            <a:custGeom>
              <a:avLst/>
              <a:gdLst/>
              <a:ahLst/>
              <a:cxnLst/>
              <a:rect l="l" t="t" r="r" b="b"/>
              <a:pathLst>
                <a:path w="1475104" h="4610100">
                  <a:moveTo>
                    <a:pt x="270992" y="2868130"/>
                  </a:moveTo>
                  <a:lnTo>
                    <a:pt x="269659" y="2819387"/>
                  </a:lnTo>
                  <a:lnTo>
                    <a:pt x="265887" y="2777579"/>
                  </a:lnTo>
                  <a:lnTo>
                    <a:pt x="248373" y="2718358"/>
                  </a:lnTo>
                  <a:lnTo>
                    <a:pt x="213144" y="2697734"/>
                  </a:lnTo>
                  <a:lnTo>
                    <a:pt x="215049" y="2659202"/>
                  </a:lnTo>
                  <a:lnTo>
                    <a:pt x="219633" y="2606764"/>
                  </a:lnTo>
                  <a:lnTo>
                    <a:pt x="216331" y="2560917"/>
                  </a:lnTo>
                  <a:lnTo>
                    <a:pt x="194602" y="2542159"/>
                  </a:lnTo>
                  <a:lnTo>
                    <a:pt x="175463" y="2516340"/>
                  </a:lnTo>
                  <a:lnTo>
                    <a:pt x="149136" y="2509520"/>
                  </a:lnTo>
                  <a:lnTo>
                    <a:pt x="149136" y="0"/>
                  </a:lnTo>
                  <a:lnTo>
                    <a:pt x="132372" y="0"/>
                  </a:lnTo>
                  <a:lnTo>
                    <a:pt x="132372" y="2508707"/>
                  </a:lnTo>
                  <a:lnTo>
                    <a:pt x="104927" y="2515451"/>
                  </a:lnTo>
                  <a:lnTo>
                    <a:pt x="90589" y="2543048"/>
                  </a:lnTo>
                  <a:lnTo>
                    <a:pt x="71564" y="2553297"/>
                  </a:lnTo>
                  <a:lnTo>
                    <a:pt x="67056" y="2589568"/>
                  </a:lnTo>
                  <a:lnTo>
                    <a:pt x="68541" y="2635758"/>
                  </a:lnTo>
                  <a:lnTo>
                    <a:pt x="67538" y="2675750"/>
                  </a:lnTo>
                  <a:lnTo>
                    <a:pt x="55537" y="2693416"/>
                  </a:lnTo>
                  <a:lnTo>
                    <a:pt x="36652" y="2700502"/>
                  </a:lnTo>
                  <a:lnTo>
                    <a:pt x="22428" y="2718549"/>
                  </a:lnTo>
                  <a:lnTo>
                    <a:pt x="12242" y="2746387"/>
                  </a:lnTo>
                  <a:lnTo>
                    <a:pt x="5511" y="2782811"/>
                  </a:lnTo>
                  <a:lnTo>
                    <a:pt x="1638" y="2826651"/>
                  </a:lnTo>
                  <a:lnTo>
                    <a:pt x="0" y="2876727"/>
                  </a:lnTo>
                  <a:lnTo>
                    <a:pt x="12" y="2931858"/>
                  </a:lnTo>
                  <a:lnTo>
                    <a:pt x="1066" y="2990862"/>
                  </a:lnTo>
                  <a:lnTo>
                    <a:pt x="3898" y="3115780"/>
                  </a:lnTo>
                  <a:lnTo>
                    <a:pt x="4483" y="3179318"/>
                  </a:lnTo>
                  <a:lnTo>
                    <a:pt x="21932" y="3251276"/>
                  </a:lnTo>
                  <a:lnTo>
                    <a:pt x="82423" y="3299536"/>
                  </a:lnTo>
                  <a:lnTo>
                    <a:pt x="132626" y="3308350"/>
                  </a:lnTo>
                  <a:lnTo>
                    <a:pt x="181406" y="3304184"/>
                  </a:lnTo>
                  <a:lnTo>
                    <a:pt x="218401" y="3288042"/>
                  </a:lnTo>
                  <a:lnTo>
                    <a:pt x="259308" y="3226282"/>
                  </a:lnTo>
                  <a:lnTo>
                    <a:pt x="264325" y="3183890"/>
                  </a:lnTo>
                  <a:lnTo>
                    <a:pt x="265226" y="3114167"/>
                  </a:lnTo>
                  <a:lnTo>
                    <a:pt x="267004" y="3046806"/>
                  </a:lnTo>
                  <a:lnTo>
                    <a:pt x="268998" y="2982747"/>
                  </a:lnTo>
                  <a:lnTo>
                    <a:pt x="270548" y="2922879"/>
                  </a:lnTo>
                  <a:lnTo>
                    <a:pt x="270992" y="2868130"/>
                  </a:lnTo>
                  <a:close/>
                </a:path>
                <a:path w="1475104" h="4610100">
                  <a:moveTo>
                    <a:pt x="1187005" y="4367669"/>
                  </a:moveTo>
                  <a:lnTo>
                    <a:pt x="1178864" y="4309783"/>
                  </a:lnTo>
                  <a:lnTo>
                    <a:pt x="1152867" y="4255363"/>
                  </a:lnTo>
                  <a:lnTo>
                    <a:pt x="1107071" y="4207599"/>
                  </a:lnTo>
                  <a:lnTo>
                    <a:pt x="1039533" y="4169676"/>
                  </a:lnTo>
                  <a:lnTo>
                    <a:pt x="1042835" y="4135971"/>
                  </a:lnTo>
                  <a:lnTo>
                    <a:pt x="1046429" y="4094302"/>
                  </a:lnTo>
                  <a:lnTo>
                    <a:pt x="1040866" y="4058526"/>
                  </a:lnTo>
                  <a:lnTo>
                    <a:pt x="1016673" y="4042460"/>
                  </a:lnTo>
                  <a:lnTo>
                    <a:pt x="998270" y="4024617"/>
                  </a:lnTo>
                  <a:lnTo>
                    <a:pt x="969048" y="4019486"/>
                  </a:lnTo>
                  <a:lnTo>
                    <a:pt x="969048" y="0"/>
                  </a:lnTo>
                  <a:lnTo>
                    <a:pt x="952284" y="0"/>
                  </a:lnTo>
                  <a:lnTo>
                    <a:pt x="952284" y="4017949"/>
                  </a:lnTo>
                  <a:lnTo>
                    <a:pt x="917994" y="4021899"/>
                  </a:lnTo>
                  <a:lnTo>
                    <a:pt x="905675" y="4039349"/>
                  </a:lnTo>
                  <a:lnTo>
                    <a:pt x="879652" y="4041063"/>
                  </a:lnTo>
                  <a:lnTo>
                    <a:pt x="869505" y="4045381"/>
                  </a:lnTo>
                  <a:lnTo>
                    <a:pt x="869734" y="4056265"/>
                  </a:lnTo>
                  <a:lnTo>
                    <a:pt x="867486" y="4117670"/>
                  </a:lnTo>
                  <a:lnTo>
                    <a:pt x="865543" y="4179062"/>
                  </a:lnTo>
                  <a:lnTo>
                    <a:pt x="825766" y="4201972"/>
                  </a:lnTo>
                  <a:lnTo>
                    <a:pt x="793153" y="4231970"/>
                  </a:lnTo>
                  <a:lnTo>
                    <a:pt x="767842" y="4267593"/>
                  </a:lnTo>
                  <a:lnTo>
                    <a:pt x="750036" y="4307357"/>
                  </a:lnTo>
                  <a:lnTo>
                    <a:pt x="739889" y="4349801"/>
                  </a:lnTo>
                  <a:lnTo>
                    <a:pt x="737577" y="4393438"/>
                  </a:lnTo>
                  <a:lnTo>
                    <a:pt x="743280" y="4436808"/>
                  </a:lnTo>
                  <a:lnTo>
                    <a:pt x="757161" y="4478413"/>
                  </a:lnTo>
                  <a:lnTo>
                    <a:pt x="779399" y="4516806"/>
                  </a:lnTo>
                  <a:lnTo>
                    <a:pt x="810171" y="4550486"/>
                  </a:lnTo>
                  <a:lnTo>
                    <a:pt x="842759" y="4574146"/>
                  </a:lnTo>
                  <a:lnTo>
                    <a:pt x="907427" y="4603000"/>
                  </a:lnTo>
                  <a:lnTo>
                    <a:pt x="969810" y="4609858"/>
                  </a:lnTo>
                  <a:lnTo>
                    <a:pt x="999540" y="4606048"/>
                  </a:lnTo>
                  <a:lnTo>
                    <a:pt x="1054836" y="4585906"/>
                  </a:lnTo>
                  <a:lnTo>
                    <a:pt x="1102969" y="4551743"/>
                  </a:lnTo>
                  <a:lnTo>
                    <a:pt x="1142009" y="4506734"/>
                  </a:lnTo>
                  <a:lnTo>
                    <a:pt x="1169987" y="4454068"/>
                  </a:lnTo>
                  <a:lnTo>
                    <a:pt x="1184986" y="4396930"/>
                  </a:lnTo>
                  <a:lnTo>
                    <a:pt x="1187005" y="4367669"/>
                  </a:lnTo>
                  <a:close/>
                </a:path>
                <a:path w="1475104" h="4610100">
                  <a:moveTo>
                    <a:pt x="1474724" y="2504287"/>
                  </a:moveTo>
                  <a:lnTo>
                    <a:pt x="1473187" y="2462060"/>
                  </a:lnTo>
                  <a:lnTo>
                    <a:pt x="1464322" y="2418130"/>
                  </a:lnTo>
                  <a:lnTo>
                    <a:pt x="1448257" y="2373312"/>
                  </a:lnTo>
                  <a:lnTo>
                    <a:pt x="1425105" y="2328418"/>
                  </a:lnTo>
                  <a:lnTo>
                    <a:pt x="1401394" y="2277148"/>
                  </a:lnTo>
                  <a:lnTo>
                    <a:pt x="1390078" y="2225344"/>
                  </a:lnTo>
                  <a:lnTo>
                    <a:pt x="1382966" y="2177643"/>
                  </a:lnTo>
                  <a:lnTo>
                    <a:pt x="1371930" y="2138705"/>
                  </a:lnTo>
                  <a:lnTo>
                    <a:pt x="1348778" y="2113153"/>
                  </a:lnTo>
                  <a:lnTo>
                    <a:pt x="1353845" y="2076132"/>
                  </a:lnTo>
                  <a:lnTo>
                    <a:pt x="1356093" y="2038896"/>
                  </a:lnTo>
                  <a:lnTo>
                    <a:pt x="1355509" y="2001608"/>
                  </a:lnTo>
                  <a:lnTo>
                    <a:pt x="1352080" y="1964436"/>
                  </a:lnTo>
                  <a:lnTo>
                    <a:pt x="1347724" y="1958721"/>
                  </a:lnTo>
                  <a:lnTo>
                    <a:pt x="1340472" y="1957641"/>
                  </a:lnTo>
                  <a:lnTo>
                    <a:pt x="1332090" y="1958479"/>
                  </a:lnTo>
                  <a:lnTo>
                    <a:pt x="1324394" y="1958467"/>
                  </a:lnTo>
                  <a:lnTo>
                    <a:pt x="1310513" y="1928787"/>
                  </a:lnTo>
                  <a:lnTo>
                    <a:pt x="1276870" y="1914309"/>
                  </a:lnTo>
                  <a:lnTo>
                    <a:pt x="1263180" y="1914436"/>
                  </a:lnTo>
                  <a:lnTo>
                    <a:pt x="1263180" y="0"/>
                  </a:lnTo>
                  <a:lnTo>
                    <a:pt x="1246416" y="0"/>
                  </a:lnTo>
                  <a:lnTo>
                    <a:pt x="1246416" y="1914588"/>
                  </a:lnTo>
                  <a:lnTo>
                    <a:pt x="1236395" y="1914677"/>
                  </a:lnTo>
                  <a:lnTo>
                    <a:pt x="1201991" y="1929523"/>
                  </a:lnTo>
                  <a:lnTo>
                    <a:pt x="1186599" y="1958467"/>
                  </a:lnTo>
                  <a:lnTo>
                    <a:pt x="1159408" y="1978774"/>
                  </a:lnTo>
                  <a:lnTo>
                    <a:pt x="1155915" y="2022944"/>
                  </a:lnTo>
                  <a:lnTo>
                    <a:pt x="1163193" y="2073617"/>
                  </a:lnTo>
                  <a:lnTo>
                    <a:pt x="1168311" y="2113407"/>
                  </a:lnTo>
                  <a:lnTo>
                    <a:pt x="1148778" y="2130196"/>
                  </a:lnTo>
                  <a:lnTo>
                    <a:pt x="1138301" y="2152929"/>
                  </a:lnTo>
                  <a:lnTo>
                    <a:pt x="1133868" y="2178723"/>
                  </a:lnTo>
                  <a:lnTo>
                    <a:pt x="1132497" y="2204720"/>
                  </a:lnTo>
                  <a:lnTo>
                    <a:pt x="1127099" y="2237168"/>
                  </a:lnTo>
                  <a:lnTo>
                    <a:pt x="1118400" y="2268766"/>
                  </a:lnTo>
                  <a:lnTo>
                    <a:pt x="1106449" y="2299271"/>
                  </a:lnTo>
                  <a:lnTo>
                    <a:pt x="1091349" y="2328418"/>
                  </a:lnTo>
                  <a:lnTo>
                    <a:pt x="1061123" y="2389962"/>
                  </a:lnTo>
                  <a:lnTo>
                    <a:pt x="1043241" y="2444254"/>
                  </a:lnTo>
                  <a:lnTo>
                    <a:pt x="1036281" y="2491752"/>
                  </a:lnTo>
                  <a:lnTo>
                    <a:pt x="1038809" y="2532837"/>
                  </a:lnTo>
                  <a:lnTo>
                    <a:pt x="1066609" y="2597493"/>
                  </a:lnTo>
                  <a:lnTo>
                    <a:pt x="1115199" y="2641549"/>
                  </a:lnTo>
                  <a:lnTo>
                    <a:pt x="1173137" y="2668359"/>
                  </a:lnTo>
                  <a:lnTo>
                    <a:pt x="1228991" y="2681236"/>
                  </a:lnTo>
                  <a:lnTo>
                    <a:pt x="1271308" y="2683510"/>
                  </a:lnTo>
                  <a:lnTo>
                    <a:pt x="1324089" y="2676106"/>
                  </a:lnTo>
                  <a:lnTo>
                    <a:pt x="1368780" y="2661259"/>
                  </a:lnTo>
                  <a:lnTo>
                    <a:pt x="1405496" y="2639809"/>
                  </a:lnTo>
                  <a:lnTo>
                    <a:pt x="1434338" y="2612567"/>
                  </a:lnTo>
                  <a:lnTo>
                    <a:pt x="1455407" y="2580360"/>
                  </a:lnTo>
                  <a:lnTo>
                    <a:pt x="1468831" y="2543987"/>
                  </a:lnTo>
                  <a:lnTo>
                    <a:pt x="1474724" y="2504287"/>
                  </a:lnTo>
                  <a:close/>
                </a:path>
              </a:pathLst>
            </a:custGeom>
            <a:solidFill>
              <a:srgbClr val="E2EA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86651" y="637031"/>
              <a:ext cx="65785" cy="7772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84492" y="803529"/>
              <a:ext cx="74675" cy="6934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34251" y="801623"/>
              <a:ext cx="65785" cy="777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27520" y="641984"/>
              <a:ext cx="74675" cy="6934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800088" y="679703"/>
              <a:ext cx="986155" cy="986155"/>
            </a:xfrm>
            <a:custGeom>
              <a:avLst/>
              <a:gdLst/>
              <a:ahLst/>
              <a:cxnLst/>
              <a:rect l="l" t="t" r="r" b="b"/>
              <a:pathLst>
                <a:path w="986154" h="986155">
                  <a:moveTo>
                    <a:pt x="986028" y="493014"/>
                  </a:moveTo>
                  <a:lnTo>
                    <a:pt x="983767" y="445541"/>
                  </a:lnTo>
                  <a:lnTo>
                    <a:pt x="977138" y="399338"/>
                  </a:lnTo>
                  <a:lnTo>
                    <a:pt x="966330" y="354609"/>
                  </a:lnTo>
                  <a:lnTo>
                    <a:pt x="951560" y="311581"/>
                  </a:lnTo>
                  <a:lnTo>
                    <a:pt x="933043" y="270446"/>
                  </a:lnTo>
                  <a:lnTo>
                    <a:pt x="910971" y="231419"/>
                  </a:lnTo>
                  <a:lnTo>
                    <a:pt x="885558" y="194703"/>
                  </a:lnTo>
                  <a:lnTo>
                    <a:pt x="857008" y="160502"/>
                  </a:lnTo>
                  <a:lnTo>
                    <a:pt x="825525" y="129019"/>
                  </a:lnTo>
                  <a:lnTo>
                    <a:pt x="791324" y="100469"/>
                  </a:lnTo>
                  <a:lnTo>
                    <a:pt x="754608" y="75057"/>
                  </a:lnTo>
                  <a:lnTo>
                    <a:pt x="715581" y="52984"/>
                  </a:lnTo>
                  <a:lnTo>
                    <a:pt x="674446" y="34467"/>
                  </a:lnTo>
                  <a:lnTo>
                    <a:pt x="631418" y="19697"/>
                  </a:lnTo>
                  <a:lnTo>
                    <a:pt x="586689" y="8890"/>
                  </a:lnTo>
                  <a:lnTo>
                    <a:pt x="540486" y="2260"/>
                  </a:lnTo>
                  <a:lnTo>
                    <a:pt x="493014" y="0"/>
                  </a:lnTo>
                  <a:lnTo>
                    <a:pt x="445528" y="2260"/>
                  </a:lnTo>
                  <a:lnTo>
                    <a:pt x="399326" y="8890"/>
                  </a:lnTo>
                  <a:lnTo>
                    <a:pt x="354596" y="19697"/>
                  </a:lnTo>
                  <a:lnTo>
                    <a:pt x="311569" y="34467"/>
                  </a:lnTo>
                  <a:lnTo>
                    <a:pt x="270433" y="52984"/>
                  </a:lnTo>
                  <a:lnTo>
                    <a:pt x="231406" y="75057"/>
                  </a:lnTo>
                  <a:lnTo>
                    <a:pt x="194691" y="100469"/>
                  </a:lnTo>
                  <a:lnTo>
                    <a:pt x="160489" y="129019"/>
                  </a:lnTo>
                  <a:lnTo>
                    <a:pt x="129006" y="160502"/>
                  </a:lnTo>
                  <a:lnTo>
                    <a:pt x="100457" y="194703"/>
                  </a:lnTo>
                  <a:lnTo>
                    <a:pt x="75044" y="231419"/>
                  </a:lnTo>
                  <a:lnTo>
                    <a:pt x="52971" y="270446"/>
                  </a:lnTo>
                  <a:lnTo>
                    <a:pt x="34455" y="311581"/>
                  </a:lnTo>
                  <a:lnTo>
                    <a:pt x="19685" y="354609"/>
                  </a:lnTo>
                  <a:lnTo>
                    <a:pt x="8877" y="399338"/>
                  </a:lnTo>
                  <a:lnTo>
                    <a:pt x="2247" y="445541"/>
                  </a:lnTo>
                  <a:lnTo>
                    <a:pt x="0" y="493014"/>
                  </a:lnTo>
                  <a:lnTo>
                    <a:pt x="2247" y="540499"/>
                  </a:lnTo>
                  <a:lnTo>
                    <a:pt x="8877" y="586701"/>
                  </a:lnTo>
                  <a:lnTo>
                    <a:pt x="19685" y="631431"/>
                  </a:lnTo>
                  <a:lnTo>
                    <a:pt x="34455" y="674458"/>
                  </a:lnTo>
                  <a:lnTo>
                    <a:pt x="52971" y="715594"/>
                  </a:lnTo>
                  <a:lnTo>
                    <a:pt x="75044" y="754621"/>
                  </a:lnTo>
                  <a:lnTo>
                    <a:pt x="100457" y="791337"/>
                  </a:lnTo>
                  <a:lnTo>
                    <a:pt x="129006" y="825538"/>
                  </a:lnTo>
                  <a:lnTo>
                    <a:pt x="160489" y="857021"/>
                  </a:lnTo>
                  <a:lnTo>
                    <a:pt x="194691" y="885571"/>
                  </a:lnTo>
                  <a:lnTo>
                    <a:pt x="231406" y="910983"/>
                  </a:lnTo>
                  <a:lnTo>
                    <a:pt x="270433" y="933056"/>
                  </a:lnTo>
                  <a:lnTo>
                    <a:pt x="311569" y="951572"/>
                  </a:lnTo>
                  <a:lnTo>
                    <a:pt x="354596" y="966343"/>
                  </a:lnTo>
                  <a:lnTo>
                    <a:pt x="399326" y="977150"/>
                  </a:lnTo>
                  <a:lnTo>
                    <a:pt x="445528" y="983780"/>
                  </a:lnTo>
                  <a:lnTo>
                    <a:pt x="493014" y="986028"/>
                  </a:lnTo>
                  <a:lnTo>
                    <a:pt x="540486" y="983780"/>
                  </a:lnTo>
                  <a:lnTo>
                    <a:pt x="586689" y="977150"/>
                  </a:lnTo>
                  <a:lnTo>
                    <a:pt x="631418" y="966343"/>
                  </a:lnTo>
                  <a:lnTo>
                    <a:pt x="674446" y="951572"/>
                  </a:lnTo>
                  <a:lnTo>
                    <a:pt x="715581" y="933056"/>
                  </a:lnTo>
                  <a:lnTo>
                    <a:pt x="754608" y="910983"/>
                  </a:lnTo>
                  <a:lnTo>
                    <a:pt x="791324" y="885571"/>
                  </a:lnTo>
                  <a:lnTo>
                    <a:pt x="825525" y="857021"/>
                  </a:lnTo>
                  <a:lnTo>
                    <a:pt x="857008" y="825538"/>
                  </a:lnTo>
                  <a:lnTo>
                    <a:pt x="885558" y="791337"/>
                  </a:lnTo>
                  <a:lnTo>
                    <a:pt x="910971" y="754621"/>
                  </a:lnTo>
                  <a:lnTo>
                    <a:pt x="933043" y="715594"/>
                  </a:lnTo>
                  <a:lnTo>
                    <a:pt x="951560" y="674458"/>
                  </a:lnTo>
                  <a:lnTo>
                    <a:pt x="966330" y="631431"/>
                  </a:lnTo>
                  <a:lnTo>
                    <a:pt x="977138" y="586701"/>
                  </a:lnTo>
                  <a:lnTo>
                    <a:pt x="983767" y="540499"/>
                  </a:lnTo>
                  <a:lnTo>
                    <a:pt x="986028" y="493014"/>
                  </a:lnTo>
                  <a:close/>
                </a:path>
              </a:pathLst>
            </a:custGeom>
            <a:solidFill>
              <a:srgbClr val="FFDE00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05589" y="562182"/>
              <a:ext cx="207654" cy="21200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083584" y="774358"/>
              <a:ext cx="457200" cy="609600"/>
            </a:xfrm>
            <a:custGeom>
              <a:avLst/>
              <a:gdLst/>
              <a:ahLst/>
              <a:cxnLst/>
              <a:rect l="l" t="t" r="r" b="b"/>
              <a:pathLst>
                <a:path w="457200" h="609600">
                  <a:moveTo>
                    <a:pt x="262208" y="0"/>
                  </a:moveTo>
                  <a:lnTo>
                    <a:pt x="213120" y="105"/>
                  </a:lnTo>
                  <a:lnTo>
                    <a:pt x="147827" y="5499"/>
                  </a:lnTo>
                  <a:lnTo>
                    <a:pt x="107409" y="32377"/>
                  </a:lnTo>
                  <a:lnTo>
                    <a:pt x="96522" y="91130"/>
                  </a:lnTo>
                  <a:lnTo>
                    <a:pt x="91776" y="119613"/>
                  </a:lnTo>
                  <a:lnTo>
                    <a:pt x="83728" y="153192"/>
                  </a:lnTo>
                  <a:lnTo>
                    <a:pt x="70734" y="192257"/>
                  </a:lnTo>
                  <a:lnTo>
                    <a:pt x="51148" y="237196"/>
                  </a:lnTo>
                  <a:lnTo>
                    <a:pt x="28375" y="285569"/>
                  </a:lnTo>
                  <a:lnTo>
                    <a:pt x="12258" y="332388"/>
                  </a:lnTo>
                  <a:lnTo>
                    <a:pt x="2798" y="377172"/>
                  </a:lnTo>
                  <a:lnTo>
                    <a:pt x="0" y="419441"/>
                  </a:lnTo>
                  <a:lnTo>
                    <a:pt x="3865" y="458715"/>
                  </a:lnTo>
                  <a:lnTo>
                    <a:pt x="31599" y="526357"/>
                  </a:lnTo>
                  <a:lnTo>
                    <a:pt x="86027" y="576256"/>
                  </a:lnTo>
                  <a:lnTo>
                    <a:pt x="123258" y="593352"/>
                  </a:lnTo>
                  <a:lnTo>
                    <a:pt x="167172" y="604571"/>
                  </a:lnTo>
                  <a:lnTo>
                    <a:pt x="217772" y="609433"/>
                  </a:lnTo>
                  <a:lnTo>
                    <a:pt x="264261" y="603713"/>
                  </a:lnTo>
                  <a:lnTo>
                    <a:pt x="306557" y="593622"/>
                  </a:lnTo>
                  <a:lnTo>
                    <a:pt x="344327" y="579306"/>
                  </a:lnTo>
                  <a:lnTo>
                    <a:pt x="404950" y="538569"/>
                  </a:lnTo>
                  <a:lnTo>
                    <a:pt x="443462" y="482650"/>
                  </a:lnTo>
                  <a:lnTo>
                    <a:pt x="457193" y="412699"/>
                  </a:lnTo>
                  <a:lnTo>
                    <a:pt x="453931" y="372819"/>
                  </a:lnTo>
                  <a:lnTo>
                    <a:pt x="443474" y="329863"/>
                  </a:lnTo>
                  <a:lnTo>
                    <a:pt x="425486" y="283972"/>
                  </a:lnTo>
                  <a:lnTo>
                    <a:pt x="399636" y="235291"/>
                  </a:lnTo>
                  <a:lnTo>
                    <a:pt x="379771" y="187527"/>
                  </a:lnTo>
                  <a:lnTo>
                    <a:pt x="369038" y="136123"/>
                  </a:lnTo>
                  <a:lnTo>
                    <a:pt x="360719" y="85183"/>
                  </a:lnTo>
                  <a:lnTo>
                    <a:pt x="348096" y="38809"/>
                  </a:lnTo>
                  <a:lnTo>
                    <a:pt x="324452" y="1103"/>
                  </a:lnTo>
                  <a:lnTo>
                    <a:pt x="262208" y="0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69163" y="0"/>
              <a:ext cx="479425" cy="1396365"/>
            </a:xfrm>
            <a:custGeom>
              <a:avLst/>
              <a:gdLst/>
              <a:ahLst/>
              <a:cxnLst/>
              <a:rect l="l" t="t" r="r" b="b"/>
              <a:pathLst>
                <a:path w="479425" h="1396365">
                  <a:moveTo>
                    <a:pt x="478802" y="1171587"/>
                  </a:moveTo>
                  <a:lnTo>
                    <a:pt x="473735" y="1131658"/>
                  </a:lnTo>
                  <a:lnTo>
                    <a:pt x="462991" y="1090701"/>
                  </a:lnTo>
                  <a:lnTo>
                    <a:pt x="461873" y="1087882"/>
                  </a:lnTo>
                  <a:lnTo>
                    <a:pt x="461873" y="1190371"/>
                  </a:lnTo>
                  <a:lnTo>
                    <a:pt x="459435" y="1224813"/>
                  </a:lnTo>
                  <a:lnTo>
                    <a:pt x="449351" y="1257871"/>
                  </a:lnTo>
                  <a:lnTo>
                    <a:pt x="430314" y="1289278"/>
                  </a:lnTo>
                  <a:lnTo>
                    <a:pt x="400989" y="1318768"/>
                  </a:lnTo>
                  <a:lnTo>
                    <a:pt x="360083" y="1346073"/>
                  </a:lnTo>
                  <a:lnTo>
                    <a:pt x="359829" y="1346327"/>
                  </a:lnTo>
                  <a:lnTo>
                    <a:pt x="319951" y="1362964"/>
                  </a:lnTo>
                  <a:lnTo>
                    <a:pt x="279958" y="1372641"/>
                  </a:lnTo>
                  <a:lnTo>
                    <a:pt x="240499" y="1375803"/>
                  </a:lnTo>
                  <a:lnTo>
                    <a:pt x="202260" y="1372870"/>
                  </a:lnTo>
                  <a:lnTo>
                    <a:pt x="132118" y="1350403"/>
                  </a:lnTo>
                  <a:lnTo>
                    <a:pt x="74942" y="1308620"/>
                  </a:lnTo>
                  <a:lnTo>
                    <a:pt x="36131" y="1250937"/>
                  </a:lnTo>
                  <a:lnTo>
                    <a:pt x="21094" y="1180719"/>
                  </a:lnTo>
                  <a:lnTo>
                    <a:pt x="24168" y="1141971"/>
                  </a:lnTo>
                  <a:lnTo>
                    <a:pt x="35204" y="1101356"/>
                  </a:lnTo>
                  <a:lnTo>
                    <a:pt x="54902" y="1059307"/>
                  </a:lnTo>
                  <a:lnTo>
                    <a:pt x="73469" y="1019302"/>
                  </a:lnTo>
                  <a:lnTo>
                    <a:pt x="91897" y="979170"/>
                  </a:lnTo>
                  <a:lnTo>
                    <a:pt x="107924" y="938187"/>
                  </a:lnTo>
                  <a:lnTo>
                    <a:pt x="119291" y="895604"/>
                  </a:lnTo>
                  <a:lnTo>
                    <a:pt x="123621" y="845985"/>
                  </a:lnTo>
                  <a:lnTo>
                    <a:pt x="134988" y="806475"/>
                  </a:lnTo>
                  <a:lnTo>
                    <a:pt x="162661" y="783653"/>
                  </a:lnTo>
                  <a:lnTo>
                    <a:pt x="215938" y="784098"/>
                  </a:lnTo>
                  <a:lnTo>
                    <a:pt x="223113" y="832878"/>
                  </a:lnTo>
                  <a:lnTo>
                    <a:pt x="224447" y="882218"/>
                  </a:lnTo>
                  <a:lnTo>
                    <a:pt x="219113" y="931164"/>
                  </a:lnTo>
                  <a:lnTo>
                    <a:pt x="206298" y="978700"/>
                  </a:lnTo>
                  <a:lnTo>
                    <a:pt x="185204" y="1023874"/>
                  </a:lnTo>
                  <a:lnTo>
                    <a:pt x="169786" y="1047623"/>
                  </a:lnTo>
                  <a:lnTo>
                    <a:pt x="153708" y="1073556"/>
                  </a:lnTo>
                  <a:lnTo>
                    <a:pt x="144589" y="1100874"/>
                  </a:lnTo>
                  <a:lnTo>
                    <a:pt x="150406" y="1128268"/>
                  </a:lnTo>
                  <a:lnTo>
                    <a:pt x="168732" y="1144600"/>
                  </a:lnTo>
                  <a:lnTo>
                    <a:pt x="192252" y="1149032"/>
                  </a:lnTo>
                  <a:lnTo>
                    <a:pt x="216623" y="1143673"/>
                  </a:lnTo>
                  <a:lnTo>
                    <a:pt x="237528" y="1130554"/>
                  </a:lnTo>
                  <a:lnTo>
                    <a:pt x="269684" y="1151178"/>
                  </a:lnTo>
                  <a:lnTo>
                    <a:pt x="304139" y="1150378"/>
                  </a:lnTo>
                  <a:lnTo>
                    <a:pt x="329196" y="1135011"/>
                  </a:lnTo>
                  <a:lnTo>
                    <a:pt x="333082" y="1132636"/>
                  </a:lnTo>
                  <a:lnTo>
                    <a:pt x="348691" y="1102474"/>
                  </a:lnTo>
                  <a:lnTo>
                    <a:pt x="343192" y="1064387"/>
                  </a:lnTo>
                  <a:lnTo>
                    <a:pt x="330644" y="1034656"/>
                  </a:lnTo>
                  <a:lnTo>
                    <a:pt x="330644" y="1089279"/>
                  </a:lnTo>
                  <a:lnTo>
                    <a:pt x="320675" y="1121968"/>
                  </a:lnTo>
                  <a:lnTo>
                    <a:pt x="292658" y="1135011"/>
                  </a:lnTo>
                  <a:lnTo>
                    <a:pt x="282333" y="1130554"/>
                  </a:lnTo>
                  <a:lnTo>
                    <a:pt x="278142" y="1128750"/>
                  </a:lnTo>
                  <a:lnTo>
                    <a:pt x="252641" y="1117727"/>
                  </a:lnTo>
                  <a:lnTo>
                    <a:pt x="259892" y="1110005"/>
                  </a:lnTo>
                  <a:lnTo>
                    <a:pt x="264477" y="1104138"/>
                  </a:lnTo>
                  <a:lnTo>
                    <a:pt x="266395" y="1101699"/>
                  </a:lnTo>
                  <a:lnTo>
                    <a:pt x="272122" y="1092873"/>
                  </a:lnTo>
                  <a:lnTo>
                    <a:pt x="277025" y="1083564"/>
                  </a:lnTo>
                  <a:lnTo>
                    <a:pt x="277406" y="1083818"/>
                  </a:lnTo>
                  <a:lnTo>
                    <a:pt x="277393" y="1083564"/>
                  </a:lnTo>
                  <a:lnTo>
                    <a:pt x="277342" y="1057922"/>
                  </a:lnTo>
                  <a:lnTo>
                    <a:pt x="277329" y="1051979"/>
                  </a:lnTo>
                  <a:lnTo>
                    <a:pt x="262458" y="1039202"/>
                  </a:lnTo>
                  <a:lnTo>
                    <a:pt x="262458" y="1073797"/>
                  </a:lnTo>
                  <a:lnTo>
                    <a:pt x="257352" y="1084605"/>
                  </a:lnTo>
                  <a:lnTo>
                    <a:pt x="249313" y="1094663"/>
                  </a:lnTo>
                  <a:lnTo>
                    <a:pt x="241503" y="1103680"/>
                  </a:lnTo>
                  <a:lnTo>
                    <a:pt x="241719" y="1104138"/>
                  </a:lnTo>
                  <a:lnTo>
                    <a:pt x="241338" y="1103884"/>
                  </a:lnTo>
                  <a:lnTo>
                    <a:pt x="241503" y="1103680"/>
                  </a:lnTo>
                  <a:lnTo>
                    <a:pt x="234340" y="1087716"/>
                  </a:lnTo>
                  <a:lnTo>
                    <a:pt x="235635" y="1069352"/>
                  </a:lnTo>
                  <a:lnTo>
                    <a:pt x="244944" y="1057922"/>
                  </a:lnTo>
                  <a:lnTo>
                    <a:pt x="261658" y="1062355"/>
                  </a:lnTo>
                  <a:lnTo>
                    <a:pt x="262458" y="1073797"/>
                  </a:lnTo>
                  <a:lnTo>
                    <a:pt x="262458" y="1039202"/>
                  </a:lnTo>
                  <a:lnTo>
                    <a:pt x="262102" y="1038885"/>
                  </a:lnTo>
                  <a:lnTo>
                    <a:pt x="240601" y="1041704"/>
                  </a:lnTo>
                  <a:lnTo>
                    <a:pt x="221703" y="1057592"/>
                  </a:lnTo>
                  <a:lnTo>
                    <a:pt x="214325" y="1083564"/>
                  </a:lnTo>
                  <a:lnTo>
                    <a:pt x="214325" y="1083818"/>
                  </a:lnTo>
                  <a:lnTo>
                    <a:pt x="227241" y="1117219"/>
                  </a:lnTo>
                  <a:lnTo>
                    <a:pt x="206984" y="1128623"/>
                  </a:lnTo>
                  <a:lnTo>
                    <a:pt x="184035" y="1128750"/>
                  </a:lnTo>
                  <a:lnTo>
                    <a:pt x="167068" y="1117409"/>
                  </a:lnTo>
                  <a:lnTo>
                    <a:pt x="164757" y="1094359"/>
                  </a:lnTo>
                  <a:lnTo>
                    <a:pt x="175717" y="1071638"/>
                  </a:lnTo>
                  <a:lnTo>
                    <a:pt x="191096" y="1047496"/>
                  </a:lnTo>
                  <a:lnTo>
                    <a:pt x="203098" y="1028712"/>
                  </a:lnTo>
                  <a:lnTo>
                    <a:pt x="214287" y="1005840"/>
                  </a:lnTo>
                  <a:lnTo>
                    <a:pt x="232829" y="953312"/>
                  </a:lnTo>
                  <a:lnTo>
                    <a:pt x="242493" y="898779"/>
                  </a:lnTo>
                  <a:lnTo>
                    <a:pt x="243128" y="843394"/>
                  </a:lnTo>
                  <a:lnTo>
                    <a:pt x="234607" y="788289"/>
                  </a:lnTo>
                  <a:lnTo>
                    <a:pt x="240957" y="790448"/>
                  </a:lnTo>
                  <a:lnTo>
                    <a:pt x="247942" y="790067"/>
                  </a:lnTo>
                  <a:lnTo>
                    <a:pt x="252285" y="788289"/>
                  </a:lnTo>
                  <a:lnTo>
                    <a:pt x="254165" y="787527"/>
                  </a:lnTo>
                  <a:lnTo>
                    <a:pt x="252476" y="841654"/>
                  </a:lnTo>
                  <a:lnTo>
                    <a:pt x="260286" y="894905"/>
                  </a:lnTo>
                  <a:lnTo>
                    <a:pt x="275183" y="947115"/>
                  </a:lnTo>
                  <a:lnTo>
                    <a:pt x="294728" y="998080"/>
                  </a:lnTo>
                  <a:lnTo>
                    <a:pt x="316522" y="1047623"/>
                  </a:lnTo>
                  <a:lnTo>
                    <a:pt x="330644" y="1089279"/>
                  </a:lnTo>
                  <a:lnTo>
                    <a:pt x="330644" y="1034656"/>
                  </a:lnTo>
                  <a:lnTo>
                    <a:pt x="324167" y="1019302"/>
                  </a:lnTo>
                  <a:lnTo>
                    <a:pt x="305130" y="974013"/>
                  </a:lnTo>
                  <a:lnTo>
                    <a:pt x="288086" y="927823"/>
                  </a:lnTo>
                  <a:lnTo>
                    <a:pt x="275374" y="880783"/>
                  </a:lnTo>
                  <a:lnTo>
                    <a:pt x="269240" y="832802"/>
                  </a:lnTo>
                  <a:lnTo>
                    <a:pt x="271729" y="787527"/>
                  </a:lnTo>
                  <a:lnTo>
                    <a:pt x="271945" y="783717"/>
                  </a:lnTo>
                  <a:lnTo>
                    <a:pt x="323088" y="784402"/>
                  </a:lnTo>
                  <a:lnTo>
                    <a:pt x="349694" y="808240"/>
                  </a:lnTo>
                  <a:lnTo>
                    <a:pt x="360629" y="847877"/>
                  </a:lnTo>
                  <a:lnTo>
                    <a:pt x="364782" y="895985"/>
                  </a:lnTo>
                  <a:lnTo>
                    <a:pt x="375932" y="932180"/>
                  </a:lnTo>
                  <a:lnTo>
                    <a:pt x="390017" y="969060"/>
                  </a:lnTo>
                  <a:lnTo>
                    <a:pt x="405688" y="1006386"/>
                  </a:lnTo>
                  <a:lnTo>
                    <a:pt x="421652" y="1043876"/>
                  </a:lnTo>
                  <a:lnTo>
                    <a:pt x="436562" y="1081278"/>
                  </a:lnTo>
                  <a:lnTo>
                    <a:pt x="449122" y="1118336"/>
                  </a:lnTo>
                  <a:lnTo>
                    <a:pt x="458000" y="1154785"/>
                  </a:lnTo>
                  <a:lnTo>
                    <a:pt x="461873" y="1190371"/>
                  </a:lnTo>
                  <a:lnTo>
                    <a:pt x="461873" y="1087882"/>
                  </a:lnTo>
                  <a:lnTo>
                    <a:pt x="446620" y="1049261"/>
                  </a:lnTo>
                  <a:lnTo>
                    <a:pt x="424726" y="1007872"/>
                  </a:lnTo>
                  <a:lnTo>
                    <a:pt x="401777" y="961656"/>
                  </a:lnTo>
                  <a:lnTo>
                    <a:pt x="389331" y="914361"/>
                  </a:lnTo>
                  <a:lnTo>
                    <a:pt x="382193" y="868946"/>
                  </a:lnTo>
                  <a:lnTo>
                    <a:pt x="375196" y="828344"/>
                  </a:lnTo>
                  <a:lnTo>
                    <a:pt x="363156" y="795528"/>
                  </a:lnTo>
                  <a:lnTo>
                    <a:pt x="351256" y="783717"/>
                  </a:lnTo>
                  <a:lnTo>
                    <a:pt x="340906" y="773430"/>
                  </a:lnTo>
                  <a:lnTo>
                    <a:pt x="341922" y="766064"/>
                  </a:lnTo>
                  <a:lnTo>
                    <a:pt x="346481" y="733082"/>
                  </a:lnTo>
                  <a:lnTo>
                    <a:pt x="347243" y="720344"/>
                  </a:lnTo>
                  <a:lnTo>
                    <a:pt x="348907" y="692823"/>
                  </a:lnTo>
                  <a:lnTo>
                    <a:pt x="348500" y="665099"/>
                  </a:lnTo>
                  <a:lnTo>
                    <a:pt x="348297" y="651827"/>
                  </a:lnTo>
                  <a:lnTo>
                    <a:pt x="345668" y="623062"/>
                  </a:lnTo>
                  <a:lnTo>
                    <a:pt x="345554" y="621817"/>
                  </a:lnTo>
                  <a:lnTo>
                    <a:pt x="344589" y="611251"/>
                  </a:lnTo>
                  <a:lnTo>
                    <a:pt x="339839" y="604989"/>
                  </a:lnTo>
                  <a:lnTo>
                    <a:pt x="337896" y="604697"/>
                  </a:lnTo>
                  <a:lnTo>
                    <a:pt x="331901" y="603808"/>
                  </a:lnTo>
                  <a:lnTo>
                    <a:pt x="331038" y="603897"/>
                  </a:lnTo>
                  <a:lnTo>
                    <a:pt x="331038" y="691870"/>
                  </a:lnTo>
                  <a:lnTo>
                    <a:pt x="330746" y="702056"/>
                  </a:lnTo>
                  <a:lnTo>
                    <a:pt x="329349" y="702348"/>
                  </a:lnTo>
                  <a:lnTo>
                    <a:pt x="329349" y="720344"/>
                  </a:lnTo>
                  <a:lnTo>
                    <a:pt x="328434" y="731850"/>
                  </a:lnTo>
                  <a:lnTo>
                    <a:pt x="327266" y="743305"/>
                  </a:lnTo>
                  <a:lnTo>
                    <a:pt x="325818" y="754710"/>
                  </a:lnTo>
                  <a:lnTo>
                    <a:pt x="324142" y="766064"/>
                  </a:lnTo>
                  <a:lnTo>
                    <a:pt x="294309" y="763028"/>
                  </a:lnTo>
                  <a:lnTo>
                    <a:pt x="244259" y="761784"/>
                  </a:lnTo>
                  <a:lnTo>
                    <a:pt x="193332" y="762673"/>
                  </a:lnTo>
                  <a:lnTo>
                    <a:pt x="160947" y="766064"/>
                  </a:lnTo>
                  <a:lnTo>
                    <a:pt x="160947" y="763905"/>
                  </a:lnTo>
                  <a:lnTo>
                    <a:pt x="202565" y="751027"/>
                  </a:lnTo>
                  <a:lnTo>
                    <a:pt x="244525" y="739457"/>
                  </a:lnTo>
                  <a:lnTo>
                    <a:pt x="286791" y="729234"/>
                  </a:lnTo>
                  <a:lnTo>
                    <a:pt x="329349" y="720344"/>
                  </a:lnTo>
                  <a:lnTo>
                    <a:pt x="329349" y="702348"/>
                  </a:lnTo>
                  <a:lnTo>
                    <a:pt x="287248" y="710895"/>
                  </a:lnTo>
                  <a:lnTo>
                    <a:pt x="244043" y="721169"/>
                  </a:lnTo>
                  <a:lnTo>
                    <a:pt x="201206" y="732891"/>
                  </a:lnTo>
                  <a:lnTo>
                    <a:pt x="158788" y="745998"/>
                  </a:lnTo>
                  <a:lnTo>
                    <a:pt x="157759" y="737997"/>
                  </a:lnTo>
                  <a:lnTo>
                    <a:pt x="156679" y="729234"/>
                  </a:lnTo>
                  <a:lnTo>
                    <a:pt x="154851" y="713867"/>
                  </a:lnTo>
                  <a:lnTo>
                    <a:pt x="199301" y="703465"/>
                  </a:lnTo>
                  <a:lnTo>
                    <a:pt x="230276" y="695325"/>
                  </a:lnTo>
                  <a:lnTo>
                    <a:pt x="243459" y="691870"/>
                  </a:lnTo>
                  <a:lnTo>
                    <a:pt x="287286" y="679081"/>
                  </a:lnTo>
                  <a:lnTo>
                    <a:pt x="330746" y="665099"/>
                  </a:lnTo>
                  <a:lnTo>
                    <a:pt x="330962" y="672338"/>
                  </a:lnTo>
                  <a:lnTo>
                    <a:pt x="331038" y="691870"/>
                  </a:lnTo>
                  <a:lnTo>
                    <a:pt x="331038" y="603897"/>
                  </a:lnTo>
                  <a:lnTo>
                    <a:pt x="329222" y="604075"/>
                  </a:lnTo>
                  <a:lnTo>
                    <a:pt x="329222" y="646557"/>
                  </a:lnTo>
                  <a:lnTo>
                    <a:pt x="285496" y="660463"/>
                  </a:lnTo>
                  <a:lnTo>
                    <a:pt x="241439" y="673227"/>
                  </a:lnTo>
                  <a:lnTo>
                    <a:pt x="197078" y="684847"/>
                  </a:lnTo>
                  <a:lnTo>
                    <a:pt x="152438" y="695325"/>
                  </a:lnTo>
                  <a:lnTo>
                    <a:pt x="151549" y="687705"/>
                  </a:lnTo>
                  <a:lnTo>
                    <a:pt x="150850" y="679081"/>
                  </a:lnTo>
                  <a:lnTo>
                    <a:pt x="150406" y="672338"/>
                  </a:lnTo>
                  <a:lnTo>
                    <a:pt x="190385" y="665657"/>
                  </a:lnTo>
                  <a:lnTo>
                    <a:pt x="229412" y="655180"/>
                  </a:lnTo>
                  <a:lnTo>
                    <a:pt x="232740" y="653923"/>
                  </a:lnTo>
                  <a:lnTo>
                    <a:pt x="267220" y="640969"/>
                  </a:lnTo>
                  <a:lnTo>
                    <a:pt x="303568" y="623062"/>
                  </a:lnTo>
                  <a:lnTo>
                    <a:pt x="327190" y="623062"/>
                  </a:lnTo>
                  <a:lnTo>
                    <a:pt x="328079" y="630936"/>
                  </a:lnTo>
                  <a:lnTo>
                    <a:pt x="328714" y="638683"/>
                  </a:lnTo>
                  <a:lnTo>
                    <a:pt x="329222" y="646557"/>
                  </a:lnTo>
                  <a:lnTo>
                    <a:pt x="329222" y="604075"/>
                  </a:lnTo>
                  <a:lnTo>
                    <a:pt x="322745" y="604697"/>
                  </a:lnTo>
                  <a:lnTo>
                    <a:pt x="314363" y="604647"/>
                  </a:lnTo>
                  <a:lnTo>
                    <a:pt x="303530" y="576541"/>
                  </a:lnTo>
                  <a:lnTo>
                    <a:pt x="298843" y="573709"/>
                  </a:lnTo>
                  <a:lnTo>
                    <a:pt x="296075" y="572046"/>
                  </a:lnTo>
                  <a:lnTo>
                    <a:pt x="296075" y="604393"/>
                  </a:lnTo>
                  <a:lnTo>
                    <a:pt x="263436" y="604456"/>
                  </a:lnTo>
                  <a:lnTo>
                    <a:pt x="263436" y="623062"/>
                  </a:lnTo>
                  <a:lnTo>
                    <a:pt x="235800" y="633945"/>
                  </a:lnTo>
                  <a:lnTo>
                    <a:pt x="207492" y="642734"/>
                  </a:lnTo>
                  <a:lnTo>
                    <a:pt x="178600" y="649414"/>
                  </a:lnTo>
                  <a:lnTo>
                    <a:pt x="149263" y="653923"/>
                  </a:lnTo>
                  <a:lnTo>
                    <a:pt x="149072" y="647547"/>
                  </a:lnTo>
                  <a:lnTo>
                    <a:pt x="148767" y="642734"/>
                  </a:lnTo>
                  <a:lnTo>
                    <a:pt x="148805" y="634746"/>
                  </a:lnTo>
                  <a:lnTo>
                    <a:pt x="150279" y="628650"/>
                  </a:lnTo>
                  <a:lnTo>
                    <a:pt x="150025" y="628650"/>
                  </a:lnTo>
                  <a:lnTo>
                    <a:pt x="175933" y="622084"/>
                  </a:lnTo>
                  <a:lnTo>
                    <a:pt x="208826" y="622033"/>
                  </a:lnTo>
                  <a:lnTo>
                    <a:pt x="235153" y="623570"/>
                  </a:lnTo>
                  <a:lnTo>
                    <a:pt x="263436" y="623062"/>
                  </a:lnTo>
                  <a:lnTo>
                    <a:pt x="263436" y="604456"/>
                  </a:lnTo>
                  <a:lnTo>
                    <a:pt x="209880" y="604558"/>
                  </a:lnTo>
                  <a:lnTo>
                    <a:pt x="181140" y="604393"/>
                  </a:lnTo>
                  <a:lnTo>
                    <a:pt x="181521" y="604012"/>
                  </a:lnTo>
                  <a:lnTo>
                    <a:pt x="181521" y="603885"/>
                  </a:lnTo>
                  <a:lnTo>
                    <a:pt x="181267" y="603885"/>
                  </a:lnTo>
                  <a:lnTo>
                    <a:pt x="199390" y="581202"/>
                  </a:lnTo>
                  <a:lnTo>
                    <a:pt x="238620" y="573709"/>
                  </a:lnTo>
                  <a:lnTo>
                    <a:pt x="277863" y="581444"/>
                  </a:lnTo>
                  <a:lnTo>
                    <a:pt x="296075" y="604393"/>
                  </a:lnTo>
                  <a:lnTo>
                    <a:pt x="296075" y="572046"/>
                  </a:lnTo>
                  <a:lnTo>
                    <a:pt x="276098" y="559981"/>
                  </a:lnTo>
                  <a:lnTo>
                    <a:pt x="252133" y="556488"/>
                  </a:lnTo>
                  <a:lnTo>
                    <a:pt x="252133" y="0"/>
                  </a:lnTo>
                  <a:lnTo>
                    <a:pt x="233845" y="0"/>
                  </a:lnTo>
                  <a:lnTo>
                    <a:pt x="233845" y="555777"/>
                  </a:lnTo>
                  <a:lnTo>
                    <a:pt x="204076" y="560603"/>
                  </a:lnTo>
                  <a:lnTo>
                    <a:pt x="175818" y="577316"/>
                  </a:lnTo>
                  <a:lnTo>
                    <a:pt x="163614" y="604647"/>
                  </a:lnTo>
                  <a:lnTo>
                    <a:pt x="137375" y="619709"/>
                  </a:lnTo>
                  <a:lnTo>
                    <a:pt x="129540" y="653846"/>
                  </a:lnTo>
                  <a:lnTo>
                    <a:pt x="132842" y="697369"/>
                  </a:lnTo>
                  <a:lnTo>
                    <a:pt x="139979" y="740587"/>
                  </a:lnTo>
                  <a:lnTo>
                    <a:pt x="143675" y="773811"/>
                  </a:lnTo>
                  <a:lnTo>
                    <a:pt x="122364" y="792124"/>
                  </a:lnTo>
                  <a:lnTo>
                    <a:pt x="110921" y="816927"/>
                  </a:lnTo>
                  <a:lnTo>
                    <a:pt x="106070" y="845070"/>
                  </a:lnTo>
                  <a:lnTo>
                    <a:pt x="104559" y="873379"/>
                  </a:lnTo>
                  <a:lnTo>
                    <a:pt x="98640" y="908748"/>
                  </a:lnTo>
                  <a:lnTo>
                    <a:pt x="89128" y="943216"/>
                  </a:lnTo>
                  <a:lnTo>
                    <a:pt x="76085" y="976528"/>
                  </a:lnTo>
                  <a:lnTo>
                    <a:pt x="59601" y="1008380"/>
                  </a:lnTo>
                  <a:lnTo>
                    <a:pt x="28295" y="1071257"/>
                  </a:lnTo>
                  <a:lnTo>
                    <a:pt x="8864" y="1127252"/>
                  </a:lnTo>
                  <a:lnTo>
                    <a:pt x="0" y="1176705"/>
                  </a:lnTo>
                  <a:lnTo>
                    <a:pt x="457" y="1220012"/>
                  </a:lnTo>
                  <a:lnTo>
                    <a:pt x="8940" y="1257541"/>
                  </a:lnTo>
                  <a:lnTo>
                    <a:pt x="44945" y="1316710"/>
                  </a:lnTo>
                  <a:lnTo>
                    <a:pt x="97866" y="1357160"/>
                  </a:lnTo>
                  <a:lnTo>
                    <a:pt x="157505" y="1381848"/>
                  </a:lnTo>
                  <a:lnTo>
                    <a:pt x="213715" y="1393723"/>
                  </a:lnTo>
                  <a:lnTo>
                    <a:pt x="237350" y="1395780"/>
                  </a:lnTo>
                  <a:lnTo>
                    <a:pt x="256324" y="1395730"/>
                  </a:lnTo>
                  <a:lnTo>
                    <a:pt x="305752" y="1389329"/>
                  </a:lnTo>
                  <a:lnTo>
                    <a:pt x="348843" y="1377035"/>
                  </a:lnTo>
                  <a:lnTo>
                    <a:pt x="351409" y="1375803"/>
                  </a:lnTo>
                  <a:lnTo>
                    <a:pt x="385648" y="1359408"/>
                  </a:lnTo>
                  <a:lnTo>
                    <a:pt x="440728" y="1310259"/>
                  </a:lnTo>
                  <a:lnTo>
                    <a:pt x="471576" y="1246212"/>
                  </a:lnTo>
                  <a:lnTo>
                    <a:pt x="478104" y="1209954"/>
                  </a:lnTo>
                  <a:lnTo>
                    <a:pt x="478802" y="1171587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1515547" y="3"/>
            <a:ext cx="508000" cy="1934633"/>
          </a:xfrm>
          <a:custGeom>
            <a:avLst/>
            <a:gdLst/>
            <a:ahLst/>
            <a:cxnLst/>
            <a:rect l="l" t="t" r="r" b="b"/>
            <a:pathLst>
              <a:path w="381000" h="1450975">
                <a:moveTo>
                  <a:pt x="380873" y="1105509"/>
                </a:moveTo>
                <a:lnTo>
                  <a:pt x="375132" y="1067308"/>
                </a:lnTo>
                <a:lnTo>
                  <a:pt x="348437" y="1041958"/>
                </a:lnTo>
                <a:lnTo>
                  <a:pt x="322440" y="1016444"/>
                </a:lnTo>
                <a:lnTo>
                  <a:pt x="309029" y="984084"/>
                </a:lnTo>
                <a:lnTo>
                  <a:pt x="320141" y="938149"/>
                </a:lnTo>
                <a:lnTo>
                  <a:pt x="325450" y="936891"/>
                </a:lnTo>
                <a:lnTo>
                  <a:pt x="335699" y="935202"/>
                </a:lnTo>
                <a:lnTo>
                  <a:pt x="345173" y="930224"/>
                </a:lnTo>
                <a:lnTo>
                  <a:pt x="348208" y="919099"/>
                </a:lnTo>
                <a:lnTo>
                  <a:pt x="352171" y="866775"/>
                </a:lnTo>
                <a:lnTo>
                  <a:pt x="348284" y="813371"/>
                </a:lnTo>
                <a:lnTo>
                  <a:pt x="331355" y="764552"/>
                </a:lnTo>
                <a:lnTo>
                  <a:pt x="296265" y="725932"/>
                </a:lnTo>
                <a:lnTo>
                  <a:pt x="297967" y="692658"/>
                </a:lnTo>
                <a:lnTo>
                  <a:pt x="298843" y="646226"/>
                </a:lnTo>
                <a:lnTo>
                  <a:pt x="295249" y="598817"/>
                </a:lnTo>
                <a:lnTo>
                  <a:pt x="283527" y="562648"/>
                </a:lnTo>
                <a:lnTo>
                  <a:pt x="260070" y="549910"/>
                </a:lnTo>
                <a:lnTo>
                  <a:pt x="237959" y="527088"/>
                </a:lnTo>
                <a:lnTo>
                  <a:pt x="201015" y="517156"/>
                </a:lnTo>
                <a:lnTo>
                  <a:pt x="201015" y="0"/>
                </a:lnTo>
                <a:lnTo>
                  <a:pt x="184251" y="0"/>
                </a:lnTo>
                <a:lnTo>
                  <a:pt x="184251" y="518261"/>
                </a:lnTo>
                <a:lnTo>
                  <a:pt x="159702" y="520001"/>
                </a:lnTo>
                <a:lnTo>
                  <a:pt x="125996" y="535978"/>
                </a:lnTo>
                <a:lnTo>
                  <a:pt x="110845" y="565150"/>
                </a:lnTo>
                <a:lnTo>
                  <a:pt x="87718" y="588810"/>
                </a:lnTo>
                <a:lnTo>
                  <a:pt x="82499" y="638898"/>
                </a:lnTo>
                <a:lnTo>
                  <a:pt x="86207" y="694728"/>
                </a:lnTo>
                <a:lnTo>
                  <a:pt x="89890" y="735584"/>
                </a:lnTo>
                <a:lnTo>
                  <a:pt x="55511" y="774420"/>
                </a:lnTo>
                <a:lnTo>
                  <a:pt x="36766" y="822439"/>
                </a:lnTo>
                <a:lnTo>
                  <a:pt x="29298" y="874915"/>
                </a:lnTo>
                <a:lnTo>
                  <a:pt x="28803" y="927100"/>
                </a:lnTo>
                <a:lnTo>
                  <a:pt x="33413" y="939241"/>
                </a:lnTo>
                <a:lnTo>
                  <a:pt x="44119" y="942682"/>
                </a:lnTo>
                <a:lnTo>
                  <a:pt x="57035" y="941946"/>
                </a:lnTo>
                <a:lnTo>
                  <a:pt x="68300" y="941578"/>
                </a:lnTo>
                <a:lnTo>
                  <a:pt x="68173" y="989241"/>
                </a:lnTo>
                <a:lnTo>
                  <a:pt x="45948" y="1029843"/>
                </a:lnTo>
                <a:lnTo>
                  <a:pt x="29540" y="1045933"/>
                </a:lnTo>
                <a:lnTo>
                  <a:pt x="20459" y="1067612"/>
                </a:lnTo>
                <a:lnTo>
                  <a:pt x="23456" y="1087666"/>
                </a:lnTo>
                <a:lnTo>
                  <a:pt x="43281" y="1098804"/>
                </a:lnTo>
                <a:lnTo>
                  <a:pt x="17589" y="1118501"/>
                </a:lnTo>
                <a:lnTo>
                  <a:pt x="4711" y="1151470"/>
                </a:lnTo>
                <a:lnTo>
                  <a:pt x="9144" y="1185405"/>
                </a:lnTo>
                <a:lnTo>
                  <a:pt x="35407" y="1208024"/>
                </a:lnTo>
                <a:lnTo>
                  <a:pt x="7467" y="1223073"/>
                </a:lnTo>
                <a:lnTo>
                  <a:pt x="0" y="1247775"/>
                </a:lnTo>
                <a:lnTo>
                  <a:pt x="11544" y="1271536"/>
                </a:lnTo>
                <a:lnTo>
                  <a:pt x="40614" y="1283716"/>
                </a:lnTo>
                <a:lnTo>
                  <a:pt x="16319" y="1308112"/>
                </a:lnTo>
                <a:lnTo>
                  <a:pt x="8572" y="1338072"/>
                </a:lnTo>
                <a:lnTo>
                  <a:pt x="19646" y="1364234"/>
                </a:lnTo>
                <a:lnTo>
                  <a:pt x="51790" y="1377188"/>
                </a:lnTo>
                <a:lnTo>
                  <a:pt x="76885" y="1375892"/>
                </a:lnTo>
                <a:lnTo>
                  <a:pt x="101904" y="1372311"/>
                </a:lnTo>
                <a:lnTo>
                  <a:pt x="126847" y="1367764"/>
                </a:lnTo>
                <a:lnTo>
                  <a:pt x="151739" y="1363599"/>
                </a:lnTo>
                <a:lnTo>
                  <a:pt x="138049" y="1377213"/>
                </a:lnTo>
                <a:lnTo>
                  <a:pt x="129540" y="1394688"/>
                </a:lnTo>
                <a:lnTo>
                  <a:pt x="128117" y="1413535"/>
                </a:lnTo>
                <a:lnTo>
                  <a:pt x="135737" y="1431290"/>
                </a:lnTo>
                <a:lnTo>
                  <a:pt x="159423" y="1448003"/>
                </a:lnTo>
                <a:lnTo>
                  <a:pt x="187820" y="1450428"/>
                </a:lnTo>
                <a:lnTo>
                  <a:pt x="217474" y="1444498"/>
                </a:lnTo>
                <a:lnTo>
                  <a:pt x="273875" y="1427492"/>
                </a:lnTo>
                <a:lnTo>
                  <a:pt x="303453" y="1418958"/>
                </a:lnTo>
                <a:lnTo>
                  <a:pt x="331050" y="1406880"/>
                </a:lnTo>
                <a:lnTo>
                  <a:pt x="354050" y="1387602"/>
                </a:lnTo>
                <a:lnTo>
                  <a:pt x="364439" y="1365580"/>
                </a:lnTo>
                <a:lnTo>
                  <a:pt x="363042" y="1342351"/>
                </a:lnTo>
                <a:lnTo>
                  <a:pt x="350672" y="1323327"/>
                </a:lnTo>
                <a:lnTo>
                  <a:pt x="328142" y="1313942"/>
                </a:lnTo>
                <a:lnTo>
                  <a:pt x="343014" y="1303223"/>
                </a:lnTo>
                <a:lnTo>
                  <a:pt x="352298" y="1288161"/>
                </a:lnTo>
                <a:lnTo>
                  <a:pt x="355244" y="1270723"/>
                </a:lnTo>
                <a:lnTo>
                  <a:pt x="351129" y="1252855"/>
                </a:lnTo>
                <a:lnTo>
                  <a:pt x="343154" y="1240701"/>
                </a:lnTo>
                <a:lnTo>
                  <a:pt x="332079" y="1231823"/>
                </a:lnTo>
                <a:lnTo>
                  <a:pt x="318795" y="1226731"/>
                </a:lnTo>
                <a:lnTo>
                  <a:pt x="304266" y="1225931"/>
                </a:lnTo>
                <a:lnTo>
                  <a:pt x="344335" y="1214158"/>
                </a:lnTo>
                <a:lnTo>
                  <a:pt x="368109" y="1190015"/>
                </a:lnTo>
                <a:lnTo>
                  <a:pt x="366877" y="1161986"/>
                </a:lnTo>
                <a:lnTo>
                  <a:pt x="331952" y="1138555"/>
                </a:lnTo>
                <a:lnTo>
                  <a:pt x="322719" y="1137615"/>
                </a:lnTo>
                <a:lnTo>
                  <a:pt x="338556" y="1135341"/>
                </a:lnTo>
                <a:lnTo>
                  <a:pt x="363308" y="1126413"/>
                </a:lnTo>
                <a:lnTo>
                  <a:pt x="380873" y="1105509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92976" y="3742943"/>
            <a:ext cx="87715" cy="10363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896176" y="3523490"/>
            <a:ext cx="87715" cy="10363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684002" y="3530092"/>
            <a:ext cx="99567" cy="9245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93297" y="3745484"/>
            <a:ext cx="99567" cy="92456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11521611" y="5694188"/>
            <a:ext cx="306493" cy="264160"/>
          </a:xfrm>
          <a:custGeom>
            <a:avLst/>
            <a:gdLst/>
            <a:ahLst/>
            <a:cxnLst/>
            <a:rect l="l" t="t" r="r" b="b"/>
            <a:pathLst>
              <a:path w="229870" h="198120">
                <a:moveTo>
                  <a:pt x="68326" y="94729"/>
                </a:moveTo>
                <a:lnTo>
                  <a:pt x="55930" y="85356"/>
                </a:lnTo>
                <a:lnTo>
                  <a:pt x="31965" y="81915"/>
                </a:lnTo>
                <a:lnTo>
                  <a:pt x="9093" y="85318"/>
                </a:lnTo>
                <a:lnTo>
                  <a:pt x="0" y="96481"/>
                </a:lnTo>
                <a:lnTo>
                  <a:pt x="12382" y="105879"/>
                </a:lnTo>
                <a:lnTo>
                  <a:pt x="36347" y="109347"/>
                </a:lnTo>
                <a:lnTo>
                  <a:pt x="59220" y="105943"/>
                </a:lnTo>
                <a:lnTo>
                  <a:pt x="68326" y="94729"/>
                </a:lnTo>
                <a:close/>
              </a:path>
              <a:path w="229870" h="198120">
                <a:moveTo>
                  <a:pt x="92544" y="38544"/>
                </a:moveTo>
                <a:lnTo>
                  <a:pt x="80645" y="16814"/>
                </a:lnTo>
                <a:lnTo>
                  <a:pt x="64350" y="3225"/>
                </a:lnTo>
                <a:lnTo>
                  <a:pt x="51689" y="11150"/>
                </a:lnTo>
                <a:lnTo>
                  <a:pt x="58369" y="25082"/>
                </a:lnTo>
                <a:lnTo>
                  <a:pt x="67068" y="41249"/>
                </a:lnTo>
                <a:lnTo>
                  <a:pt x="78168" y="53327"/>
                </a:lnTo>
                <a:lnTo>
                  <a:pt x="92075" y="55016"/>
                </a:lnTo>
                <a:lnTo>
                  <a:pt x="92544" y="38544"/>
                </a:lnTo>
                <a:close/>
              </a:path>
              <a:path w="229870" h="198120">
                <a:moveTo>
                  <a:pt x="97116" y="152412"/>
                </a:moveTo>
                <a:lnTo>
                  <a:pt x="93345" y="138633"/>
                </a:lnTo>
                <a:lnTo>
                  <a:pt x="74434" y="143802"/>
                </a:lnTo>
                <a:lnTo>
                  <a:pt x="57988" y="169367"/>
                </a:lnTo>
                <a:lnTo>
                  <a:pt x="53848" y="193916"/>
                </a:lnTo>
                <a:lnTo>
                  <a:pt x="71882" y="196037"/>
                </a:lnTo>
                <a:lnTo>
                  <a:pt x="79743" y="182003"/>
                </a:lnTo>
                <a:lnTo>
                  <a:pt x="90373" y="167157"/>
                </a:lnTo>
                <a:lnTo>
                  <a:pt x="97116" y="152412"/>
                </a:lnTo>
                <a:close/>
              </a:path>
              <a:path w="229870" h="198120">
                <a:moveTo>
                  <a:pt x="178003" y="183946"/>
                </a:moveTo>
                <a:lnTo>
                  <a:pt x="171196" y="167043"/>
                </a:lnTo>
                <a:lnTo>
                  <a:pt x="159321" y="150304"/>
                </a:lnTo>
                <a:lnTo>
                  <a:pt x="148971" y="137160"/>
                </a:lnTo>
                <a:lnTo>
                  <a:pt x="135597" y="144564"/>
                </a:lnTo>
                <a:lnTo>
                  <a:pt x="141427" y="166624"/>
                </a:lnTo>
                <a:lnTo>
                  <a:pt x="157086" y="189052"/>
                </a:lnTo>
                <a:lnTo>
                  <a:pt x="173228" y="197535"/>
                </a:lnTo>
                <a:lnTo>
                  <a:pt x="178003" y="183946"/>
                </a:lnTo>
                <a:close/>
              </a:path>
              <a:path w="229870" h="198120">
                <a:moveTo>
                  <a:pt x="178015" y="11696"/>
                </a:moveTo>
                <a:lnTo>
                  <a:pt x="173609" y="0"/>
                </a:lnTo>
                <a:lnTo>
                  <a:pt x="155003" y="3670"/>
                </a:lnTo>
                <a:lnTo>
                  <a:pt x="139534" y="25146"/>
                </a:lnTo>
                <a:lnTo>
                  <a:pt x="136309" y="45732"/>
                </a:lnTo>
                <a:lnTo>
                  <a:pt x="154432" y="46723"/>
                </a:lnTo>
                <a:lnTo>
                  <a:pt x="162229" y="35572"/>
                </a:lnTo>
                <a:lnTo>
                  <a:pt x="172161" y="23723"/>
                </a:lnTo>
                <a:lnTo>
                  <a:pt x="178015" y="11696"/>
                </a:lnTo>
                <a:close/>
              </a:path>
              <a:path w="229870" h="198120">
                <a:moveTo>
                  <a:pt x="229870" y="94729"/>
                </a:moveTo>
                <a:lnTo>
                  <a:pt x="217474" y="85356"/>
                </a:lnTo>
                <a:lnTo>
                  <a:pt x="193509" y="81915"/>
                </a:lnTo>
                <a:lnTo>
                  <a:pt x="170637" y="85318"/>
                </a:lnTo>
                <a:lnTo>
                  <a:pt x="161544" y="96481"/>
                </a:lnTo>
                <a:lnTo>
                  <a:pt x="173926" y="105879"/>
                </a:lnTo>
                <a:lnTo>
                  <a:pt x="197891" y="109347"/>
                </a:lnTo>
                <a:lnTo>
                  <a:pt x="220764" y="105943"/>
                </a:lnTo>
                <a:lnTo>
                  <a:pt x="229870" y="94729"/>
                </a:lnTo>
                <a:close/>
              </a:path>
            </a:pathLst>
          </a:custGeom>
          <a:solidFill>
            <a:srgbClr val="CFE1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786961" y="2444346"/>
            <a:ext cx="320039" cy="319193"/>
          </a:xfrm>
          <a:custGeom>
            <a:avLst/>
            <a:gdLst/>
            <a:ahLst/>
            <a:cxnLst/>
            <a:rect l="l" t="t" r="r" b="b"/>
            <a:pathLst>
              <a:path w="240029" h="239394">
                <a:moveTo>
                  <a:pt x="74676" y="116573"/>
                </a:moveTo>
                <a:lnTo>
                  <a:pt x="59270" y="109918"/>
                </a:lnTo>
                <a:lnTo>
                  <a:pt x="36334" y="108026"/>
                </a:lnTo>
                <a:lnTo>
                  <a:pt x="13893" y="111201"/>
                </a:lnTo>
                <a:lnTo>
                  <a:pt x="0" y="119748"/>
                </a:lnTo>
                <a:lnTo>
                  <a:pt x="15341" y="126453"/>
                </a:lnTo>
                <a:lnTo>
                  <a:pt x="38290" y="128308"/>
                </a:lnTo>
                <a:lnTo>
                  <a:pt x="60756" y="125095"/>
                </a:lnTo>
                <a:lnTo>
                  <a:pt x="74676" y="116573"/>
                </a:lnTo>
                <a:close/>
              </a:path>
              <a:path w="240029" h="239394">
                <a:moveTo>
                  <a:pt x="126784" y="35471"/>
                </a:moveTo>
                <a:lnTo>
                  <a:pt x="122351" y="13258"/>
                </a:lnTo>
                <a:lnTo>
                  <a:pt x="113157" y="0"/>
                </a:lnTo>
                <a:lnTo>
                  <a:pt x="107302" y="15671"/>
                </a:lnTo>
                <a:lnTo>
                  <a:pt x="106743" y="38671"/>
                </a:lnTo>
                <a:lnTo>
                  <a:pt x="111226" y="60896"/>
                </a:lnTo>
                <a:lnTo>
                  <a:pt x="120523" y="74282"/>
                </a:lnTo>
                <a:lnTo>
                  <a:pt x="126238" y="58521"/>
                </a:lnTo>
                <a:lnTo>
                  <a:pt x="126784" y="35471"/>
                </a:lnTo>
                <a:close/>
              </a:path>
              <a:path w="240029" h="239394">
                <a:moveTo>
                  <a:pt x="133273" y="200609"/>
                </a:moveTo>
                <a:lnTo>
                  <a:pt x="128790" y="178358"/>
                </a:lnTo>
                <a:lnTo>
                  <a:pt x="119507" y="164960"/>
                </a:lnTo>
                <a:lnTo>
                  <a:pt x="113652" y="180721"/>
                </a:lnTo>
                <a:lnTo>
                  <a:pt x="113093" y="203746"/>
                </a:lnTo>
                <a:lnTo>
                  <a:pt x="117576" y="225996"/>
                </a:lnTo>
                <a:lnTo>
                  <a:pt x="126873" y="239382"/>
                </a:lnTo>
                <a:lnTo>
                  <a:pt x="132715" y="223634"/>
                </a:lnTo>
                <a:lnTo>
                  <a:pt x="133273" y="200609"/>
                </a:lnTo>
                <a:close/>
              </a:path>
              <a:path w="240029" h="239394">
                <a:moveTo>
                  <a:pt x="239903" y="119494"/>
                </a:moveTo>
                <a:lnTo>
                  <a:pt x="224497" y="112776"/>
                </a:lnTo>
                <a:lnTo>
                  <a:pt x="201549" y="110883"/>
                </a:lnTo>
                <a:lnTo>
                  <a:pt x="179070" y="114058"/>
                </a:lnTo>
                <a:lnTo>
                  <a:pt x="165100" y="122542"/>
                </a:lnTo>
                <a:lnTo>
                  <a:pt x="180517" y="129324"/>
                </a:lnTo>
                <a:lnTo>
                  <a:pt x="203492" y="131216"/>
                </a:lnTo>
                <a:lnTo>
                  <a:pt x="225971" y="128016"/>
                </a:lnTo>
                <a:lnTo>
                  <a:pt x="239903" y="119494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525002" y="1551434"/>
            <a:ext cx="165100" cy="199813"/>
          </a:xfrm>
          <a:custGeom>
            <a:avLst/>
            <a:gdLst/>
            <a:ahLst/>
            <a:cxnLst/>
            <a:rect l="l" t="t" r="r" b="b"/>
            <a:pathLst>
              <a:path w="123825" h="149859">
                <a:moveTo>
                  <a:pt x="0" y="0"/>
                </a:moveTo>
                <a:lnTo>
                  <a:pt x="10554" y="48053"/>
                </a:lnTo>
                <a:lnTo>
                  <a:pt x="38433" y="92201"/>
                </a:lnTo>
                <a:lnTo>
                  <a:pt x="77956" y="127587"/>
                </a:lnTo>
                <a:lnTo>
                  <a:pt x="123444" y="149351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10416032" y="0"/>
            <a:ext cx="1776307" cy="3522133"/>
            <a:chOff x="7812023" y="0"/>
            <a:chExt cx="1332230" cy="2641600"/>
          </a:xfrm>
        </p:grpSpPr>
        <p:sp>
          <p:nvSpPr>
            <p:cNvPr id="21" name="object 21"/>
            <p:cNvSpPr/>
            <p:nvPr/>
          </p:nvSpPr>
          <p:spPr>
            <a:xfrm>
              <a:off x="8330184" y="1789175"/>
              <a:ext cx="814069" cy="852169"/>
            </a:xfrm>
            <a:custGeom>
              <a:avLst/>
              <a:gdLst/>
              <a:ahLst/>
              <a:cxnLst/>
              <a:rect l="l" t="t" r="r" b="b"/>
              <a:pathLst>
                <a:path w="814070" h="852169">
                  <a:moveTo>
                    <a:pt x="813816" y="249707"/>
                  </a:moveTo>
                  <a:lnTo>
                    <a:pt x="793750" y="210997"/>
                  </a:lnTo>
                  <a:lnTo>
                    <a:pt x="769708" y="174421"/>
                  </a:lnTo>
                  <a:lnTo>
                    <a:pt x="742149" y="140589"/>
                  </a:lnTo>
                  <a:lnTo>
                    <a:pt x="711327" y="109766"/>
                  </a:lnTo>
                  <a:lnTo>
                    <a:pt x="677494" y="82207"/>
                  </a:lnTo>
                  <a:lnTo>
                    <a:pt x="640918" y="58178"/>
                  </a:lnTo>
                  <a:lnTo>
                    <a:pt x="601853" y="37922"/>
                  </a:lnTo>
                  <a:lnTo>
                    <a:pt x="560565" y="21729"/>
                  </a:lnTo>
                  <a:lnTo>
                    <a:pt x="517321" y="9829"/>
                  </a:lnTo>
                  <a:lnTo>
                    <a:pt x="472351" y="2501"/>
                  </a:lnTo>
                  <a:lnTo>
                    <a:pt x="425958" y="0"/>
                  </a:lnTo>
                  <a:lnTo>
                    <a:pt x="379552" y="2501"/>
                  </a:lnTo>
                  <a:lnTo>
                    <a:pt x="334581" y="9829"/>
                  </a:lnTo>
                  <a:lnTo>
                    <a:pt x="291338" y="21729"/>
                  </a:lnTo>
                  <a:lnTo>
                    <a:pt x="250050" y="37922"/>
                  </a:lnTo>
                  <a:lnTo>
                    <a:pt x="210985" y="58178"/>
                  </a:lnTo>
                  <a:lnTo>
                    <a:pt x="174409" y="82207"/>
                  </a:lnTo>
                  <a:lnTo>
                    <a:pt x="140576" y="109766"/>
                  </a:lnTo>
                  <a:lnTo>
                    <a:pt x="109753" y="140589"/>
                  </a:lnTo>
                  <a:lnTo>
                    <a:pt x="82194" y="174421"/>
                  </a:lnTo>
                  <a:lnTo>
                    <a:pt x="58166" y="210997"/>
                  </a:lnTo>
                  <a:lnTo>
                    <a:pt x="37909" y="250063"/>
                  </a:lnTo>
                  <a:lnTo>
                    <a:pt x="21717" y="291350"/>
                  </a:lnTo>
                  <a:lnTo>
                    <a:pt x="9817" y="334594"/>
                  </a:lnTo>
                  <a:lnTo>
                    <a:pt x="2489" y="379564"/>
                  </a:lnTo>
                  <a:lnTo>
                    <a:pt x="0" y="425958"/>
                  </a:lnTo>
                  <a:lnTo>
                    <a:pt x="2489" y="472363"/>
                  </a:lnTo>
                  <a:lnTo>
                    <a:pt x="9817" y="517334"/>
                  </a:lnTo>
                  <a:lnTo>
                    <a:pt x="21717" y="560578"/>
                  </a:lnTo>
                  <a:lnTo>
                    <a:pt x="37909" y="601865"/>
                  </a:lnTo>
                  <a:lnTo>
                    <a:pt x="58166" y="640930"/>
                  </a:lnTo>
                  <a:lnTo>
                    <a:pt x="82194" y="677506"/>
                  </a:lnTo>
                  <a:lnTo>
                    <a:pt x="109753" y="711339"/>
                  </a:lnTo>
                  <a:lnTo>
                    <a:pt x="140576" y="742162"/>
                  </a:lnTo>
                  <a:lnTo>
                    <a:pt x="174409" y="769721"/>
                  </a:lnTo>
                  <a:lnTo>
                    <a:pt x="210985" y="793750"/>
                  </a:lnTo>
                  <a:lnTo>
                    <a:pt x="250050" y="814006"/>
                  </a:lnTo>
                  <a:lnTo>
                    <a:pt x="291338" y="830199"/>
                  </a:lnTo>
                  <a:lnTo>
                    <a:pt x="334581" y="842098"/>
                  </a:lnTo>
                  <a:lnTo>
                    <a:pt x="379552" y="849426"/>
                  </a:lnTo>
                  <a:lnTo>
                    <a:pt x="425958" y="851916"/>
                  </a:lnTo>
                  <a:lnTo>
                    <a:pt x="472351" y="849426"/>
                  </a:lnTo>
                  <a:lnTo>
                    <a:pt x="517321" y="842098"/>
                  </a:lnTo>
                  <a:lnTo>
                    <a:pt x="560565" y="830199"/>
                  </a:lnTo>
                  <a:lnTo>
                    <a:pt x="601853" y="814006"/>
                  </a:lnTo>
                  <a:lnTo>
                    <a:pt x="640918" y="793750"/>
                  </a:lnTo>
                  <a:lnTo>
                    <a:pt x="677494" y="769721"/>
                  </a:lnTo>
                  <a:lnTo>
                    <a:pt x="711327" y="742162"/>
                  </a:lnTo>
                  <a:lnTo>
                    <a:pt x="742149" y="711339"/>
                  </a:lnTo>
                  <a:lnTo>
                    <a:pt x="769708" y="677506"/>
                  </a:lnTo>
                  <a:lnTo>
                    <a:pt x="793750" y="640930"/>
                  </a:lnTo>
                  <a:lnTo>
                    <a:pt x="813816" y="602221"/>
                  </a:lnTo>
                  <a:lnTo>
                    <a:pt x="813816" y="249707"/>
                  </a:lnTo>
                  <a:close/>
                </a:path>
              </a:pathLst>
            </a:custGeom>
            <a:solidFill>
              <a:srgbClr val="D7B8FF">
                <a:alpha val="168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59367" y="1820554"/>
              <a:ext cx="185753" cy="17283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523970" y="1977184"/>
              <a:ext cx="466090" cy="474980"/>
            </a:xfrm>
            <a:custGeom>
              <a:avLst/>
              <a:gdLst/>
              <a:ahLst/>
              <a:cxnLst/>
              <a:rect l="l" t="t" r="r" b="b"/>
              <a:pathLst>
                <a:path w="466090" h="474980">
                  <a:moveTo>
                    <a:pt x="252771" y="0"/>
                  </a:moveTo>
                  <a:lnTo>
                    <a:pt x="212105" y="332"/>
                  </a:lnTo>
                  <a:lnTo>
                    <a:pt x="169878" y="6754"/>
                  </a:lnTo>
                  <a:lnTo>
                    <a:pt x="132435" y="18953"/>
                  </a:lnTo>
                  <a:lnTo>
                    <a:pt x="71731" y="58042"/>
                  </a:lnTo>
                  <a:lnTo>
                    <a:pt x="29652" y="112326"/>
                  </a:lnTo>
                  <a:lnTo>
                    <a:pt x="5855" y="176535"/>
                  </a:lnTo>
                  <a:lnTo>
                    <a:pt x="0" y="245394"/>
                  </a:lnTo>
                  <a:lnTo>
                    <a:pt x="3692" y="279921"/>
                  </a:lnTo>
                  <a:lnTo>
                    <a:pt x="24106" y="345871"/>
                  </a:lnTo>
                  <a:lnTo>
                    <a:pt x="61604" y="403293"/>
                  </a:lnTo>
                  <a:lnTo>
                    <a:pt x="115846" y="446913"/>
                  </a:lnTo>
                  <a:lnTo>
                    <a:pt x="186489" y="471458"/>
                  </a:lnTo>
                  <a:lnTo>
                    <a:pt x="227853" y="474931"/>
                  </a:lnTo>
                  <a:lnTo>
                    <a:pt x="269011" y="471064"/>
                  </a:lnTo>
                  <a:lnTo>
                    <a:pt x="306196" y="462243"/>
                  </a:lnTo>
                  <a:lnTo>
                    <a:pt x="368743" y="431696"/>
                  </a:lnTo>
                  <a:lnTo>
                    <a:pt x="415687" y="387210"/>
                  </a:lnTo>
                  <a:lnTo>
                    <a:pt x="447223" y="332706"/>
                  </a:lnTo>
                  <a:lnTo>
                    <a:pt x="463543" y="272105"/>
                  </a:lnTo>
                  <a:lnTo>
                    <a:pt x="466058" y="240743"/>
                  </a:lnTo>
                  <a:lnTo>
                    <a:pt x="464842" y="209326"/>
                  </a:lnTo>
                  <a:lnTo>
                    <a:pt x="451311" y="148292"/>
                  </a:lnTo>
                  <a:lnTo>
                    <a:pt x="423146" y="92921"/>
                  </a:lnTo>
                  <a:lnTo>
                    <a:pt x="380538" y="47135"/>
                  </a:lnTo>
                  <a:lnTo>
                    <a:pt x="323682" y="14855"/>
                  </a:lnTo>
                  <a:lnTo>
                    <a:pt x="252771" y="0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513534" y="0"/>
              <a:ext cx="490220" cy="2459990"/>
            </a:xfrm>
            <a:custGeom>
              <a:avLst/>
              <a:gdLst/>
              <a:ahLst/>
              <a:cxnLst/>
              <a:rect l="l" t="t" r="r" b="b"/>
              <a:pathLst>
                <a:path w="490220" h="2459990">
                  <a:moveTo>
                    <a:pt x="490207" y="2216251"/>
                  </a:moveTo>
                  <a:lnTo>
                    <a:pt x="486575" y="2172335"/>
                  </a:lnTo>
                  <a:lnTo>
                    <a:pt x="472744" y="2122144"/>
                  </a:lnTo>
                  <a:lnTo>
                    <a:pt x="469328" y="2115756"/>
                  </a:lnTo>
                  <a:lnTo>
                    <a:pt x="469328" y="2206167"/>
                  </a:lnTo>
                  <a:lnTo>
                    <a:pt x="467906" y="2246884"/>
                  </a:lnTo>
                  <a:lnTo>
                    <a:pt x="459308" y="2287270"/>
                  </a:lnTo>
                  <a:lnTo>
                    <a:pt x="443293" y="2325395"/>
                  </a:lnTo>
                  <a:lnTo>
                    <a:pt x="419620" y="2360371"/>
                  </a:lnTo>
                  <a:lnTo>
                    <a:pt x="388023" y="2391029"/>
                  </a:lnTo>
                  <a:lnTo>
                    <a:pt x="352577" y="2413076"/>
                  </a:lnTo>
                  <a:lnTo>
                    <a:pt x="317779" y="2428773"/>
                  </a:lnTo>
                  <a:lnTo>
                    <a:pt x="250926" y="2442781"/>
                  </a:lnTo>
                  <a:lnTo>
                    <a:pt x="219303" y="2441918"/>
                  </a:lnTo>
                  <a:lnTo>
                    <a:pt x="160743" y="2426551"/>
                  </a:lnTo>
                  <a:lnTo>
                    <a:pt x="109855" y="2395766"/>
                  </a:lnTo>
                  <a:lnTo>
                    <a:pt x="68351" y="2352865"/>
                  </a:lnTo>
                  <a:lnTo>
                    <a:pt x="37973" y="2301202"/>
                  </a:lnTo>
                  <a:lnTo>
                    <a:pt x="20421" y="2244090"/>
                  </a:lnTo>
                  <a:lnTo>
                    <a:pt x="17132" y="2215705"/>
                  </a:lnTo>
                  <a:lnTo>
                    <a:pt x="17195" y="2199652"/>
                  </a:lnTo>
                  <a:lnTo>
                    <a:pt x="21894" y="2155431"/>
                  </a:lnTo>
                  <a:lnTo>
                    <a:pt x="43929" y="2099221"/>
                  </a:lnTo>
                  <a:lnTo>
                    <a:pt x="84797" y="2049195"/>
                  </a:lnTo>
                  <a:lnTo>
                    <a:pt x="146240" y="2008670"/>
                  </a:lnTo>
                  <a:lnTo>
                    <a:pt x="185204" y="1993011"/>
                  </a:lnTo>
                  <a:lnTo>
                    <a:pt x="183426" y="2037791"/>
                  </a:lnTo>
                  <a:lnTo>
                    <a:pt x="181610" y="2082571"/>
                  </a:lnTo>
                  <a:lnTo>
                    <a:pt x="179844" y="2127377"/>
                  </a:lnTo>
                  <a:lnTo>
                    <a:pt x="178219" y="2172208"/>
                  </a:lnTo>
                  <a:lnTo>
                    <a:pt x="177457" y="2172843"/>
                  </a:lnTo>
                  <a:lnTo>
                    <a:pt x="177457" y="2192274"/>
                  </a:lnTo>
                  <a:lnTo>
                    <a:pt x="176593" y="2210651"/>
                  </a:lnTo>
                  <a:lnTo>
                    <a:pt x="175907" y="2229764"/>
                  </a:lnTo>
                  <a:lnTo>
                    <a:pt x="172250" y="2247849"/>
                  </a:lnTo>
                  <a:lnTo>
                    <a:pt x="162471" y="2262886"/>
                  </a:lnTo>
                  <a:lnTo>
                    <a:pt x="155803" y="2244090"/>
                  </a:lnTo>
                  <a:lnTo>
                    <a:pt x="155956" y="2224113"/>
                  </a:lnTo>
                  <a:lnTo>
                    <a:pt x="163106" y="2205863"/>
                  </a:lnTo>
                  <a:lnTo>
                    <a:pt x="177457" y="2192274"/>
                  </a:lnTo>
                  <a:lnTo>
                    <a:pt x="177457" y="2172843"/>
                  </a:lnTo>
                  <a:lnTo>
                    <a:pt x="153073" y="2193061"/>
                  </a:lnTo>
                  <a:lnTo>
                    <a:pt x="139560" y="2216162"/>
                  </a:lnTo>
                  <a:lnTo>
                    <a:pt x="135559" y="2239035"/>
                  </a:lnTo>
                  <a:lnTo>
                    <a:pt x="138950" y="2259228"/>
                  </a:lnTo>
                  <a:lnTo>
                    <a:pt x="147612" y="2274252"/>
                  </a:lnTo>
                  <a:lnTo>
                    <a:pt x="159423" y="2281618"/>
                  </a:lnTo>
                  <a:lnTo>
                    <a:pt x="172275" y="2278888"/>
                  </a:lnTo>
                  <a:lnTo>
                    <a:pt x="184048" y="2263571"/>
                  </a:lnTo>
                  <a:lnTo>
                    <a:pt x="184238" y="2262886"/>
                  </a:lnTo>
                  <a:lnTo>
                    <a:pt x="192608" y="2233193"/>
                  </a:lnTo>
                  <a:lnTo>
                    <a:pt x="195389" y="2192274"/>
                  </a:lnTo>
                  <a:lnTo>
                    <a:pt x="195872" y="2185289"/>
                  </a:lnTo>
                  <a:lnTo>
                    <a:pt x="203936" y="2184387"/>
                  </a:lnTo>
                  <a:lnTo>
                    <a:pt x="212001" y="2184870"/>
                  </a:lnTo>
                  <a:lnTo>
                    <a:pt x="219875" y="2186711"/>
                  </a:lnTo>
                  <a:lnTo>
                    <a:pt x="227368" y="2189861"/>
                  </a:lnTo>
                  <a:lnTo>
                    <a:pt x="213702" y="2230221"/>
                  </a:lnTo>
                  <a:lnTo>
                    <a:pt x="213080" y="2251456"/>
                  </a:lnTo>
                  <a:lnTo>
                    <a:pt x="213004" y="2257882"/>
                  </a:lnTo>
                  <a:lnTo>
                    <a:pt x="221221" y="2273439"/>
                  </a:lnTo>
                  <a:lnTo>
                    <a:pt x="234899" y="2278583"/>
                  </a:lnTo>
                  <a:lnTo>
                    <a:pt x="250215" y="2274239"/>
                  </a:lnTo>
                  <a:lnTo>
                    <a:pt x="263398" y="2261565"/>
                  </a:lnTo>
                  <a:lnTo>
                    <a:pt x="263537" y="2261158"/>
                  </a:lnTo>
                  <a:lnTo>
                    <a:pt x="270713" y="2241677"/>
                  </a:lnTo>
                  <a:lnTo>
                    <a:pt x="268414" y="2215705"/>
                  </a:lnTo>
                  <a:lnTo>
                    <a:pt x="260985" y="2201037"/>
                  </a:lnTo>
                  <a:lnTo>
                    <a:pt x="252768" y="2184781"/>
                  </a:lnTo>
                  <a:lnTo>
                    <a:pt x="253326" y="2184387"/>
                  </a:lnTo>
                  <a:lnTo>
                    <a:pt x="259105" y="2180247"/>
                  </a:lnTo>
                  <a:lnTo>
                    <a:pt x="266293" y="2177529"/>
                  </a:lnTo>
                  <a:lnTo>
                    <a:pt x="273939" y="2176691"/>
                  </a:lnTo>
                  <a:lnTo>
                    <a:pt x="281724" y="2177796"/>
                  </a:lnTo>
                  <a:lnTo>
                    <a:pt x="281901" y="2189365"/>
                  </a:lnTo>
                  <a:lnTo>
                    <a:pt x="282003" y="2201037"/>
                  </a:lnTo>
                  <a:lnTo>
                    <a:pt x="280047" y="2224113"/>
                  </a:lnTo>
                  <a:lnTo>
                    <a:pt x="281241" y="2246884"/>
                  </a:lnTo>
                  <a:lnTo>
                    <a:pt x="291249" y="2265299"/>
                  </a:lnTo>
                  <a:lnTo>
                    <a:pt x="319201" y="2256345"/>
                  </a:lnTo>
                  <a:lnTo>
                    <a:pt x="321525" y="2247646"/>
                  </a:lnTo>
                  <a:lnTo>
                    <a:pt x="327456" y="2225433"/>
                  </a:lnTo>
                  <a:lnTo>
                    <a:pt x="320294" y="2192020"/>
                  </a:lnTo>
                  <a:lnTo>
                    <a:pt x="319722" y="2189365"/>
                  </a:lnTo>
                  <a:lnTo>
                    <a:pt x="309346" y="2176691"/>
                  </a:lnTo>
                  <a:lnTo>
                    <a:pt x="308495" y="2175649"/>
                  </a:lnTo>
                  <a:lnTo>
                    <a:pt x="308495" y="2219642"/>
                  </a:lnTo>
                  <a:lnTo>
                    <a:pt x="308394" y="2234425"/>
                  </a:lnTo>
                  <a:lnTo>
                    <a:pt x="304330" y="2247646"/>
                  </a:lnTo>
                  <a:lnTo>
                    <a:pt x="299288" y="2241537"/>
                  </a:lnTo>
                  <a:lnTo>
                    <a:pt x="298805" y="2225433"/>
                  </a:lnTo>
                  <a:lnTo>
                    <a:pt x="298805" y="2224113"/>
                  </a:lnTo>
                  <a:lnTo>
                    <a:pt x="299821" y="2206167"/>
                  </a:lnTo>
                  <a:lnTo>
                    <a:pt x="299770" y="2199652"/>
                  </a:lnTo>
                  <a:lnTo>
                    <a:pt x="299631" y="2192020"/>
                  </a:lnTo>
                  <a:lnTo>
                    <a:pt x="305346" y="2204974"/>
                  </a:lnTo>
                  <a:lnTo>
                    <a:pt x="308495" y="2219642"/>
                  </a:lnTo>
                  <a:lnTo>
                    <a:pt x="308495" y="2175649"/>
                  </a:lnTo>
                  <a:lnTo>
                    <a:pt x="307035" y="2173859"/>
                  </a:lnTo>
                  <a:lnTo>
                    <a:pt x="299758" y="2164969"/>
                  </a:lnTo>
                  <a:lnTo>
                    <a:pt x="300647" y="1992757"/>
                  </a:lnTo>
                  <a:lnTo>
                    <a:pt x="342087" y="2007311"/>
                  </a:lnTo>
                  <a:lnTo>
                    <a:pt x="378180" y="2029091"/>
                  </a:lnTo>
                  <a:lnTo>
                    <a:pt x="408660" y="2056955"/>
                  </a:lnTo>
                  <a:lnTo>
                    <a:pt x="433273" y="2089759"/>
                  </a:lnTo>
                  <a:lnTo>
                    <a:pt x="451764" y="2126323"/>
                  </a:lnTo>
                  <a:lnTo>
                    <a:pt x="463867" y="2165515"/>
                  </a:lnTo>
                  <a:lnTo>
                    <a:pt x="469328" y="2206167"/>
                  </a:lnTo>
                  <a:lnTo>
                    <a:pt x="469328" y="2115756"/>
                  </a:lnTo>
                  <a:lnTo>
                    <a:pt x="448348" y="2076450"/>
                  </a:lnTo>
                  <a:lnTo>
                    <a:pt x="415023" y="2036737"/>
                  </a:lnTo>
                  <a:lnTo>
                    <a:pt x="374396" y="2004453"/>
                  </a:lnTo>
                  <a:lnTo>
                    <a:pt x="337820" y="1986000"/>
                  </a:lnTo>
                  <a:lnTo>
                    <a:pt x="332346" y="1983232"/>
                  </a:lnTo>
                  <a:lnTo>
                    <a:pt x="328079" y="1981073"/>
                  </a:lnTo>
                  <a:lnTo>
                    <a:pt x="328587" y="1975739"/>
                  </a:lnTo>
                  <a:lnTo>
                    <a:pt x="331762" y="1943150"/>
                  </a:lnTo>
                  <a:lnTo>
                    <a:pt x="333375" y="1924304"/>
                  </a:lnTo>
                  <a:lnTo>
                    <a:pt x="335584" y="1898688"/>
                  </a:lnTo>
                  <a:lnTo>
                    <a:pt x="333514" y="1885315"/>
                  </a:lnTo>
                  <a:lnTo>
                    <a:pt x="329514" y="1859559"/>
                  </a:lnTo>
                  <a:lnTo>
                    <a:pt x="323049" y="1855254"/>
                  </a:lnTo>
                  <a:lnTo>
                    <a:pt x="317411" y="1851507"/>
                  </a:lnTo>
                  <a:lnTo>
                    <a:pt x="317411" y="1885315"/>
                  </a:lnTo>
                  <a:lnTo>
                    <a:pt x="316903" y="1892554"/>
                  </a:lnTo>
                  <a:lnTo>
                    <a:pt x="315760" y="1898269"/>
                  </a:lnTo>
                  <a:lnTo>
                    <a:pt x="315633" y="1904873"/>
                  </a:lnTo>
                  <a:lnTo>
                    <a:pt x="314744" y="1905228"/>
                  </a:lnTo>
                  <a:lnTo>
                    <a:pt x="314744" y="1924304"/>
                  </a:lnTo>
                  <a:lnTo>
                    <a:pt x="313296" y="1951634"/>
                  </a:lnTo>
                  <a:lnTo>
                    <a:pt x="312737" y="1962886"/>
                  </a:lnTo>
                  <a:lnTo>
                    <a:pt x="312204" y="1975739"/>
                  </a:lnTo>
                  <a:lnTo>
                    <a:pt x="297675" y="1972030"/>
                  </a:lnTo>
                  <a:lnTo>
                    <a:pt x="282829" y="1968804"/>
                  </a:lnTo>
                  <a:lnTo>
                    <a:pt x="282740" y="1988566"/>
                  </a:lnTo>
                  <a:lnTo>
                    <a:pt x="282460" y="2033003"/>
                  </a:lnTo>
                  <a:lnTo>
                    <a:pt x="281851" y="2158492"/>
                  </a:lnTo>
                  <a:lnTo>
                    <a:pt x="270040" y="2158530"/>
                  </a:lnTo>
                  <a:lnTo>
                    <a:pt x="258699" y="2161184"/>
                  </a:lnTo>
                  <a:lnTo>
                    <a:pt x="250482" y="2165261"/>
                  </a:lnTo>
                  <a:lnTo>
                    <a:pt x="250482" y="2218309"/>
                  </a:lnTo>
                  <a:lnTo>
                    <a:pt x="248856" y="2251456"/>
                  </a:lnTo>
                  <a:lnTo>
                    <a:pt x="237477" y="2261158"/>
                  </a:lnTo>
                  <a:lnTo>
                    <a:pt x="230200" y="2245118"/>
                  </a:lnTo>
                  <a:lnTo>
                    <a:pt x="240957" y="2201037"/>
                  </a:lnTo>
                  <a:lnTo>
                    <a:pt x="245300" y="2206167"/>
                  </a:lnTo>
                  <a:lnTo>
                    <a:pt x="248577" y="2211959"/>
                  </a:lnTo>
                  <a:lnTo>
                    <a:pt x="250482" y="2218309"/>
                  </a:lnTo>
                  <a:lnTo>
                    <a:pt x="250482" y="2165261"/>
                  </a:lnTo>
                  <a:lnTo>
                    <a:pt x="248234" y="2166366"/>
                  </a:lnTo>
                  <a:lnTo>
                    <a:pt x="239179" y="2173859"/>
                  </a:lnTo>
                  <a:lnTo>
                    <a:pt x="229019" y="2169160"/>
                  </a:lnTo>
                  <a:lnTo>
                    <a:pt x="218567" y="2166366"/>
                  </a:lnTo>
                  <a:lnTo>
                    <a:pt x="218325" y="2166315"/>
                  </a:lnTo>
                  <a:lnTo>
                    <a:pt x="207327" y="2165362"/>
                  </a:lnTo>
                  <a:lnTo>
                    <a:pt x="196253" y="2166366"/>
                  </a:lnTo>
                  <a:lnTo>
                    <a:pt x="198183" y="2115426"/>
                  </a:lnTo>
                  <a:lnTo>
                    <a:pt x="203060" y="1993011"/>
                  </a:lnTo>
                  <a:lnTo>
                    <a:pt x="203238" y="1988566"/>
                  </a:lnTo>
                  <a:lnTo>
                    <a:pt x="220560" y="1986470"/>
                  </a:lnTo>
                  <a:lnTo>
                    <a:pt x="244652" y="1986000"/>
                  </a:lnTo>
                  <a:lnTo>
                    <a:pt x="267906" y="1986826"/>
                  </a:lnTo>
                  <a:lnTo>
                    <a:pt x="282740" y="1988566"/>
                  </a:lnTo>
                  <a:lnTo>
                    <a:pt x="282740" y="1968804"/>
                  </a:lnTo>
                  <a:lnTo>
                    <a:pt x="267830" y="1966798"/>
                  </a:lnTo>
                  <a:lnTo>
                    <a:pt x="252895" y="1966722"/>
                  </a:lnTo>
                  <a:lnTo>
                    <a:pt x="228384" y="1966328"/>
                  </a:lnTo>
                  <a:lnTo>
                    <a:pt x="203974" y="1969516"/>
                  </a:lnTo>
                  <a:lnTo>
                    <a:pt x="180149" y="1975421"/>
                  </a:lnTo>
                  <a:lnTo>
                    <a:pt x="157010" y="1983232"/>
                  </a:lnTo>
                  <a:lnTo>
                    <a:pt x="157010" y="1974088"/>
                  </a:lnTo>
                  <a:lnTo>
                    <a:pt x="157518" y="1969516"/>
                  </a:lnTo>
                  <a:lnTo>
                    <a:pt x="197764" y="1961756"/>
                  </a:lnTo>
                  <a:lnTo>
                    <a:pt x="237464" y="1951634"/>
                  </a:lnTo>
                  <a:lnTo>
                    <a:pt x="239496" y="1950974"/>
                  </a:lnTo>
                  <a:lnTo>
                    <a:pt x="276491" y="1939137"/>
                  </a:lnTo>
                  <a:lnTo>
                    <a:pt x="314744" y="1924304"/>
                  </a:lnTo>
                  <a:lnTo>
                    <a:pt x="314744" y="1905228"/>
                  </a:lnTo>
                  <a:lnTo>
                    <a:pt x="277355" y="1920062"/>
                  </a:lnTo>
                  <a:lnTo>
                    <a:pt x="238252" y="1932838"/>
                  </a:lnTo>
                  <a:lnTo>
                    <a:pt x="198437" y="1943150"/>
                  </a:lnTo>
                  <a:lnTo>
                    <a:pt x="158026" y="1950974"/>
                  </a:lnTo>
                  <a:lnTo>
                    <a:pt x="159296" y="1915160"/>
                  </a:lnTo>
                  <a:lnTo>
                    <a:pt x="261048" y="1895983"/>
                  </a:lnTo>
                  <a:lnTo>
                    <a:pt x="316268" y="1885581"/>
                  </a:lnTo>
                  <a:lnTo>
                    <a:pt x="316776" y="1885442"/>
                  </a:lnTo>
                  <a:lnTo>
                    <a:pt x="317411" y="1885315"/>
                  </a:lnTo>
                  <a:lnTo>
                    <a:pt x="317411" y="1851507"/>
                  </a:lnTo>
                  <a:lnTo>
                    <a:pt x="313855" y="1849132"/>
                  </a:lnTo>
                  <a:lnTo>
                    <a:pt x="313855" y="1867420"/>
                  </a:lnTo>
                  <a:lnTo>
                    <a:pt x="159931" y="1895983"/>
                  </a:lnTo>
                  <a:lnTo>
                    <a:pt x="161074" y="1858899"/>
                  </a:lnTo>
                  <a:lnTo>
                    <a:pt x="199364" y="1856879"/>
                  </a:lnTo>
                  <a:lnTo>
                    <a:pt x="238798" y="1855254"/>
                  </a:lnTo>
                  <a:lnTo>
                    <a:pt x="277545" y="1857578"/>
                  </a:lnTo>
                  <a:lnTo>
                    <a:pt x="313855" y="1867420"/>
                  </a:lnTo>
                  <a:lnTo>
                    <a:pt x="313855" y="1849132"/>
                  </a:lnTo>
                  <a:lnTo>
                    <a:pt x="303187" y="1842020"/>
                  </a:lnTo>
                  <a:lnTo>
                    <a:pt x="302361" y="1839341"/>
                  </a:lnTo>
                  <a:lnTo>
                    <a:pt x="297319" y="1823021"/>
                  </a:lnTo>
                  <a:lnTo>
                    <a:pt x="294868" y="1821561"/>
                  </a:lnTo>
                  <a:lnTo>
                    <a:pt x="285026" y="1815706"/>
                  </a:lnTo>
                  <a:lnTo>
                    <a:pt x="285026" y="1839341"/>
                  </a:lnTo>
                  <a:lnTo>
                    <a:pt x="263563" y="1838032"/>
                  </a:lnTo>
                  <a:lnTo>
                    <a:pt x="256895" y="1837817"/>
                  </a:lnTo>
                  <a:lnTo>
                    <a:pt x="242074" y="1837347"/>
                  </a:lnTo>
                  <a:lnTo>
                    <a:pt x="220560" y="1837270"/>
                  </a:lnTo>
                  <a:lnTo>
                    <a:pt x="199047" y="1837817"/>
                  </a:lnTo>
                  <a:lnTo>
                    <a:pt x="199948" y="1831708"/>
                  </a:lnTo>
                  <a:lnTo>
                    <a:pt x="198793" y="1826742"/>
                  </a:lnTo>
                  <a:lnTo>
                    <a:pt x="199999" y="1823250"/>
                  </a:lnTo>
                  <a:lnTo>
                    <a:pt x="208064" y="1821561"/>
                  </a:lnTo>
                  <a:lnTo>
                    <a:pt x="227749" y="1824037"/>
                  </a:lnTo>
                  <a:lnTo>
                    <a:pt x="248780" y="1825739"/>
                  </a:lnTo>
                  <a:lnTo>
                    <a:pt x="268693" y="1829803"/>
                  </a:lnTo>
                  <a:lnTo>
                    <a:pt x="285026" y="1839341"/>
                  </a:lnTo>
                  <a:lnTo>
                    <a:pt x="285026" y="1815706"/>
                  </a:lnTo>
                  <a:lnTo>
                    <a:pt x="280936" y="1813267"/>
                  </a:lnTo>
                  <a:lnTo>
                    <a:pt x="259867" y="1808962"/>
                  </a:lnTo>
                  <a:lnTo>
                    <a:pt x="250990" y="1807794"/>
                  </a:lnTo>
                  <a:lnTo>
                    <a:pt x="250990" y="0"/>
                  </a:lnTo>
                  <a:lnTo>
                    <a:pt x="234226" y="0"/>
                  </a:lnTo>
                  <a:lnTo>
                    <a:pt x="234226" y="1805406"/>
                  </a:lnTo>
                  <a:lnTo>
                    <a:pt x="218948" y="1802917"/>
                  </a:lnTo>
                  <a:lnTo>
                    <a:pt x="197180" y="1806143"/>
                  </a:lnTo>
                  <a:lnTo>
                    <a:pt x="182448" y="1817547"/>
                  </a:lnTo>
                  <a:lnTo>
                    <a:pt x="182537" y="1838706"/>
                  </a:lnTo>
                  <a:lnTo>
                    <a:pt x="154254" y="1840534"/>
                  </a:lnTo>
                  <a:lnTo>
                    <a:pt x="143217" y="1845233"/>
                  </a:lnTo>
                  <a:lnTo>
                    <a:pt x="143319" y="1859559"/>
                  </a:lnTo>
                  <a:lnTo>
                    <a:pt x="142074" y="1890674"/>
                  </a:lnTo>
                  <a:lnTo>
                    <a:pt x="138849" y="1991360"/>
                  </a:lnTo>
                  <a:lnTo>
                    <a:pt x="99225" y="2013800"/>
                  </a:lnTo>
                  <a:lnTo>
                    <a:pt x="66001" y="2042769"/>
                  </a:lnTo>
                  <a:lnTo>
                    <a:pt x="39319" y="2077046"/>
                  </a:lnTo>
                  <a:lnTo>
                    <a:pt x="19342" y="2115426"/>
                  </a:lnTo>
                  <a:lnTo>
                    <a:pt x="6184" y="2156701"/>
                  </a:lnTo>
                  <a:lnTo>
                    <a:pt x="0" y="2199652"/>
                  </a:lnTo>
                  <a:lnTo>
                    <a:pt x="927" y="2243086"/>
                  </a:lnTo>
                  <a:lnTo>
                    <a:pt x="9105" y="2285784"/>
                  </a:lnTo>
                  <a:lnTo>
                    <a:pt x="24701" y="2326551"/>
                  </a:lnTo>
                  <a:lnTo>
                    <a:pt x="47828" y="2364143"/>
                  </a:lnTo>
                  <a:lnTo>
                    <a:pt x="78651" y="2397379"/>
                  </a:lnTo>
                  <a:lnTo>
                    <a:pt x="113550" y="2424265"/>
                  </a:lnTo>
                  <a:lnTo>
                    <a:pt x="150660" y="2443302"/>
                  </a:lnTo>
                  <a:lnTo>
                    <a:pt x="189204" y="2454935"/>
                  </a:lnTo>
                  <a:lnTo>
                    <a:pt x="228434" y="2459583"/>
                  </a:lnTo>
                  <a:lnTo>
                    <a:pt x="267576" y="2457691"/>
                  </a:lnTo>
                  <a:lnTo>
                    <a:pt x="305866" y="2449665"/>
                  </a:lnTo>
                  <a:lnTo>
                    <a:pt x="324243" y="2442781"/>
                  </a:lnTo>
                  <a:lnTo>
                    <a:pt x="342544" y="2435936"/>
                  </a:lnTo>
                  <a:lnTo>
                    <a:pt x="376859" y="2416937"/>
                  </a:lnTo>
                  <a:lnTo>
                    <a:pt x="408025" y="2393111"/>
                  </a:lnTo>
                  <a:lnTo>
                    <a:pt x="435305" y="2364854"/>
                  </a:lnTo>
                  <a:lnTo>
                    <a:pt x="457923" y="2332621"/>
                  </a:lnTo>
                  <a:lnTo>
                    <a:pt x="475119" y="2296820"/>
                  </a:lnTo>
                  <a:lnTo>
                    <a:pt x="486143" y="2257882"/>
                  </a:lnTo>
                  <a:lnTo>
                    <a:pt x="490207" y="2216251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582405" y="2237994"/>
              <a:ext cx="132715" cy="144780"/>
            </a:xfrm>
            <a:custGeom>
              <a:avLst/>
              <a:gdLst/>
              <a:ahLst/>
              <a:cxnLst/>
              <a:rect l="l" t="t" r="r" b="b"/>
              <a:pathLst>
                <a:path w="132715" h="144780">
                  <a:moveTo>
                    <a:pt x="32003" y="80772"/>
                  </a:moveTo>
                  <a:lnTo>
                    <a:pt x="52524" y="102846"/>
                  </a:lnTo>
                  <a:lnTo>
                    <a:pt x="76914" y="121253"/>
                  </a:lnTo>
                  <a:lnTo>
                    <a:pt x="103995" y="135421"/>
                  </a:lnTo>
                  <a:lnTo>
                    <a:pt x="132588" y="144780"/>
                  </a:lnTo>
                </a:path>
                <a:path w="132715" h="144780">
                  <a:moveTo>
                    <a:pt x="0" y="0"/>
                  </a:moveTo>
                  <a:lnTo>
                    <a:pt x="5334" y="9906"/>
                  </a:lnTo>
                  <a:lnTo>
                    <a:pt x="10668" y="19812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812024" y="1345691"/>
              <a:ext cx="492759" cy="492759"/>
            </a:xfrm>
            <a:custGeom>
              <a:avLst/>
              <a:gdLst/>
              <a:ahLst/>
              <a:cxnLst/>
              <a:rect l="l" t="t" r="r" b="b"/>
              <a:pathLst>
                <a:path w="492759" h="492760">
                  <a:moveTo>
                    <a:pt x="492252" y="246126"/>
                  </a:moveTo>
                  <a:lnTo>
                    <a:pt x="487248" y="196545"/>
                  </a:lnTo>
                  <a:lnTo>
                    <a:pt x="472897" y="150342"/>
                  </a:lnTo>
                  <a:lnTo>
                    <a:pt x="450202" y="108534"/>
                  </a:lnTo>
                  <a:lnTo>
                    <a:pt x="420141" y="72110"/>
                  </a:lnTo>
                  <a:lnTo>
                    <a:pt x="383717" y="42049"/>
                  </a:lnTo>
                  <a:lnTo>
                    <a:pt x="341909" y="19354"/>
                  </a:lnTo>
                  <a:lnTo>
                    <a:pt x="295706" y="5003"/>
                  </a:lnTo>
                  <a:lnTo>
                    <a:pt x="246126" y="0"/>
                  </a:lnTo>
                  <a:lnTo>
                    <a:pt x="196532" y="5003"/>
                  </a:lnTo>
                  <a:lnTo>
                    <a:pt x="150329" y="19354"/>
                  </a:lnTo>
                  <a:lnTo>
                    <a:pt x="108521" y="42049"/>
                  </a:lnTo>
                  <a:lnTo>
                    <a:pt x="72097" y="72110"/>
                  </a:lnTo>
                  <a:lnTo>
                    <a:pt x="42037" y="108534"/>
                  </a:lnTo>
                  <a:lnTo>
                    <a:pt x="19342" y="150342"/>
                  </a:lnTo>
                  <a:lnTo>
                    <a:pt x="4991" y="196545"/>
                  </a:lnTo>
                  <a:lnTo>
                    <a:pt x="0" y="246126"/>
                  </a:lnTo>
                  <a:lnTo>
                    <a:pt x="4991" y="295719"/>
                  </a:lnTo>
                  <a:lnTo>
                    <a:pt x="19342" y="341922"/>
                  </a:lnTo>
                  <a:lnTo>
                    <a:pt x="42037" y="383730"/>
                  </a:lnTo>
                  <a:lnTo>
                    <a:pt x="72097" y="420154"/>
                  </a:lnTo>
                  <a:lnTo>
                    <a:pt x="108521" y="450215"/>
                  </a:lnTo>
                  <a:lnTo>
                    <a:pt x="150329" y="472909"/>
                  </a:lnTo>
                  <a:lnTo>
                    <a:pt x="196532" y="487260"/>
                  </a:lnTo>
                  <a:lnTo>
                    <a:pt x="246126" y="492264"/>
                  </a:lnTo>
                  <a:lnTo>
                    <a:pt x="295706" y="487260"/>
                  </a:lnTo>
                  <a:lnTo>
                    <a:pt x="341909" y="472909"/>
                  </a:lnTo>
                  <a:lnTo>
                    <a:pt x="383717" y="450215"/>
                  </a:lnTo>
                  <a:lnTo>
                    <a:pt x="420141" y="420154"/>
                  </a:lnTo>
                  <a:lnTo>
                    <a:pt x="450202" y="383730"/>
                  </a:lnTo>
                  <a:lnTo>
                    <a:pt x="472897" y="341922"/>
                  </a:lnTo>
                  <a:lnTo>
                    <a:pt x="487248" y="295719"/>
                  </a:lnTo>
                  <a:lnTo>
                    <a:pt x="492252" y="246126"/>
                  </a:lnTo>
                  <a:close/>
                </a:path>
              </a:pathLst>
            </a:custGeom>
            <a:solidFill>
              <a:srgbClr val="FF8800">
                <a:alpha val="823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987274" y="1353391"/>
              <a:ext cx="153143" cy="347392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980172" y="0"/>
              <a:ext cx="170815" cy="1708150"/>
            </a:xfrm>
            <a:custGeom>
              <a:avLst/>
              <a:gdLst/>
              <a:ahLst/>
              <a:cxnLst/>
              <a:rect l="l" t="t" r="r" b="b"/>
              <a:pathLst>
                <a:path w="170815" h="1708150">
                  <a:moveTo>
                    <a:pt x="170192" y="1586522"/>
                  </a:moveTo>
                  <a:lnTo>
                    <a:pt x="167297" y="1553121"/>
                  </a:lnTo>
                  <a:lnTo>
                    <a:pt x="158762" y="1516075"/>
                  </a:lnTo>
                  <a:lnTo>
                    <a:pt x="152844" y="1499946"/>
                  </a:lnTo>
                  <a:lnTo>
                    <a:pt x="152844" y="1574228"/>
                  </a:lnTo>
                  <a:lnTo>
                    <a:pt x="147383" y="1621891"/>
                  </a:lnTo>
                  <a:lnTo>
                    <a:pt x="127762" y="1665351"/>
                  </a:lnTo>
                  <a:lnTo>
                    <a:pt x="128016" y="1665351"/>
                  </a:lnTo>
                  <a:lnTo>
                    <a:pt x="95897" y="1687512"/>
                  </a:lnTo>
                  <a:lnTo>
                    <a:pt x="48983" y="1676882"/>
                  </a:lnTo>
                  <a:lnTo>
                    <a:pt x="24003" y="1618678"/>
                  </a:lnTo>
                  <a:lnTo>
                    <a:pt x="19354" y="1581912"/>
                  </a:lnTo>
                  <a:lnTo>
                    <a:pt x="19469" y="1553121"/>
                  </a:lnTo>
                  <a:lnTo>
                    <a:pt x="19532" y="1543697"/>
                  </a:lnTo>
                  <a:lnTo>
                    <a:pt x="24549" y="1509534"/>
                  </a:lnTo>
                  <a:lnTo>
                    <a:pt x="34163" y="1482725"/>
                  </a:lnTo>
                  <a:lnTo>
                    <a:pt x="41529" y="1483233"/>
                  </a:lnTo>
                  <a:lnTo>
                    <a:pt x="56642" y="1483741"/>
                  </a:lnTo>
                  <a:lnTo>
                    <a:pt x="54533" y="1512112"/>
                  </a:lnTo>
                  <a:lnTo>
                    <a:pt x="47371" y="1556562"/>
                  </a:lnTo>
                  <a:lnTo>
                    <a:pt x="45529" y="1592999"/>
                  </a:lnTo>
                  <a:lnTo>
                    <a:pt x="59436" y="1597279"/>
                  </a:lnTo>
                  <a:lnTo>
                    <a:pt x="63246" y="1591564"/>
                  </a:lnTo>
                  <a:lnTo>
                    <a:pt x="68834" y="1581912"/>
                  </a:lnTo>
                  <a:lnTo>
                    <a:pt x="76708" y="1581912"/>
                  </a:lnTo>
                  <a:lnTo>
                    <a:pt x="83400" y="1583778"/>
                  </a:lnTo>
                  <a:lnTo>
                    <a:pt x="88925" y="1588389"/>
                  </a:lnTo>
                  <a:lnTo>
                    <a:pt x="93459" y="1594345"/>
                  </a:lnTo>
                  <a:lnTo>
                    <a:pt x="97155" y="1600200"/>
                  </a:lnTo>
                  <a:lnTo>
                    <a:pt x="111353" y="1594637"/>
                  </a:lnTo>
                  <a:lnTo>
                    <a:pt x="110807" y="1581912"/>
                  </a:lnTo>
                  <a:lnTo>
                    <a:pt x="110159" y="1566799"/>
                  </a:lnTo>
                  <a:lnTo>
                    <a:pt x="110121" y="1566037"/>
                  </a:lnTo>
                  <a:lnTo>
                    <a:pt x="109766" y="1557832"/>
                  </a:lnTo>
                  <a:lnTo>
                    <a:pt x="103492" y="1513103"/>
                  </a:lnTo>
                  <a:lnTo>
                    <a:pt x="103619" y="1483995"/>
                  </a:lnTo>
                  <a:lnTo>
                    <a:pt x="103632" y="1483741"/>
                  </a:lnTo>
                  <a:lnTo>
                    <a:pt x="111252" y="1483741"/>
                  </a:lnTo>
                  <a:lnTo>
                    <a:pt x="118872" y="1483106"/>
                  </a:lnTo>
                  <a:lnTo>
                    <a:pt x="126492" y="1482725"/>
                  </a:lnTo>
                  <a:lnTo>
                    <a:pt x="145440" y="1526476"/>
                  </a:lnTo>
                  <a:lnTo>
                    <a:pt x="152844" y="1574228"/>
                  </a:lnTo>
                  <a:lnTo>
                    <a:pt x="152844" y="1499946"/>
                  </a:lnTo>
                  <a:lnTo>
                    <a:pt x="146532" y="1482725"/>
                  </a:lnTo>
                  <a:lnTo>
                    <a:pt x="143891" y="1475486"/>
                  </a:lnTo>
                  <a:lnTo>
                    <a:pt x="146646" y="1465262"/>
                  </a:lnTo>
                  <a:lnTo>
                    <a:pt x="147015" y="1463929"/>
                  </a:lnTo>
                  <a:lnTo>
                    <a:pt x="147612" y="1442085"/>
                  </a:lnTo>
                  <a:lnTo>
                    <a:pt x="147599" y="1436243"/>
                  </a:lnTo>
                  <a:lnTo>
                    <a:pt x="147370" y="1419847"/>
                  </a:lnTo>
                  <a:lnTo>
                    <a:pt x="147485" y="1391780"/>
                  </a:lnTo>
                  <a:lnTo>
                    <a:pt x="145605" y="1386840"/>
                  </a:lnTo>
                  <a:lnTo>
                    <a:pt x="143865" y="1382255"/>
                  </a:lnTo>
                  <a:lnTo>
                    <a:pt x="136423" y="1375956"/>
                  </a:lnTo>
                  <a:lnTo>
                    <a:pt x="129667" y="1375041"/>
                  </a:lnTo>
                  <a:lnTo>
                    <a:pt x="129667" y="1442085"/>
                  </a:lnTo>
                  <a:lnTo>
                    <a:pt x="129667" y="1463929"/>
                  </a:lnTo>
                  <a:lnTo>
                    <a:pt x="109918" y="1464843"/>
                  </a:lnTo>
                  <a:lnTo>
                    <a:pt x="90678" y="1465262"/>
                  </a:lnTo>
                  <a:lnTo>
                    <a:pt x="90678" y="1566037"/>
                  </a:lnTo>
                  <a:lnTo>
                    <a:pt x="84366" y="1563878"/>
                  </a:lnTo>
                  <a:lnTo>
                    <a:pt x="77812" y="1563281"/>
                  </a:lnTo>
                  <a:lnTo>
                    <a:pt x="71310" y="1564259"/>
                  </a:lnTo>
                  <a:lnTo>
                    <a:pt x="65151" y="1566799"/>
                  </a:lnTo>
                  <a:lnTo>
                    <a:pt x="67995" y="1545691"/>
                  </a:lnTo>
                  <a:lnTo>
                    <a:pt x="70396" y="1525206"/>
                  </a:lnTo>
                  <a:lnTo>
                    <a:pt x="72466" y="1504645"/>
                  </a:lnTo>
                  <a:lnTo>
                    <a:pt x="74168" y="1483995"/>
                  </a:lnTo>
                  <a:lnTo>
                    <a:pt x="85471" y="1483995"/>
                  </a:lnTo>
                  <a:lnTo>
                    <a:pt x="85280" y="1504810"/>
                  </a:lnTo>
                  <a:lnTo>
                    <a:pt x="86067" y="1525206"/>
                  </a:lnTo>
                  <a:lnTo>
                    <a:pt x="87858" y="1545691"/>
                  </a:lnTo>
                  <a:lnTo>
                    <a:pt x="90678" y="1566037"/>
                  </a:lnTo>
                  <a:lnTo>
                    <a:pt x="90678" y="1465262"/>
                  </a:lnTo>
                  <a:lnTo>
                    <a:pt x="90297" y="1465262"/>
                  </a:lnTo>
                  <a:lnTo>
                    <a:pt x="70764" y="1465224"/>
                  </a:lnTo>
                  <a:lnTo>
                    <a:pt x="51308" y="1464691"/>
                  </a:lnTo>
                  <a:lnTo>
                    <a:pt x="51689" y="1464691"/>
                  </a:lnTo>
                  <a:lnTo>
                    <a:pt x="95923" y="1451864"/>
                  </a:lnTo>
                  <a:lnTo>
                    <a:pt x="129667" y="1442085"/>
                  </a:lnTo>
                  <a:lnTo>
                    <a:pt x="129667" y="1375041"/>
                  </a:lnTo>
                  <a:lnTo>
                    <a:pt x="129413" y="1375016"/>
                  </a:lnTo>
                  <a:lnTo>
                    <a:pt x="129413" y="1423543"/>
                  </a:lnTo>
                  <a:lnTo>
                    <a:pt x="31496" y="1451864"/>
                  </a:lnTo>
                  <a:lnTo>
                    <a:pt x="31496" y="1436243"/>
                  </a:lnTo>
                  <a:lnTo>
                    <a:pt x="52539" y="1425778"/>
                  </a:lnTo>
                  <a:lnTo>
                    <a:pt x="70396" y="1416431"/>
                  </a:lnTo>
                  <a:lnTo>
                    <a:pt x="74066" y="1414513"/>
                  </a:lnTo>
                  <a:lnTo>
                    <a:pt x="95072" y="1402372"/>
                  </a:lnTo>
                  <a:lnTo>
                    <a:pt x="114554" y="1389253"/>
                  </a:lnTo>
                  <a:lnTo>
                    <a:pt x="119126" y="1390142"/>
                  </a:lnTo>
                  <a:lnTo>
                    <a:pt x="121031" y="1389253"/>
                  </a:lnTo>
                  <a:lnTo>
                    <a:pt x="124320" y="1387729"/>
                  </a:lnTo>
                  <a:lnTo>
                    <a:pt x="126238" y="1386840"/>
                  </a:lnTo>
                  <a:lnTo>
                    <a:pt x="128765" y="1390904"/>
                  </a:lnTo>
                  <a:lnTo>
                    <a:pt x="129070" y="1398460"/>
                  </a:lnTo>
                  <a:lnTo>
                    <a:pt x="129235" y="1406994"/>
                  </a:lnTo>
                  <a:lnTo>
                    <a:pt x="129413" y="1423543"/>
                  </a:lnTo>
                  <a:lnTo>
                    <a:pt x="129413" y="1375016"/>
                  </a:lnTo>
                  <a:lnTo>
                    <a:pt x="127889" y="1374800"/>
                  </a:lnTo>
                  <a:lnTo>
                    <a:pt x="126834" y="1374648"/>
                  </a:lnTo>
                  <a:lnTo>
                    <a:pt x="124968" y="1374394"/>
                  </a:lnTo>
                  <a:lnTo>
                    <a:pt x="115392" y="1358049"/>
                  </a:lnTo>
                  <a:lnTo>
                    <a:pt x="113538" y="1354886"/>
                  </a:lnTo>
                  <a:lnTo>
                    <a:pt x="113538" y="1374648"/>
                  </a:lnTo>
                  <a:lnTo>
                    <a:pt x="97269" y="1374368"/>
                  </a:lnTo>
                  <a:lnTo>
                    <a:pt x="92329" y="1374432"/>
                  </a:lnTo>
                  <a:lnTo>
                    <a:pt x="92329" y="1388364"/>
                  </a:lnTo>
                  <a:lnTo>
                    <a:pt x="78295" y="1395272"/>
                  </a:lnTo>
                  <a:lnTo>
                    <a:pt x="62166" y="1402740"/>
                  </a:lnTo>
                  <a:lnTo>
                    <a:pt x="31623" y="1416431"/>
                  </a:lnTo>
                  <a:lnTo>
                    <a:pt x="31699" y="1406994"/>
                  </a:lnTo>
                  <a:lnTo>
                    <a:pt x="31623" y="1387729"/>
                  </a:lnTo>
                  <a:lnTo>
                    <a:pt x="76530" y="1388059"/>
                  </a:lnTo>
                  <a:lnTo>
                    <a:pt x="92075" y="1388364"/>
                  </a:lnTo>
                  <a:lnTo>
                    <a:pt x="92329" y="1388364"/>
                  </a:lnTo>
                  <a:lnTo>
                    <a:pt x="92329" y="1374432"/>
                  </a:lnTo>
                  <a:lnTo>
                    <a:pt x="61341" y="1374800"/>
                  </a:lnTo>
                  <a:lnTo>
                    <a:pt x="45085" y="1374648"/>
                  </a:lnTo>
                  <a:lnTo>
                    <a:pt x="44831" y="1374140"/>
                  </a:lnTo>
                  <a:lnTo>
                    <a:pt x="45720" y="1370584"/>
                  </a:lnTo>
                  <a:lnTo>
                    <a:pt x="45974" y="1370203"/>
                  </a:lnTo>
                  <a:lnTo>
                    <a:pt x="46355" y="1370203"/>
                  </a:lnTo>
                  <a:lnTo>
                    <a:pt x="63271" y="1359217"/>
                  </a:lnTo>
                  <a:lnTo>
                    <a:pt x="86029" y="1358049"/>
                  </a:lnTo>
                  <a:lnTo>
                    <a:pt x="105752" y="1364068"/>
                  </a:lnTo>
                  <a:lnTo>
                    <a:pt x="113538" y="1374648"/>
                  </a:lnTo>
                  <a:lnTo>
                    <a:pt x="113538" y="1354886"/>
                  </a:lnTo>
                  <a:lnTo>
                    <a:pt x="113169" y="1354251"/>
                  </a:lnTo>
                  <a:lnTo>
                    <a:pt x="89408" y="1349222"/>
                  </a:lnTo>
                  <a:lnTo>
                    <a:pt x="89408" y="0"/>
                  </a:lnTo>
                  <a:lnTo>
                    <a:pt x="71120" y="0"/>
                  </a:lnTo>
                  <a:lnTo>
                    <a:pt x="71120" y="1348803"/>
                  </a:lnTo>
                  <a:lnTo>
                    <a:pt x="45732" y="1353197"/>
                  </a:lnTo>
                  <a:lnTo>
                    <a:pt x="30099" y="1371981"/>
                  </a:lnTo>
                  <a:lnTo>
                    <a:pt x="21259" y="1375321"/>
                  </a:lnTo>
                  <a:lnTo>
                    <a:pt x="15900" y="1382102"/>
                  </a:lnTo>
                  <a:lnTo>
                    <a:pt x="13449" y="1390904"/>
                  </a:lnTo>
                  <a:lnTo>
                    <a:pt x="13373" y="1402080"/>
                  </a:lnTo>
                  <a:lnTo>
                    <a:pt x="13754" y="1419847"/>
                  </a:lnTo>
                  <a:lnTo>
                    <a:pt x="12966" y="1436243"/>
                  </a:lnTo>
                  <a:lnTo>
                    <a:pt x="12877" y="1451864"/>
                  </a:lnTo>
                  <a:lnTo>
                    <a:pt x="12954" y="1459979"/>
                  </a:lnTo>
                  <a:lnTo>
                    <a:pt x="16891" y="1478153"/>
                  </a:lnTo>
                  <a:lnTo>
                    <a:pt x="16891" y="1478788"/>
                  </a:lnTo>
                  <a:lnTo>
                    <a:pt x="5524" y="1525892"/>
                  </a:lnTo>
                  <a:lnTo>
                    <a:pt x="114" y="1567294"/>
                  </a:lnTo>
                  <a:lnTo>
                    <a:pt x="0" y="1603121"/>
                  </a:lnTo>
                  <a:lnTo>
                    <a:pt x="4483" y="1633499"/>
                  </a:lnTo>
                  <a:lnTo>
                    <a:pt x="24485" y="1678355"/>
                  </a:lnTo>
                  <a:lnTo>
                    <a:pt x="54698" y="1702828"/>
                  </a:lnTo>
                  <a:lnTo>
                    <a:pt x="89623" y="1707883"/>
                  </a:lnTo>
                  <a:lnTo>
                    <a:pt x="107149" y="1703438"/>
                  </a:lnTo>
                  <a:lnTo>
                    <a:pt x="138925" y="1681162"/>
                  </a:lnTo>
                  <a:lnTo>
                    <a:pt x="161759" y="1641868"/>
                  </a:lnTo>
                  <a:lnTo>
                    <a:pt x="168122" y="1616138"/>
                  </a:lnTo>
                  <a:lnTo>
                    <a:pt x="170192" y="1586522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029193" y="1628394"/>
              <a:ext cx="27940" cy="29209"/>
            </a:xfrm>
            <a:custGeom>
              <a:avLst/>
              <a:gdLst/>
              <a:ahLst/>
              <a:cxnLst/>
              <a:rect l="l" t="t" r="r" b="b"/>
              <a:pathLst>
                <a:path w="27940" h="29210">
                  <a:moveTo>
                    <a:pt x="0" y="0"/>
                  </a:moveTo>
                  <a:lnTo>
                    <a:pt x="5911" y="8042"/>
                  </a:lnTo>
                  <a:lnTo>
                    <a:pt x="12525" y="15573"/>
                  </a:lnTo>
                  <a:lnTo>
                    <a:pt x="19734" y="22556"/>
                  </a:lnTo>
                  <a:lnTo>
                    <a:pt x="27431" y="28955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9578848" y="2"/>
            <a:ext cx="2192867" cy="5960533"/>
            <a:chOff x="7184135" y="0"/>
            <a:chExt cx="1644650" cy="4470400"/>
          </a:xfrm>
        </p:grpSpPr>
        <p:sp>
          <p:nvSpPr>
            <p:cNvPr id="31" name="object 31"/>
            <p:cNvSpPr/>
            <p:nvPr/>
          </p:nvSpPr>
          <p:spPr>
            <a:xfrm>
              <a:off x="8019288" y="3404615"/>
              <a:ext cx="809625" cy="1065530"/>
            </a:xfrm>
            <a:custGeom>
              <a:avLst/>
              <a:gdLst/>
              <a:ahLst/>
              <a:cxnLst/>
              <a:rect l="l" t="t" r="r" b="b"/>
              <a:pathLst>
                <a:path w="809625" h="1065529">
                  <a:moveTo>
                    <a:pt x="809244" y="532638"/>
                  </a:moveTo>
                  <a:lnTo>
                    <a:pt x="807148" y="478193"/>
                  </a:lnTo>
                  <a:lnTo>
                    <a:pt x="801014" y="425310"/>
                  </a:lnTo>
                  <a:lnTo>
                    <a:pt x="791044" y="374269"/>
                  </a:lnTo>
                  <a:lnTo>
                    <a:pt x="777443" y="325335"/>
                  </a:lnTo>
                  <a:lnTo>
                    <a:pt x="760412" y="278777"/>
                  </a:lnTo>
                  <a:lnTo>
                    <a:pt x="740143" y="234861"/>
                  </a:lnTo>
                  <a:lnTo>
                    <a:pt x="716864" y="193852"/>
                  </a:lnTo>
                  <a:lnTo>
                    <a:pt x="690740" y="156019"/>
                  </a:lnTo>
                  <a:lnTo>
                    <a:pt x="662012" y="121640"/>
                  </a:lnTo>
                  <a:lnTo>
                    <a:pt x="630872" y="90982"/>
                  </a:lnTo>
                  <a:lnTo>
                    <a:pt x="597509" y="64300"/>
                  </a:lnTo>
                  <a:lnTo>
                    <a:pt x="562140" y="41871"/>
                  </a:lnTo>
                  <a:lnTo>
                    <a:pt x="524954" y="23952"/>
                  </a:lnTo>
                  <a:lnTo>
                    <a:pt x="486181" y="10833"/>
                  </a:lnTo>
                  <a:lnTo>
                    <a:pt x="445998" y="2755"/>
                  </a:lnTo>
                  <a:lnTo>
                    <a:pt x="404622" y="0"/>
                  </a:lnTo>
                  <a:lnTo>
                    <a:pt x="363232" y="2755"/>
                  </a:lnTo>
                  <a:lnTo>
                    <a:pt x="323049" y="10833"/>
                  </a:lnTo>
                  <a:lnTo>
                    <a:pt x="284276" y="23952"/>
                  </a:lnTo>
                  <a:lnTo>
                    <a:pt x="247091" y="41871"/>
                  </a:lnTo>
                  <a:lnTo>
                    <a:pt x="211721" y="64300"/>
                  </a:lnTo>
                  <a:lnTo>
                    <a:pt x="178358" y="90982"/>
                  </a:lnTo>
                  <a:lnTo>
                    <a:pt x="147218" y="121640"/>
                  </a:lnTo>
                  <a:lnTo>
                    <a:pt x="118491" y="156032"/>
                  </a:lnTo>
                  <a:lnTo>
                    <a:pt x="92367" y="193852"/>
                  </a:lnTo>
                  <a:lnTo>
                    <a:pt x="69088" y="234861"/>
                  </a:lnTo>
                  <a:lnTo>
                    <a:pt x="48818" y="278777"/>
                  </a:lnTo>
                  <a:lnTo>
                    <a:pt x="31788" y="325335"/>
                  </a:lnTo>
                  <a:lnTo>
                    <a:pt x="18186" y="374269"/>
                  </a:lnTo>
                  <a:lnTo>
                    <a:pt x="8216" y="425310"/>
                  </a:lnTo>
                  <a:lnTo>
                    <a:pt x="2082" y="478193"/>
                  </a:lnTo>
                  <a:lnTo>
                    <a:pt x="0" y="532638"/>
                  </a:lnTo>
                  <a:lnTo>
                    <a:pt x="2082" y="587108"/>
                  </a:lnTo>
                  <a:lnTo>
                    <a:pt x="8216" y="639991"/>
                  </a:lnTo>
                  <a:lnTo>
                    <a:pt x="18186" y="691032"/>
                  </a:lnTo>
                  <a:lnTo>
                    <a:pt x="31788" y="739978"/>
                  </a:lnTo>
                  <a:lnTo>
                    <a:pt x="48818" y="786536"/>
                  </a:lnTo>
                  <a:lnTo>
                    <a:pt x="69088" y="830453"/>
                  </a:lnTo>
                  <a:lnTo>
                    <a:pt x="92367" y="871448"/>
                  </a:lnTo>
                  <a:lnTo>
                    <a:pt x="118491" y="909281"/>
                  </a:lnTo>
                  <a:lnTo>
                    <a:pt x="147218" y="943660"/>
                  </a:lnTo>
                  <a:lnTo>
                    <a:pt x="178358" y="974318"/>
                  </a:lnTo>
                  <a:lnTo>
                    <a:pt x="211721" y="1001001"/>
                  </a:lnTo>
                  <a:lnTo>
                    <a:pt x="247091" y="1023429"/>
                  </a:lnTo>
                  <a:lnTo>
                    <a:pt x="284276" y="1041336"/>
                  </a:lnTo>
                  <a:lnTo>
                    <a:pt x="323049" y="1054455"/>
                  </a:lnTo>
                  <a:lnTo>
                    <a:pt x="363232" y="1062532"/>
                  </a:lnTo>
                  <a:lnTo>
                    <a:pt x="404622" y="1065276"/>
                  </a:lnTo>
                  <a:lnTo>
                    <a:pt x="445998" y="1062532"/>
                  </a:lnTo>
                  <a:lnTo>
                    <a:pt x="486181" y="1054455"/>
                  </a:lnTo>
                  <a:lnTo>
                    <a:pt x="524954" y="1041336"/>
                  </a:lnTo>
                  <a:lnTo>
                    <a:pt x="562140" y="1023429"/>
                  </a:lnTo>
                  <a:lnTo>
                    <a:pt x="597509" y="1001001"/>
                  </a:lnTo>
                  <a:lnTo>
                    <a:pt x="630872" y="974318"/>
                  </a:lnTo>
                  <a:lnTo>
                    <a:pt x="662012" y="943660"/>
                  </a:lnTo>
                  <a:lnTo>
                    <a:pt x="690740" y="909281"/>
                  </a:lnTo>
                  <a:lnTo>
                    <a:pt x="716864" y="871448"/>
                  </a:lnTo>
                  <a:lnTo>
                    <a:pt x="740143" y="830453"/>
                  </a:lnTo>
                  <a:lnTo>
                    <a:pt x="760412" y="786536"/>
                  </a:lnTo>
                  <a:lnTo>
                    <a:pt x="777443" y="739978"/>
                  </a:lnTo>
                  <a:lnTo>
                    <a:pt x="791044" y="691032"/>
                  </a:lnTo>
                  <a:lnTo>
                    <a:pt x="801014" y="639991"/>
                  </a:lnTo>
                  <a:lnTo>
                    <a:pt x="807148" y="587108"/>
                  </a:lnTo>
                  <a:lnTo>
                    <a:pt x="809244" y="532638"/>
                  </a:lnTo>
                  <a:close/>
                </a:path>
              </a:pathLst>
            </a:custGeom>
            <a:solidFill>
              <a:srgbClr val="0FA2FF">
                <a:alpha val="627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284563" y="3601420"/>
              <a:ext cx="267970" cy="657225"/>
            </a:xfrm>
            <a:custGeom>
              <a:avLst/>
              <a:gdLst/>
              <a:ahLst/>
              <a:cxnLst/>
              <a:rect l="l" t="t" r="r" b="b"/>
              <a:pathLst>
                <a:path w="267970" h="657225">
                  <a:moveTo>
                    <a:pt x="142510" y="0"/>
                  </a:moveTo>
                  <a:lnTo>
                    <a:pt x="93135" y="2729"/>
                  </a:lnTo>
                  <a:lnTo>
                    <a:pt x="32539" y="8047"/>
                  </a:lnTo>
                  <a:lnTo>
                    <a:pt x="7755" y="82137"/>
                  </a:lnTo>
                  <a:lnTo>
                    <a:pt x="5424" y="132181"/>
                  </a:lnTo>
                  <a:lnTo>
                    <a:pt x="6226" y="184379"/>
                  </a:lnTo>
                  <a:lnTo>
                    <a:pt x="7480" y="233846"/>
                  </a:lnTo>
                  <a:lnTo>
                    <a:pt x="6504" y="275699"/>
                  </a:lnTo>
                  <a:lnTo>
                    <a:pt x="7884" y="313940"/>
                  </a:lnTo>
                  <a:lnTo>
                    <a:pt x="6271" y="356158"/>
                  </a:lnTo>
                  <a:lnTo>
                    <a:pt x="3317" y="400785"/>
                  </a:lnTo>
                  <a:lnTo>
                    <a:pt x="675" y="446257"/>
                  </a:lnTo>
                  <a:lnTo>
                    <a:pt x="0" y="491006"/>
                  </a:lnTo>
                  <a:lnTo>
                    <a:pt x="2943" y="533467"/>
                  </a:lnTo>
                  <a:lnTo>
                    <a:pt x="11160" y="572074"/>
                  </a:lnTo>
                  <a:lnTo>
                    <a:pt x="50024" y="631461"/>
                  </a:lnTo>
                  <a:lnTo>
                    <a:pt x="83979" y="649108"/>
                  </a:lnTo>
                  <a:lnTo>
                    <a:pt x="129821" y="656636"/>
                  </a:lnTo>
                  <a:lnTo>
                    <a:pt x="175504" y="647788"/>
                  </a:lnTo>
                  <a:lnTo>
                    <a:pt x="210006" y="628840"/>
                  </a:lnTo>
                  <a:lnTo>
                    <a:pt x="251531" y="567131"/>
                  </a:lnTo>
                  <a:lnTo>
                    <a:pt x="261583" y="527612"/>
                  </a:lnTo>
                  <a:lnTo>
                    <a:pt x="266514" y="484478"/>
                  </a:lnTo>
                  <a:lnTo>
                    <a:pt x="267840" y="439351"/>
                  </a:lnTo>
                  <a:lnTo>
                    <a:pt x="267074" y="393852"/>
                  </a:lnTo>
                  <a:lnTo>
                    <a:pt x="265732" y="349603"/>
                  </a:lnTo>
                  <a:lnTo>
                    <a:pt x="265330" y="308224"/>
                  </a:lnTo>
                  <a:lnTo>
                    <a:pt x="267859" y="176698"/>
                  </a:lnTo>
                  <a:lnTo>
                    <a:pt x="267961" y="127111"/>
                  </a:lnTo>
                  <a:lnTo>
                    <a:pt x="265795" y="87138"/>
                  </a:lnTo>
                  <a:lnTo>
                    <a:pt x="250185" y="32519"/>
                  </a:lnTo>
                  <a:lnTo>
                    <a:pt x="212074" y="5815"/>
                  </a:lnTo>
                  <a:lnTo>
                    <a:pt x="181783" y="735"/>
                  </a:lnTo>
                  <a:lnTo>
                    <a:pt x="142510" y="0"/>
                  </a:lnTo>
                  <a:close/>
                </a:path>
              </a:pathLst>
            </a:custGeom>
            <a:solidFill>
              <a:srgbClr val="CFE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337803" y="3398313"/>
              <a:ext cx="164326" cy="201374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8278330" y="0"/>
              <a:ext cx="283845" cy="4264660"/>
            </a:xfrm>
            <a:custGeom>
              <a:avLst/>
              <a:gdLst/>
              <a:ahLst/>
              <a:cxnLst/>
              <a:rect l="l" t="t" r="r" b="b"/>
              <a:pathLst>
                <a:path w="283845" h="4264660">
                  <a:moveTo>
                    <a:pt x="283438" y="3765550"/>
                  </a:moveTo>
                  <a:lnTo>
                    <a:pt x="283375" y="3708781"/>
                  </a:lnTo>
                  <a:lnTo>
                    <a:pt x="281406" y="3674999"/>
                  </a:lnTo>
                  <a:lnTo>
                    <a:pt x="272097" y="3641890"/>
                  </a:lnTo>
                  <a:lnTo>
                    <a:pt x="266712" y="3633876"/>
                  </a:lnTo>
                  <a:lnTo>
                    <a:pt x="266712" y="3732923"/>
                  </a:lnTo>
                  <a:lnTo>
                    <a:pt x="265531" y="3779545"/>
                  </a:lnTo>
                  <a:lnTo>
                    <a:pt x="263359" y="3826230"/>
                  </a:lnTo>
                  <a:lnTo>
                    <a:pt x="263817" y="3872103"/>
                  </a:lnTo>
                  <a:lnTo>
                    <a:pt x="261467" y="3906609"/>
                  </a:lnTo>
                  <a:lnTo>
                    <a:pt x="261835" y="3946588"/>
                  </a:lnTo>
                  <a:lnTo>
                    <a:pt x="263410" y="3989590"/>
                  </a:lnTo>
                  <a:lnTo>
                    <a:pt x="264541" y="4028516"/>
                  </a:lnTo>
                  <a:lnTo>
                    <a:pt x="264299" y="4080929"/>
                  </a:lnTo>
                  <a:lnTo>
                    <a:pt x="260604" y="4124363"/>
                  </a:lnTo>
                  <a:lnTo>
                    <a:pt x="252158" y="4164063"/>
                  </a:lnTo>
                  <a:lnTo>
                    <a:pt x="215074" y="4224833"/>
                  </a:lnTo>
                  <a:lnTo>
                    <a:pt x="141135" y="4248480"/>
                  </a:lnTo>
                  <a:lnTo>
                    <a:pt x="95288" y="4243349"/>
                  </a:lnTo>
                  <a:lnTo>
                    <a:pt x="61264" y="4221467"/>
                  </a:lnTo>
                  <a:lnTo>
                    <a:pt x="37884" y="4187329"/>
                  </a:lnTo>
                  <a:lnTo>
                    <a:pt x="23977" y="4145432"/>
                  </a:lnTo>
                  <a:lnTo>
                    <a:pt x="18402" y="4100284"/>
                  </a:lnTo>
                  <a:lnTo>
                    <a:pt x="19862" y="4059504"/>
                  </a:lnTo>
                  <a:lnTo>
                    <a:pt x="19939" y="4052659"/>
                  </a:lnTo>
                  <a:lnTo>
                    <a:pt x="21145" y="4006786"/>
                  </a:lnTo>
                  <a:lnTo>
                    <a:pt x="22085" y="3957637"/>
                  </a:lnTo>
                  <a:lnTo>
                    <a:pt x="23571" y="3858120"/>
                  </a:lnTo>
                  <a:lnTo>
                    <a:pt x="24409" y="3808565"/>
                  </a:lnTo>
                  <a:lnTo>
                    <a:pt x="25514" y="3758869"/>
                  </a:lnTo>
                  <a:lnTo>
                    <a:pt x="27051" y="3708781"/>
                  </a:lnTo>
                  <a:lnTo>
                    <a:pt x="29121" y="3660140"/>
                  </a:lnTo>
                  <a:lnTo>
                    <a:pt x="40309" y="3623602"/>
                  </a:lnTo>
                  <a:lnTo>
                    <a:pt x="91122" y="3605530"/>
                  </a:lnTo>
                  <a:lnTo>
                    <a:pt x="125895" y="3606419"/>
                  </a:lnTo>
                  <a:lnTo>
                    <a:pt x="127012" y="3613416"/>
                  </a:lnTo>
                  <a:lnTo>
                    <a:pt x="127673" y="3620770"/>
                  </a:lnTo>
                  <a:lnTo>
                    <a:pt x="127673" y="3627882"/>
                  </a:lnTo>
                  <a:lnTo>
                    <a:pt x="96329" y="3657003"/>
                  </a:lnTo>
                  <a:lnTo>
                    <a:pt x="83489" y="3697643"/>
                  </a:lnTo>
                  <a:lnTo>
                    <a:pt x="92862" y="3736619"/>
                  </a:lnTo>
                  <a:lnTo>
                    <a:pt x="128181" y="3760724"/>
                  </a:lnTo>
                  <a:lnTo>
                    <a:pt x="128562" y="3831082"/>
                  </a:lnTo>
                  <a:lnTo>
                    <a:pt x="95097" y="3841445"/>
                  </a:lnTo>
                  <a:lnTo>
                    <a:pt x="74930" y="3864622"/>
                  </a:lnTo>
                  <a:lnTo>
                    <a:pt x="68135" y="3894074"/>
                  </a:lnTo>
                  <a:lnTo>
                    <a:pt x="74828" y="3923271"/>
                  </a:lnTo>
                  <a:lnTo>
                    <a:pt x="95110" y="3945699"/>
                  </a:lnTo>
                  <a:lnTo>
                    <a:pt x="129070" y="3954818"/>
                  </a:lnTo>
                  <a:lnTo>
                    <a:pt x="129451" y="4034675"/>
                  </a:lnTo>
                  <a:lnTo>
                    <a:pt x="98907" y="4052659"/>
                  </a:lnTo>
                  <a:lnTo>
                    <a:pt x="83083" y="4072178"/>
                  </a:lnTo>
                  <a:lnTo>
                    <a:pt x="79146" y="4091267"/>
                  </a:lnTo>
                  <a:lnTo>
                    <a:pt x="84277" y="4107929"/>
                  </a:lnTo>
                  <a:lnTo>
                    <a:pt x="95681" y="4120184"/>
                  </a:lnTo>
                  <a:lnTo>
                    <a:pt x="110528" y="4126065"/>
                  </a:lnTo>
                  <a:lnTo>
                    <a:pt x="126009" y="4123563"/>
                  </a:lnTo>
                  <a:lnTo>
                    <a:pt x="139306" y="4110698"/>
                  </a:lnTo>
                  <a:lnTo>
                    <a:pt x="140055" y="4108412"/>
                  </a:lnTo>
                  <a:lnTo>
                    <a:pt x="147027" y="4087279"/>
                  </a:lnTo>
                  <a:lnTo>
                    <a:pt x="129070" y="4087279"/>
                  </a:lnTo>
                  <a:lnTo>
                    <a:pt x="128892" y="4087279"/>
                  </a:lnTo>
                  <a:lnTo>
                    <a:pt x="116039" y="4108412"/>
                  </a:lnTo>
                  <a:lnTo>
                    <a:pt x="101549" y="4099725"/>
                  </a:lnTo>
                  <a:lnTo>
                    <a:pt x="100952" y="4076357"/>
                  </a:lnTo>
                  <a:lnTo>
                    <a:pt x="129705" y="4053560"/>
                  </a:lnTo>
                  <a:lnTo>
                    <a:pt x="129921" y="4059504"/>
                  </a:lnTo>
                  <a:lnTo>
                    <a:pt x="129933" y="4072178"/>
                  </a:lnTo>
                  <a:lnTo>
                    <a:pt x="129679" y="4078871"/>
                  </a:lnTo>
                  <a:lnTo>
                    <a:pt x="129070" y="4087215"/>
                  </a:lnTo>
                  <a:lnTo>
                    <a:pt x="147053" y="4087215"/>
                  </a:lnTo>
                  <a:lnTo>
                    <a:pt x="147612" y="4085501"/>
                  </a:lnTo>
                  <a:lnTo>
                    <a:pt x="148018" y="4053560"/>
                  </a:lnTo>
                  <a:lnTo>
                    <a:pt x="148120" y="4045978"/>
                  </a:lnTo>
                  <a:lnTo>
                    <a:pt x="182003" y="4028516"/>
                  </a:lnTo>
                  <a:lnTo>
                    <a:pt x="182956" y="4027157"/>
                  </a:lnTo>
                  <a:lnTo>
                    <a:pt x="200456" y="4002354"/>
                  </a:lnTo>
                  <a:lnTo>
                    <a:pt x="201866" y="3974185"/>
                  </a:lnTo>
                  <a:lnTo>
                    <a:pt x="189509" y="3957307"/>
                  </a:lnTo>
                  <a:lnTo>
                    <a:pt x="185305" y="3951579"/>
                  </a:lnTo>
                  <a:lnTo>
                    <a:pt x="185305" y="3989590"/>
                  </a:lnTo>
                  <a:lnTo>
                    <a:pt x="174929" y="4011180"/>
                  </a:lnTo>
                  <a:lnTo>
                    <a:pt x="147866" y="4027157"/>
                  </a:lnTo>
                  <a:lnTo>
                    <a:pt x="147751" y="4016438"/>
                  </a:lnTo>
                  <a:lnTo>
                    <a:pt x="147637" y="4002354"/>
                  </a:lnTo>
                  <a:lnTo>
                    <a:pt x="147561" y="3989590"/>
                  </a:lnTo>
                  <a:lnTo>
                    <a:pt x="147485" y="3957637"/>
                  </a:lnTo>
                  <a:lnTo>
                    <a:pt x="147231" y="3957307"/>
                  </a:lnTo>
                  <a:lnTo>
                    <a:pt x="176809" y="3969321"/>
                  </a:lnTo>
                  <a:lnTo>
                    <a:pt x="185305" y="3989590"/>
                  </a:lnTo>
                  <a:lnTo>
                    <a:pt x="185305" y="3951579"/>
                  </a:lnTo>
                  <a:lnTo>
                    <a:pt x="184658" y="3950690"/>
                  </a:lnTo>
                  <a:lnTo>
                    <a:pt x="147231" y="3938549"/>
                  </a:lnTo>
                  <a:lnTo>
                    <a:pt x="147218" y="3935996"/>
                  </a:lnTo>
                  <a:lnTo>
                    <a:pt x="146862" y="3849624"/>
                  </a:lnTo>
                  <a:lnTo>
                    <a:pt x="146850" y="3846449"/>
                  </a:lnTo>
                  <a:lnTo>
                    <a:pt x="183464" y="3833114"/>
                  </a:lnTo>
                  <a:lnTo>
                    <a:pt x="187528" y="3827907"/>
                  </a:lnTo>
                  <a:lnTo>
                    <a:pt x="201726" y="3809746"/>
                  </a:lnTo>
                  <a:lnTo>
                    <a:pt x="201637" y="3782987"/>
                  </a:lnTo>
                  <a:lnTo>
                    <a:pt x="187921" y="3765550"/>
                  </a:lnTo>
                  <a:lnTo>
                    <a:pt x="185483" y="3762464"/>
                  </a:lnTo>
                  <a:lnTo>
                    <a:pt x="185483" y="3797541"/>
                  </a:lnTo>
                  <a:lnTo>
                    <a:pt x="176199" y="3816400"/>
                  </a:lnTo>
                  <a:lnTo>
                    <a:pt x="146342" y="3827907"/>
                  </a:lnTo>
                  <a:lnTo>
                    <a:pt x="146342" y="3765550"/>
                  </a:lnTo>
                  <a:lnTo>
                    <a:pt x="175196" y="3778288"/>
                  </a:lnTo>
                  <a:lnTo>
                    <a:pt x="185483" y="3797541"/>
                  </a:lnTo>
                  <a:lnTo>
                    <a:pt x="185483" y="3762464"/>
                  </a:lnTo>
                  <a:lnTo>
                    <a:pt x="183172" y="3759517"/>
                  </a:lnTo>
                  <a:lnTo>
                    <a:pt x="146342" y="3745992"/>
                  </a:lnTo>
                  <a:lnTo>
                    <a:pt x="146329" y="3740277"/>
                  </a:lnTo>
                  <a:lnTo>
                    <a:pt x="146215" y="3674999"/>
                  </a:lnTo>
                  <a:lnTo>
                    <a:pt x="145796" y="3625710"/>
                  </a:lnTo>
                  <a:lnTo>
                    <a:pt x="145072" y="3607943"/>
                  </a:lnTo>
                  <a:lnTo>
                    <a:pt x="193611" y="3608971"/>
                  </a:lnTo>
                  <a:lnTo>
                    <a:pt x="204939" y="3608971"/>
                  </a:lnTo>
                  <a:lnTo>
                    <a:pt x="219468" y="3611232"/>
                  </a:lnTo>
                  <a:lnTo>
                    <a:pt x="251625" y="3643376"/>
                  </a:lnTo>
                  <a:lnTo>
                    <a:pt x="263283" y="3687254"/>
                  </a:lnTo>
                  <a:lnTo>
                    <a:pt x="266712" y="3732923"/>
                  </a:lnTo>
                  <a:lnTo>
                    <a:pt x="266712" y="3633876"/>
                  </a:lnTo>
                  <a:lnTo>
                    <a:pt x="253682" y="3614458"/>
                  </a:lnTo>
                  <a:lnTo>
                    <a:pt x="244132" y="3608959"/>
                  </a:lnTo>
                  <a:lnTo>
                    <a:pt x="242354" y="3607943"/>
                  </a:lnTo>
                  <a:lnTo>
                    <a:pt x="238150" y="3605530"/>
                  </a:lnTo>
                  <a:lnTo>
                    <a:pt x="224447" y="3597656"/>
                  </a:lnTo>
                  <a:lnTo>
                    <a:pt x="224828" y="3589909"/>
                  </a:lnTo>
                  <a:lnTo>
                    <a:pt x="226517" y="3555568"/>
                  </a:lnTo>
                  <a:lnTo>
                    <a:pt x="227368" y="3545840"/>
                  </a:lnTo>
                  <a:lnTo>
                    <a:pt x="231508" y="3498316"/>
                  </a:lnTo>
                  <a:lnTo>
                    <a:pt x="230644" y="3486531"/>
                  </a:lnTo>
                  <a:lnTo>
                    <a:pt x="227850" y="3448253"/>
                  </a:lnTo>
                  <a:lnTo>
                    <a:pt x="224663" y="3445510"/>
                  </a:lnTo>
                  <a:lnTo>
                    <a:pt x="213271" y="3435718"/>
                  </a:lnTo>
                  <a:lnTo>
                    <a:pt x="213271" y="3466973"/>
                  </a:lnTo>
                  <a:lnTo>
                    <a:pt x="211874" y="3467366"/>
                  </a:lnTo>
                  <a:lnTo>
                    <a:pt x="211874" y="3486531"/>
                  </a:lnTo>
                  <a:lnTo>
                    <a:pt x="210096" y="3527298"/>
                  </a:lnTo>
                  <a:lnTo>
                    <a:pt x="208953" y="3527526"/>
                  </a:lnTo>
                  <a:lnTo>
                    <a:pt x="208953" y="3545840"/>
                  </a:lnTo>
                  <a:lnTo>
                    <a:pt x="207048" y="3589909"/>
                  </a:lnTo>
                  <a:lnTo>
                    <a:pt x="128943" y="3589045"/>
                  </a:lnTo>
                  <a:lnTo>
                    <a:pt x="128943" y="3935996"/>
                  </a:lnTo>
                  <a:lnTo>
                    <a:pt x="96799" y="3921937"/>
                  </a:lnTo>
                  <a:lnTo>
                    <a:pt x="85788" y="3892753"/>
                  </a:lnTo>
                  <a:lnTo>
                    <a:pt x="96253" y="3863606"/>
                  </a:lnTo>
                  <a:lnTo>
                    <a:pt x="128562" y="3849624"/>
                  </a:lnTo>
                  <a:lnTo>
                    <a:pt x="128943" y="3935996"/>
                  </a:lnTo>
                  <a:lnTo>
                    <a:pt x="128943" y="3589045"/>
                  </a:lnTo>
                  <a:lnTo>
                    <a:pt x="128308" y="3589045"/>
                  </a:lnTo>
                  <a:lnTo>
                    <a:pt x="128308" y="3740277"/>
                  </a:lnTo>
                  <a:lnTo>
                    <a:pt x="128054" y="3740023"/>
                  </a:lnTo>
                  <a:lnTo>
                    <a:pt x="106591" y="3722217"/>
                  </a:lnTo>
                  <a:lnTo>
                    <a:pt x="100901" y="3696055"/>
                  </a:lnTo>
                  <a:lnTo>
                    <a:pt x="108686" y="3668979"/>
                  </a:lnTo>
                  <a:lnTo>
                    <a:pt x="127673" y="3648456"/>
                  </a:lnTo>
                  <a:lnTo>
                    <a:pt x="128028" y="3693630"/>
                  </a:lnTo>
                  <a:lnTo>
                    <a:pt x="128181" y="3717404"/>
                  </a:lnTo>
                  <a:lnTo>
                    <a:pt x="128308" y="3740277"/>
                  </a:lnTo>
                  <a:lnTo>
                    <a:pt x="128308" y="3589045"/>
                  </a:lnTo>
                  <a:lnTo>
                    <a:pt x="69507" y="3588385"/>
                  </a:lnTo>
                  <a:lnTo>
                    <a:pt x="70396" y="3583178"/>
                  </a:lnTo>
                  <a:lnTo>
                    <a:pt x="71158" y="3577971"/>
                  </a:lnTo>
                  <a:lnTo>
                    <a:pt x="71539" y="3572510"/>
                  </a:lnTo>
                  <a:lnTo>
                    <a:pt x="71412" y="3572383"/>
                  </a:lnTo>
                  <a:lnTo>
                    <a:pt x="169456" y="3553460"/>
                  </a:lnTo>
                  <a:lnTo>
                    <a:pt x="208953" y="3545840"/>
                  </a:lnTo>
                  <a:lnTo>
                    <a:pt x="208953" y="3527526"/>
                  </a:lnTo>
                  <a:lnTo>
                    <a:pt x="73825" y="3553460"/>
                  </a:lnTo>
                  <a:lnTo>
                    <a:pt x="74460" y="3545840"/>
                  </a:lnTo>
                  <a:lnTo>
                    <a:pt x="75653" y="3530714"/>
                  </a:lnTo>
                  <a:lnTo>
                    <a:pt x="76238" y="3523107"/>
                  </a:lnTo>
                  <a:lnTo>
                    <a:pt x="76111" y="3522980"/>
                  </a:lnTo>
                  <a:lnTo>
                    <a:pt x="146583" y="3504057"/>
                  </a:lnTo>
                  <a:lnTo>
                    <a:pt x="211874" y="3486531"/>
                  </a:lnTo>
                  <a:lnTo>
                    <a:pt x="211874" y="3467366"/>
                  </a:lnTo>
                  <a:lnTo>
                    <a:pt x="77762" y="3504057"/>
                  </a:lnTo>
                  <a:lnTo>
                    <a:pt x="78181" y="3489972"/>
                  </a:lnTo>
                  <a:lnTo>
                    <a:pt x="78498" y="3475888"/>
                  </a:lnTo>
                  <a:lnTo>
                    <a:pt x="78625" y="3466973"/>
                  </a:lnTo>
                  <a:lnTo>
                    <a:pt x="78740" y="3453866"/>
                  </a:lnTo>
                  <a:lnTo>
                    <a:pt x="78651" y="3447669"/>
                  </a:lnTo>
                  <a:lnTo>
                    <a:pt x="180505" y="3446399"/>
                  </a:lnTo>
                  <a:lnTo>
                    <a:pt x="192925" y="3445510"/>
                  </a:lnTo>
                  <a:lnTo>
                    <a:pt x="204546" y="3447351"/>
                  </a:lnTo>
                  <a:lnTo>
                    <a:pt x="212344" y="3453866"/>
                  </a:lnTo>
                  <a:lnTo>
                    <a:pt x="213271" y="3466973"/>
                  </a:lnTo>
                  <a:lnTo>
                    <a:pt x="213271" y="3435718"/>
                  </a:lnTo>
                  <a:lnTo>
                    <a:pt x="205905" y="3429381"/>
                  </a:lnTo>
                  <a:lnTo>
                    <a:pt x="204000" y="3427730"/>
                  </a:lnTo>
                  <a:lnTo>
                    <a:pt x="189839" y="3408743"/>
                  </a:lnTo>
                  <a:lnTo>
                    <a:pt x="184696" y="3401860"/>
                  </a:lnTo>
                  <a:lnTo>
                    <a:pt x="184696" y="3427603"/>
                  </a:lnTo>
                  <a:lnTo>
                    <a:pt x="135877" y="3428987"/>
                  </a:lnTo>
                  <a:lnTo>
                    <a:pt x="114769" y="3429381"/>
                  </a:lnTo>
                  <a:lnTo>
                    <a:pt x="105829" y="3428746"/>
                  </a:lnTo>
                  <a:lnTo>
                    <a:pt x="105702" y="3428746"/>
                  </a:lnTo>
                  <a:lnTo>
                    <a:pt x="118859" y="3412502"/>
                  </a:lnTo>
                  <a:lnTo>
                    <a:pt x="144526" y="3408743"/>
                  </a:lnTo>
                  <a:lnTo>
                    <a:pt x="170522" y="3414712"/>
                  </a:lnTo>
                  <a:lnTo>
                    <a:pt x="184696" y="3427603"/>
                  </a:lnTo>
                  <a:lnTo>
                    <a:pt x="184696" y="3401860"/>
                  </a:lnTo>
                  <a:lnTo>
                    <a:pt x="182994" y="3399574"/>
                  </a:lnTo>
                  <a:lnTo>
                    <a:pt x="152438" y="3391700"/>
                  </a:lnTo>
                  <a:lnTo>
                    <a:pt x="152438" y="0"/>
                  </a:lnTo>
                  <a:lnTo>
                    <a:pt x="134150" y="0"/>
                  </a:lnTo>
                  <a:lnTo>
                    <a:pt x="134150" y="3391649"/>
                  </a:lnTo>
                  <a:lnTo>
                    <a:pt x="105600" y="3398621"/>
                  </a:lnTo>
                  <a:lnTo>
                    <a:pt x="89827" y="3428746"/>
                  </a:lnTo>
                  <a:lnTo>
                    <a:pt x="80416" y="3428314"/>
                  </a:lnTo>
                  <a:lnTo>
                    <a:pt x="71259" y="3430016"/>
                  </a:lnTo>
                  <a:lnTo>
                    <a:pt x="64084" y="3435540"/>
                  </a:lnTo>
                  <a:lnTo>
                    <a:pt x="60617" y="3446526"/>
                  </a:lnTo>
                  <a:lnTo>
                    <a:pt x="58623" y="3483229"/>
                  </a:lnTo>
                  <a:lnTo>
                    <a:pt x="56946" y="3519919"/>
                  </a:lnTo>
                  <a:lnTo>
                    <a:pt x="54800" y="3556495"/>
                  </a:lnTo>
                  <a:lnTo>
                    <a:pt x="51473" y="3592830"/>
                  </a:lnTo>
                  <a:lnTo>
                    <a:pt x="26962" y="3613416"/>
                  </a:lnTo>
                  <a:lnTo>
                    <a:pt x="12623" y="3648595"/>
                  </a:lnTo>
                  <a:lnTo>
                    <a:pt x="5930" y="3693630"/>
                  </a:lnTo>
                  <a:lnTo>
                    <a:pt x="4521" y="3740023"/>
                  </a:lnTo>
                  <a:lnTo>
                    <a:pt x="4457" y="3745992"/>
                  </a:lnTo>
                  <a:lnTo>
                    <a:pt x="5511" y="3794214"/>
                  </a:lnTo>
                  <a:lnTo>
                    <a:pt x="6756" y="3840289"/>
                  </a:lnTo>
                  <a:lnTo>
                    <a:pt x="5778" y="3872103"/>
                  </a:lnTo>
                  <a:lnTo>
                    <a:pt x="5740" y="3892753"/>
                  </a:lnTo>
                  <a:lnTo>
                    <a:pt x="5969" y="3923271"/>
                  </a:lnTo>
                  <a:lnTo>
                    <a:pt x="3975" y="3969677"/>
                  </a:lnTo>
                  <a:lnTo>
                    <a:pt x="1397" y="4016438"/>
                  </a:lnTo>
                  <a:lnTo>
                    <a:pt x="0" y="4063073"/>
                  </a:lnTo>
                  <a:lnTo>
                    <a:pt x="1562" y="4109237"/>
                  </a:lnTo>
                  <a:lnTo>
                    <a:pt x="7835" y="4154589"/>
                  </a:lnTo>
                  <a:lnTo>
                    <a:pt x="20612" y="4198747"/>
                  </a:lnTo>
                  <a:lnTo>
                    <a:pt x="61188" y="4246677"/>
                  </a:lnTo>
                  <a:lnTo>
                    <a:pt x="136055" y="4264101"/>
                  </a:lnTo>
                  <a:lnTo>
                    <a:pt x="184734" y="4258284"/>
                  </a:lnTo>
                  <a:lnTo>
                    <a:pt x="204762" y="4248480"/>
                  </a:lnTo>
                  <a:lnTo>
                    <a:pt x="221983" y="4240073"/>
                  </a:lnTo>
                  <a:lnTo>
                    <a:pt x="249059" y="4212221"/>
                  </a:lnTo>
                  <a:lnTo>
                    <a:pt x="267208" y="4177487"/>
                  </a:lnTo>
                  <a:lnTo>
                    <a:pt x="277685" y="4138625"/>
                  </a:lnTo>
                  <a:lnTo>
                    <a:pt x="281724" y="4098379"/>
                  </a:lnTo>
                  <a:lnTo>
                    <a:pt x="280682" y="4063073"/>
                  </a:lnTo>
                  <a:lnTo>
                    <a:pt x="280708" y="4045978"/>
                  </a:lnTo>
                  <a:lnTo>
                    <a:pt x="281165" y="4002354"/>
                  </a:lnTo>
                  <a:lnTo>
                    <a:pt x="282867" y="3858120"/>
                  </a:lnTo>
                  <a:lnTo>
                    <a:pt x="283210" y="3816400"/>
                  </a:lnTo>
                  <a:lnTo>
                    <a:pt x="283324" y="3794214"/>
                  </a:lnTo>
                  <a:lnTo>
                    <a:pt x="283438" y="3765550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323325" y="3987546"/>
              <a:ext cx="78105" cy="227329"/>
            </a:xfrm>
            <a:custGeom>
              <a:avLst/>
              <a:gdLst/>
              <a:ahLst/>
              <a:cxnLst/>
              <a:rect l="l" t="t" r="r" b="b"/>
              <a:pathLst>
                <a:path w="78104" h="227329">
                  <a:moveTo>
                    <a:pt x="0" y="88391"/>
                  </a:moveTo>
                  <a:lnTo>
                    <a:pt x="9233" y="129278"/>
                  </a:lnTo>
                  <a:lnTo>
                    <a:pt x="23955" y="169897"/>
                  </a:lnTo>
                  <a:lnTo>
                    <a:pt x="46130" y="204435"/>
                  </a:lnTo>
                  <a:lnTo>
                    <a:pt x="77724" y="227075"/>
                  </a:lnTo>
                </a:path>
                <a:path w="78104" h="227329">
                  <a:moveTo>
                    <a:pt x="0" y="0"/>
                  </a:moveTo>
                  <a:lnTo>
                    <a:pt x="762" y="11429"/>
                  </a:lnTo>
                  <a:lnTo>
                    <a:pt x="1524" y="22859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184136" y="2919983"/>
              <a:ext cx="986155" cy="986155"/>
            </a:xfrm>
            <a:custGeom>
              <a:avLst/>
              <a:gdLst/>
              <a:ahLst/>
              <a:cxnLst/>
              <a:rect l="l" t="t" r="r" b="b"/>
              <a:pathLst>
                <a:path w="986154" h="986154">
                  <a:moveTo>
                    <a:pt x="986028" y="493014"/>
                  </a:moveTo>
                  <a:lnTo>
                    <a:pt x="983767" y="445541"/>
                  </a:lnTo>
                  <a:lnTo>
                    <a:pt x="977138" y="399338"/>
                  </a:lnTo>
                  <a:lnTo>
                    <a:pt x="966330" y="354609"/>
                  </a:lnTo>
                  <a:lnTo>
                    <a:pt x="951560" y="311581"/>
                  </a:lnTo>
                  <a:lnTo>
                    <a:pt x="933043" y="270446"/>
                  </a:lnTo>
                  <a:lnTo>
                    <a:pt x="910971" y="231419"/>
                  </a:lnTo>
                  <a:lnTo>
                    <a:pt x="885558" y="194703"/>
                  </a:lnTo>
                  <a:lnTo>
                    <a:pt x="857008" y="160502"/>
                  </a:lnTo>
                  <a:lnTo>
                    <a:pt x="825525" y="129019"/>
                  </a:lnTo>
                  <a:lnTo>
                    <a:pt x="791324" y="100469"/>
                  </a:lnTo>
                  <a:lnTo>
                    <a:pt x="754608" y="75057"/>
                  </a:lnTo>
                  <a:lnTo>
                    <a:pt x="715581" y="52984"/>
                  </a:lnTo>
                  <a:lnTo>
                    <a:pt x="674446" y="34467"/>
                  </a:lnTo>
                  <a:lnTo>
                    <a:pt x="631418" y="19697"/>
                  </a:lnTo>
                  <a:lnTo>
                    <a:pt x="586689" y="8890"/>
                  </a:lnTo>
                  <a:lnTo>
                    <a:pt x="540486" y="2260"/>
                  </a:lnTo>
                  <a:lnTo>
                    <a:pt x="493014" y="0"/>
                  </a:lnTo>
                  <a:lnTo>
                    <a:pt x="445528" y="2260"/>
                  </a:lnTo>
                  <a:lnTo>
                    <a:pt x="399326" y="8890"/>
                  </a:lnTo>
                  <a:lnTo>
                    <a:pt x="354596" y="19697"/>
                  </a:lnTo>
                  <a:lnTo>
                    <a:pt x="311569" y="34467"/>
                  </a:lnTo>
                  <a:lnTo>
                    <a:pt x="270433" y="52984"/>
                  </a:lnTo>
                  <a:lnTo>
                    <a:pt x="231406" y="75057"/>
                  </a:lnTo>
                  <a:lnTo>
                    <a:pt x="194691" y="100469"/>
                  </a:lnTo>
                  <a:lnTo>
                    <a:pt x="160489" y="129019"/>
                  </a:lnTo>
                  <a:lnTo>
                    <a:pt x="129006" y="160502"/>
                  </a:lnTo>
                  <a:lnTo>
                    <a:pt x="100457" y="194703"/>
                  </a:lnTo>
                  <a:lnTo>
                    <a:pt x="75044" y="231419"/>
                  </a:lnTo>
                  <a:lnTo>
                    <a:pt x="52971" y="270446"/>
                  </a:lnTo>
                  <a:lnTo>
                    <a:pt x="34455" y="311581"/>
                  </a:lnTo>
                  <a:lnTo>
                    <a:pt x="19685" y="354609"/>
                  </a:lnTo>
                  <a:lnTo>
                    <a:pt x="8877" y="399338"/>
                  </a:lnTo>
                  <a:lnTo>
                    <a:pt x="2247" y="445541"/>
                  </a:lnTo>
                  <a:lnTo>
                    <a:pt x="0" y="493014"/>
                  </a:lnTo>
                  <a:lnTo>
                    <a:pt x="2247" y="540499"/>
                  </a:lnTo>
                  <a:lnTo>
                    <a:pt x="8877" y="586701"/>
                  </a:lnTo>
                  <a:lnTo>
                    <a:pt x="19685" y="631431"/>
                  </a:lnTo>
                  <a:lnTo>
                    <a:pt x="34455" y="674458"/>
                  </a:lnTo>
                  <a:lnTo>
                    <a:pt x="52971" y="715594"/>
                  </a:lnTo>
                  <a:lnTo>
                    <a:pt x="75044" y="754621"/>
                  </a:lnTo>
                  <a:lnTo>
                    <a:pt x="100457" y="791337"/>
                  </a:lnTo>
                  <a:lnTo>
                    <a:pt x="129006" y="825538"/>
                  </a:lnTo>
                  <a:lnTo>
                    <a:pt x="160489" y="857021"/>
                  </a:lnTo>
                  <a:lnTo>
                    <a:pt x="194691" y="885571"/>
                  </a:lnTo>
                  <a:lnTo>
                    <a:pt x="231406" y="910983"/>
                  </a:lnTo>
                  <a:lnTo>
                    <a:pt x="270433" y="933056"/>
                  </a:lnTo>
                  <a:lnTo>
                    <a:pt x="311569" y="951572"/>
                  </a:lnTo>
                  <a:lnTo>
                    <a:pt x="354596" y="966343"/>
                  </a:lnTo>
                  <a:lnTo>
                    <a:pt x="399326" y="977150"/>
                  </a:lnTo>
                  <a:lnTo>
                    <a:pt x="445528" y="983780"/>
                  </a:lnTo>
                  <a:lnTo>
                    <a:pt x="493014" y="986028"/>
                  </a:lnTo>
                  <a:lnTo>
                    <a:pt x="540486" y="983780"/>
                  </a:lnTo>
                  <a:lnTo>
                    <a:pt x="586689" y="977150"/>
                  </a:lnTo>
                  <a:lnTo>
                    <a:pt x="631418" y="966343"/>
                  </a:lnTo>
                  <a:lnTo>
                    <a:pt x="674446" y="951572"/>
                  </a:lnTo>
                  <a:lnTo>
                    <a:pt x="715581" y="933056"/>
                  </a:lnTo>
                  <a:lnTo>
                    <a:pt x="754608" y="910983"/>
                  </a:lnTo>
                  <a:lnTo>
                    <a:pt x="791324" y="885571"/>
                  </a:lnTo>
                  <a:lnTo>
                    <a:pt x="825525" y="857021"/>
                  </a:lnTo>
                  <a:lnTo>
                    <a:pt x="857008" y="825538"/>
                  </a:lnTo>
                  <a:lnTo>
                    <a:pt x="885558" y="791337"/>
                  </a:lnTo>
                  <a:lnTo>
                    <a:pt x="910971" y="754621"/>
                  </a:lnTo>
                  <a:lnTo>
                    <a:pt x="933043" y="715594"/>
                  </a:lnTo>
                  <a:lnTo>
                    <a:pt x="951560" y="674458"/>
                  </a:lnTo>
                  <a:lnTo>
                    <a:pt x="966330" y="631431"/>
                  </a:lnTo>
                  <a:lnTo>
                    <a:pt x="977138" y="586701"/>
                  </a:lnTo>
                  <a:lnTo>
                    <a:pt x="983767" y="540499"/>
                  </a:lnTo>
                  <a:lnTo>
                    <a:pt x="986028" y="493014"/>
                  </a:lnTo>
                  <a:close/>
                </a:path>
              </a:pathLst>
            </a:custGeom>
            <a:solidFill>
              <a:srgbClr val="17EBFF">
                <a:alpha val="941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406661" y="2903220"/>
              <a:ext cx="525145" cy="515620"/>
            </a:xfrm>
            <a:custGeom>
              <a:avLst/>
              <a:gdLst/>
              <a:ahLst/>
              <a:cxnLst/>
              <a:rect l="l" t="t" r="r" b="b"/>
              <a:pathLst>
                <a:path w="525145" h="515620">
                  <a:moveTo>
                    <a:pt x="268710" y="0"/>
                  </a:moveTo>
                  <a:lnTo>
                    <a:pt x="229147" y="6232"/>
                  </a:lnTo>
                  <a:lnTo>
                    <a:pt x="183953" y="17668"/>
                  </a:lnTo>
                  <a:lnTo>
                    <a:pt x="146498" y="37986"/>
                  </a:lnTo>
                  <a:lnTo>
                    <a:pt x="130153" y="70866"/>
                  </a:lnTo>
                  <a:lnTo>
                    <a:pt x="138760" y="102046"/>
                  </a:lnTo>
                  <a:lnTo>
                    <a:pt x="133893" y="136891"/>
                  </a:lnTo>
                  <a:lnTo>
                    <a:pt x="119047" y="174606"/>
                  </a:lnTo>
                  <a:lnTo>
                    <a:pt x="97720" y="214397"/>
                  </a:lnTo>
                  <a:lnTo>
                    <a:pt x="73408" y="255469"/>
                  </a:lnTo>
                  <a:lnTo>
                    <a:pt x="49606" y="297029"/>
                  </a:lnTo>
                  <a:lnTo>
                    <a:pt x="29813" y="338281"/>
                  </a:lnTo>
                  <a:lnTo>
                    <a:pt x="17523" y="378432"/>
                  </a:lnTo>
                  <a:lnTo>
                    <a:pt x="16234" y="416687"/>
                  </a:lnTo>
                  <a:lnTo>
                    <a:pt x="8092" y="430655"/>
                  </a:lnTo>
                  <a:lnTo>
                    <a:pt x="2248" y="449945"/>
                  </a:lnTo>
                  <a:lnTo>
                    <a:pt x="0" y="471783"/>
                  </a:lnTo>
                  <a:lnTo>
                    <a:pt x="2645" y="493394"/>
                  </a:lnTo>
                  <a:lnTo>
                    <a:pt x="49118" y="501335"/>
                  </a:lnTo>
                  <a:lnTo>
                    <a:pt x="95840" y="507476"/>
                  </a:lnTo>
                  <a:lnTo>
                    <a:pt x="142758" y="511820"/>
                  </a:lnTo>
                  <a:lnTo>
                    <a:pt x="189816" y="514365"/>
                  </a:lnTo>
                  <a:lnTo>
                    <a:pt x="236960" y="515112"/>
                  </a:lnTo>
                  <a:lnTo>
                    <a:pt x="285256" y="514380"/>
                  </a:lnTo>
                  <a:lnTo>
                    <a:pt x="333470" y="512054"/>
                  </a:lnTo>
                  <a:lnTo>
                    <a:pt x="381565" y="508126"/>
                  </a:lnTo>
                  <a:lnTo>
                    <a:pt x="429501" y="502590"/>
                  </a:lnTo>
                  <a:lnTo>
                    <a:pt x="477240" y="495438"/>
                  </a:lnTo>
                  <a:lnTo>
                    <a:pt x="524742" y="486663"/>
                  </a:lnTo>
                  <a:lnTo>
                    <a:pt x="524288" y="445839"/>
                  </a:lnTo>
                  <a:lnTo>
                    <a:pt x="515319" y="404043"/>
                  </a:lnTo>
                  <a:lnTo>
                    <a:pt x="500028" y="361594"/>
                  </a:lnTo>
                  <a:lnTo>
                    <a:pt x="480605" y="318808"/>
                  </a:lnTo>
                  <a:lnTo>
                    <a:pt x="438130" y="233494"/>
                  </a:lnTo>
                  <a:lnTo>
                    <a:pt x="419461" y="191599"/>
                  </a:lnTo>
                  <a:lnTo>
                    <a:pt x="405427" y="150636"/>
                  </a:lnTo>
                  <a:lnTo>
                    <a:pt x="398218" y="110921"/>
                  </a:lnTo>
                  <a:lnTo>
                    <a:pt x="400028" y="72771"/>
                  </a:lnTo>
                  <a:lnTo>
                    <a:pt x="384403" y="36611"/>
                  </a:lnTo>
                  <a:lnTo>
                    <a:pt x="351514" y="15621"/>
                  </a:lnTo>
                  <a:lnTo>
                    <a:pt x="310052" y="5012"/>
                  </a:lnTo>
                  <a:lnTo>
                    <a:pt x="268710" y="0"/>
                  </a:lnTo>
                  <a:close/>
                </a:path>
              </a:pathLst>
            </a:custGeom>
            <a:solidFill>
              <a:srgbClr val="E2EA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426451" y="3395471"/>
              <a:ext cx="504825" cy="220979"/>
            </a:xfrm>
            <a:custGeom>
              <a:avLst/>
              <a:gdLst/>
              <a:ahLst/>
              <a:cxnLst/>
              <a:rect l="l" t="t" r="r" b="b"/>
              <a:pathLst>
                <a:path w="504825" h="220979">
                  <a:moveTo>
                    <a:pt x="504444" y="0"/>
                  </a:moveTo>
                  <a:lnTo>
                    <a:pt x="454421" y="8488"/>
                  </a:lnTo>
                  <a:lnTo>
                    <a:pt x="404384" y="15647"/>
                  </a:lnTo>
                  <a:lnTo>
                    <a:pt x="354302" y="21337"/>
                  </a:lnTo>
                  <a:lnTo>
                    <a:pt x="304147" y="25418"/>
                  </a:lnTo>
                  <a:lnTo>
                    <a:pt x="253888" y="27749"/>
                  </a:lnTo>
                  <a:lnTo>
                    <a:pt x="203496" y="28190"/>
                  </a:lnTo>
                  <a:lnTo>
                    <a:pt x="152941" y="26602"/>
                  </a:lnTo>
                  <a:lnTo>
                    <a:pt x="102193" y="22843"/>
                  </a:lnTo>
                  <a:lnTo>
                    <a:pt x="51222" y="16774"/>
                  </a:lnTo>
                  <a:lnTo>
                    <a:pt x="0" y="8254"/>
                  </a:lnTo>
                  <a:lnTo>
                    <a:pt x="14523" y="62427"/>
                  </a:lnTo>
                  <a:lnTo>
                    <a:pt x="36748" y="107662"/>
                  </a:lnTo>
                  <a:lnTo>
                    <a:pt x="65233" y="144488"/>
                  </a:lnTo>
                  <a:lnTo>
                    <a:pt x="98536" y="173434"/>
                  </a:lnTo>
                  <a:lnTo>
                    <a:pt x="135214" y="195028"/>
                  </a:lnTo>
                  <a:lnTo>
                    <a:pt x="173825" y="209798"/>
                  </a:lnTo>
                  <a:lnTo>
                    <a:pt x="212927" y="218272"/>
                  </a:lnTo>
                  <a:lnTo>
                    <a:pt x="251078" y="220979"/>
                  </a:lnTo>
                  <a:lnTo>
                    <a:pt x="292860" y="217709"/>
                  </a:lnTo>
                  <a:lnTo>
                    <a:pt x="334583" y="207793"/>
                  </a:lnTo>
                  <a:lnTo>
                    <a:pt x="374833" y="191076"/>
                  </a:lnTo>
                  <a:lnTo>
                    <a:pt x="412194" y="167401"/>
                  </a:lnTo>
                  <a:lnTo>
                    <a:pt x="445251" y="136613"/>
                  </a:lnTo>
                  <a:lnTo>
                    <a:pt x="472588" y="98553"/>
                  </a:lnTo>
                  <a:lnTo>
                    <a:pt x="492791" y="53068"/>
                  </a:lnTo>
                  <a:lnTo>
                    <a:pt x="504444" y="0"/>
                  </a:lnTo>
                  <a:close/>
                </a:path>
              </a:pathLst>
            </a:custGeom>
            <a:solidFill>
              <a:srgbClr val="C7F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65132" y="2680785"/>
              <a:ext cx="227058" cy="240722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7397635" y="0"/>
              <a:ext cx="545465" cy="3630295"/>
            </a:xfrm>
            <a:custGeom>
              <a:avLst/>
              <a:gdLst/>
              <a:ahLst/>
              <a:cxnLst/>
              <a:rect l="l" t="t" r="r" b="b"/>
              <a:pathLst>
                <a:path w="545465" h="3630295">
                  <a:moveTo>
                    <a:pt x="545096" y="3369767"/>
                  </a:moveTo>
                  <a:lnTo>
                    <a:pt x="544639" y="3346907"/>
                  </a:lnTo>
                  <a:lnTo>
                    <a:pt x="540943" y="3331667"/>
                  </a:lnTo>
                  <a:lnTo>
                    <a:pt x="539711" y="3326587"/>
                  </a:lnTo>
                  <a:lnTo>
                    <a:pt x="538861" y="3325317"/>
                  </a:lnTo>
                  <a:lnTo>
                    <a:pt x="538010" y="3324047"/>
                  </a:lnTo>
                  <a:lnTo>
                    <a:pt x="536308" y="3321507"/>
                  </a:lnTo>
                  <a:lnTo>
                    <a:pt x="533742" y="3317697"/>
                  </a:lnTo>
                  <a:lnTo>
                    <a:pt x="530339" y="3312617"/>
                  </a:lnTo>
                  <a:lnTo>
                    <a:pt x="528459" y="3304502"/>
                  </a:lnTo>
                  <a:lnTo>
                    <a:pt x="528459" y="3365957"/>
                  </a:lnTo>
                  <a:lnTo>
                    <a:pt x="523100" y="3383902"/>
                  </a:lnTo>
                  <a:lnTo>
                    <a:pt x="523100" y="3404057"/>
                  </a:lnTo>
                  <a:lnTo>
                    <a:pt x="509651" y="3454857"/>
                  </a:lnTo>
                  <a:lnTo>
                    <a:pt x="486194" y="3501847"/>
                  </a:lnTo>
                  <a:lnTo>
                    <a:pt x="453796" y="3542487"/>
                  </a:lnTo>
                  <a:lnTo>
                    <a:pt x="413537" y="3575507"/>
                  </a:lnTo>
                  <a:lnTo>
                    <a:pt x="366509" y="3599637"/>
                  </a:lnTo>
                  <a:lnTo>
                    <a:pt x="324040" y="3611067"/>
                  </a:lnTo>
                  <a:lnTo>
                    <a:pt x="280949" y="3614877"/>
                  </a:lnTo>
                  <a:lnTo>
                    <a:pt x="238213" y="3611067"/>
                  </a:lnTo>
                  <a:lnTo>
                    <a:pt x="196862" y="3599637"/>
                  </a:lnTo>
                  <a:lnTo>
                    <a:pt x="157924" y="3581857"/>
                  </a:lnTo>
                  <a:lnTo>
                    <a:pt x="122389" y="3557727"/>
                  </a:lnTo>
                  <a:lnTo>
                    <a:pt x="91300" y="3528517"/>
                  </a:lnTo>
                  <a:lnTo>
                    <a:pt x="65659" y="3494227"/>
                  </a:lnTo>
                  <a:lnTo>
                    <a:pt x="46482" y="3454857"/>
                  </a:lnTo>
                  <a:lnTo>
                    <a:pt x="34785" y="3412947"/>
                  </a:lnTo>
                  <a:lnTo>
                    <a:pt x="83375" y="3420567"/>
                  </a:lnTo>
                  <a:lnTo>
                    <a:pt x="132143" y="3425647"/>
                  </a:lnTo>
                  <a:lnTo>
                    <a:pt x="181025" y="3429457"/>
                  </a:lnTo>
                  <a:lnTo>
                    <a:pt x="229958" y="3430727"/>
                  </a:lnTo>
                  <a:lnTo>
                    <a:pt x="278917" y="3430727"/>
                  </a:lnTo>
                  <a:lnTo>
                    <a:pt x="327850" y="3429457"/>
                  </a:lnTo>
                  <a:lnTo>
                    <a:pt x="376682" y="3425647"/>
                  </a:lnTo>
                  <a:lnTo>
                    <a:pt x="473913" y="3412947"/>
                  </a:lnTo>
                  <a:lnTo>
                    <a:pt x="479945" y="3411677"/>
                  </a:lnTo>
                  <a:lnTo>
                    <a:pt x="522211" y="3402787"/>
                  </a:lnTo>
                  <a:lnTo>
                    <a:pt x="523100" y="3404057"/>
                  </a:lnTo>
                  <a:lnTo>
                    <a:pt x="523100" y="3383902"/>
                  </a:lnTo>
                  <a:lnTo>
                    <a:pt x="474065" y="3393897"/>
                  </a:lnTo>
                  <a:lnTo>
                    <a:pt x="424014" y="3401517"/>
                  </a:lnTo>
                  <a:lnTo>
                    <a:pt x="373773" y="3406597"/>
                  </a:lnTo>
                  <a:lnTo>
                    <a:pt x="323392" y="3410407"/>
                  </a:lnTo>
                  <a:lnTo>
                    <a:pt x="272935" y="3411677"/>
                  </a:lnTo>
                  <a:lnTo>
                    <a:pt x="222453" y="3411677"/>
                  </a:lnTo>
                  <a:lnTo>
                    <a:pt x="171996" y="3409137"/>
                  </a:lnTo>
                  <a:lnTo>
                    <a:pt x="121640" y="3405327"/>
                  </a:lnTo>
                  <a:lnTo>
                    <a:pt x="71437" y="3398977"/>
                  </a:lnTo>
                  <a:lnTo>
                    <a:pt x="21450" y="3391357"/>
                  </a:lnTo>
                  <a:lnTo>
                    <a:pt x="16764" y="3365957"/>
                  </a:lnTo>
                  <a:lnTo>
                    <a:pt x="18605" y="3353257"/>
                  </a:lnTo>
                  <a:lnTo>
                    <a:pt x="23228" y="3340557"/>
                  </a:lnTo>
                  <a:lnTo>
                    <a:pt x="122605" y="3343097"/>
                  </a:lnTo>
                  <a:lnTo>
                    <a:pt x="271716" y="3343097"/>
                  </a:lnTo>
                  <a:lnTo>
                    <a:pt x="371068" y="3340557"/>
                  </a:lnTo>
                  <a:lnTo>
                    <a:pt x="470331" y="3335477"/>
                  </a:lnTo>
                  <a:lnTo>
                    <a:pt x="519925" y="3331667"/>
                  </a:lnTo>
                  <a:lnTo>
                    <a:pt x="525132" y="3343097"/>
                  </a:lnTo>
                  <a:lnTo>
                    <a:pt x="527977" y="3353257"/>
                  </a:lnTo>
                  <a:lnTo>
                    <a:pt x="528459" y="3365957"/>
                  </a:lnTo>
                  <a:lnTo>
                    <a:pt x="528459" y="3304502"/>
                  </a:lnTo>
                  <a:lnTo>
                    <a:pt x="518883" y="3263087"/>
                  </a:lnTo>
                  <a:lnTo>
                    <a:pt x="512051" y="3246793"/>
                  </a:lnTo>
                  <a:lnTo>
                    <a:pt x="512051" y="3313887"/>
                  </a:lnTo>
                  <a:lnTo>
                    <a:pt x="477062" y="3316427"/>
                  </a:lnTo>
                  <a:lnTo>
                    <a:pt x="459574" y="3316427"/>
                  </a:lnTo>
                  <a:lnTo>
                    <a:pt x="442074" y="3317697"/>
                  </a:lnTo>
                  <a:lnTo>
                    <a:pt x="431469" y="3270707"/>
                  </a:lnTo>
                  <a:lnTo>
                    <a:pt x="423532" y="3233915"/>
                  </a:lnTo>
                  <a:lnTo>
                    <a:pt x="423532" y="3318967"/>
                  </a:lnTo>
                  <a:lnTo>
                    <a:pt x="410857" y="3318967"/>
                  </a:lnTo>
                  <a:lnTo>
                    <a:pt x="398183" y="3320237"/>
                  </a:lnTo>
                  <a:lnTo>
                    <a:pt x="385521" y="3320237"/>
                  </a:lnTo>
                  <a:lnTo>
                    <a:pt x="372859" y="3321507"/>
                  </a:lnTo>
                  <a:lnTo>
                    <a:pt x="365760" y="3266897"/>
                  </a:lnTo>
                  <a:lnTo>
                    <a:pt x="358711" y="3212287"/>
                  </a:lnTo>
                  <a:lnTo>
                    <a:pt x="354317" y="3177997"/>
                  </a:lnTo>
                  <a:lnTo>
                    <a:pt x="354317" y="3321507"/>
                  </a:lnTo>
                  <a:lnTo>
                    <a:pt x="337070" y="3322777"/>
                  </a:lnTo>
                  <a:lnTo>
                    <a:pt x="302590" y="3322777"/>
                  </a:lnTo>
                  <a:lnTo>
                    <a:pt x="285356" y="3324047"/>
                  </a:lnTo>
                  <a:lnTo>
                    <a:pt x="282790" y="3269437"/>
                  </a:lnTo>
                  <a:lnTo>
                    <a:pt x="281381" y="3217367"/>
                  </a:lnTo>
                  <a:lnTo>
                    <a:pt x="281038" y="3174187"/>
                  </a:lnTo>
                  <a:lnTo>
                    <a:pt x="280974" y="3157677"/>
                  </a:lnTo>
                  <a:lnTo>
                    <a:pt x="281622" y="3106877"/>
                  </a:lnTo>
                  <a:lnTo>
                    <a:pt x="283400" y="3050997"/>
                  </a:lnTo>
                  <a:lnTo>
                    <a:pt x="286245" y="2997657"/>
                  </a:lnTo>
                  <a:lnTo>
                    <a:pt x="312915" y="2995117"/>
                  </a:lnTo>
                  <a:lnTo>
                    <a:pt x="326656" y="3104337"/>
                  </a:lnTo>
                  <a:lnTo>
                    <a:pt x="354317" y="3321507"/>
                  </a:lnTo>
                  <a:lnTo>
                    <a:pt x="354317" y="3177997"/>
                  </a:lnTo>
                  <a:lnTo>
                    <a:pt x="351713" y="3157677"/>
                  </a:lnTo>
                  <a:lnTo>
                    <a:pt x="344741" y="3103067"/>
                  </a:lnTo>
                  <a:lnTo>
                    <a:pt x="337820" y="3048457"/>
                  </a:lnTo>
                  <a:lnTo>
                    <a:pt x="330949" y="2993847"/>
                  </a:lnTo>
                  <a:lnTo>
                    <a:pt x="331203" y="2993847"/>
                  </a:lnTo>
                  <a:lnTo>
                    <a:pt x="338340" y="2992577"/>
                  </a:lnTo>
                  <a:lnTo>
                    <a:pt x="345490" y="2992577"/>
                  </a:lnTo>
                  <a:lnTo>
                    <a:pt x="352628" y="2991307"/>
                  </a:lnTo>
                  <a:lnTo>
                    <a:pt x="359778" y="2991307"/>
                  </a:lnTo>
                  <a:lnTo>
                    <a:pt x="367474" y="3038297"/>
                  </a:lnTo>
                  <a:lnTo>
                    <a:pt x="375640" y="3085287"/>
                  </a:lnTo>
                  <a:lnTo>
                    <a:pt x="384289" y="3132277"/>
                  </a:lnTo>
                  <a:lnTo>
                    <a:pt x="393407" y="3179267"/>
                  </a:lnTo>
                  <a:lnTo>
                    <a:pt x="402983" y="3224987"/>
                  </a:lnTo>
                  <a:lnTo>
                    <a:pt x="413029" y="3271977"/>
                  </a:lnTo>
                  <a:lnTo>
                    <a:pt x="423532" y="3318967"/>
                  </a:lnTo>
                  <a:lnTo>
                    <a:pt x="423532" y="3233915"/>
                  </a:lnTo>
                  <a:lnTo>
                    <a:pt x="421335" y="3223717"/>
                  </a:lnTo>
                  <a:lnTo>
                    <a:pt x="411683" y="3176727"/>
                  </a:lnTo>
                  <a:lnTo>
                    <a:pt x="402501" y="3129737"/>
                  </a:lnTo>
                  <a:lnTo>
                    <a:pt x="393788" y="3082747"/>
                  </a:lnTo>
                  <a:lnTo>
                    <a:pt x="385559" y="3035757"/>
                  </a:lnTo>
                  <a:lnTo>
                    <a:pt x="378218" y="2991307"/>
                  </a:lnTo>
                  <a:lnTo>
                    <a:pt x="377812" y="2988767"/>
                  </a:lnTo>
                  <a:lnTo>
                    <a:pt x="382765" y="2987497"/>
                  </a:lnTo>
                  <a:lnTo>
                    <a:pt x="392544" y="2986227"/>
                  </a:lnTo>
                  <a:lnTo>
                    <a:pt x="397103" y="3037027"/>
                  </a:lnTo>
                  <a:lnTo>
                    <a:pt x="411645" y="3084017"/>
                  </a:lnTo>
                  <a:lnTo>
                    <a:pt x="432663" y="3129737"/>
                  </a:lnTo>
                  <a:lnTo>
                    <a:pt x="456704" y="3174187"/>
                  </a:lnTo>
                  <a:lnTo>
                    <a:pt x="480263" y="3218637"/>
                  </a:lnTo>
                  <a:lnTo>
                    <a:pt x="499872" y="3265627"/>
                  </a:lnTo>
                  <a:lnTo>
                    <a:pt x="512051" y="3313887"/>
                  </a:lnTo>
                  <a:lnTo>
                    <a:pt x="512051" y="3246793"/>
                  </a:lnTo>
                  <a:lnTo>
                    <a:pt x="499719" y="3217367"/>
                  </a:lnTo>
                  <a:lnTo>
                    <a:pt x="476338" y="3171647"/>
                  </a:lnTo>
                  <a:lnTo>
                    <a:pt x="452221" y="3127197"/>
                  </a:lnTo>
                  <a:lnTo>
                    <a:pt x="430872" y="3081477"/>
                  </a:lnTo>
                  <a:lnTo>
                    <a:pt x="415785" y="3033217"/>
                  </a:lnTo>
                  <a:lnTo>
                    <a:pt x="410845" y="2986227"/>
                  </a:lnTo>
                  <a:lnTo>
                    <a:pt x="410451" y="2982417"/>
                  </a:lnTo>
                  <a:lnTo>
                    <a:pt x="412178" y="2979877"/>
                  </a:lnTo>
                  <a:lnTo>
                    <a:pt x="414769" y="2976067"/>
                  </a:lnTo>
                  <a:lnTo>
                    <a:pt x="409943" y="2959557"/>
                  </a:lnTo>
                  <a:lnTo>
                    <a:pt x="400621" y="2940507"/>
                  </a:lnTo>
                  <a:lnTo>
                    <a:pt x="394449" y="2931033"/>
                  </a:lnTo>
                  <a:lnTo>
                    <a:pt x="394449" y="2967177"/>
                  </a:lnTo>
                  <a:lnTo>
                    <a:pt x="344893" y="2973527"/>
                  </a:lnTo>
                  <a:lnTo>
                    <a:pt x="295071" y="2978607"/>
                  </a:lnTo>
                  <a:lnTo>
                    <a:pt x="267703" y="2979305"/>
                  </a:lnTo>
                  <a:lnTo>
                    <a:pt x="267703" y="2997657"/>
                  </a:lnTo>
                  <a:lnTo>
                    <a:pt x="264909" y="3052267"/>
                  </a:lnTo>
                  <a:lnTo>
                    <a:pt x="263169" y="3106877"/>
                  </a:lnTo>
                  <a:lnTo>
                    <a:pt x="262521" y="3157677"/>
                  </a:lnTo>
                  <a:lnTo>
                    <a:pt x="262534" y="3171647"/>
                  </a:lnTo>
                  <a:lnTo>
                    <a:pt x="262801" y="3212287"/>
                  </a:lnTo>
                  <a:lnTo>
                    <a:pt x="262890" y="3217367"/>
                  </a:lnTo>
                  <a:lnTo>
                    <a:pt x="264223" y="3269437"/>
                  </a:lnTo>
                  <a:lnTo>
                    <a:pt x="266687" y="3324047"/>
                  </a:lnTo>
                  <a:lnTo>
                    <a:pt x="199758" y="3324047"/>
                  </a:lnTo>
                  <a:lnTo>
                    <a:pt x="213652" y="3231337"/>
                  </a:lnTo>
                  <a:lnTo>
                    <a:pt x="227495" y="3137357"/>
                  </a:lnTo>
                  <a:lnTo>
                    <a:pt x="241274" y="3044647"/>
                  </a:lnTo>
                  <a:lnTo>
                    <a:pt x="248145" y="2997657"/>
                  </a:lnTo>
                  <a:lnTo>
                    <a:pt x="267703" y="2997657"/>
                  </a:lnTo>
                  <a:lnTo>
                    <a:pt x="267703" y="2979305"/>
                  </a:lnTo>
                  <a:lnTo>
                    <a:pt x="245097" y="2979877"/>
                  </a:lnTo>
                  <a:lnTo>
                    <a:pt x="230238" y="2979128"/>
                  </a:lnTo>
                  <a:lnTo>
                    <a:pt x="230238" y="2997657"/>
                  </a:lnTo>
                  <a:lnTo>
                    <a:pt x="216484" y="3091637"/>
                  </a:lnTo>
                  <a:lnTo>
                    <a:pt x="202679" y="3184347"/>
                  </a:lnTo>
                  <a:lnTo>
                    <a:pt x="188798" y="3278327"/>
                  </a:lnTo>
                  <a:lnTo>
                    <a:pt x="181851" y="3325317"/>
                  </a:lnTo>
                  <a:lnTo>
                    <a:pt x="165061" y="3325317"/>
                  </a:lnTo>
                  <a:lnTo>
                    <a:pt x="148259" y="3324047"/>
                  </a:lnTo>
                  <a:lnTo>
                    <a:pt x="114668" y="3324047"/>
                  </a:lnTo>
                  <a:lnTo>
                    <a:pt x="156591" y="3184347"/>
                  </a:lnTo>
                  <a:lnTo>
                    <a:pt x="184416" y="3090367"/>
                  </a:lnTo>
                  <a:lnTo>
                    <a:pt x="198272" y="3044647"/>
                  </a:lnTo>
                  <a:lnTo>
                    <a:pt x="212077" y="2997657"/>
                  </a:lnTo>
                  <a:lnTo>
                    <a:pt x="230238" y="2997657"/>
                  </a:lnTo>
                  <a:lnTo>
                    <a:pt x="230238" y="2979128"/>
                  </a:lnTo>
                  <a:lnTo>
                    <a:pt x="195122" y="2977337"/>
                  </a:lnTo>
                  <a:lnTo>
                    <a:pt x="194297" y="2977286"/>
                  </a:lnTo>
                  <a:lnTo>
                    <a:pt x="194297" y="2996387"/>
                  </a:lnTo>
                  <a:lnTo>
                    <a:pt x="152488" y="3136087"/>
                  </a:lnTo>
                  <a:lnTo>
                    <a:pt x="96761" y="3324047"/>
                  </a:lnTo>
                  <a:lnTo>
                    <a:pt x="66789" y="3322777"/>
                  </a:lnTo>
                  <a:lnTo>
                    <a:pt x="36817" y="3322777"/>
                  </a:lnTo>
                  <a:lnTo>
                    <a:pt x="39217" y="3287217"/>
                  </a:lnTo>
                  <a:lnTo>
                    <a:pt x="48260" y="3254197"/>
                  </a:lnTo>
                  <a:lnTo>
                    <a:pt x="62077" y="3221177"/>
                  </a:lnTo>
                  <a:lnTo>
                    <a:pt x="78854" y="3190697"/>
                  </a:lnTo>
                  <a:lnTo>
                    <a:pt x="78727" y="3190697"/>
                  </a:lnTo>
                  <a:lnTo>
                    <a:pt x="107061" y="3144977"/>
                  </a:lnTo>
                  <a:lnTo>
                    <a:pt x="133946" y="3097987"/>
                  </a:lnTo>
                  <a:lnTo>
                    <a:pt x="153962" y="3047187"/>
                  </a:lnTo>
                  <a:lnTo>
                    <a:pt x="161658" y="2993847"/>
                  </a:lnTo>
                  <a:lnTo>
                    <a:pt x="169773" y="2995117"/>
                  </a:lnTo>
                  <a:lnTo>
                    <a:pt x="177927" y="2995117"/>
                  </a:lnTo>
                  <a:lnTo>
                    <a:pt x="186105" y="2996387"/>
                  </a:lnTo>
                  <a:lnTo>
                    <a:pt x="194297" y="2996387"/>
                  </a:lnTo>
                  <a:lnTo>
                    <a:pt x="194297" y="2977286"/>
                  </a:lnTo>
                  <a:lnTo>
                    <a:pt x="145275" y="2973527"/>
                  </a:lnTo>
                  <a:lnTo>
                    <a:pt x="165176" y="2944317"/>
                  </a:lnTo>
                  <a:lnTo>
                    <a:pt x="196291" y="2926537"/>
                  </a:lnTo>
                  <a:lnTo>
                    <a:pt x="232600" y="2916377"/>
                  </a:lnTo>
                  <a:lnTo>
                    <a:pt x="256247" y="2913837"/>
                  </a:lnTo>
                  <a:lnTo>
                    <a:pt x="268084" y="2912567"/>
                  </a:lnTo>
                  <a:lnTo>
                    <a:pt x="305015" y="2912567"/>
                  </a:lnTo>
                  <a:lnTo>
                    <a:pt x="342163" y="2918917"/>
                  </a:lnTo>
                  <a:lnTo>
                    <a:pt x="373862" y="2936697"/>
                  </a:lnTo>
                  <a:lnTo>
                    <a:pt x="394449" y="2967177"/>
                  </a:lnTo>
                  <a:lnTo>
                    <a:pt x="394449" y="2931033"/>
                  </a:lnTo>
                  <a:lnTo>
                    <a:pt x="394779" y="2840177"/>
                  </a:lnTo>
                  <a:lnTo>
                    <a:pt x="397179" y="2777947"/>
                  </a:lnTo>
                  <a:lnTo>
                    <a:pt x="398894" y="2737307"/>
                  </a:lnTo>
                  <a:lnTo>
                    <a:pt x="397865" y="2734767"/>
                  </a:lnTo>
                  <a:lnTo>
                    <a:pt x="393725" y="2724607"/>
                  </a:lnTo>
                  <a:lnTo>
                    <a:pt x="388277" y="2720797"/>
                  </a:lnTo>
                  <a:lnTo>
                    <a:pt x="382816" y="2716987"/>
                  </a:lnTo>
                  <a:lnTo>
                    <a:pt x="380949" y="2716987"/>
                  </a:lnTo>
                  <a:lnTo>
                    <a:pt x="380949" y="2744927"/>
                  </a:lnTo>
                  <a:lnTo>
                    <a:pt x="380072" y="2752547"/>
                  </a:lnTo>
                  <a:lnTo>
                    <a:pt x="379971" y="2758897"/>
                  </a:lnTo>
                  <a:lnTo>
                    <a:pt x="378828" y="2759240"/>
                  </a:lnTo>
                  <a:lnTo>
                    <a:pt x="378828" y="2777947"/>
                  </a:lnTo>
                  <a:lnTo>
                    <a:pt x="377304" y="2821127"/>
                  </a:lnTo>
                  <a:lnTo>
                    <a:pt x="376796" y="2821254"/>
                  </a:lnTo>
                  <a:lnTo>
                    <a:pt x="376796" y="2840177"/>
                  </a:lnTo>
                  <a:lnTo>
                    <a:pt x="374129" y="2912567"/>
                  </a:lnTo>
                  <a:lnTo>
                    <a:pt x="327799" y="2896057"/>
                  </a:lnTo>
                  <a:lnTo>
                    <a:pt x="277647" y="2892247"/>
                  </a:lnTo>
                  <a:lnTo>
                    <a:pt x="227190" y="2898597"/>
                  </a:lnTo>
                  <a:lnTo>
                    <a:pt x="179946" y="2913837"/>
                  </a:lnTo>
                  <a:lnTo>
                    <a:pt x="180073" y="2887167"/>
                  </a:lnTo>
                  <a:lnTo>
                    <a:pt x="259816" y="2868117"/>
                  </a:lnTo>
                  <a:lnTo>
                    <a:pt x="376796" y="2840177"/>
                  </a:lnTo>
                  <a:lnTo>
                    <a:pt x="376796" y="2821254"/>
                  </a:lnTo>
                  <a:lnTo>
                    <a:pt x="180073" y="2868117"/>
                  </a:lnTo>
                  <a:lnTo>
                    <a:pt x="180073" y="2835097"/>
                  </a:lnTo>
                  <a:lnTo>
                    <a:pt x="241896" y="2817317"/>
                  </a:lnTo>
                  <a:lnTo>
                    <a:pt x="378828" y="2777947"/>
                  </a:lnTo>
                  <a:lnTo>
                    <a:pt x="378828" y="2759240"/>
                  </a:lnTo>
                  <a:lnTo>
                    <a:pt x="180708" y="2817317"/>
                  </a:lnTo>
                  <a:lnTo>
                    <a:pt x="180708" y="2788107"/>
                  </a:lnTo>
                  <a:lnTo>
                    <a:pt x="210324" y="2776677"/>
                  </a:lnTo>
                  <a:lnTo>
                    <a:pt x="233286" y="2769057"/>
                  </a:lnTo>
                  <a:lnTo>
                    <a:pt x="240944" y="2766517"/>
                  </a:lnTo>
                  <a:lnTo>
                    <a:pt x="270129" y="2753817"/>
                  </a:lnTo>
                  <a:lnTo>
                    <a:pt x="295389" y="2737307"/>
                  </a:lnTo>
                  <a:lnTo>
                    <a:pt x="315290" y="2737307"/>
                  </a:lnTo>
                  <a:lnTo>
                    <a:pt x="335356" y="2736037"/>
                  </a:lnTo>
                  <a:lnTo>
                    <a:pt x="355409" y="2734767"/>
                  </a:lnTo>
                  <a:lnTo>
                    <a:pt x="375399" y="2736037"/>
                  </a:lnTo>
                  <a:lnTo>
                    <a:pt x="375653" y="2736037"/>
                  </a:lnTo>
                  <a:lnTo>
                    <a:pt x="380250" y="2738577"/>
                  </a:lnTo>
                  <a:lnTo>
                    <a:pt x="380949" y="2744927"/>
                  </a:lnTo>
                  <a:lnTo>
                    <a:pt x="380949" y="2716987"/>
                  </a:lnTo>
                  <a:lnTo>
                    <a:pt x="366382" y="2716987"/>
                  </a:lnTo>
                  <a:lnTo>
                    <a:pt x="359994" y="2692857"/>
                  </a:lnTo>
                  <a:lnTo>
                    <a:pt x="358648" y="2687777"/>
                  </a:lnTo>
                  <a:lnTo>
                    <a:pt x="347967" y="2682036"/>
                  </a:lnTo>
                  <a:lnTo>
                    <a:pt x="347967" y="2716987"/>
                  </a:lnTo>
                  <a:lnTo>
                    <a:pt x="271005" y="2719070"/>
                  </a:lnTo>
                  <a:lnTo>
                    <a:pt x="271005" y="2736037"/>
                  </a:lnTo>
                  <a:lnTo>
                    <a:pt x="226148" y="2753817"/>
                  </a:lnTo>
                  <a:lnTo>
                    <a:pt x="180454" y="2769057"/>
                  </a:lnTo>
                  <a:lnTo>
                    <a:pt x="180454" y="2741117"/>
                  </a:lnTo>
                  <a:lnTo>
                    <a:pt x="271005" y="2736037"/>
                  </a:lnTo>
                  <a:lnTo>
                    <a:pt x="271005" y="2719070"/>
                  </a:lnTo>
                  <a:lnTo>
                    <a:pt x="206997" y="2720797"/>
                  </a:lnTo>
                  <a:lnTo>
                    <a:pt x="207848" y="2710637"/>
                  </a:lnTo>
                  <a:lnTo>
                    <a:pt x="215061" y="2704287"/>
                  </a:lnTo>
                  <a:lnTo>
                    <a:pt x="225310" y="2699207"/>
                  </a:lnTo>
                  <a:lnTo>
                    <a:pt x="235318" y="2697937"/>
                  </a:lnTo>
                  <a:lnTo>
                    <a:pt x="265252" y="2696667"/>
                  </a:lnTo>
                  <a:lnTo>
                    <a:pt x="303618" y="2692857"/>
                  </a:lnTo>
                  <a:lnTo>
                    <a:pt x="335965" y="2696667"/>
                  </a:lnTo>
                  <a:lnTo>
                    <a:pt x="347967" y="2716987"/>
                  </a:lnTo>
                  <a:lnTo>
                    <a:pt x="347967" y="2682036"/>
                  </a:lnTo>
                  <a:lnTo>
                    <a:pt x="337426" y="2676347"/>
                  </a:lnTo>
                  <a:lnTo>
                    <a:pt x="309333" y="2675077"/>
                  </a:lnTo>
                  <a:lnTo>
                    <a:pt x="289420" y="2676868"/>
                  </a:lnTo>
                  <a:lnTo>
                    <a:pt x="289420" y="0"/>
                  </a:lnTo>
                  <a:lnTo>
                    <a:pt x="271132" y="0"/>
                  </a:lnTo>
                  <a:lnTo>
                    <a:pt x="271132" y="2677617"/>
                  </a:lnTo>
                  <a:lnTo>
                    <a:pt x="252399" y="2677617"/>
                  </a:lnTo>
                  <a:lnTo>
                    <a:pt x="222364" y="2681427"/>
                  </a:lnTo>
                  <a:lnTo>
                    <a:pt x="198704" y="2695397"/>
                  </a:lnTo>
                  <a:lnTo>
                    <a:pt x="189217" y="2722067"/>
                  </a:lnTo>
                  <a:lnTo>
                    <a:pt x="172529" y="2722067"/>
                  </a:lnTo>
                  <a:lnTo>
                    <a:pt x="165874" y="2725877"/>
                  </a:lnTo>
                  <a:lnTo>
                    <a:pt x="163182" y="2733497"/>
                  </a:lnTo>
                  <a:lnTo>
                    <a:pt x="163080" y="2769057"/>
                  </a:lnTo>
                  <a:lnTo>
                    <a:pt x="162953" y="2796997"/>
                  </a:lnTo>
                  <a:lnTo>
                    <a:pt x="162712" y="2840177"/>
                  </a:lnTo>
                  <a:lnTo>
                    <a:pt x="162572" y="2868117"/>
                  </a:lnTo>
                  <a:lnTo>
                    <a:pt x="162547" y="2925267"/>
                  </a:lnTo>
                  <a:lnTo>
                    <a:pt x="149504" y="2935427"/>
                  </a:lnTo>
                  <a:lnTo>
                    <a:pt x="137109" y="2955747"/>
                  </a:lnTo>
                  <a:lnTo>
                    <a:pt x="132854" y="2976067"/>
                  </a:lnTo>
                  <a:lnTo>
                    <a:pt x="144259" y="2992577"/>
                  </a:lnTo>
                  <a:lnTo>
                    <a:pt x="141554" y="3024327"/>
                  </a:lnTo>
                  <a:lnTo>
                    <a:pt x="128384" y="3059887"/>
                  </a:lnTo>
                  <a:lnTo>
                    <a:pt x="108127" y="3097987"/>
                  </a:lnTo>
                  <a:lnTo>
                    <a:pt x="84188" y="3139897"/>
                  </a:lnTo>
                  <a:lnTo>
                    <a:pt x="59918" y="3183077"/>
                  </a:lnTo>
                  <a:lnTo>
                    <a:pt x="38735" y="3228797"/>
                  </a:lnTo>
                  <a:lnTo>
                    <a:pt x="24028" y="3274517"/>
                  </a:lnTo>
                  <a:lnTo>
                    <a:pt x="19164" y="3320237"/>
                  </a:lnTo>
                  <a:lnTo>
                    <a:pt x="5753" y="3339287"/>
                  </a:lnTo>
                  <a:lnTo>
                    <a:pt x="0" y="3367227"/>
                  </a:lnTo>
                  <a:lnTo>
                    <a:pt x="3035" y="3393897"/>
                  </a:lnTo>
                  <a:lnTo>
                    <a:pt x="15989" y="3409137"/>
                  </a:lnTo>
                  <a:lnTo>
                    <a:pt x="25882" y="3451047"/>
                  </a:lnTo>
                  <a:lnTo>
                    <a:pt x="40716" y="3487877"/>
                  </a:lnTo>
                  <a:lnTo>
                    <a:pt x="59931" y="3520897"/>
                  </a:lnTo>
                  <a:lnTo>
                    <a:pt x="109372" y="3574237"/>
                  </a:lnTo>
                  <a:lnTo>
                    <a:pt x="169887" y="3609797"/>
                  </a:lnTo>
                  <a:lnTo>
                    <a:pt x="237159" y="3627577"/>
                  </a:lnTo>
                  <a:lnTo>
                    <a:pt x="271983" y="3630117"/>
                  </a:lnTo>
                  <a:lnTo>
                    <a:pt x="306882" y="3628847"/>
                  </a:lnTo>
                  <a:lnTo>
                    <a:pt x="341312" y="3623767"/>
                  </a:lnTo>
                  <a:lnTo>
                    <a:pt x="370560" y="3614877"/>
                  </a:lnTo>
                  <a:lnTo>
                    <a:pt x="374738" y="3613607"/>
                  </a:lnTo>
                  <a:lnTo>
                    <a:pt x="436410" y="3581857"/>
                  </a:lnTo>
                  <a:lnTo>
                    <a:pt x="487565" y="3533597"/>
                  </a:lnTo>
                  <a:lnTo>
                    <a:pt x="523913" y="3468827"/>
                  </a:lnTo>
                  <a:lnTo>
                    <a:pt x="535178" y="3430727"/>
                  </a:lnTo>
                  <a:lnTo>
                    <a:pt x="539140" y="3402787"/>
                  </a:lnTo>
                  <a:lnTo>
                    <a:pt x="541134" y="3388817"/>
                  </a:lnTo>
                  <a:lnTo>
                    <a:pt x="545096" y="3369767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515605" y="3492246"/>
              <a:ext cx="125095" cy="76200"/>
            </a:xfrm>
            <a:custGeom>
              <a:avLst/>
              <a:gdLst/>
              <a:ahLst/>
              <a:cxnLst/>
              <a:rect l="l" t="t" r="r" b="b"/>
              <a:pathLst>
                <a:path w="125095" h="76200">
                  <a:moveTo>
                    <a:pt x="0" y="0"/>
                  </a:moveTo>
                  <a:lnTo>
                    <a:pt x="25955" y="25532"/>
                  </a:lnTo>
                  <a:lnTo>
                    <a:pt x="56769" y="45958"/>
                  </a:lnTo>
                  <a:lnTo>
                    <a:pt x="90439" y="62454"/>
                  </a:lnTo>
                  <a:lnTo>
                    <a:pt x="124968" y="76199"/>
                  </a:lnTo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194677" y="3730752"/>
              <a:ext cx="144780" cy="169545"/>
            </a:xfrm>
            <a:custGeom>
              <a:avLst/>
              <a:gdLst/>
              <a:ahLst/>
              <a:cxnLst/>
              <a:rect l="l" t="t" r="r" b="b"/>
              <a:pathLst>
                <a:path w="144779" h="169545">
                  <a:moveTo>
                    <a:pt x="34417" y="55880"/>
                  </a:moveTo>
                  <a:lnTo>
                    <a:pt x="26212" y="50038"/>
                  </a:lnTo>
                  <a:lnTo>
                    <a:pt x="17487" y="42621"/>
                  </a:lnTo>
                  <a:lnTo>
                    <a:pt x="8623" y="38239"/>
                  </a:lnTo>
                  <a:lnTo>
                    <a:pt x="0" y="41529"/>
                  </a:lnTo>
                  <a:lnTo>
                    <a:pt x="2679" y="55473"/>
                  </a:lnTo>
                  <a:lnTo>
                    <a:pt x="18491" y="67043"/>
                  </a:lnTo>
                  <a:lnTo>
                    <a:pt x="33655" y="69443"/>
                  </a:lnTo>
                  <a:lnTo>
                    <a:pt x="34417" y="55880"/>
                  </a:lnTo>
                  <a:close/>
                </a:path>
                <a:path w="144779" h="169545">
                  <a:moveTo>
                    <a:pt x="40513" y="102235"/>
                  </a:moveTo>
                  <a:lnTo>
                    <a:pt x="28282" y="101892"/>
                  </a:lnTo>
                  <a:lnTo>
                    <a:pt x="12153" y="110363"/>
                  </a:lnTo>
                  <a:lnTo>
                    <a:pt x="2070" y="121996"/>
                  </a:lnTo>
                  <a:lnTo>
                    <a:pt x="8001" y="131064"/>
                  </a:lnTo>
                  <a:lnTo>
                    <a:pt x="18313" y="126276"/>
                  </a:lnTo>
                  <a:lnTo>
                    <a:pt x="30302" y="120078"/>
                  </a:lnTo>
                  <a:lnTo>
                    <a:pt x="39268" y="112179"/>
                  </a:lnTo>
                  <a:lnTo>
                    <a:pt x="40513" y="102235"/>
                  </a:lnTo>
                  <a:close/>
                </a:path>
                <a:path w="144779" h="169545">
                  <a:moveTo>
                    <a:pt x="79375" y="142392"/>
                  </a:moveTo>
                  <a:lnTo>
                    <a:pt x="76923" y="125590"/>
                  </a:lnTo>
                  <a:lnTo>
                    <a:pt x="68834" y="118872"/>
                  </a:lnTo>
                  <a:lnTo>
                    <a:pt x="62064" y="128016"/>
                  </a:lnTo>
                  <a:lnTo>
                    <a:pt x="59563" y="145618"/>
                  </a:lnTo>
                  <a:lnTo>
                    <a:pt x="62001" y="162407"/>
                  </a:lnTo>
                  <a:lnTo>
                    <a:pt x="70104" y="169113"/>
                  </a:lnTo>
                  <a:lnTo>
                    <a:pt x="76860" y="159994"/>
                  </a:lnTo>
                  <a:lnTo>
                    <a:pt x="79375" y="142392"/>
                  </a:lnTo>
                  <a:close/>
                </a:path>
                <a:path w="144779" h="169545">
                  <a:moveTo>
                    <a:pt x="79375" y="23533"/>
                  </a:moveTo>
                  <a:lnTo>
                    <a:pt x="76923" y="6718"/>
                  </a:lnTo>
                  <a:lnTo>
                    <a:pt x="68834" y="0"/>
                  </a:lnTo>
                  <a:lnTo>
                    <a:pt x="62064" y="9144"/>
                  </a:lnTo>
                  <a:lnTo>
                    <a:pt x="59563" y="26771"/>
                  </a:lnTo>
                  <a:lnTo>
                    <a:pt x="62001" y="43586"/>
                  </a:lnTo>
                  <a:lnTo>
                    <a:pt x="70104" y="50292"/>
                  </a:lnTo>
                  <a:lnTo>
                    <a:pt x="76860" y="41148"/>
                  </a:lnTo>
                  <a:lnTo>
                    <a:pt x="79375" y="23533"/>
                  </a:lnTo>
                  <a:close/>
                </a:path>
                <a:path w="144779" h="169545">
                  <a:moveTo>
                    <a:pt x="144018" y="116840"/>
                  </a:moveTo>
                  <a:lnTo>
                    <a:pt x="133769" y="110896"/>
                  </a:lnTo>
                  <a:lnTo>
                    <a:pt x="122910" y="102857"/>
                  </a:lnTo>
                  <a:lnTo>
                    <a:pt x="112128" y="97751"/>
                  </a:lnTo>
                  <a:lnTo>
                    <a:pt x="102108" y="100584"/>
                  </a:lnTo>
                  <a:lnTo>
                    <a:pt x="105841" y="114973"/>
                  </a:lnTo>
                  <a:lnTo>
                    <a:pt x="124536" y="127444"/>
                  </a:lnTo>
                  <a:lnTo>
                    <a:pt x="142481" y="130543"/>
                  </a:lnTo>
                  <a:lnTo>
                    <a:pt x="144018" y="116840"/>
                  </a:lnTo>
                  <a:close/>
                </a:path>
                <a:path w="144779" h="169545">
                  <a:moveTo>
                    <a:pt x="144780" y="41783"/>
                  </a:moveTo>
                  <a:lnTo>
                    <a:pt x="134924" y="38227"/>
                  </a:lnTo>
                  <a:lnTo>
                    <a:pt x="122682" y="43345"/>
                  </a:lnTo>
                  <a:lnTo>
                    <a:pt x="110515" y="52222"/>
                  </a:lnTo>
                  <a:lnTo>
                    <a:pt x="100965" y="59944"/>
                  </a:lnTo>
                  <a:lnTo>
                    <a:pt x="106324" y="70002"/>
                  </a:lnTo>
                  <a:lnTo>
                    <a:pt x="122339" y="65633"/>
                  </a:lnTo>
                  <a:lnTo>
                    <a:pt x="138620" y="53873"/>
                  </a:lnTo>
                  <a:lnTo>
                    <a:pt x="144780" y="41783"/>
                  </a:lnTo>
                  <a:close/>
                </a:path>
              </a:pathLst>
            </a:custGeom>
            <a:solidFill>
              <a:srgbClr val="89C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/>
          <p:nvPr/>
        </p:nvSpPr>
        <p:spPr>
          <a:xfrm>
            <a:off x="329186" y="400305"/>
            <a:ext cx="3133513" cy="1441027"/>
          </a:xfrm>
          <a:custGeom>
            <a:avLst/>
            <a:gdLst/>
            <a:ahLst/>
            <a:cxnLst/>
            <a:rect l="l" t="t" r="r" b="b"/>
            <a:pathLst>
              <a:path w="2350135" h="1080770">
                <a:moveTo>
                  <a:pt x="0" y="180086"/>
                </a:moveTo>
                <a:lnTo>
                  <a:pt x="6433" y="132218"/>
                </a:lnTo>
                <a:lnTo>
                  <a:pt x="24588" y="89201"/>
                </a:lnTo>
                <a:lnTo>
                  <a:pt x="52747" y="52752"/>
                </a:lnTo>
                <a:lnTo>
                  <a:pt x="89195" y="24590"/>
                </a:lnTo>
                <a:lnTo>
                  <a:pt x="132213" y="6434"/>
                </a:lnTo>
                <a:lnTo>
                  <a:pt x="180085" y="0"/>
                </a:lnTo>
                <a:lnTo>
                  <a:pt x="2169922" y="0"/>
                </a:lnTo>
                <a:lnTo>
                  <a:pt x="2217789" y="6434"/>
                </a:lnTo>
                <a:lnTo>
                  <a:pt x="2260806" y="24590"/>
                </a:lnTo>
                <a:lnTo>
                  <a:pt x="2297255" y="52752"/>
                </a:lnTo>
                <a:lnTo>
                  <a:pt x="2325417" y="89201"/>
                </a:lnTo>
                <a:lnTo>
                  <a:pt x="2343573" y="132218"/>
                </a:lnTo>
                <a:lnTo>
                  <a:pt x="2350008" y="180086"/>
                </a:lnTo>
                <a:lnTo>
                  <a:pt x="2350008" y="900430"/>
                </a:lnTo>
                <a:lnTo>
                  <a:pt x="2343573" y="948297"/>
                </a:lnTo>
                <a:lnTo>
                  <a:pt x="2325417" y="991314"/>
                </a:lnTo>
                <a:lnTo>
                  <a:pt x="2297255" y="1027763"/>
                </a:lnTo>
                <a:lnTo>
                  <a:pt x="2260806" y="1055925"/>
                </a:lnTo>
                <a:lnTo>
                  <a:pt x="2217789" y="1074081"/>
                </a:lnTo>
                <a:lnTo>
                  <a:pt x="2169922" y="1080516"/>
                </a:lnTo>
                <a:lnTo>
                  <a:pt x="180085" y="1080516"/>
                </a:lnTo>
                <a:lnTo>
                  <a:pt x="132213" y="1074081"/>
                </a:lnTo>
                <a:lnTo>
                  <a:pt x="89195" y="1055925"/>
                </a:lnTo>
                <a:lnTo>
                  <a:pt x="52747" y="1027763"/>
                </a:lnTo>
                <a:lnTo>
                  <a:pt x="24588" y="991314"/>
                </a:lnTo>
                <a:lnTo>
                  <a:pt x="6433" y="948297"/>
                </a:lnTo>
                <a:lnTo>
                  <a:pt x="0" y="900430"/>
                </a:lnTo>
                <a:lnTo>
                  <a:pt x="0" y="180086"/>
                </a:lnTo>
                <a:close/>
              </a:path>
            </a:pathLst>
          </a:custGeom>
          <a:ln w="57912">
            <a:solidFill>
              <a:srgbClr val="3076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object 4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09549" y="450260"/>
            <a:ext cx="2713227" cy="1328927"/>
          </a:xfrm>
          <a:prstGeom prst="rect">
            <a:avLst/>
          </a:prstGeom>
        </p:spPr>
      </p:pic>
      <p:grpSp>
        <p:nvGrpSpPr>
          <p:cNvPr id="45" name="object 45"/>
          <p:cNvGrpSpPr/>
          <p:nvPr/>
        </p:nvGrpSpPr>
        <p:grpSpPr>
          <a:xfrm>
            <a:off x="0" y="1649986"/>
            <a:ext cx="12039600" cy="5208693"/>
            <a:chOff x="0" y="1237488"/>
            <a:chExt cx="9029700" cy="3906520"/>
          </a:xfrm>
        </p:grpSpPr>
        <p:pic>
          <p:nvPicPr>
            <p:cNvPr id="46" name="object 4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0" y="1645919"/>
              <a:ext cx="7656576" cy="349757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4383" y="1237488"/>
              <a:ext cx="9005316" cy="3906010"/>
            </a:xfrm>
            <a:prstGeom prst="rect">
              <a:avLst/>
            </a:prstGeom>
          </p:spPr>
        </p:pic>
      </p:grp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xfrm>
            <a:off x="8610600" y="6435895"/>
            <a:ext cx="2743200" cy="206039"/>
          </a:xfrm>
          <a:prstGeom prst="rect">
            <a:avLst/>
          </a:prstGeom>
        </p:spPr>
        <p:txBody>
          <a:bodyPr vert="horz" wrap="square" lIns="0" tIns="21166" rIns="0" bIns="0" rtlCol="0">
            <a:spAutoFit/>
          </a:bodyPr>
          <a:lstStyle/>
          <a:p>
            <a:pPr marL="50799">
              <a:spcBef>
                <a:spcPts val="167"/>
              </a:spcBef>
            </a:pPr>
            <a:fld id="{81D60167-4931-47E6-BA6A-407CBD079E47}" type="slidenum">
              <a:rPr spc="-473" dirty="0"/>
              <a:pPr marL="50799">
                <a:spcBef>
                  <a:spcPts val="167"/>
                </a:spcBef>
              </a:pPr>
              <a:t>24</a:t>
            </a:fld>
            <a:endParaRPr spc="-473" dirty="0"/>
          </a:p>
        </p:txBody>
      </p:sp>
    </p:spTree>
    <p:extLst>
      <p:ext uri="{BB962C8B-B14F-4D97-AF65-F5344CB8AC3E}">
        <p14:creationId xmlns:p14="http://schemas.microsoft.com/office/powerpoint/2010/main" val="320023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66785" y="0"/>
            <a:ext cx="2233507" cy="6146800"/>
            <a:chOff x="6800088" y="0"/>
            <a:chExt cx="1675130" cy="4610100"/>
          </a:xfrm>
        </p:grpSpPr>
        <p:sp>
          <p:nvSpPr>
            <p:cNvPr id="3" name="object 3"/>
            <p:cNvSpPr/>
            <p:nvPr/>
          </p:nvSpPr>
          <p:spPr>
            <a:xfrm>
              <a:off x="6999948" y="0"/>
              <a:ext cx="1475105" cy="4610100"/>
            </a:xfrm>
            <a:custGeom>
              <a:avLst/>
              <a:gdLst/>
              <a:ahLst/>
              <a:cxnLst/>
              <a:rect l="l" t="t" r="r" b="b"/>
              <a:pathLst>
                <a:path w="1475104" h="4610100">
                  <a:moveTo>
                    <a:pt x="270992" y="2868130"/>
                  </a:moveTo>
                  <a:lnTo>
                    <a:pt x="269659" y="2819387"/>
                  </a:lnTo>
                  <a:lnTo>
                    <a:pt x="265887" y="2777579"/>
                  </a:lnTo>
                  <a:lnTo>
                    <a:pt x="248373" y="2718358"/>
                  </a:lnTo>
                  <a:lnTo>
                    <a:pt x="213144" y="2697734"/>
                  </a:lnTo>
                  <a:lnTo>
                    <a:pt x="215049" y="2659202"/>
                  </a:lnTo>
                  <a:lnTo>
                    <a:pt x="219633" y="2606764"/>
                  </a:lnTo>
                  <a:lnTo>
                    <a:pt x="216331" y="2560917"/>
                  </a:lnTo>
                  <a:lnTo>
                    <a:pt x="194602" y="2542159"/>
                  </a:lnTo>
                  <a:lnTo>
                    <a:pt x="175463" y="2516340"/>
                  </a:lnTo>
                  <a:lnTo>
                    <a:pt x="149136" y="2509520"/>
                  </a:lnTo>
                  <a:lnTo>
                    <a:pt x="149136" y="0"/>
                  </a:lnTo>
                  <a:lnTo>
                    <a:pt x="132372" y="0"/>
                  </a:lnTo>
                  <a:lnTo>
                    <a:pt x="132372" y="2508707"/>
                  </a:lnTo>
                  <a:lnTo>
                    <a:pt x="104927" y="2515451"/>
                  </a:lnTo>
                  <a:lnTo>
                    <a:pt x="90589" y="2543048"/>
                  </a:lnTo>
                  <a:lnTo>
                    <a:pt x="71564" y="2553297"/>
                  </a:lnTo>
                  <a:lnTo>
                    <a:pt x="67056" y="2589568"/>
                  </a:lnTo>
                  <a:lnTo>
                    <a:pt x="68541" y="2635758"/>
                  </a:lnTo>
                  <a:lnTo>
                    <a:pt x="67538" y="2675750"/>
                  </a:lnTo>
                  <a:lnTo>
                    <a:pt x="55537" y="2693416"/>
                  </a:lnTo>
                  <a:lnTo>
                    <a:pt x="36652" y="2700502"/>
                  </a:lnTo>
                  <a:lnTo>
                    <a:pt x="22428" y="2718549"/>
                  </a:lnTo>
                  <a:lnTo>
                    <a:pt x="12242" y="2746387"/>
                  </a:lnTo>
                  <a:lnTo>
                    <a:pt x="5511" y="2782811"/>
                  </a:lnTo>
                  <a:lnTo>
                    <a:pt x="1638" y="2826651"/>
                  </a:lnTo>
                  <a:lnTo>
                    <a:pt x="0" y="2876727"/>
                  </a:lnTo>
                  <a:lnTo>
                    <a:pt x="12" y="2931858"/>
                  </a:lnTo>
                  <a:lnTo>
                    <a:pt x="1066" y="2990862"/>
                  </a:lnTo>
                  <a:lnTo>
                    <a:pt x="3898" y="3115780"/>
                  </a:lnTo>
                  <a:lnTo>
                    <a:pt x="4483" y="3179318"/>
                  </a:lnTo>
                  <a:lnTo>
                    <a:pt x="21932" y="3251276"/>
                  </a:lnTo>
                  <a:lnTo>
                    <a:pt x="82423" y="3299536"/>
                  </a:lnTo>
                  <a:lnTo>
                    <a:pt x="132626" y="3308350"/>
                  </a:lnTo>
                  <a:lnTo>
                    <a:pt x="181406" y="3304184"/>
                  </a:lnTo>
                  <a:lnTo>
                    <a:pt x="218401" y="3288042"/>
                  </a:lnTo>
                  <a:lnTo>
                    <a:pt x="259308" y="3226282"/>
                  </a:lnTo>
                  <a:lnTo>
                    <a:pt x="264325" y="3183890"/>
                  </a:lnTo>
                  <a:lnTo>
                    <a:pt x="265226" y="3114167"/>
                  </a:lnTo>
                  <a:lnTo>
                    <a:pt x="267004" y="3046806"/>
                  </a:lnTo>
                  <a:lnTo>
                    <a:pt x="268998" y="2982747"/>
                  </a:lnTo>
                  <a:lnTo>
                    <a:pt x="270548" y="2922879"/>
                  </a:lnTo>
                  <a:lnTo>
                    <a:pt x="270992" y="2868130"/>
                  </a:lnTo>
                  <a:close/>
                </a:path>
                <a:path w="1475104" h="4610100">
                  <a:moveTo>
                    <a:pt x="1187005" y="4367669"/>
                  </a:moveTo>
                  <a:lnTo>
                    <a:pt x="1178864" y="4309783"/>
                  </a:lnTo>
                  <a:lnTo>
                    <a:pt x="1152867" y="4255363"/>
                  </a:lnTo>
                  <a:lnTo>
                    <a:pt x="1107071" y="4207599"/>
                  </a:lnTo>
                  <a:lnTo>
                    <a:pt x="1039533" y="4169676"/>
                  </a:lnTo>
                  <a:lnTo>
                    <a:pt x="1042835" y="4135971"/>
                  </a:lnTo>
                  <a:lnTo>
                    <a:pt x="1046429" y="4094302"/>
                  </a:lnTo>
                  <a:lnTo>
                    <a:pt x="1040866" y="4058526"/>
                  </a:lnTo>
                  <a:lnTo>
                    <a:pt x="1016673" y="4042460"/>
                  </a:lnTo>
                  <a:lnTo>
                    <a:pt x="998270" y="4024617"/>
                  </a:lnTo>
                  <a:lnTo>
                    <a:pt x="969048" y="4019486"/>
                  </a:lnTo>
                  <a:lnTo>
                    <a:pt x="969048" y="0"/>
                  </a:lnTo>
                  <a:lnTo>
                    <a:pt x="952284" y="0"/>
                  </a:lnTo>
                  <a:lnTo>
                    <a:pt x="952284" y="4017949"/>
                  </a:lnTo>
                  <a:lnTo>
                    <a:pt x="917994" y="4021899"/>
                  </a:lnTo>
                  <a:lnTo>
                    <a:pt x="905675" y="4039349"/>
                  </a:lnTo>
                  <a:lnTo>
                    <a:pt x="879652" y="4041063"/>
                  </a:lnTo>
                  <a:lnTo>
                    <a:pt x="869505" y="4045381"/>
                  </a:lnTo>
                  <a:lnTo>
                    <a:pt x="869734" y="4056265"/>
                  </a:lnTo>
                  <a:lnTo>
                    <a:pt x="867486" y="4117670"/>
                  </a:lnTo>
                  <a:lnTo>
                    <a:pt x="865543" y="4179062"/>
                  </a:lnTo>
                  <a:lnTo>
                    <a:pt x="825766" y="4201972"/>
                  </a:lnTo>
                  <a:lnTo>
                    <a:pt x="793153" y="4231970"/>
                  </a:lnTo>
                  <a:lnTo>
                    <a:pt x="767842" y="4267593"/>
                  </a:lnTo>
                  <a:lnTo>
                    <a:pt x="750036" y="4307357"/>
                  </a:lnTo>
                  <a:lnTo>
                    <a:pt x="739889" y="4349801"/>
                  </a:lnTo>
                  <a:lnTo>
                    <a:pt x="737577" y="4393438"/>
                  </a:lnTo>
                  <a:lnTo>
                    <a:pt x="743280" y="4436808"/>
                  </a:lnTo>
                  <a:lnTo>
                    <a:pt x="757161" y="4478413"/>
                  </a:lnTo>
                  <a:lnTo>
                    <a:pt x="779399" y="4516806"/>
                  </a:lnTo>
                  <a:lnTo>
                    <a:pt x="810171" y="4550486"/>
                  </a:lnTo>
                  <a:lnTo>
                    <a:pt x="842759" y="4574146"/>
                  </a:lnTo>
                  <a:lnTo>
                    <a:pt x="907427" y="4603000"/>
                  </a:lnTo>
                  <a:lnTo>
                    <a:pt x="969810" y="4609858"/>
                  </a:lnTo>
                  <a:lnTo>
                    <a:pt x="999540" y="4606048"/>
                  </a:lnTo>
                  <a:lnTo>
                    <a:pt x="1054836" y="4585906"/>
                  </a:lnTo>
                  <a:lnTo>
                    <a:pt x="1102969" y="4551743"/>
                  </a:lnTo>
                  <a:lnTo>
                    <a:pt x="1142009" y="4506734"/>
                  </a:lnTo>
                  <a:lnTo>
                    <a:pt x="1169987" y="4454068"/>
                  </a:lnTo>
                  <a:lnTo>
                    <a:pt x="1184986" y="4396930"/>
                  </a:lnTo>
                  <a:lnTo>
                    <a:pt x="1187005" y="4367669"/>
                  </a:lnTo>
                  <a:close/>
                </a:path>
                <a:path w="1475104" h="4610100">
                  <a:moveTo>
                    <a:pt x="1474724" y="2504287"/>
                  </a:moveTo>
                  <a:lnTo>
                    <a:pt x="1473187" y="2462060"/>
                  </a:lnTo>
                  <a:lnTo>
                    <a:pt x="1464322" y="2418130"/>
                  </a:lnTo>
                  <a:lnTo>
                    <a:pt x="1448257" y="2373312"/>
                  </a:lnTo>
                  <a:lnTo>
                    <a:pt x="1425105" y="2328418"/>
                  </a:lnTo>
                  <a:lnTo>
                    <a:pt x="1401394" y="2277148"/>
                  </a:lnTo>
                  <a:lnTo>
                    <a:pt x="1390078" y="2225344"/>
                  </a:lnTo>
                  <a:lnTo>
                    <a:pt x="1382966" y="2177643"/>
                  </a:lnTo>
                  <a:lnTo>
                    <a:pt x="1371930" y="2138705"/>
                  </a:lnTo>
                  <a:lnTo>
                    <a:pt x="1348778" y="2113153"/>
                  </a:lnTo>
                  <a:lnTo>
                    <a:pt x="1353845" y="2076132"/>
                  </a:lnTo>
                  <a:lnTo>
                    <a:pt x="1356093" y="2038896"/>
                  </a:lnTo>
                  <a:lnTo>
                    <a:pt x="1355509" y="2001608"/>
                  </a:lnTo>
                  <a:lnTo>
                    <a:pt x="1352080" y="1964436"/>
                  </a:lnTo>
                  <a:lnTo>
                    <a:pt x="1347724" y="1958721"/>
                  </a:lnTo>
                  <a:lnTo>
                    <a:pt x="1340472" y="1957641"/>
                  </a:lnTo>
                  <a:lnTo>
                    <a:pt x="1332090" y="1958479"/>
                  </a:lnTo>
                  <a:lnTo>
                    <a:pt x="1324394" y="1958467"/>
                  </a:lnTo>
                  <a:lnTo>
                    <a:pt x="1310513" y="1928787"/>
                  </a:lnTo>
                  <a:lnTo>
                    <a:pt x="1276870" y="1914309"/>
                  </a:lnTo>
                  <a:lnTo>
                    <a:pt x="1263180" y="1914436"/>
                  </a:lnTo>
                  <a:lnTo>
                    <a:pt x="1263180" y="0"/>
                  </a:lnTo>
                  <a:lnTo>
                    <a:pt x="1246416" y="0"/>
                  </a:lnTo>
                  <a:lnTo>
                    <a:pt x="1246416" y="1914588"/>
                  </a:lnTo>
                  <a:lnTo>
                    <a:pt x="1236395" y="1914677"/>
                  </a:lnTo>
                  <a:lnTo>
                    <a:pt x="1201991" y="1929523"/>
                  </a:lnTo>
                  <a:lnTo>
                    <a:pt x="1186599" y="1958467"/>
                  </a:lnTo>
                  <a:lnTo>
                    <a:pt x="1159408" y="1978774"/>
                  </a:lnTo>
                  <a:lnTo>
                    <a:pt x="1155915" y="2022944"/>
                  </a:lnTo>
                  <a:lnTo>
                    <a:pt x="1163193" y="2073617"/>
                  </a:lnTo>
                  <a:lnTo>
                    <a:pt x="1168311" y="2113407"/>
                  </a:lnTo>
                  <a:lnTo>
                    <a:pt x="1148778" y="2130196"/>
                  </a:lnTo>
                  <a:lnTo>
                    <a:pt x="1138301" y="2152929"/>
                  </a:lnTo>
                  <a:lnTo>
                    <a:pt x="1133868" y="2178723"/>
                  </a:lnTo>
                  <a:lnTo>
                    <a:pt x="1132497" y="2204720"/>
                  </a:lnTo>
                  <a:lnTo>
                    <a:pt x="1127099" y="2237168"/>
                  </a:lnTo>
                  <a:lnTo>
                    <a:pt x="1118400" y="2268766"/>
                  </a:lnTo>
                  <a:lnTo>
                    <a:pt x="1106449" y="2299271"/>
                  </a:lnTo>
                  <a:lnTo>
                    <a:pt x="1091349" y="2328418"/>
                  </a:lnTo>
                  <a:lnTo>
                    <a:pt x="1061123" y="2389962"/>
                  </a:lnTo>
                  <a:lnTo>
                    <a:pt x="1043241" y="2444254"/>
                  </a:lnTo>
                  <a:lnTo>
                    <a:pt x="1036281" y="2491752"/>
                  </a:lnTo>
                  <a:lnTo>
                    <a:pt x="1038809" y="2532837"/>
                  </a:lnTo>
                  <a:lnTo>
                    <a:pt x="1066609" y="2597493"/>
                  </a:lnTo>
                  <a:lnTo>
                    <a:pt x="1115199" y="2641549"/>
                  </a:lnTo>
                  <a:lnTo>
                    <a:pt x="1173137" y="2668359"/>
                  </a:lnTo>
                  <a:lnTo>
                    <a:pt x="1228991" y="2681236"/>
                  </a:lnTo>
                  <a:lnTo>
                    <a:pt x="1271308" y="2683510"/>
                  </a:lnTo>
                  <a:lnTo>
                    <a:pt x="1324089" y="2676106"/>
                  </a:lnTo>
                  <a:lnTo>
                    <a:pt x="1368780" y="2661259"/>
                  </a:lnTo>
                  <a:lnTo>
                    <a:pt x="1405496" y="2639809"/>
                  </a:lnTo>
                  <a:lnTo>
                    <a:pt x="1434338" y="2612567"/>
                  </a:lnTo>
                  <a:lnTo>
                    <a:pt x="1455407" y="2580360"/>
                  </a:lnTo>
                  <a:lnTo>
                    <a:pt x="1468831" y="2543987"/>
                  </a:lnTo>
                  <a:lnTo>
                    <a:pt x="1474724" y="2504287"/>
                  </a:lnTo>
                  <a:close/>
                </a:path>
              </a:pathLst>
            </a:custGeom>
            <a:solidFill>
              <a:srgbClr val="E2EA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86651" y="637031"/>
              <a:ext cx="65785" cy="7772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84492" y="803529"/>
              <a:ext cx="74675" cy="6934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34251" y="801623"/>
              <a:ext cx="65785" cy="777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27520" y="641984"/>
              <a:ext cx="74675" cy="6934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800088" y="679703"/>
              <a:ext cx="986155" cy="986155"/>
            </a:xfrm>
            <a:custGeom>
              <a:avLst/>
              <a:gdLst/>
              <a:ahLst/>
              <a:cxnLst/>
              <a:rect l="l" t="t" r="r" b="b"/>
              <a:pathLst>
                <a:path w="986154" h="986155">
                  <a:moveTo>
                    <a:pt x="986028" y="493014"/>
                  </a:moveTo>
                  <a:lnTo>
                    <a:pt x="983767" y="445541"/>
                  </a:lnTo>
                  <a:lnTo>
                    <a:pt x="977138" y="399338"/>
                  </a:lnTo>
                  <a:lnTo>
                    <a:pt x="966330" y="354609"/>
                  </a:lnTo>
                  <a:lnTo>
                    <a:pt x="951560" y="311581"/>
                  </a:lnTo>
                  <a:lnTo>
                    <a:pt x="933043" y="270446"/>
                  </a:lnTo>
                  <a:lnTo>
                    <a:pt x="910971" y="231419"/>
                  </a:lnTo>
                  <a:lnTo>
                    <a:pt x="885558" y="194703"/>
                  </a:lnTo>
                  <a:lnTo>
                    <a:pt x="857008" y="160502"/>
                  </a:lnTo>
                  <a:lnTo>
                    <a:pt x="825525" y="129019"/>
                  </a:lnTo>
                  <a:lnTo>
                    <a:pt x="791324" y="100469"/>
                  </a:lnTo>
                  <a:lnTo>
                    <a:pt x="754608" y="75057"/>
                  </a:lnTo>
                  <a:lnTo>
                    <a:pt x="715581" y="52984"/>
                  </a:lnTo>
                  <a:lnTo>
                    <a:pt x="674446" y="34467"/>
                  </a:lnTo>
                  <a:lnTo>
                    <a:pt x="631418" y="19697"/>
                  </a:lnTo>
                  <a:lnTo>
                    <a:pt x="586689" y="8890"/>
                  </a:lnTo>
                  <a:lnTo>
                    <a:pt x="540486" y="2260"/>
                  </a:lnTo>
                  <a:lnTo>
                    <a:pt x="493014" y="0"/>
                  </a:lnTo>
                  <a:lnTo>
                    <a:pt x="445528" y="2260"/>
                  </a:lnTo>
                  <a:lnTo>
                    <a:pt x="399326" y="8890"/>
                  </a:lnTo>
                  <a:lnTo>
                    <a:pt x="354596" y="19697"/>
                  </a:lnTo>
                  <a:lnTo>
                    <a:pt x="311569" y="34467"/>
                  </a:lnTo>
                  <a:lnTo>
                    <a:pt x="270433" y="52984"/>
                  </a:lnTo>
                  <a:lnTo>
                    <a:pt x="231406" y="75057"/>
                  </a:lnTo>
                  <a:lnTo>
                    <a:pt x="194691" y="100469"/>
                  </a:lnTo>
                  <a:lnTo>
                    <a:pt x="160489" y="129019"/>
                  </a:lnTo>
                  <a:lnTo>
                    <a:pt x="129006" y="160502"/>
                  </a:lnTo>
                  <a:lnTo>
                    <a:pt x="100457" y="194703"/>
                  </a:lnTo>
                  <a:lnTo>
                    <a:pt x="75044" y="231419"/>
                  </a:lnTo>
                  <a:lnTo>
                    <a:pt x="52971" y="270446"/>
                  </a:lnTo>
                  <a:lnTo>
                    <a:pt x="34455" y="311581"/>
                  </a:lnTo>
                  <a:lnTo>
                    <a:pt x="19685" y="354609"/>
                  </a:lnTo>
                  <a:lnTo>
                    <a:pt x="8877" y="399338"/>
                  </a:lnTo>
                  <a:lnTo>
                    <a:pt x="2247" y="445541"/>
                  </a:lnTo>
                  <a:lnTo>
                    <a:pt x="0" y="493014"/>
                  </a:lnTo>
                  <a:lnTo>
                    <a:pt x="2247" y="540499"/>
                  </a:lnTo>
                  <a:lnTo>
                    <a:pt x="8877" y="586701"/>
                  </a:lnTo>
                  <a:lnTo>
                    <a:pt x="19685" y="631431"/>
                  </a:lnTo>
                  <a:lnTo>
                    <a:pt x="34455" y="674458"/>
                  </a:lnTo>
                  <a:lnTo>
                    <a:pt x="52971" y="715594"/>
                  </a:lnTo>
                  <a:lnTo>
                    <a:pt x="75044" y="754621"/>
                  </a:lnTo>
                  <a:lnTo>
                    <a:pt x="100457" y="791337"/>
                  </a:lnTo>
                  <a:lnTo>
                    <a:pt x="129006" y="825538"/>
                  </a:lnTo>
                  <a:lnTo>
                    <a:pt x="160489" y="857021"/>
                  </a:lnTo>
                  <a:lnTo>
                    <a:pt x="194691" y="885571"/>
                  </a:lnTo>
                  <a:lnTo>
                    <a:pt x="231406" y="910983"/>
                  </a:lnTo>
                  <a:lnTo>
                    <a:pt x="270433" y="933056"/>
                  </a:lnTo>
                  <a:lnTo>
                    <a:pt x="311569" y="951572"/>
                  </a:lnTo>
                  <a:lnTo>
                    <a:pt x="354596" y="966343"/>
                  </a:lnTo>
                  <a:lnTo>
                    <a:pt x="399326" y="977150"/>
                  </a:lnTo>
                  <a:lnTo>
                    <a:pt x="445528" y="983780"/>
                  </a:lnTo>
                  <a:lnTo>
                    <a:pt x="493014" y="986028"/>
                  </a:lnTo>
                  <a:lnTo>
                    <a:pt x="540486" y="983780"/>
                  </a:lnTo>
                  <a:lnTo>
                    <a:pt x="586689" y="977150"/>
                  </a:lnTo>
                  <a:lnTo>
                    <a:pt x="631418" y="966343"/>
                  </a:lnTo>
                  <a:lnTo>
                    <a:pt x="674446" y="951572"/>
                  </a:lnTo>
                  <a:lnTo>
                    <a:pt x="715581" y="933056"/>
                  </a:lnTo>
                  <a:lnTo>
                    <a:pt x="754608" y="910983"/>
                  </a:lnTo>
                  <a:lnTo>
                    <a:pt x="791324" y="885571"/>
                  </a:lnTo>
                  <a:lnTo>
                    <a:pt x="825525" y="857021"/>
                  </a:lnTo>
                  <a:lnTo>
                    <a:pt x="857008" y="825538"/>
                  </a:lnTo>
                  <a:lnTo>
                    <a:pt x="885558" y="791337"/>
                  </a:lnTo>
                  <a:lnTo>
                    <a:pt x="910971" y="754621"/>
                  </a:lnTo>
                  <a:lnTo>
                    <a:pt x="933043" y="715594"/>
                  </a:lnTo>
                  <a:lnTo>
                    <a:pt x="951560" y="674458"/>
                  </a:lnTo>
                  <a:lnTo>
                    <a:pt x="966330" y="631431"/>
                  </a:lnTo>
                  <a:lnTo>
                    <a:pt x="977138" y="586701"/>
                  </a:lnTo>
                  <a:lnTo>
                    <a:pt x="983767" y="540499"/>
                  </a:lnTo>
                  <a:lnTo>
                    <a:pt x="986028" y="493014"/>
                  </a:lnTo>
                  <a:close/>
                </a:path>
              </a:pathLst>
            </a:custGeom>
            <a:solidFill>
              <a:srgbClr val="FFDE00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05589" y="562182"/>
              <a:ext cx="207654" cy="21200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083584" y="774358"/>
              <a:ext cx="457200" cy="609600"/>
            </a:xfrm>
            <a:custGeom>
              <a:avLst/>
              <a:gdLst/>
              <a:ahLst/>
              <a:cxnLst/>
              <a:rect l="l" t="t" r="r" b="b"/>
              <a:pathLst>
                <a:path w="457200" h="609600">
                  <a:moveTo>
                    <a:pt x="262208" y="0"/>
                  </a:moveTo>
                  <a:lnTo>
                    <a:pt x="213120" y="105"/>
                  </a:lnTo>
                  <a:lnTo>
                    <a:pt x="147827" y="5499"/>
                  </a:lnTo>
                  <a:lnTo>
                    <a:pt x="107409" y="32377"/>
                  </a:lnTo>
                  <a:lnTo>
                    <a:pt x="96522" y="91130"/>
                  </a:lnTo>
                  <a:lnTo>
                    <a:pt x="91776" y="119613"/>
                  </a:lnTo>
                  <a:lnTo>
                    <a:pt x="83728" y="153192"/>
                  </a:lnTo>
                  <a:lnTo>
                    <a:pt x="70734" y="192257"/>
                  </a:lnTo>
                  <a:lnTo>
                    <a:pt x="51148" y="237196"/>
                  </a:lnTo>
                  <a:lnTo>
                    <a:pt x="28375" y="285569"/>
                  </a:lnTo>
                  <a:lnTo>
                    <a:pt x="12258" y="332388"/>
                  </a:lnTo>
                  <a:lnTo>
                    <a:pt x="2798" y="377172"/>
                  </a:lnTo>
                  <a:lnTo>
                    <a:pt x="0" y="419441"/>
                  </a:lnTo>
                  <a:lnTo>
                    <a:pt x="3865" y="458715"/>
                  </a:lnTo>
                  <a:lnTo>
                    <a:pt x="31599" y="526357"/>
                  </a:lnTo>
                  <a:lnTo>
                    <a:pt x="86027" y="576256"/>
                  </a:lnTo>
                  <a:lnTo>
                    <a:pt x="123258" y="593352"/>
                  </a:lnTo>
                  <a:lnTo>
                    <a:pt x="167172" y="604571"/>
                  </a:lnTo>
                  <a:lnTo>
                    <a:pt x="217772" y="609433"/>
                  </a:lnTo>
                  <a:lnTo>
                    <a:pt x="264261" y="603713"/>
                  </a:lnTo>
                  <a:lnTo>
                    <a:pt x="306557" y="593622"/>
                  </a:lnTo>
                  <a:lnTo>
                    <a:pt x="344327" y="579306"/>
                  </a:lnTo>
                  <a:lnTo>
                    <a:pt x="404950" y="538569"/>
                  </a:lnTo>
                  <a:lnTo>
                    <a:pt x="443462" y="482650"/>
                  </a:lnTo>
                  <a:lnTo>
                    <a:pt x="457193" y="412699"/>
                  </a:lnTo>
                  <a:lnTo>
                    <a:pt x="453931" y="372819"/>
                  </a:lnTo>
                  <a:lnTo>
                    <a:pt x="443474" y="329863"/>
                  </a:lnTo>
                  <a:lnTo>
                    <a:pt x="425486" y="283972"/>
                  </a:lnTo>
                  <a:lnTo>
                    <a:pt x="399636" y="235291"/>
                  </a:lnTo>
                  <a:lnTo>
                    <a:pt x="379771" y="187527"/>
                  </a:lnTo>
                  <a:lnTo>
                    <a:pt x="369038" y="136123"/>
                  </a:lnTo>
                  <a:lnTo>
                    <a:pt x="360719" y="85183"/>
                  </a:lnTo>
                  <a:lnTo>
                    <a:pt x="348096" y="38809"/>
                  </a:lnTo>
                  <a:lnTo>
                    <a:pt x="324452" y="1103"/>
                  </a:lnTo>
                  <a:lnTo>
                    <a:pt x="262208" y="0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69163" y="0"/>
              <a:ext cx="479425" cy="1396365"/>
            </a:xfrm>
            <a:custGeom>
              <a:avLst/>
              <a:gdLst/>
              <a:ahLst/>
              <a:cxnLst/>
              <a:rect l="l" t="t" r="r" b="b"/>
              <a:pathLst>
                <a:path w="479425" h="1396365">
                  <a:moveTo>
                    <a:pt x="478802" y="1171587"/>
                  </a:moveTo>
                  <a:lnTo>
                    <a:pt x="473735" y="1131658"/>
                  </a:lnTo>
                  <a:lnTo>
                    <a:pt x="462991" y="1090701"/>
                  </a:lnTo>
                  <a:lnTo>
                    <a:pt x="461873" y="1087882"/>
                  </a:lnTo>
                  <a:lnTo>
                    <a:pt x="461873" y="1190371"/>
                  </a:lnTo>
                  <a:lnTo>
                    <a:pt x="459435" y="1224813"/>
                  </a:lnTo>
                  <a:lnTo>
                    <a:pt x="449351" y="1257871"/>
                  </a:lnTo>
                  <a:lnTo>
                    <a:pt x="430314" y="1289278"/>
                  </a:lnTo>
                  <a:lnTo>
                    <a:pt x="400989" y="1318768"/>
                  </a:lnTo>
                  <a:lnTo>
                    <a:pt x="360083" y="1346073"/>
                  </a:lnTo>
                  <a:lnTo>
                    <a:pt x="359829" y="1346327"/>
                  </a:lnTo>
                  <a:lnTo>
                    <a:pt x="319951" y="1362964"/>
                  </a:lnTo>
                  <a:lnTo>
                    <a:pt x="279958" y="1372641"/>
                  </a:lnTo>
                  <a:lnTo>
                    <a:pt x="240499" y="1375803"/>
                  </a:lnTo>
                  <a:lnTo>
                    <a:pt x="202260" y="1372870"/>
                  </a:lnTo>
                  <a:lnTo>
                    <a:pt x="132118" y="1350403"/>
                  </a:lnTo>
                  <a:lnTo>
                    <a:pt x="74942" y="1308620"/>
                  </a:lnTo>
                  <a:lnTo>
                    <a:pt x="36131" y="1250937"/>
                  </a:lnTo>
                  <a:lnTo>
                    <a:pt x="21094" y="1180719"/>
                  </a:lnTo>
                  <a:lnTo>
                    <a:pt x="24168" y="1141971"/>
                  </a:lnTo>
                  <a:lnTo>
                    <a:pt x="35204" y="1101356"/>
                  </a:lnTo>
                  <a:lnTo>
                    <a:pt x="54902" y="1059307"/>
                  </a:lnTo>
                  <a:lnTo>
                    <a:pt x="73469" y="1019302"/>
                  </a:lnTo>
                  <a:lnTo>
                    <a:pt x="91897" y="979170"/>
                  </a:lnTo>
                  <a:lnTo>
                    <a:pt x="107924" y="938187"/>
                  </a:lnTo>
                  <a:lnTo>
                    <a:pt x="119291" y="895604"/>
                  </a:lnTo>
                  <a:lnTo>
                    <a:pt x="123621" y="845985"/>
                  </a:lnTo>
                  <a:lnTo>
                    <a:pt x="134988" y="806475"/>
                  </a:lnTo>
                  <a:lnTo>
                    <a:pt x="162661" y="783653"/>
                  </a:lnTo>
                  <a:lnTo>
                    <a:pt x="215938" y="784098"/>
                  </a:lnTo>
                  <a:lnTo>
                    <a:pt x="223113" y="832878"/>
                  </a:lnTo>
                  <a:lnTo>
                    <a:pt x="224447" y="882218"/>
                  </a:lnTo>
                  <a:lnTo>
                    <a:pt x="219113" y="931164"/>
                  </a:lnTo>
                  <a:lnTo>
                    <a:pt x="206298" y="978700"/>
                  </a:lnTo>
                  <a:lnTo>
                    <a:pt x="185204" y="1023874"/>
                  </a:lnTo>
                  <a:lnTo>
                    <a:pt x="169786" y="1047623"/>
                  </a:lnTo>
                  <a:lnTo>
                    <a:pt x="153708" y="1073556"/>
                  </a:lnTo>
                  <a:lnTo>
                    <a:pt x="144589" y="1100874"/>
                  </a:lnTo>
                  <a:lnTo>
                    <a:pt x="150406" y="1128268"/>
                  </a:lnTo>
                  <a:lnTo>
                    <a:pt x="168732" y="1144600"/>
                  </a:lnTo>
                  <a:lnTo>
                    <a:pt x="192252" y="1149032"/>
                  </a:lnTo>
                  <a:lnTo>
                    <a:pt x="216623" y="1143673"/>
                  </a:lnTo>
                  <a:lnTo>
                    <a:pt x="237528" y="1130554"/>
                  </a:lnTo>
                  <a:lnTo>
                    <a:pt x="269684" y="1151178"/>
                  </a:lnTo>
                  <a:lnTo>
                    <a:pt x="304139" y="1150378"/>
                  </a:lnTo>
                  <a:lnTo>
                    <a:pt x="329196" y="1135011"/>
                  </a:lnTo>
                  <a:lnTo>
                    <a:pt x="333082" y="1132636"/>
                  </a:lnTo>
                  <a:lnTo>
                    <a:pt x="348691" y="1102474"/>
                  </a:lnTo>
                  <a:lnTo>
                    <a:pt x="343192" y="1064387"/>
                  </a:lnTo>
                  <a:lnTo>
                    <a:pt x="330644" y="1034656"/>
                  </a:lnTo>
                  <a:lnTo>
                    <a:pt x="330644" y="1089279"/>
                  </a:lnTo>
                  <a:lnTo>
                    <a:pt x="320675" y="1121968"/>
                  </a:lnTo>
                  <a:lnTo>
                    <a:pt x="292658" y="1135011"/>
                  </a:lnTo>
                  <a:lnTo>
                    <a:pt x="282333" y="1130554"/>
                  </a:lnTo>
                  <a:lnTo>
                    <a:pt x="278142" y="1128750"/>
                  </a:lnTo>
                  <a:lnTo>
                    <a:pt x="252641" y="1117727"/>
                  </a:lnTo>
                  <a:lnTo>
                    <a:pt x="259892" y="1110005"/>
                  </a:lnTo>
                  <a:lnTo>
                    <a:pt x="264477" y="1104138"/>
                  </a:lnTo>
                  <a:lnTo>
                    <a:pt x="266395" y="1101699"/>
                  </a:lnTo>
                  <a:lnTo>
                    <a:pt x="272122" y="1092873"/>
                  </a:lnTo>
                  <a:lnTo>
                    <a:pt x="277025" y="1083564"/>
                  </a:lnTo>
                  <a:lnTo>
                    <a:pt x="277406" y="1083818"/>
                  </a:lnTo>
                  <a:lnTo>
                    <a:pt x="277393" y="1083564"/>
                  </a:lnTo>
                  <a:lnTo>
                    <a:pt x="277342" y="1057922"/>
                  </a:lnTo>
                  <a:lnTo>
                    <a:pt x="277329" y="1051979"/>
                  </a:lnTo>
                  <a:lnTo>
                    <a:pt x="262458" y="1039202"/>
                  </a:lnTo>
                  <a:lnTo>
                    <a:pt x="262458" y="1073797"/>
                  </a:lnTo>
                  <a:lnTo>
                    <a:pt x="257352" y="1084605"/>
                  </a:lnTo>
                  <a:lnTo>
                    <a:pt x="249313" y="1094663"/>
                  </a:lnTo>
                  <a:lnTo>
                    <a:pt x="241503" y="1103680"/>
                  </a:lnTo>
                  <a:lnTo>
                    <a:pt x="241719" y="1104138"/>
                  </a:lnTo>
                  <a:lnTo>
                    <a:pt x="241338" y="1103884"/>
                  </a:lnTo>
                  <a:lnTo>
                    <a:pt x="241503" y="1103680"/>
                  </a:lnTo>
                  <a:lnTo>
                    <a:pt x="234340" y="1087716"/>
                  </a:lnTo>
                  <a:lnTo>
                    <a:pt x="235635" y="1069352"/>
                  </a:lnTo>
                  <a:lnTo>
                    <a:pt x="244944" y="1057922"/>
                  </a:lnTo>
                  <a:lnTo>
                    <a:pt x="261658" y="1062355"/>
                  </a:lnTo>
                  <a:lnTo>
                    <a:pt x="262458" y="1073797"/>
                  </a:lnTo>
                  <a:lnTo>
                    <a:pt x="262458" y="1039202"/>
                  </a:lnTo>
                  <a:lnTo>
                    <a:pt x="262102" y="1038885"/>
                  </a:lnTo>
                  <a:lnTo>
                    <a:pt x="240601" y="1041704"/>
                  </a:lnTo>
                  <a:lnTo>
                    <a:pt x="221703" y="1057592"/>
                  </a:lnTo>
                  <a:lnTo>
                    <a:pt x="214325" y="1083564"/>
                  </a:lnTo>
                  <a:lnTo>
                    <a:pt x="214325" y="1083818"/>
                  </a:lnTo>
                  <a:lnTo>
                    <a:pt x="227241" y="1117219"/>
                  </a:lnTo>
                  <a:lnTo>
                    <a:pt x="206984" y="1128623"/>
                  </a:lnTo>
                  <a:lnTo>
                    <a:pt x="184035" y="1128750"/>
                  </a:lnTo>
                  <a:lnTo>
                    <a:pt x="167068" y="1117409"/>
                  </a:lnTo>
                  <a:lnTo>
                    <a:pt x="164757" y="1094359"/>
                  </a:lnTo>
                  <a:lnTo>
                    <a:pt x="175717" y="1071638"/>
                  </a:lnTo>
                  <a:lnTo>
                    <a:pt x="191096" y="1047496"/>
                  </a:lnTo>
                  <a:lnTo>
                    <a:pt x="203098" y="1028712"/>
                  </a:lnTo>
                  <a:lnTo>
                    <a:pt x="214287" y="1005840"/>
                  </a:lnTo>
                  <a:lnTo>
                    <a:pt x="232829" y="953312"/>
                  </a:lnTo>
                  <a:lnTo>
                    <a:pt x="242493" y="898779"/>
                  </a:lnTo>
                  <a:lnTo>
                    <a:pt x="243128" y="843394"/>
                  </a:lnTo>
                  <a:lnTo>
                    <a:pt x="234607" y="788289"/>
                  </a:lnTo>
                  <a:lnTo>
                    <a:pt x="240957" y="790448"/>
                  </a:lnTo>
                  <a:lnTo>
                    <a:pt x="247942" y="790067"/>
                  </a:lnTo>
                  <a:lnTo>
                    <a:pt x="252285" y="788289"/>
                  </a:lnTo>
                  <a:lnTo>
                    <a:pt x="254165" y="787527"/>
                  </a:lnTo>
                  <a:lnTo>
                    <a:pt x="252476" y="841654"/>
                  </a:lnTo>
                  <a:lnTo>
                    <a:pt x="260286" y="894905"/>
                  </a:lnTo>
                  <a:lnTo>
                    <a:pt x="275183" y="947115"/>
                  </a:lnTo>
                  <a:lnTo>
                    <a:pt x="294728" y="998080"/>
                  </a:lnTo>
                  <a:lnTo>
                    <a:pt x="316522" y="1047623"/>
                  </a:lnTo>
                  <a:lnTo>
                    <a:pt x="330644" y="1089279"/>
                  </a:lnTo>
                  <a:lnTo>
                    <a:pt x="330644" y="1034656"/>
                  </a:lnTo>
                  <a:lnTo>
                    <a:pt x="324167" y="1019302"/>
                  </a:lnTo>
                  <a:lnTo>
                    <a:pt x="305130" y="974013"/>
                  </a:lnTo>
                  <a:lnTo>
                    <a:pt x="288086" y="927823"/>
                  </a:lnTo>
                  <a:lnTo>
                    <a:pt x="275374" y="880783"/>
                  </a:lnTo>
                  <a:lnTo>
                    <a:pt x="269240" y="832802"/>
                  </a:lnTo>
                  <a:lnTo>
                    <a:pt x="271729" y="787527"/>
                  </a:lnTo>
                  <a:lnTo>
                    <a:pt x="271945" y="783717"/>
                  </a:lnTo>
                  <a:lnTo>
                    <a:pt x="323088" y="784402"/>
                  </a:lnTo>
                  <a:lnTo>
                    <a:pt x="349694" y="808240"/>
                  </a:lnTo>
                  <a:lnTo>
                    <a:pt x="360629" y="847877"/>
                  </a:lnTo>
                  <a:lnTo>
                    <a:pt x="364782" y="895985"/>
                  </a:lnTo>
                  <a:lnTo>
                    <a:pt x="375932" y="932180"/>
                  </a:lnTo>
                  <a:lnTo>
                    <a:pt x="390017" y="969060"/>
                  </a:lnTo>
                  <a:lnTo>
                    <a:pt x="405688" y="1006386"/>
                  </a:lnTo>
                  <a:lnTo>
                    <a:pt x="421652" y="1043876"/>
                  </a:lnTo>
                  <a:lnTo>
                    <a:pt x="436562" y="1081278"/>
                  </a:lnTo>
                  <a:lnTo>
                    <a:pt x="449122" y="1118336"/>
                  </a:lnTo>
                  <a:lnTo>
                    <a:pt x="458000" y="1154785"/>
                  </a:lnTo>
                  <a:lnTo>
                    <a:pt x="461873" y="1190371"/>
                  </a:lnTo>
                  <a:lnTo>
                    <a:pt x="461873" y="1087882"/>
                  </a:lnTo>
                  <a:lnTo>
                    <a:pt x="446620" y="1049261"/>
                  </a:lnTo>
                  <a:lnTo>
                    <a:pt x="424726" y="1007872"/>
                  </a:lnTo>
                  <a:lnTo>
                    <a:pt x="401777" y="961656"/>
                  </a:lnTo>
                  <a:lnTo>
                    <a:pt x="389331" y="914361"/>
                  </a:lnTo>
                  <a:lnTo>
                    <a:pt x="382193" y="868946"/>
                  </a:lnTo>
                  <a:lnTo>
                    <a:pt x="375196" y="828344"/>
                  </a:lnTo>
                  <a:lnTo>
                    <a:pt x="363156" y="795528"/>
                  </a:lnTo>
                  <a:lnTo>
                    <a:pt x="351256" y="783717"/>
                  </a:lnTo>
                  <a:lnTo>
                    <a:pt x="340906" y="773430"/>
                  </a:lnTo>
                  <a:lnTo>
                    <a:pt x="341922" y="766064"/>
                  </a:lnTo>
                  <a:lnTo>
                    <a:pt x="346481" y="733082"/>
                  </a:lnTo>
                  <a:lnTo>
                    <a:pt x="347243" y="720344"/>
                  </a:lnTo>
                  <a:lnTo>
                    <a:pt x="348907" y="692823"/>
                  </a:lnTo>
                  <a:lnTo>
                    <a:pt x="348500" y="665099"/>
                  </a:lnTo>
                  <a:lnTo>
                    <a:pt x="348297" y="651827"/>
                  </a:lnTo>
                  <a:lnTo>
                    <a:pt x="345668" y="623062"/>
                  </a:lnTo>
                  <a:lnTo>
                    <a:pt x="345554" y="621817"/>
                  </a:lnTo>
                  <a:lnTo>
                    <a:pt x="344589" y="611251"/>
                  </a:lnTo>
                  <a:lnTo>
                    <a:pt x="339839" y="604989"/>
                  </a:lnTo>
                  <a:lnTo>
                    <a:pt x="337896" y="604697"/>
                  </a:lnTo>
                  <a:lnTo>
                    <a:pt x="331901" y="603808"/>
                  </a:lnTo>
                  <a:lnTo>
                    <a:pt x="331038" y="603897"/>
                  </a:lnTo>
                  <a:lnTo>
                    <a:pt x="331038" y="691870"/>
                  </a:lnTo>
                  <a:lnTo>
                    <a:pt x="330746" y="702056"/>
                  </a:lnTo>
                  <a:lnTo>
                    <a:pt x="329349" y="702348"/>
                  </a:lnTo>
                  <a:lnTo>
                    <a:pt x="329349" y="720344"/>
                  </a:lnTo>
                  <a:lnTo>
                    <a:pt x="328434" y="731850"/>
                  </a:lnTo>
                  <a:lnTo>
                    <a:pt x="327266" y="743305"/>
                  </a:lnTo>
                  <a:lnTo>
                    <a:pt x="325818" y="754710"/>
                  </a:lnTo>
                  <a:lnTo>
                    <a:pt x="324142" y="766064"/>
                  </a:lnTo>
                  <a:lnTo>
                    <a:pt x="294309" y="763028"/>
                  </a:lnTo>
                  <a:lnTo>
                    <a:pt x="244259" y="761784"/>
                  </a:lnTo>
                  <a:lnTo>
                    <a:pt x="193332" y="762673"/>
                  </a:lnTo>
                  <a:lnTo>
                    <a:pt x="160947" y="766064"/>
                  </a:lnTo>
                  <a:lnTo>
                    <a:pt x="160947" y="763905"/>
                  </a:lnTo>
                  <a:lnTo>
                    <a:pt x="202565" y="751027"/>
                  </a:lnTo>
                  <a:lnTo>
                    <a:pt x="244525" y="739457"/>
                  </a:lnTo>
                  <a:lnTo>
                    <a:pt x="286791" y="729234"/>
                  </a:lnTo>
                  <a:lnTo>
                    <a:pt x="329349" y="720344"/>
                  </a:lnTo>
                  <a:lnTo>
                    <a:pt x="329349" y="702348"/>
                  </a:lnTo>
                  <a:lnTo>
                    <a:pt x="287248" y="710895"/>
                  </a:lnTo>
                  <a:lnTo>
                    <a:pt x="244043" y="721169"/>
                  </a:lnTo>
                  <a:lnTo>
                    <a:pt x="201206" y="732891"/>
                  </a:lnTo>
                  <a:lnTo>
                    <a:pt x="158788" y="745998"/>
                  </a:lnTo>
                  <a:lnTo>
                    <a:pt x="157759" y="737997"/>
                  </a:lnTo>
                  <a:lnTo>
                    <a:pt x="156679" y="729234"/>
                  </a:lnTo>
                  <a:lnTo>
                    <a:pt x="154851" y="713867"/>
                  </a:lnTo>
                  <a:lnTo>
                    <a:pt x="199301" y="703465"/>
                  </a:lnTo>
                  <a:lnTo>
                    <a:pt x="230276" y="695325"/>
                  </a:lnTo>
                  <a:lnTo>
                    <a:pt x="243459" y="691870"/>
                  </a:lnTo>
                  <a:lnTo>
                    <a:pt x="287286" y="679081"/>
                  </a:lnTo>
                  <a:lnTo>
                    <a:pt x="330746" y="665099"/>
                  </a:lnTo>
                  <a:lnTo>
                    <a:pt x="330962" y="672338"/>
                  </a:lnTo>
                  <a:lnTo>
                    <a:pt x="331038" y="691870"/>
                  </a:lnTo>
                  <a:lnTo>
                    <a:pt x="331038" y="603897"/>
                  </a:lnTo>
                  <a:lnTo>
                    <a:pt x="329222" y="604075"/>
                  </a:lnTo>
                  <a:lnTo>
                    <a:pt x="329222" y="646557"/>
                  </a:lnTo>
                  <a:lnTo>
                    <a:pt x="285496" y="660463"/>
                  </a:lnTo>
                  <a:lnTo>
                    <a:pt x="241439" y="673227"/>
                  </a:lnTo>
                  <a:lnTo>
                    <a:pt x="197078" y="684847"/>
                  </a:lnTo>
                  <a:lnTo>
                    <a:pt x="152438" y="695325"/>
                  </a:lnTo>
                  <a:lnTo>
                    <a:pt x="151549" y="687705"/>
                  </a:lnTo>
                  <a:lnTo>
                    <a:pt x="150850" y="679081"/>
                  </a:lnTo>
                  <a:lnTo>
                    <a:pt x="150406" y="672338"/>
                  </a:lnTo>
                  <a:lnTo>
                    <a:pt x="190385" y="665657"/>
                  </a:lnTo>
                  <a:lnTo>
                    <a:pt x="229412" y="655180"/>
                  </a:lnTo>
                  <a:lnTo>
                    <a:pt x="232740" y="653923"/>
                  </a:lnTo>
                  <a:lnTo>
                    <a:pt x="267220" y="640969"/>
                  </a:lnTo>
                  <a:lnTo>
                    <a:pt x="303568" y="623062"/>
                  </a:lnTo>
                  <a:lnTo>
                    <a:pt x="327190" y="623062"/>
                  </a:lnTo>
                  <a:lnTo>
                    <a:pt x="328079" y="630936"/>
                  </a:lnTo>
                  <a:lnTo>
                    <a:pt x="328714" y="638683"/>
                  </a:lnTo>
                  <a:lnTo>
                    <a:pt x="329222" y="646557"/>
                  </a:lnTo>
                  <a:lnTo>
                    <a:pt x="329222" y="604075"/>
                  </a:lnTo>
                  <a:lnTo>
                    <a:pt x="322745" y="604697"/>
                  </a:lnTo>
                  <a:lnTo>
                    <a:pt x="314363" y="604647"/>
                  </a:lnTo>
                  <a:lnTo>
                    <a:pt x="303530" y="576541"/>
                  </a:lnTo>
                  <a:lnTo>
                    <a:pt x="298843" y="573709"/>
                  </a:lnTo>
                  <a:lnTo>
                    <a:pt x="296075" y="572046"/>
                  </a:lnTo>
                  <a:lnTo>
                    <a:pt x="296075" y="604393"/>
                  </a:lnTo>
                  <a:lnTo>
                    <a:pt x="263436" y="604456"/>
                  </a:lnTo>
                  <a:lnTo>
                    <a:pt x="263436" y="623062"/>
                  </a:lnTo>
                  <a:lnTo>
                    <a:pt x="235800" y="633945"/>
                  </a:lnTo>
                  <a:lnTo>
                    <a:pt x="207492" y="642734"/>
                  </a:lnTo>
                  <a:lnTo>
                    <a:pt x="178600" y="649414"/>
                  </a:lnTo>
                  <a:lnTo>
                    <a:pt x="149263" y="653923"/>
                  </a:lnTo>
                  <a:lnTo>
                    <a:pt x="149072" y="647547"/>
                  </a:lnTo>
                  <a:lnTo>
                    <a:pt x="148767" y="642734"/>
                  </a:lnTo>
                  <a:lnTo>
                    <a:pt x="148805" y="634746"/>
                  </a:lnTo>
                  <a:lnTo>
                    <a:pt x="150279" y="628650"/>
                  </a:lnTo>
                  <a:lnTo>
                    <a:pt x="150025" y="628650"/>
                  </a:lnTo>
                  <a:lnTo>
                    <a:pt x="175933" y="622084"/>
                  </a:lnTo>
                  <a:lnTo>
                    <a:pt x="208826" y="622033"/>
                  </a:lnTo>
                  <a:lnTo>
                    <a:pt x="235153" y="623570"/>
                  </a:lnTo>
                  <a:lnTo>
                    <a:pt x="263436" y="623062"/>
                  </a:lnTo>
                  <a:lnTo>
                    <a:pt x="263436" y="604456"/>
                  </a:lnTo>
                  <a:lnTo>
                    <a:pt x="209880" y="604558"/>
                  </a:lnTo>
                  <a:lnTo>
                    <a:pt x="181140" y="604393"/>
                  </a:lnTo>
                  <a:lnTo>
                    <a:pt x="181521" y="604012"/>
                  </a:lnTo>
                  <a:lnTo>
                    <a:pt x="181521" y="603885"/>
                  </a:lnTo>
                  <a:lnTo>
                    <a:pt x="181267" y="603885"/>
                  </a:lnTo>
                  <a:lnTo>
                    <a:pt x="199390" y="581202"/>
                  </a:lnTo>
                  <a:lnTo>
                    <a:pt x="238620" y="573709"/>
                  </a:lnTo>
                  <a:lnTo>
                    <a:pt x="277863" y="581444"/>
                  </a:lnTo>
                  <a:lnTo>
                    <a:pt x="296075" y="604393"/>
                  </a:lnTo>
                  <a:lnTo>
                    <a:pt x="296075" y="572046"/>
                  </a:lnTo>
                  <a:lnTo>
                    <a:pt x="276098" y="559981"/>
                  </a:lnTo>
                  <a:lnTo>
                    <a:pt x="252133" y="556488"/>
                  </a:lnTo>
                  <a:lnTo>
                    <a:pt x="252133" y="0"/>
                  </a:lnTo>
                  <a:lnTo>
                    <a:pt x="233845" y="0"/>
                  </a:lnTo>
                  <a:lnTo>
                    <a:pt x="233845" y="555777"/>
                  </a:lnTo>
                  <a:lnTo>
                    <a:pt x="204076" y="560603"/>
                  </a:lnTo>
                  <a:lnTo>
                    <a:pt x="175818" y="577316"/>
                  </a:lnTo>
                  <a:lnTo>
                    <a:pt x="163614" y="604647"/>
                  </a:lnTo>
                  <a:lnTo>
                    <a:pt x="137375" y="619709"/>
                  </a:lnTo>
                  <a:lnTo>
                    <a:pt x="129540" y="653846"/>
                  </a:lnTo>
                  <a:lnTo>
                    <a:pt x="132842" y="697369"/>
                  </a:lnTo>
                  <a:lnTo>
                    <a:pt x="139979" y="740587"/>
                  </a:lnTo>
                  <a:lnTo>
                    <a:pt x="143675" y="773811"/>
                  </a:lnTo>
                  <a:lnTo>
                    <a:pt x="122364" y="792124"/>
                  </a:lnTo>
                  <a:lnTo>
                    <a:pt x="110921" y="816927"/>
                  </a:lnTo>
                  <a:lnTo>
                    <a:pt x="106070" y="845070"/>
                  </a:lnTo>
                  <a:lnTo>
                    <a:pt x="104559" y="873379"/>
                  </a:lnTo>
                  <a:lnTo>
                    <a:pt x="98640" y="908748"/>
                  </a:lnTo>
                  <a:lnTo>
                    <a:pt x="89128" y="943216"/>
                  </a:lnTo>
                  <a:lnTo>
                    <a:pt x="76085" y="976528"/>
                  </a:lnTo>
                  <a:lnTo>
                    <a:pt x="59601" y="1008380"/>
                  </a:lnTo>
                  <a:lnTo>
                    <a:pt x="28295" y="1071257"/>
                  </a:lnTo>
                  <a:lnTo>
                    <a:pt x="8864" y="1127252"/>
                  </a:lnTo>
                  <a:lnTo>
                    <a:pt x="0" y="1176705"/>
                  </a:lnTo>
                  <a:lnTo>
                    <a:pt x="457" y="1220012"/>
                  </a:lnTo>
                  <a:lnTo>
                    <a:pt x="8940" y="1257541"/>
                  </a:lnTo>
                  <a:lnTo>
                    <a:pt x="44945" y="1316710"/>
                  </a:lnTo>
                  <a:lnTo>
                    <a:pt x="97866" y="1357160"/>
                  </a:lnTo>
                  <a:lnTo>
                    <a:pt x="157505" y="1381848"/>
                  </a:lnTo>
                  <a:lnTo>
                    <a:pt x="213715" y="1393723"/>
                  </a:lnTo>
                  <a:lnTo>
                    <a:pt x="237350" y="1395780"/>
                  </a:lnTo>
                  <a:lnTo>
                    <a:pt x="256324" y="1395730"/>
                  </a:lnTo>
                  <a:lnTo>
                    <a:pt x="305752" y="1389329"/>
                  </a:lnTo>
                  <a:lnTo>
                    <a:pt x="348843" y="1377035"/>
                  </a:lnTo>
                  <a:lnTo>
                    <a:pt x="351409" y="1375803"/>
                  </a:lnTo>
                  <a:lnTo>
                    <a:pt x="385648" y="1359408"/>
                  </a:lnTo>
                  <a:lnTo>
                    <a:pt x="440728" y="1310259"/>
                  </a:lnTo>
                  <a:lnTo>
                    <a:pt x="471576" y="1246212"/>
                  </a:lnTo>
                  <a:lnTo>
                    <a:pt x="478104" y="1209954"/>
                  </a:lnTo>
                  <a:lnTo>
                    <a:pt x="478802" y="1171587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1515547" y="3"/>
            <a:ext cx="508000" cy="1934633"/>
          </a:xfrm>
          <a:custGeom>
            <a:avLst/>
            <a:gdLst/>
            <a:ahLst/>
            <a:cxnLst/>
            <a:rect l="l" t="t" r="r" b="b"/>
            <a:pathLst>
              <a:path w="381000" h="1450975">
                <a:moveTo>
                  <a:pt x="380873" y="1105509"/>
                </a:moveTo>
                <a:lnTo>
                  <a:pt x="375132" y="1067308"/>
                </a:lnTo>
                <a:lnTo>
                  <a:pt x="348437" y="1041958"/>
                </a:lnTo>
                <a:lnTo>
                  <a:pt x="322440" y="1016444"/>
                </a:lnTo>
                <a:lnTo>
                  <a:pt x="309029" y="984084"/>
                </a:lnTo>
                <a:lnTo>
                  <a:pt x="320141" y="938149"/>
                </a:lnTo>
                <a:lnTo>
                  <a:pt x="325450" y="936891"/>
                </a:lnTo>
                <a:lnTo>
                  <a:pt x="335699" y="935202"/>
                </a:lnTo>
                <a:lnTo>
                  <a:pt x="345173" y="930224"/>
                </a:lnTo>
                <a:lnTo>
                  <a:pt x="348208" y="919099"/>
                </a:lnTo>
                <a:lnTo>
                  <a:pt x="352171" y="866775"/>
                </a:lnTo>
                <a:lnTo>
                  <a:pt x="348284" y="813371"/>
                </a:lnTo>
                <a:lnTo>
                  <a:pt x="331355" y="764552"/>
                </a:lnTo>
                <a:lnTo>
                  <a:pt x="296265" y="725932"/>
                </a:lnTo>
                <a:lnTo>
                  <a:pt x="297967" y="692658"/>
                </a:lnTo>
                <a:lnTo>
                  <a:pt x="298843" y="646226"/>
                </a:lnTo>
                <a:lnTo>
                  <a:pt x="295249" y="598817"/>
                </a:lnTo>
                <a:lnTo>
                  <a:pt x="283527" y="562648"/>
                </a:lnTo>
                <a:lnTo>
                  <a:pt x="260070" y="549910"/>
                </a:lnTo>
                <a:lnTo>
                  <a:pt x="237959" y="527088"/>
                </a:lnTo>
                <a:lnTo>
                  <a:pt x="201015" y="517156"/>
                </a:lnTo>
                <a:lnTo>
                  <a:pt x="201015" y="0"/>
                </a:lnTo>
                <a:lnTo>
                  <a:pt x="184251" y="0"/>
                </a:lnTo>
                <a:lnTo>
                  <a:pt x="184251" y="518261"/>
                </a:lnTo>
                <a:lnTo>
                  <a:pt x="159702" y="520001"/>
                </a:lnTo>
                <a:lnTo>
                  <a:pt x="125996" y="535978"/>
                </a:lnTo>
                <a:lnTo>
                  <a:pt x="110845" y="565150"/>
                </a:lnTo>
                <a:lnTo>
                  <a:pt x="87718" y="588810"/>
                </a:lnTo>
                <a:lnTo>
                  <a:pt x="82499" y="638898"/>
                </a:lnTo>
                <a:lnTo>
                  <a:pt x="86207" y="694728"/>
                </a:lnTo>
                <a:lnTo>
                  <a:pt x="89890" y="735584"/>
                </a:lnTo>
                <a:lnTo>
                  <a:pt x="55511" y="774420"/>
                </a:lnTo>
                <a:lnTo>
                  <a:pt x="36766" y="822439"/>
                </a:lnTo>
                <a:lnTo>
                  <a:pt x="29298" y="874915"/>
                </a:lnTo>
                <a:lnTo>
                  <a:pt x="28803" y="927100"/>
                </a:lnTo>
                <a:lnTo>
                  <a:pt x="33413" y="939241"/>
                </a:lnTo>
                <a:lnTo>
                  <a:pt x="44119" y="942682"/>
                </a:lnTo>
                <a:lnTo>
                  <a:pt x="57035" y="941946"/>
                </a:lnTo>
                <a:lnTo>
                  <a:pt x="68300" y="941578"/>
                </a:lnTo>
                <a:lnTo>
                  <a:pt x="68173" y="989241"/>
                </a:lnTo>
                <a:lnTo>
                  <a:pt x="45948" y="1029843"/>
                </a:lnTo>
                <a:lnTo>
                  <a:pt x="29540" y="1045933"/>
                </a:lnTo>
                <a:lnTo>
                  <a:pt x="20459" y="1067612"/>
                </a:lnTo>
                <a:lnTo>
                  <a:pt x="23456" y="1087666"/>
                </a:lnTo>
                <a:lnTo>
                  <a:pt x="43281" y="1098804"/>
                </a:lnTo>
                <a:lnTo>
                  <a:pt x="17589" y="1118501"/>
                </a:lnTo>
                <a:lnTo>
                  <a:pt x="4711" y="1151470"/>
                </a:lnTo>
                <a:lnTo>
                  <a:pt x="9144" y="1185405"/>
                </a:lnTo>
                <a:lnTo>
                  <a:pt x="35407" y="1208024"/>
                </a:lnTo>
                <a:lnTo>
                  <a:pt x="7467" y="1223073"/>
                </a:lnTo>
                <a:lnTo>
                  <a:pt x="0" y="1247775"/>
                </a:lnTo>
                <a:lnTo>
                  <a:pt x="11544" y="1271536"/>
                </a:lnTo>
                <a:lnTo>
                  <a:pt x="40614" y="1283716"/>
                </a:lnTo>
                <a:lnTo>
                  <a:pt x="16319" y="1308112"/>
                </a:lnTo>
                <a:lnTo>
                  <a:pt x="8572" y="1338072"/>
                </a:lnTo>
                <a:lnTo>
                  <a:pt x="19646" y="1364234"/>
                </a:lnTo>
                <a:lnTo>
                  <a:pt x="51790" y="1377188"/>
                </a:lnTo>
                <a:lnTo>
                  <a:pt x="76885" y="1375892"/>
                </a:lnTo>
                <a:lnTo>
                  <a:pt x="101904" y="1372311"/>
                </a:lnTo>
                <a:lnTo>
                  <a:pt x="126847" y="1367764"/>
                </a:lnTo>
                <a:lnTo>
                  <a:pt x="151739" y="1363599"/>
                </a:lnTo>
                <a:lnTo>
                  <a:pt x="138049" y="1377213"/>
                </a:lnTo>
                <a:lnTo>
                  <a:pt x="129540" y="1394688"/>
                </a:lnTo>
                <a:lnTo>
                  <a:pt x="128117" y="1413535"/>
                </a:lnTo>
                <a:lnTo>
                  <a:pt x="135737" y="1431290"/>
                </a:lnTo>
                <a:lnTo>
                  <a:pt x="159423" y="1448003"/>
                </a:lnTo>
                <a:lnTo>
                  <a:pt x="187820" y="1450428"/>
                </a:lnTo>
                <a:lnTo>
                  <a:pt x="217474" y="1444498"/>
                </a:lnTo>
                <a:lnTo>
                  <a:pt x="273875" y="1427492"/>
                </a:lnTo>
                <a:lnTo>
                  <a:pt x="303453" y="1418958"/>
                </a:lnTo>
                <a:lnTo>
                  <a:pt x="331050" y="1406880"/>
                </a:lnTo>
                <a:lnTo>
                  <a:pt x="354050" y="1387602"/>
                </a:lnTo>
                <a:lnTo>
                  <a:pt x="364439" y="1365580"/>
                </a:lnTo>
                <a:lnTo>
                  <a:pt x="363042" y="1342351"/>
                </a:lnTo>
                <a:lnTo>
                  <a:pt x="350672" y="1323327"/>
                </a:lnTo>
                <a:lnTo>
                  <a:pt x="328142" y="1313942"/>
                </a:lnTo>
                <a:lnTo>
                  <a:pt x="343014" y="1303223"/>
                </a:lnTo>
                <a:lnTo>
                  <a:pt x="352298" y="1288161"/>
                </a:lnTo>
                <a:lnTo>
                  <a:pt x="355244" y="1270723"/>
                </a:lnTo>
                <a:lnTo>
                  <a:pt x="351129" y="1252855"/>
                </a:lnTo>
                <a:lnTo>
                  <a:pt x="343154" y="1240701"/>
                </a:lnTo>
                <a:lnTo>
                  <a:pt x="332079" y="1231823"/>
                </a:lnTo>
                <a:lnTo>
                  <a:pt x="318795" y="1226731"/>
                </a:lnTo>
                <a:lnTo>
                  <a:pt x="304266" y="1225931"/>
                </a:lnTo>
                <a:lnTo>
                  <a:pt x="344335" y="1214158"/>
                </a:lnTo>
                <a:lnTo>
                  <a:pt x="368109" y="1190015"/>
                </a:lnTo>
                <a:lnTo>
                  <a:pt x="366877" y="1161986"/>
                </a:lnTo>
                <a:lnTo>
                  <a:pt x="331952" y="1138555"/>
                </a:lnTo>
                <a:lnTo>
                  <a:pt x="322719" y="1137615"/>
                </a:lnTo>
                <a:lnTo>
                  <a:pt x="338556" y="1135341"/>
                </a:lnTo>
                <a:lnTo>
                  <a:pt x="363308" y="1126413"/>
                </a:lnTo>
                <a:lnTo>
                  <a:pt x="380873" y="1105509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92976" y="3742943"/>
            <a:ext cx="87715" cy="10363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896176" y="3523490"/>
            <a:ext cx="87715" cy="10363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684002" y="3530092"/>
            <a:ext cx="99567" cy="9245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93297" y="3745484"/>
            <a:ext cx="99567" cy="92456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11521611" y="5694188"/>
            <a:ext cx="306493" cy="264160"/>
          </a:xfrm>
          <a:custGeom>
            <a:avLst/>
            <a:gdLst/>
            <a:ahLst/>
            <a:cxnLst/>
            <a:rect l="l" t="t" r="r" b="b"/>
            <a:pathLst>
              <a:path w="229870" h="198120">
                <a:moveTo>
                  <a:pt x="68326" y="94729"/>
                </a:moveTo>
                <a:lnTo>
                  <a:pt x="55930" y="85356"/>
                </a:lnTo>
                <a:lnTo>
                  <a:pt x="31965" y="81915"/>
                </a:lnTo>
                <a:lnTo>
                  <a:pt x="9093" y="85318"/>
                </a:lnTo>
                <a:lnTo>
                  <a:pt x="0" y="96481"/>
                </a:lnTo>
                <a:lnTo>
                  <a:pt x="12382" y="105879"/>
                </a:lnTo>
                <a:lnTo>
                  <a:pt x="36347" y="109347"/>
                </a:lnTo>
                <a:lnTo>
                  <a:pt x="59220" y="105943"/>
                </a:lnTo>
                <a:lnTo>
                  <a:pt x="68326" y="94729"/>
                </a:lnTo>
                <a:close/>
              </a:path>
              <a:path w="229870" h="198120">
                <a:moveTo>
                  <a:pt x="92544" y="38544"/>
                </a:moveTo>
                <a:lnTo>
                  <a:pt x="80645" y="16814"/>
                </a:lnTo>
                <a:lnTo>
                  <a:pt x="64350" y="3225"/>
                </a:lnTo>
                <a:lnTo>
                  <a:pt x="51689" y="11150"/>
                </a:lnTo>
                <a:lnTo>
                  <a:pt x="58369" y="25082"/>
                </a:lnTo>
                <a:lnTo>
                  <a:pt x="67068" y="41249"/>
                </a:lnTo>
                <a:lnTo>
                  <a:pt x="78168" y="53327"/>
                </a:lnTo>
                <a:lnTo>
                  <a:pt x="92075" y="55016"/>
                </a:lnTo>
                <a:lnTo>
                  <a:pt x="92544" y="38544"/>
                </a:lnTo>
                <a:close/>
              </a:path>
              <a:path w="229870" h="198120">
                <a:moveTo>
                  <a:pt x="97116" y="152412"/>
                </a:moveTo>
                <a:lnTo>
                  <a:pt x="93345" y="138633"/>
                </a:lnTo>
                <a:lnTo>
                  <a:pt x="74434" y="143802"/>
                </a:lnTo>
                <a:lnTo>
                  <a:pt x="57988" y="169367"/>
                </a:lnTo>
                <a:lnTo>
                  <a:pt x="53848" y="193916"/>
                </a:lnTo>
                <a:lnTo>
                  <a:pt x="71882" y="196037"/>
                </a:lnTo>
                <a:lnTo>
                  <a:pt x="79743" y="182003"/>
                </a:lnTo>
                <a:lnTo>
                  <a:pt x="90373" y="167157"/>
                </a:lnTo>
                <a:lnTo>
                  <a:pt x="97116" y="152412"/>
                </a:lnTo>
                <a:close/>
              </a:path>
              <a:path w="229870" h="198120">
                <a:moveTo>
                  <a:pt x="178003" y="183946"/>
                </a:moveTo>
                <a:lnTo>
                  <a:pt x="171196" y="167043"/>
                </a:lnTo>
                <a:lnTo>
                  <a:pt x="159321" y="150304"/>
                </a:lnTo>
                <a:lnTo>
                  <a:pt x="148971" y="137160"/>
                </a:lnTo>
                <a:lnTo>
                  <a:pt x="135597" y="144564"/>
                </a:lnTo>
                <a:lnTo>
                  <a:pt x="141427" y="166624"/>
                </a:lnTo>
                <a:lnTo>
                  <a:pt x="157086" y="189052"/>
                </a:lnTo>
                <a:lnTo>
                  <a:pt x="173228" y="197535"/>
                </a:lnTo>
                <a:lnTo>
                  <a:pt x="178003" y="183946"/>
                </a:lnTo>
                <a:close/>
              </a:path>
              <a:path w="229870" h="198120">
                <a:moveTo>
                  <a:pt x="178015" y="11696"/>
                </a:moveTo>
                <a:lnTo>
                  <a:pt x="173609" y="0"/>
                </a:lnTo>
                <a:lnTo>
                  <a:pt x="155003" y="3670"/>
                </a:lnTo>
                <a:lnTo>
                  <a:pt x="139534" y="25146"/>
                </a:lnTo>
                <a:lnTo>
                  <a:pt x="136309" y="45732"/>
                </a:lnTo>
                <a:lnTo>
                  <a:pt x="154432" y="46723"/>
                </a:lnTo>
                <a:lnTo>
                  <a:pt x="162229" y="35572"/>
                </a:lnTo>
                <a:lnTo>
                  <a:pt x="172161" y="23723"/>
                </a:lnTo>
                <a:lnTo>
                  <a:pt x="178015" y="11696"/>
                </a:lnTo>
                <a:close/>
              </a:path>
              <a:path w="229870" h="198120">
                <a:moveTo>
                  <a:pt x="229870" y="94729"/>
                </a:moveTo>
                <a:lnTo>
                  <a:pt x="217474" y="85356"/>
                </a:lnTo>
                <a:lnTo>
                  <a:pt x="193509" y="81915"/>
                </a:lnTo>
                <a:lnTo>
                  <a:pt x="170637" y="85318"/>
                </a:lnTo>
                <a:lnTo>
                  <a:pt x="161544" y="96481"/>
                </a:lnTo>
                <a:lnTo>
                  <a:pt x="173926" y="105879"/>
                </a:lnTo>
                <a:lnTo>
                  <a:pt x="197891" y="109347"/>
                </a:lnTo>
                <a:lnTo>
                  <a:pt x="220764" y="105943"/>
                </a:lnTo>
                <a:lnTo>
                  <a:pt x="229870" y="94729"/>
                </a:lnTo>
                <a:close/>
              </a:path>
            </a:pathLst>
          </a:custGeom>
          <a:solidFill>
            <a:srgbClr val="CFE1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786961" y="2444346"/>
            <a:ext cx="320039" cy="319193"/>
          </a:xfrm>
          <a:custGeom>
            <a:avLst/>
            <a:gdLst/>
            <a:ahLst/>
            <a:cxnLst/>
            <a:rect l="l" t="t" r="r" b="b"/>
            <a:pathLst>
              <a:path w="240029" h="239394">
                <a:moveTo>
                  <a:pt x="74676" y="116573"/>
                </a:moveTo>
                <a:lnTo>
                  <a:pt x="59270" y="109918"/>
                </a:lnTo>
                <a:lnTo>
                  <a:pt x="36334" y="108026"/>
                </a:lnTo>
                <a:lnTo>
                  <a:pt x="13893" y="111201"/>
                </a:lnTo>
                <a:lnTo>
                  <a:pt x="0" y="119748"/>
                </a:lnTo>
                <a:lnTo>
                  <a:pt x="15341" y="126453"/>
                </a:lnTo>
                <a:lnTo>
                  <a:pt x="38290" y="128308"/>
                </a:lnTo>
                <a:lnTo>
                  <a:pt x="60756" y="125095"/>
                </a:lnTo>
                <a:lnTo>
                  <a:pt x="74676" y="116573"/>
                </a:lnTo>
                <a:close/>
              </a:path>
              <a:path w="240029" h="239394">
                <a:moveTo>
                  <a:pt x="126784" y="35471"/>
                </a:moveTo>
                <a:lnTo>
                  <a:pt x="122351" y="13258"/>
                </a:lnTo>
                <a:lnTo>
                  <a:pt x="113157" y="0"/>
                </a:lnTo>
                <a:lnTo>
                  <a:pt x="107302" y="15671"/>
                </a:lnTo>
                <a:lnTo>
                  <a:pt x="106743" y="38671"/>
                </a:lnTo>
                <a:lnTo>
                  <a:pt x="111226" y="60896"/>
                </a:lnTo>
                <a:lnTo>
                  <a:pt x="120523" y="74282"/>
                </a:lnTo>
                <a:lnTo>
                  <a:pt x="126238" y="58521"/>
                </a:lnTo>
                <a:lnTo>
                  <a:pt x="126784" y="35471"/>
                </a:lnTo>
                <a:close/>
              </a:path>
              <a:path w="240029" h="239394">
                <a:moveTo>
                  <a:pt x="133273" y="200609"/>
                </a:moveTo>
                <a:lnTo>
                  <a:pt x="128790" y="178358"/>
                </a:lnTo>
                <a:lnTo>
                  <a:pt x="119507" y="164960"/>
                </a:lnTo>
                <a:lnTo>
                  <a:pt x="113652" y="180721"/>
                </a:lnTo>
                <a:lnTo>
                  <a:pt x="113093" y="203746"/>
                </a:lnTo>
                <a:lnTo>
                  <a:pt x="117576" y="225996"/>
                </a:lnTo>
                <a:lnTo>
                  <a:pt x="126873" y="239382"/>
                </a:lnTo>
                <a:lnTo>
                  <a:pt x="132715" y="223634"/>
                </a:lnTo>
                <a:lnTo>
                  <a:pt x="133273" y="200609"/>
                </a:lnTo>
                <a:close/>
              </a:path>
              <a:path w="240029" h="239394">
                <a:moveTo>
                  <a:pt x="239903" y="119494"/>
                </a:moveTo>
                <a:lnTo>
                  <a:pt x="224497" y="112776"/>
                </a:lnTo>
                <a:lnTo>
                  <a:pt x="201549" y="110883"/>
                </a:lnTo>
                <a:lnTo>
                  <a:pt x="179070" y="114058"/>
                </a:lnTo>
                <a:lnTo>
                  <a:pt x="165100" y="122542"/>
                </a:lnTo>
                <a:lnTo>
                  <a:pt x="180517" y="129324"/>
                </a:lnTo>
                <a:lnTo>
                  <a:pt x="203492" y="131216"/>
                </a:lnTo>
                <a:lnTo>
                  <a:pt x="225971" y="128016"/>
                </a:lnTo>
                <a:lnTo>
                  <a:pt x="239903" y="119494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525002" y="1551434"/>
            <a:ext cx="165100" cy="199813"/>
          </a:xfrm>
          <a:custGeom>
            <a:avLst/>
            <a:gdLst/>
            <a:ahLst/>
            <a:cxnLst/>
            <a:rect l="l" t="t" r="r" b="b"/>
            <a:pathLst>
              <a:path w="123825" h="149859">
                <a:moveTo>
                  <a:pt x="0" y="0"/>
                </a:moveTo>
                <a:lnTo>
                  <a:pt x="10554" y="48053"/>
                </a:lnTo>
                <a:lnTo>
                  <a:pt x="38433" y="92201"/>
                </a:lnTo>
                <a:lnTo>
                  <a:pt x="77956" y="127587"/>
                </a:lnTo>
                <a:lnTo>
                  <a:pt x="123444" y="149351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10416032" y="0"/>
            <a:ext cx="1776307" cy="3522133"/>
            <a:chOff x="7812023" y="0"/>
            <a:chExt cx="1332230" cy="2641600"/>
          </a:xfrm>
        </p:grpSpPr>
        <p:sp>
          <p:nvSpPr>
            <p:cNvPr id="21" name="object 21"/>
            <p:cNvSpPr/>
            <p:nvPr/>
          </p:nvSpPr>
          <p:spPr>
            <a:xfrm>
              <a:off x="8330184" y="1789175"/>
              <a:ext cx="814069" cy="852169"/>
            </a:xfrm>
            <a:custGeom>
              <a:avLst/>
              <a:gdLst/>
              <a:ahLst/>
              <a:cxnLst/>
              <a:rect l="l" t="t" r="r" b="b"/>
              <a:pathLst>
                <a:path w="814070" h="852169">
                  <a:moveTo>
                    <a:pt x="813816" y="249707"/>
                  </a:moveTo>
                  <a:lnTo>
                    <a:pt x="793750" y="210997"/>
                  </a:lnTo>
                  <a:lnTo>
                    <a:pt x="769708" y="174421"/>
                  </a:lnTo>
                  <a:lnTo>
                    <a:pt x="742149" y="140589"/>
                  </a:lnTo>
                  <a:lnTo>
                    <a:pt x="711327" y="109766"/>
                  </a:lnTo>
                  <a:lnTo>
                    <a:pt x="677494" y="82207"/>
                  </a:lnTo>
                  <a:lnTo>
                    <a:pt x="640918" y="58178"/>
                  </a:lnTo>
                  <a:lnTo>
                    <a:pt x="601853" y="37922"/>
                  </a:lnTo>
                  <a:lnTo>
                    <a:pt x="560565" y="21729"/>
                  </a:lnTo>
                  <a:lnTo>
                    <a:pt x="517321" y="9829"/>
                  </a:lnTo>
                  <a:lnTo>
                    <a:pt x="472351" y="2501"/>
                  </a:lnTo>
                  <a:lnTo>
                    <a:pt x="425958" y="0"/>
                  </a:lnTo>
                  <a:lnTo>
                    <a:pt x="379552" y="2501"/>
                  </a:lnTo>
                  <a:lnTo>
                    <a:pt x="334581" y="9829"/>
                  </a:lnTo>
                  <a:lnTo>
                    <a:pt x="291338" y="21729"/>
                  </a:lnTo>
                  <a:lnTo>
                    <a:pt x="250050" y="37922"/>
                  </a:lnTo>
                  <a:lnTo>
                    <a:pt x="210985" y="58178"/>
                  </a:lnTo>
                  <a:lnTo>
                    <a:pt x="174409" y="82207"/>
                  </a:lnTo>
                  <a:lnTo>
                    <a:pt x="140576" y="109766"/>
                  </a:lnTo>
                  <a:lnTo>
                    <a:pt x="109753" y="140589"/>
                  </a:lnTo>
                  <a:lnTo>
                    <a:pt x="82194" y="174421"/>
                  </a:lnTo>
                  <a:lnTo>
                    <a:pt x="58166" y="210997"/>
                  </a:lnTo>
                  <a:lnTo>
                    <a:pt x="37909" y="250063"/>
                  </a:lnTo>
                  <a:lnTo>
                    <a:pt x="21717" y="291350"/>
                  </a:lnTo>
                  <a:lnTo>
                    <a:pt x="9817" y="334594"/>
                  </a:lnTo>
                  <a:lnTo>
                    <a:pt x="2489" y="379564"/>
                  </a:lnTo>
                  <a:lnTo>
                    <a:pt x="0" y="425958"/>
                  </a:lnTo>
                  <a:lnTo>
                    <a:pt x="2489" y="472363"/>
                  </a:lnTo>
                  <a:lnTo>
                    <a:pt x="9817" y="517334"/>
                  </a:lnTo>
                  <a:lnTo>
                    <a:pt x="21717" y="560578"/>
                  </a:lnTo>
                  <a:lnTo>
                    <a:pt x="37909" y="601865"/>
                  </a:lnTo>
                  <a:lnTo>
                    <a:pt x="58166" y="640930"/>
                  </a:lnTo>
                  <a:lnTo>
                    <a:pt x="82194" y="677506"/>
                  </a:lnTo>
                  <a:lnTo>
                    <a:pt x="109753" y="711339"/>
                  </a:lnTo>
                  <a:lnTo>
                    <a:pt x="140576" y="742162"/>
                  </a:lnTo>
                  <a:lnTo>
                    <a:pt x="174409" y="769721"/>
                  </a:lnTo>
                  <a:lnTo>
                    <a:pt x="210985" y="793750"/>
                  </a:lnTo>
                  <a:lnTo>
                    <a:pt x="250050" y="814006"/>
                  </a:lnTo>
                  <a:lnTo>
                    <a:pt x="291338" y="830199"/>
                  </a:lnTo>
                  <a:lnTo>
                    <a:pt x="334581" y="842098"/>
                  </a:lnTo>
                  <a:lnTo>
                    <a:pt x="379552" y="849426"/>
                  </a:lnTo>
                  <a:lnTo>
                    <a:pt x="425958" y="851916"/>
                  </a:lnTo>
                  <a:lnTo>
                    <a:pt x="472351" y="849426"/>
                  </a:lnTo>
                  <a:lnTo>
                    <a:pt x="517321" y="842098"/>
                  </a:lnTo>
                  <a:lnTo>
                    <a:pt x="560565" y="830199"/>
                  </a:lnTo>
                  <a:lnTo>
                    <a:pt x="601853" y="814006"/>
                  </a:lnTo>
                  <a:lnTo>
                    <a:pt x="640918" y="793750"/>
                  </a:lnTo>
                  <a:lnTo>
                    <a:pt x="677494" y="769721"/>
                  </a:lnTo>
                  <a:lnTo>
                    <a:pt x="711327" y="742162"/>
                  </a:lnTo>
                  <a:lnTo>
                    <a:pt x="742149" y="711339"/>
                  </a:lnTo>
                  <a:lnTo>
                    <a:pt x="769708" y="677506"/>
                  </a:lnTo>
                  <a:lnTo>
                    <a:pt x="793750" y="640930"/>
                  </a:lnTo>
                  <a:lnTo>
                    <a:pt x="813816" y="602221"/>
                  </a:lnTo>
                  <a:lnTo>
                    <a:pt x="813816" y="249707"/>
                  </a:lnTo>
                  <a:close/>
                </a:path>
              </a:pathLst>
            </a:custGeom>
            <a:solidFill>
              <a:srgbClr val="D7B8FF">
                <a:alpha val="168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59367" y="1820554"/>
              <a:ext cx="185753" cy="17283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523970" y="1977184"/>
              <a:ext cx="466090" cy="474980"/>
            </a:xfrm>
            <a:custGeom>
              <a:avLst/>
              <a:gdLst/>
              <a:ahLst/>
              <a:cxnLst/>
              <a:rect l="l" t="t" r="r" b="b"/>
              <a:pathLst>
                <a:path w="466090" h="474980">
                  <a:moveTo>
                    <a:pt x="252771" y="0"/>
                  </a:moveTo>
                  <a:lnTo>
                    <a:pt x="212105" y="332"/>
                  </a:lnTo>
                  <a:lnTo>
                    <a:pt x="169878" y="6754"/>
                  </a:lnTo>
                  <a:lnTo>
                    <a:pt x="132435" y="18953"/>
                  </a:lnTo>
                  <a:lnTo>
                    <a:pt x="71731" y="58042"/>
                  </a:lnTo>
                  <a:lnTo>
                    <a:pt x="29652" y="112326"/>
                  </a:lnTo>
                  <a:lnTo>
                    <a:pt x="5855" y="176535"/>
                  </a:lnTo>
                  <a:lnTo>
                    <a:pt x="0" y="245394"/>
                  </a:lnTo>
                  <a:lnTo>
                    <a:pt x="3692" y="279921"/>
                  </a:lnTo>
                  <a:lnTo>
                    <a:pt x="24106" y="345871"/>
                  </a:lnTo>
                  <a:lnTo>
                    <a:pt x="61604" y="403293"/>
                  </a:lnTo>
                  <a:lnTo>
                    <a:pt x="115846" y="446913"/>
                  </a:lnTo>
                  <a:lnTo>
                    <a:pt x="186489" y="471458"/>
                  </a:lnTo>
                  <a:lnTo>
                    <a:pt x="227853" y="474931"/>
                  </a:lnTo>
                  <a:lnTo>
                    <a:pt x="269011" y="471064"/>
                  </a:lnTo>
                  <a:lnTo>
                    <a:pt x="306196" y="462243"/>
                  </a:lnTo>
                  <a:lnTo>
                    <a:pt x="368743" y="431696"/>
                  </a:lnTo>
                  <a:lnTo>
                    <a:pt x="415687" y="387210"/>
                  </a:lnTo>
                  <a:lnTo>
                    <a:pt x="447223" y="332706"/>
                  </a:lnTo>
                  <a:lnTo>
                    <a:pt x="463543" y="272105"/>
                  </a:lnTo>
                  <a:lnTo>
                    <a:pt x="466058" y="240743"/>
                  </a:lnTo>
                  <a:lnTo>
                    <a:pt x="464842" y="209326"/>
                  </a:lnTo>
                  <a:lnTo>
                    <a:pt x="451311" y="148292"/>
                  </a:lnTo>
                  <a:lnTo>
                    <a:pt x="423146" y="92921"/>
                  </a:lnTo>
                  <a:lnTo>
                    <a:pt x="380538" y="47135"/>
                  </a:lnTo>
                  <a:lnTo>
                    <a:pt x="323682" y="14855"/>
                  </a:lnTo>
                  <a:lnTo>
                    <a:pt x="252771" y="0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513534" y="0"/>
              <a:ext cx="490220" cy="2459990"/>
            </a:xfrm>
            <a:custGeom>
              <a:avLst/>
              <a:gdLst/>
              <a:ahLst/>
              <a:cxnLst/>
              <a:rect l="l" t="t" r="r" b="b"/>
              <a:pathLst>
                <a:path w="490220" h="2459990">
                  <a:moveTo>
                    <a:pt x="490207" y="2216251"/>
                  </a:moveTo>
                  <a:lnTo>
                    <a:pt x="486575" y="2172335"/>
                  </a:lnTo>
                  <a:lnTo>
                    <a:pt x="472744" y="2122144"/>
                  </a:lnTo>
                  <a:lnTo>
                    <a:pt x="469328" y="2115756"/>
                  </a:lnTo>
                  <a:lnTo>
                    <a:pt x="469328" y="2206167"/>
                  </a:lnTo>
                  <a:lnTo>
                    <a:pt x="467906" y="2246884"/>
                  </a:lnTo>
                  <a:lnTo>
                    <a:pt x="459308" y="2287270"/>
                  </a:lnTo>
                  <a:lnTo>
                    <a:pt x="443293" y="2325395"/>
                  </a:lnTo>
                  <a:lnTo>
                    <a:pt x="419620" y="2360371"/>
                  </a:lnTo>
                  <a:lnTo>
                    <a:pt x="388023" y="2391029"/>
                  </a:lnTo>
                  <a:lnTo>
                    <a:pt x="352577" y="2413076"/>
                  </a:lnTo>
                  <a:lnTo>
                    <a:pt x="317779" y="2428773"/>
                  </a:lnTo>
                  <a:lnTo>
                    <a:pt x="250926" y="2442781"/>
                  </a:lnTo>
                  <a:lnTo>
                    <a:pt x="219303" y="2441918"/>
                  </a:lnTo>
                  <a:lnTo>
                    <a:pt x="160743" y="2426551"/>
                  </a:lnTo>
                  <a:lnTo>
                    <a:pt x="109855" y="2395766"/>
                  </a:lnTo>
                  <a:lnTo>
                    <a:pt x="68351" y="2352865"/>
                  </a:lnTo>
                  <a:lnTo>
                    <a:pt x="37973" y="2301202"/>
                  </a:lnTo>
                  <a:lnTo>
                    <a:pt x="20421" y="2244090"/>
                  </a:lnTo>
                  <a:lnTo>
                    <a:pt x="17132" y="2215705"/>
                  </a:lnTo>
                  <a:lnTo>
                    <a:pt x="17195" y="2199652"/>
                  </a:lnTo>
                  <a:lnTo>
                    <a:pt x="21894" y="2155431"/>
                  </a:lnTo>
                  <a:lnTo>
                    <a:pt x="43929" y="2099221"/>
                  </a:lnTo>
                  <a:lnTo>
                    <a:pt x="84797" y="2049195"/>
                  </a:lnTo>
                  <a:lnTo>
                    <a:pt x="146240" y="2008670"/>
                  </a:lnTo>
                  <a:lnTo>
                    <a:pt x="185204" y="1993011"/>
                  </a:lnTo>
                  <a:lnTo>
                    <a:pt x="183426" y="2037791"/>
                  </a:lnTo>
                  <a:lnTo>
                    <a:pt x="181610" y="2082571"/>
                  </a:lnTo>
                  <a:lnTo>
                    <a:pt x="179844" y="2127377"/>
                  </a:lnTo>
                  <a:lnTo>
                    <a:pt x="178219" y="2172208"/>
                  </a:lnTo>
                  <a:lnTo>
                    <a:pt x="177457" y="2172843"/>
                  </a:lnTo>
                  <a:lnTo>
                    <a:pt x="177457" y="2192274"/>
                  </a:lnTo>
                  <a:lnTo>
                    <a:pt x="176593" y="2210651"/>
                  </a:lnTo>
                  <a:lnTo>
                    <a:pt x="175907" y="2229764"/>
                  </a:lnTo>
                  <a:lnTo>
                    <a:pt x="172250" y="2247849"/>
                  </a:lnTo>
                  <a:lnTo>
                    <a:pt x="162471" y="2262886"/>
                  </a:lnTo>
                  <a:lnTo>
                    <a:pt x="155803" y="2244090"/>
                  </a:lnTo>
                  <a:lnTo>
                    <a:pt x="155956" y="2224113"/>
                  </a:lnTo>
                  <a:lnTo>
                    <a:pt x="163106" y="2205863"/>
                  </a:lnTo>
                  <a:lnTo>
                    <a:pt x="177457" y="2192274"/>
                  </a:lnTo>
                  <a:lnTo>
                    <a:pt x="177457" y="2172843"/>
                  </a:lnTo>
                  <a:lnTo>
                    <a:pt x="153073" y="2193061"/>
                  </a:lnTo>
                  <a:lnTo>
                    <a:pt x="139560" y="2216162"/>
                  </a:lnTo>
                  <a:lnTo>
                    <a:pt x="135559" y="2239035"/>
                  </a:lnTo>
                  <a:lnTo>
                    <a:pt x="138950" y="2259228"/>
                  </a:lnTo>
                  <a:lnTo>
                    <a:pt x="147612" y="2274252"/>
                  </a:lnTo>
                  <a:lnTo>
                    <a:pt x="159423" y="2281618"/>
                  </a:lnTo>
                  <a:lnTo>
                    <a:pt x="172275" y="2278888"/>
                  </a:lnTo>
                  <a:lnTo>
                    <a:pt x="184048" y="2263571"/>
                  </a:lnTo>
                  <a:lnTo>
                    <a:pt x="184238" y="2262886"/>
                  </a:lnTo>
                  <a:lnTo>
                    <a:pt x="192608" y="2233193"/>
                  </a:lnTo>
                  <a:lnTo>
                    <a:pt x="195389" y="2192274"/>
                  </a:lnTo>
                  <a:lnTo>
                    <a:pt x="195872" y="2185289"/>
                  </a:lnTo>
                  <a:lnTo>
                    <a:pt x="203936" y="2184387"/>
                  </a:lnTo>
                  <a:lnTo>
                    <a:pt x="212001" y="2184870"/>
                  </a:lnTo>
                  <a:lnTo>
                    <a:pt x="219875" y="2186711"/>
                  </a:lnTo>
                  <a:lnTo>
                    <a:pt x="227368" y="2189861"/>
                  </a:lnTo>
                  <a:lnTo>
                    <a:pt x="213702" y="2230221"/>
                  </a:lnTo>
                  <a:lnTo>
                    <a:pt x="213080" y="2251456"/>
                  </a:lnTo>
                  <a:lnTo>
                    <a:pt x="213004" y="2257882"/>
                  </a:lnTo>
                  <a:lnTo>
                    <a:pt x="221221" y="2273439"/>
                  </a:lnTo>
                  <a:lnTo>
                    <a:pt x="234899" y="2278583"/>
                  </a:lnTo>
                  <a:lnTo>
                    <a:pt x="250215" y="2274239"/>
                  </a:lnTo>
                  <a:lnTo>
                    <a:pt x="263398" y="2261565"/>
                  </a:lnTo>
                  <a:lnTo>
                    <a:pt x="263537" y="2261158"/>
                  </a:lnTo>
                  <a:lnTo>
                    <a:pt x="270713" y="2241677"/>
                  </a:lnTo>
                  <a:lnTo>
                    <a:pt x="268414" y="2215705"/>
                  </a:lnTo>
                  <a:lnTo>
                    <a:pt x="260985" y="2201037"/>
                  </a:lnTo>
                  <a:lnTo>
                    <a:pt x="252768" y="2184781"/>
                  </a:lnTo>
                  <a:lnTo>
                    <a:pt x="253326" y="2184387"/>
                  </a:lnTo>
                  <a:lnTo>
                    <a:pt x="259105" y="2180247"/>
                  </a:lnTo>
                  <a:lnTo>
                    <a:pt x="266293" y="2177529"/>
                  </a:lnTo>
                  <a:lnTo>
                    <a:pt x="273939" y="2176691"/>
                  </a:lnTo>
                  <a:lnTo>
                    <a:pt x="281724" y="2177796"/>
                  </a:lnTo>
                  <a:lnTo>
                    <a:pt x="281901" y="2189365"/>
                  </a:lnTo>
                  <a:lnTo>
                    <a:pt x="282003" y="2201037"/>
                  </a:lnTo>
                  <a:lnTo>
                    <a:pt x="280047" y="2224113"/>
                  </a:lnTo>
                  <a:lnTo>
                    <a:pt x="281241" y="2246884"/>
                  </a:lnTo>
                  <a:lnTo>
                    <a:pt x="291249" y="2265299"/>
                  </a:lnTo>
                  <a:lnTo>
                    <a:pt x="319201" y="2256345"/>
                  </a:lnTo>
                  <a:lnTo>
                    <a:pt x="321525" y="2247646"/>
                  </a:lnTo>
                  <a:lnTo>
                    <a:pt x="327456" y="2225433"/>
                  </a:lnTo>
                  <a:lnTo>
                    <a:pt x="320294" y="2192020"/>
                  </a:lnTo>
                  <a:lnTo>
                    <a:pt x="319722" y="2189365"/>
                  </a:lnTo>
                  <a:lnTo>
                    <a:pt x="309346" y="2176691"/>
                  </a:lnTo>
                  <a:lnTo>
                    <a:pt x="308495" y="2175649"/>
                  </a:lnTo>
                  <a:lnTo>
                    <a:pt x="308495" y="2219642"/>
                  </a:lnTo>
                  <a:lnTo>
                    <a:pt x="308394" y="2234425"/>
                  </a:lnTo>
                  <a:lnTo>
                    <a:pt x="304330" y="2247646"/>
                  </a:lnTo>
                  <a:lnTo>
                    <a:pt x="299288" y="2241537"/>
                  </a:lnTo>
                  <a:lnTo>
                    <a:pt x="298805" y="2225433"/>
                  </a:lnTo>
                  <a:lnTo>
                    <a:pt x="298805" y="2224113"/>
                  </a:lnTo>
                  <a:lnTo>
                    <a:pt x="299821" y="2206167"/>
                  </a:lnTo>
                  <a:lnTo>
                    <a:pt x="299770" y="2199652"/>
                  </a:lnTo>
                  <a:lnTo>
                    <a:pt x="299631" y="2192020"/>
                  </a:lnTo>
                  <a:lnTo>
                    <a:pt x="305346" y="2204974"/>
                  </a:lnTo>
                  <a:lnTo>
                    <a:pt x="308495" y="2219642"/>
                  </a:lnTo>
                  <a:lnTo>
                    <a:pt x="308495" y="2175649"/>
                  </a:lnTo>
                  <a:lnTo>
                    <a:pt x="307035" y="2173859"/>
                  </a:lnTo>
                  <a:lnTo>
                    <a:pt x="299758" y="2164969"/>
                  </a:lnTo>
                  <a:lnTo>
                    <a:pt x="300647" y="1992757"/>
                  </a:lnTo>
                  <a:lnTo>
                    <a:pt x="342087" y="2007311"/>
                  </a:lnTo>
                  <a:lnTo>
                    <a:pt x="378180" y="2029091"/>
                  </a:lnTo>
                  <a:lnTo>
                    <a:pt x="408660" y="2056955"/>
                  </a:lnTo>
                  <a:lnTo>
                    <a:pt x="433273" y="2089759"/>
                  </a:lnTo>
                  <a:lnTo>
                    <a:pt x="451764" y="2126323"/>
                  </a:lnTo>
                  <a:lnTo>
                    <a:pt x="463867" y="2165515"/>
                  </a:lnTo>
                  <a:lnTo>
                    <a:pt x="469328" y="2206167"/>
                  </a:lnTo>
                  <a:lnTo>
                    <a:pt x="469328" y="2115756"/>
                  </a:lnTo>
                  <a:lnTo>
                    <a:pt x="448348" y="2076450"/>
                  </a:lnTo>
                  <a:lnTo>
                    <a:pt x="415023" y="2036737"/>
                  </a:lnTo>
                  <a:lnTo>
                    <a:pt x="374396" y="2004453"/>
                  </a:lnTo>
                  <a:lnTo>
                    <a:pt x="337820" y="1986000"/>
                  </a:lnTo>
                  <a:lnTo>
                    <a:pt x="332346" y="1983232"/>
                  </a:lnTo>
                  <a:lnTo>
                    <a:pt x="328079" y="1981073"/>
                  </a:lnTo>
                  <a:lnTo>
                    <a:pt x="328587" y="1975739"/>
                  </a:lnTo>
                  <a:lnTo>
                    <a:pt x="331762" y="1943150"/>
                  </a:lnTo>
                  <a:lnTo>
                    <a:pt x="333375" y="1924304"/>
                  </a:lnTo>
                  <a:lnTo>
                    <a:pt x="335584" y="1898688"/>
                  </a:lnTo>
                  <a:lnTo>
                    <a:pt x="333514" y="1885315"/>
                  </a:lnTo>
                  <a:lnTo>
                    <a:pt x="329514" y="1859559"/>
                  </a:lnTo>
                  <a:lnTo>
                    <a:pt x="323049" y="1855254"/>
                  </a:lnTo>
                  <a:lnTo>
                    <a:pt x="317411" y="1851507"/>
                  </a:lnTo>
                  <a:lnTo>
                    <a:pt x="317411" y="1885315"/>
                  </a:lnTo>
                  <a:lnTo>
                    <a:pt x="316903" y="1892554"/>
                  </a:lnTo>
                  <a:lnTo>
                    <a:pt x="315760" y="1898269"/>
                  </a:lnTo>
                  <a:lnTo>
                    <a:pt x="315633" y="1904873"/>
                  </a:lnTo>
                  <a:lnTo>
                    <a:pt x="314744" y="1905228"/>
                  </a:lnTo>
                  <a:lnTo>
                    <a:pt x="314744" y="1924304"/>
                  </a:lnTo>
                  <a:lnTo>
                    <a:pt x="313296" y="1951634"/>
                  </a:lnTo>
                  <a:lnTo>
                    <a:pt x="312737" y="1962886"/>
                  </a:lnTo>
                  <a:lnTo>
                    <a:pt x="312204" y="1975739"/>
                  </a:lnTo>
                  <a:lnTo>
                    <a:pt x="297675" y="1972030"/>
                  </a:lnTo>
                  <a:lnTo>
                    <a:pt x="282829" y="1968804"/>
                  </a:lnTo>
                  <a:lnTo>
                    <a:pt x="282740" y="1988566"/>
                  </a:lnTo>
                  <a:lnTo>
                    <a:pt x="282460" y="2033003"/>
                  </a:lnTo>
                  <a:lnTo>
                    <a:pt x="281851" y="2158492"/>
                  </a:lnTo>
                  <a:lnTo>
                    <a:pt x="270040" y="2158530"/>
                  </a:lnTo>
                  <a:lnTo>
                    <a:pt x="258699" y="2161184"/>
                  </a:lnTo>
                  <a:lnTo>
                    <a:pt x="250482" y="2165261"/>
                  </a:lnTo>
                  <a:lnTo>
                    <a:pt x="250482" y="2218309"/>
                  </a:lnTo>
                  <a:lnTo>
                    <a:pt x="248856" y="2251456"/>
                  </a:lnTo>
                  <a:lnTo>
                    <a:pt x="237477" y="2261158"/>
                  </a:lnTo>
                  <a:lnTo>
                    <a:pt x="230200" y="2245118"/>
                  </a:lnTo>
                  <a:lnTo>
                    <a:pt x="240957" y="2201037"/>
                  </a:lnTo>
                  <a:lnTo>
                    <a:pt x="245300" y="2206167"/>
                  </a:lnTo>
                  <a:lnTo>
                    <a:pt x="248577" y="2211959"/>
                  </a:lnTo>
                  <a:lnTo>
                    <a:pt x="250482" y="2218309"/>
                  </a:lnTo>
                  <a:lnTo>
                    <a:pt x="250482" y="2165261"/>
                  </a:lnTo>
                  <a:lnTo>
                    <a:pt x="248234" y="2166366"/>
                  </a:lnTo>
                  <a:lnTo>
                    <a:pt x="239179" y="2173859"/>
                  </a:lnTo>
                  <a:lnTo>
                    <a:pt x="229019" y="2169160"/>
                  </a:lnTo>
                  <a:lnTo>
                    <a:pt x="218567" y="2166366"/>
                  </a:lnTo>
                  <a:lnTo>
                    <a:pt x="218325" y="2166315"/>
                  </a:lnTo>
                  <a:lnTo>
                    <a:pt x="207327" y="2165362"/>
                  </a:lnTo>
                  <a:lnTo>
                    <a:pt x="196253" y="2166366"/>
                  </a:lnTo>
                  <a:lnTo>
                    <a:pt x="198183" y="2115426"/>
                  </a:lnTo>
                  <a:lnTo>
                    <a:pt x="203060" y="1993011"/>
                  </a:lnTo>
                  <a:lnTo>
                    <a:pt x="203238" y="1988566"/>
                  </a:lnTo>
                  <a:lnTo>
                    <a:pt x="220560" y="1986470"/>
                  </a:lnTo>
                  <a:lnTo>
                    <a:pt x="244652" y="1986000"/>
                  </a:lnTo>
                  <a:lnTo>
                    <a:pt x="267906" y="1986826"/>
                  </a:lnTo>
                  <a:lnTo>
                    <a:pt x="282740" y="1988566"/>
                  </a:lnTo>
                  <a:lnTo>
                    <a:pt x="282740" y="1968804"/>
                  </a:lnTo>
                  <a:lnTo>
                    <a:pt x="267830" y="1966798"/>
                  </a:lnTo>
                  <a:lnTo>
                    <a:pt x="252895" y="1966722"/>
                  </a:lnTo>
                  <a:lnTo>
                    <a:pt x="228384" y="1966328"/>
                  </a:lnTo>
                  <a:lnTo>
                    <a:pt x="203974" y="1969516"/>
                  </a:lnTo>
                  <a:lnTo>
                    <a:pt x="180149" y="1975421"/>
                  </a:lnTo>
                  <a:lnTo>
                    <a:pt x="157010" y="1983232"/>
                  </a:lnTo>
                  <a:lnTo>
                    <a:pt x="157010" y="1974088"/>
                  </a:lnTo>
                  <a:lnTo>
                    <a:pt x="157518" y="1969516"/>
                  </a:lnTo>
                  <a:lnTo>
                    <a:pt x="197764" y="1961756"/>
                  </a:lnTo>
                  <a:lnTo>
                    <a:pt x="237464" y="1951634"/>
                  </a:lnTo>
                  <a:lnTo>
                    <a:pt x="239496" y="1950974"/>
                  </a:lnTo>
                  <a:lnTo>
                    <a:pt x="276491" y="1939137"/>
                  </a:lnTo>
                  <a:lnTo>
                    <a:pt x="314744" y="1924304"/>
                  </a:lnTo>
                  <a:lnTo>
                    <a:pt x="314744" y="1905228"/>
                  </a:lnTo>
                  <a:lnTo>
                    <a:pt x="277355" y="1920062"/>
                  </a:lnTo>
                  <a:lnTo>
                    <a:pt x="238252" y="1932838"/>
                  </a:lnTo>
                  <a:lnTo>
                    <a:pt x="198437" y="1943150"/>
                  </a:lnTo>
                  <a:lnTo>
                    <a:pt x="158026" y="1950974"/>
                  </a:lnTo>
                  <a:lnTo>
                    <a:pt x="159296" y="1915160"/>
                  </a:lnTo>
                  <a:lnTo>
                    <a:pt x="261048" y="1895983"/>
                  </a:lnTo>
                  <a:lnTo>
                    <a:pt x="316268" y="1885581"/>
                  </a:lnTo>
                  <a:lnTo>
                    <a:pt x="316776" y="1885442"/>
                  </a:lnTo>
                  <a:lnTo>
                    <a:pt x="317411" y="1885315"/>
                  </a:lnTo>
                  <a:lnTo>
                    <a:pt x="317411" y="1851507"/>
                  </a:lnTo>
                  <a:lnTo>
                    <a:pt x="313855" y="1849132"/>
                  </a:lnTo>
                  <a:lnTo>
                    <a:pt x="313855" y="1867420"/>
                  </a:lnTo>
                  <a:lnTo>
                    <a:pt x="159931" y="1895983"/>
                  </a:lnTo>
                  <a:lnTo>
                    <a:pt x="161074" y="1858899"/>
                  </a:lnTo>
                  <a:lnTo>
                    <a:pt x="199364" y="1856879"/>
                  </a:lnTo>
                  <a:lnTo>
                    <a:pt x="238798" y="1855254"/>
                  </a:lnTo>
                  <a:lnTo>
                    <a:pt x="277545" y="1857578"/>
                  </a:lnTo>
                  <a:lnTo>
                    <a:pt x="313855" y="1867420"/>
                  </a:lnTo>
                  <a:lnTo>
                    <a:pt x="313855" y="1849132"/>
                  </a:lnTo>
                  <a:lnTo>
                    <a:pt x="303187" y="1842020"/>
                  </a:lnTo>
                  <a:lnTo>
                    <a:pt x="302361" y="1839341"/>
                  </a:lnTo>
                  <a:lnTo>
                    <a:pt x="297319" y="1823021"/>
                  </a:lnTo>
                  <a:lnTo>
                    <a:pt x="294868" y="1821561"/>
                  </a:lnTo>
                  <a:lnTo>
                    <a:pt x="285026" y="1815706"/>
                  </a:lnTo>
                  <a:lnTo>
                    <a:pt x="285026" y="1839341"/>
                  </a:lnTo>
                  <a:lnTo>
                    <a:pt x="263563" y="1838032"/>
                  </a:lnTo>
                  <a:lnTo>
                    <a:pt x="256895" y="1837817"/>
                  </a:lnTo>
                  <a:lnTo>
                    <a:pt x="242074" y="1837347"/>
                  </a:lnTo>
                  <a:lnTo>
                    <a:pt x="220560" y="1837270"/>
                  </a:lnTo>
                  <a:lnTo>
                    <a:pt x="199047" y="1837817"/>
                  </a:lnTo>
                  <a:lnTo>
                    <a:pt x="199948" y="1831708"/>
                  </a:lnTo>
                  <a:lnTo>
                    <a:pt x="198793" y="1826742"/>
                  </a:lnTo>
                  <a:lnTo>
                    <a:pt x="199999" y="1823250"/>
                  </a:lnTo>
                  <a:lnTo>
                    <a:pt x="208064" y="1821561"/>
                  </a:lnTo>
                  <a:lnTo>
                    <a:pt x="227749" y="1824037"/>
                  </a:lnTo>
                  <a:lnTo>
                    <a:pt x="248780" y="1825739"/>
                  </a:lnTo>
                  <a:lnTo>
                    <a:pt x="268693" y="1829803"/>
                  </a:lnTo>
                  <a:lnTo>
                    <a:pt x="285026" y="1839341"/>
                  </a:lnTo>
                  <a:lnTo>
                    <a:pt x="285026" y="1815706"/>
                  </a:lnTo>
                  <a:lnTo>
                    <a:pt x="280936" y="1813267"/>
                  </a:lnTo>
                  <a:lnTo>
                    <a:pt x="259867" y="1808962"/>
                  </a:lnTo>
                  <a:lnTo>
                    <a:pt x="250990" y="1807794"/>
                  </a:lnTo>
                  <a:lnTo>
                    <a:pt x="250990" y="0"/>
                  </a:lnTo>
                  <a:lnTo>
                    <a:pt x="234226" y="0"/>
                  </a:lnTo>
                  <a:lnTo>
                    <a:pt x="234226" y="1805406"/>
                  </a:lnTo>
                  <a:lnTo>
                    <a:pt x="218948" y="1802917"/>
                  </a:lnTo>
                  <a:lnTo>
                    <a:pt x="197180" y="1806143"/>
                  </a:lnTo>
                  <a:lnTo>
                    <a:pt x="182448" y="1817547"/>
                  </a:lnTo>
                  <a:lnTo>
                    <a:pt x="182537" y="1838706"/>
                  </a:lnTo>
                  <a:lnTo>
                    <a:pt x="154254" y="1840534"/>
                  </a:lnTo>
                  <a:lnTo>
                    <a:pt x="143217" y="1845233"/>
                  </a:lnTo>
                  <a:lnTo>
                    <a:pt x="143319" y="1859559"/>
                  </a:lnTo>
                  <a:lnTo>
                    <a:pt x="142074" y="1890674"/>
                  </a:lnTo>
                  <a:lnTo>
                    <a:pt x="138849" y="1991360"/>
                  </a:lnTo>
                  <a:lnTo>
                    <a:pt x="99225" y="2013800"/>
                  </a:lnTo>
                  <a:lnTo>
                    <a:pt x="66001" y="2042769"/>
                  </a:lnTo>
                  <a:lnTo>
                    <a:pt x="39319" y="2077046"/>
                  </a:lnTo>
                  <a:lnTo>
                    <a:pt x="19342" y="2115426"/>
                  </a:lnTo>
                  <a:lnTo>
                    <a:pt x="6184" y="2156701"/>
                  </a:lnTo>
                  <a:lnTo>
                    <a:pt x="0" y="2199652"/>
                  </a:lnTo>
                  <a:lnTo>
                    <a:pt x="927" y="2243086"/>
                  </a:lnTo>
                  <a:lnTo>
                    <a:pt x="9105" y="2285784"/>
                  </a:lnTo>
                  <a:lnTo>
                    <a:pt x="24701" y="2326551"/>
                  </a:lnTo>
                  <a:lnTo>
                    <a:pt x="47828" y="2364143"/>
                  </a:lnTo>
                  <a:lnTo>
                    <a:pt x="78651" y="2397379"/>
                  </a:lnTo>
                  <a:lnTo>
                    <a:pt x="113550" y="2424265"/>
                  </a:lnTo>
                  <a:lnTo>
                    <a:pt x="150660" y="2443302"/>
                  </a:lnTo>
                  <a:lnTo>
                    <a:pt x="189204" y="2454935"/>
                  </a:lnTo>
                  <a:lnTo>
                    <a:pt x="228434" y="2459583"/>
                  </a:lnTo>
                  <a:lnTo>
                    <a:pt x="267576" y="2457691"/>
                  </a:lnTo>
                  <a:lnTo>
                    <a:pt x="305866" y="2449665"/>
                  </a:lnTo>
                  <a:lnTo>
                    <a:pt x="324243" y="2442781"/>
                  </a:lnTo>
                  <a:lnTo>
                    <a:pt x="342544" y="2435936"/>
                  </a:lnTo>
                  <a:lnTo>
                    <a:pt x="376859" y="2416937"/>
                  </a:lnTo>
                  <a:lnTo>
                    <a:pt x="408025" y="2393111"/>
                  </a:lnTo>
                  <a:lnTo>
                    <a:pt x="435305" y="2364854"/>
                  </a:lnTo>
                  <a:lnTo>
                    <a:pt x="457923" y="2332621"/>
                  </a:lnTo>
                  <a:lnTo>
                    <a:pt x="475119" y="2296820"/>
                  </a:lnTo>
                  <a:lnTo>
                    <a:pt x="486143" y="2257882"/>
                  </a:lnTo>
                  <a:lnTo>
                    <a:pt x="490207" y="2216251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582405" y="2237994"/>
              <a:ext cx="132715" cy="144780"/>
            </a:xfrm>
            <a:custGeom>
              <a:avLst/>
              <a:gdLst/>
              <a:ahLst/>
              <a:cxnLst/>
              <a:rect l="l" t="t" r="r" b="b"/>
              <a:pathLst>
                <a:path w="132715" h="144780">
                  <a:moveTo>
                    <a:pt x="32003" y="80772"/>
                  </a:moveTo>
                  <a:lnTo>
                    <a:pt x="52524" y="102846"/>
                  </a:lnTo>
                  <a:lnTo>
                    <a:pt x="76914" y="121253"/>
                  </a:lnTo>
                  <a:lnTo>
                    <a:pt x="103995" y="135421"/>
                  </a:lnTo>
                  <a:lnTo>
                    <a:pt x="132588" y="144780"/>
                  </a:lnTo>
                </a:path>
                <a:path w="132715" h="144780">
                  <a:moveTo>
                    <a:pt x="0" y="0"/>
                  </a:moveTo>
                  <a:lnTo>
                    <a:pt x="5334" y="9906"/>
                  </a:lnTo>
                  <a:lnTo>
                    <a:pt x="10668" y="19812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812024" y="1345691"/>
              <a:ext cx="492759" cy="492759"/>
            </a:xfrm>
            <a:custGeom>
              <a:avLst/>
              <a:gdLst/>
              <a:ahLst/>
              <a:cxnLst/>
              <a:rect l="l" t="t" r="r" b="b"/>
              <a:pathLst>
                <a:path w="492759" h="492760">
                  <a:moveTo>
                    <a:pt x="492252" y="246126"/>
                  </a:moveTo>
                  <a:lnTo>
                    <a:pt x="487248" y="196545"/>
                  </a:lnTo>
                  <a:lnTo>
                    <a:pt x="472897" y="150342"/>
                  </a:lnTo>
                  <a:lnTo>
                    <a:pt x="450202" y="108534"/>
                  </a:lnTo>
                  <a:lnTo>
                    <a:pt x="420141" y="72110"/>
                  </a:lnTo>
                  <a:lnTo>
                    <a:pt x="383717" y="42049"/>
                  </a:lnTo>
                  <a:lnTo>
                    <a:pt x="341909" y="19354"/>
                  </a:lnTo>
                  <a:lnTo>
                    <a:pt x="295706" y="5003"/>
                  </a:lnTo>
                  <a:lnTo>
                    <a:pt x="246126" y="0"/>
                  </a:lnTo>
                  <a:lnTo>
                    <a:pt x="196532" y="5003"/>
                  </a:lnTo>
                  <a:lnTo>
                    <a:pt x="150329" y="19354"/>
                  </a:lnTo>
                  <a:lnTo>
                    <a:pt x="108521" y="42049"/>
                  </a:lnTo>
                  <a:lnTo>
                    <a:pt x="72097" y="72110"/>
                  </a:lnTo>
                  <a:lnTo>
                    <a:pt x="42037" y="108534"/>
                  </a:lnTo>
                  <a:lnTo>
                    <a:pt x="19342" y="150342"/>
                  </a:lnTo>
                  <a:lnTo>
                    <a:pt x="4991" y="196545"/>
                  </a:lnTo>
                  <a:lnTo>
                    <a:pt x="0" y="246126"/>
                  </a:lnTo>
                  <a:lnTo>
                    <a:pt x="4991" y="295719"/>
                  </a:lnTo>
                  <a:lnTo>
                    <a:pt x="19342" y="341922"/>
                  </a:lnTo>
                  <a:lnTo>
                    <a:pt x="42037" y="383730"/>
                  </a:lnTo>
                  <a:lnTo>
                    <a:pt x="72097" y="420154"/>
                  </a:lnTo>
                  <a:lnTo>
                    <a:pt x="108521" y="450215"/>
                  </a:lnTo>
                  <a:lnTo>
                    <a:pt x="150329" y="472909"/>
                  </a:lnTo>
                  <a:lnTo>
                    <a:pt x="196532" y="487260"/>
                  </a:lnTo>
                  <a:lnTo>
                    <a:pt x="246126" y="492264"/>
                  </a:lnTo>
                  <a:lnTo>
                    <a:pt x="295706" y="487260"/>
                  </a:lnTo>
                  <a:lnTo>
                    <a:pt x="341909" y="472909"/>
                  </a:lnTo>
                  <a:lnTo>
                    <a:pt x="383717" y="450215"/>
                  </a:lnTo>
                  <a:lnTo>
                    <a:pt x="420141" y="420154"/>
                  </a:lnTo>
                  <a:lnTo>
                    <a:pt x="450202" y="383730"/>
                  </a:lnTo>
                  <a:lnTo>
                    <a:pt x="472897" y="341922"/>
                  </a:lnTo>
                  <a:lnTo>
                    <a:pt x="487248" y="295719"/>
                  </a:lnTo>
                  <a:lnTo>
                    <a:pt x="492252" y="246126"/>
                  </a:lnTo>
                  <a:close/>
                </a:path>
              </a:pathLst>
            </a:custGeom>
            <a:solidFill>
              <a:srgbClr val="FF8800">
                <a:alpha val="823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987274" y="1353391"/>
              <a:ext cx="153143" cy="347392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980172" y="0"/>
              <a:ext cx="170815" cy="1708150"/>
            </a:xfrm>
            <a:custGeom>
              <a:avLst/>
              <a:gdLst/>
              <a:ahLst/>
              <a:cxnLst/>
              <a:rect l="l" t="t" r="r" b="b"/>
              <a:pathLst>
                <a:path w="170815" h="1708150">
                  <a:moveTo>
                    <a:pt x="170192" y="1586522"/>
                  </a:moveTo>
                  <a:lnTo>
                    <a:pt x="167297" y="1553121"/>
                  </a:lnTo>
                  <a:lnTo>
                    <a:pt x="158762" y="1516075"/>
                  </a:lnTo>
                  <a:lnTo>
                    <a:pt x="152844" y="1499946"/>
                  </a:lnTo>
                  <a:lnTo>
                    <a:pt x="152844" y="1574228"/>
                  </a:lnTo>
                  <a:lnTo>
                    <a:pt x="147383" y="1621891"/>
                  </a:lnTo>
                  <a:lnTo>
                    <a:pt x="127762" y="1665351"/>
                  </a:lnTo>
                  <a:lnTo>
                    <a:pt x="128016" y="1665351"/>
                  </a:lnTo>
                  <a:lnTo>
                    <a:pt x="95897" y="1687512"/>
                  </a:lnTo>
                  <a:lnTo>
                    <a:pt x="48983" y="1676882"/>
                  </a:lnTo>
                  <a:lnTo>
                    <a:pt x="24003" y="1618678"/>
                  </a:lnTo>
                  <a:lnTo>
                    <a:pt x="19354" y="1581912"/>
                  </a:lnTo>
                  <a:lnTo>
                    <a:pt x="19469" y="1553121"/>
                  </a:lnTo>
                  <a:lnTo>
                    <a:pt x="19532" y="1543697"/>
                  </a:lnTo>
                  <a:lnTo>
                    <a:pt x="24549" y="1509534"/>
                  </a:lnTo>
                  <a:lnTo>
                    <a:pt x="34163" y="1482725"/>
                  </a:lnTo>
                  <a:lnTo>
                    <a:pt x="41529" y="1483233"/>
                  </a:lnTo>
                  <a:lnTo>
                    <a:pt x="56642" y="1483741"/>
                  </a:lnTo>
                  <a:lnTo>
                    <a:pt x="54533" y="1512112"/>
                  </a:lnTo>
                  <a:lnTo>
                    <a:pt x="47371" y="1556562"/>
                  </a:lnTo>
                  <a:lnTo>
                    <a:pt x="45529" y="1592999"/>
                  </a:lnTo>
                  <a:lnTo>
                    <a:pt x="59436" y="1597279"/>
                  </a:lnTo>
                  <a:lnTo>
                    <a:pt x="63246" y="1591564"/>
                  </a:lnTo>
                  <a:lnTo>
                    <a:pt x="68834" y="1581912"/>
                  </a:lnTo>
                  <a:lnTo>
                    <a:pt x="76708" y="1581912"/>
                  </a:lnTo>
                  <a:lnTo>
                    <a:pt x="83400" y="1583778"/>
                  </a:lnTo>
                  <a:lnTo>
                    <a:pt x="88925" y="1588389"/>
                  </a:lnTo>
                  <a:lnTo>
                    <a:pt x="93459" y="1594345"/>
                  </a:lnTo>
                  <a:lnTo>
                    <a:pt x="97155" y="1600200"/>
                  </a:lnTo>
                  <a:lnTo>
                    <a:pt x="111353" y="1594637"/>
                  </a:lnTo>
                  <a:lnTo>
                    <a:pt x="110807" y="1581912"/>
                  </a:lnTo>
                  <a:lnTo>
                    <a:pt x="110159" y="1566799"/>
                  </a:lnTo>
                  <a:lnTo>
                    <a:pt x="110121" y="1566037"/>
                  </a:lnTo>
                  <a:lnTo>
                    <a:pt x="109766" y="1557832"/>
                  </a:lnTo>
                  <a:lnTo>
                    <a:pt x="103492" y="1513103"/>
                  </a:lnTo>
                  <a:lnTo>
                    <a:pt x="103619" y="1483995"/>
                  </a:lnTo>
                  <a:lnTo>
                    <a:pt x="103632" y="1483741"/>
                  </a:lnTo>
                  <a:lnTo>
                    <a:pt x="111252" y="1483741"/>
                  </a:lnTo>
                  <a:lnTo>
                    <a:pt x="118872" y="1483106"/>
                  </a:lnTo>
                  <a:lnTo>
                    <a:pt x="126492" y="1482725"/>
                  </a:lnTo>
                  <a:lnTo>
                    <a:pt x="145440" y="1526476"/>
                  </a:lnTo>
                  <a:lnTo>
                    <a:pt x="152844" y="1574228"/>
                  </a:lnTo>
                  <a:lnTo>
                    <a:pt x="152844" y="1499946"/>
                  </a:lnTo>
                  <a:lnTo>
                    <a:pt x="146532" y="1482725"/>
                  </a:lnTo>
                  <a:lnTo>
                    <a:pt x="143891" y="1475486"/>
                  </a:lnTo>
                  <a:lnTo>
                    <a:pt x="146646" y="1465262"/>
                  </a:lnTo>
                  <a:lnTo>
                    <a:pt x="147015" y="1463929"/>
                  </a:lnTo>
                  <a:lnTo>
                    <a:pt x="147612" y="1442085"/>
                  </a:lnTo>
                  <a:lnTo>
                    <a:pt x="147599" y="1436243"/>
                  </a:lnTo>
                  <a:lnTo>
                    <a:pt x="147370" y="1419847"/>
                  </a:lnTo>
                  <a:lnTo>
                    <a:pt x="147485" y="1391780"/>
                  </a:lnTo>
                  <a:lnTo>
                    <a:pt x="145605" y="1386840"/>
                  </a:lnTo>
                  <a:lnTo>
                    <a:pt x="143865" y="1382255"/>
                  </a:lnTo>
                  <a:lnTo>
                    <a:pt x="136423" y="1375956"/>
                  </a:lnTo>
                  <a:lnTo>
                    <a:pt x="129667" y="1375041"/>
                  </a:lnTo>
                  <a:lnTo>
                    <a:pt x="129667" y="1442085"/>
                  </a:lnTo>
                  <a:lnTo>
                    <a:pt x="129667" y="1463929"/>
                  </a:lnTo>
                  <a:lnTo>
                    <a:pt x="109918" y="1464843"/>
                  </a:lnTo>
                  <a:lnTo>
                    <a:pt x="90678" y="1465262"/>
                  </a:lnTo>
                  <a:lnTo>
                    <a:pt x="90678" y="1566037"/>
                  </a:lnTo>
                  <a:lnTo>
                    <a:pt x="84366" y="1563878"/>
                  </a:lnTo>
                  <a:lnTo>
                    <a:pt x="77812" y="1563281"/>
                  </a:lnTo>
                  <a:lnTo>
                    <a:pt x="71310" y="1564259"/>
                  </a:lnTo>
                  <a:lnTo>
                    <a:pt x="65151" y="1566799"/>
                  </a:lnTo>
                  <a:lnTo>
                    <a:pt x="67995" y="1545691"/>
                  </a:lnTo>
                  <a:lnTo>
                    <a:pt x="70396" y="1525206"/>
                  </a:lnTo>
                  <a:lnTo>
                    <a:pt x="72466" y="1504645"/>
                  </a:lnTo>
                  <a:lnTo>
                    <a:pt x="74168" y="1483995"/>
                  </a:lnTo>
                  <a:lnTo>
                    <a:pt x="85471" y="1483995"/>
                  </a:lnTo>
                  <a:lnTo>
                    <a:pt x="85280" y="1504810"/>
                  </a:lnTo>
                  <a:lnTo>
                    <a:pt x="86067" y="1525206"/>
                  </a:lnTo>
                  <a:lnTo>
                    <a:pt x="87858" y="1545691"/>
                  </a:lnTo>
                  <a:lnTo>
                    <a:pt x="90678" y="1566037"/>
                  </a:lnTo>
                  <a:lnTo>
                    <a:pt x="90678" y="1465262"/>
                  </a:lnTo>
                  <a:lnTo>
                    <a:pt x="90297" y="1465262"/>
                  </a:lnTo>
                  <a:lnTo>
                    <a:pt x="70764" y="1465224"/>
                  </a:lnTo>
                  <a:lnTo>
                    <a:pt x="51308" y="1464691"/>
                  </a:lnTo>
                  <a:lnTo>
                    <a:pt x="51689" y="1464691"/>
                  </a:lnTo>
                  <a:lnTo>
                    <a:pt x="95923" y="1451864"/>
                  </a:lnTo>
                  <a:lnTo>
                    <a:pt x="129667" y="1442085"/>
                  </a:lnTo>
                  <a:lnTo>
                    <a:pt x="129667" y="1375041"/>
                  </a:lnTo>
                  <a:lnTo>
                    <a:pt x="129413" y="1375016"/>
                  </a:lnTo>
                  <a:lnTo>
                    <a:pt x="129413" y="1423543"/>
                  </a:lnTo>
                  <a:lnTo>
                    <a:pt x="31496" y="1451864"/>
                  </a:lnTo>
                  <a:lnTo>
                    <a:pt x="31496" y="1436243"/>
                  </a:lnTo>
                  <a:lnTo>
                    <a:pt x="52539" y="1425778"/>
                  </a:lnTo>
                  <a:lnTo>
                    <a:pt x="70396" y="1416431"/>
                  </a:lnTo>
                  <a:lnTo>
                    <a:pt x="74066" y="1414513"/>
                  </a:lnTo>
                  <a:lnTo>
                    <a:pt x="95072" y="1402372"/>
                  </a:lnTo>
                  <a:lnTo>
                    <a:pt x="114554" y="1389253"/>
                  </a:lnTo>
                  <a:lnTo>
                    <a:pt x="119126" y="1390142"/>
                  </a:lnTo>
                  <a:lnTo>
                    <a:pt x="121031" y="1389253"/>
                  </a:lnTo>
                  <a:lnTo>
                    <a:pt x="124320" y="1387729"/>
                  </a:lnTo>
                  <a:lnTo>
                    <a:pt x="126238" y="1386840"/>
                  </a:lnTo>
                  <a:lnTo>
                    <a:pt x="128765" y="1390904"/>
                  </a:lnTo>
                  <a:lnTo>
                    <a:pt x="129070" y="1398460"/>
                  </a:lnTo>
                  <a:lnTo>
                    <a:pt x="129235" y="1406994"/>
                  </a:lnTo>
                  <a:lnTo>
                    <a:pt x="129413" y="1423543"/>
                  </a:lnTo>
                  <a:lnTo>
                    <a:pt x="129413" y="1375016"/>
                  </a:lnTo>
                  <a:lnTo>
                    <a:pt x="127889" y="1374800"/>
                  </a:lnTo>
                  <a:lnTo>
                    <a:pt x="126834" y="1374648"/>
                  </a:lnTo>
                  <a:lnTo>
                    <a:pt x="124968" y="1374394"/>
                  </a:lnTo>
                  <a:lnTo>
                    <a:pt x="115392" y="1358049"/>
                  </a:lnTo>
                  <a:lnTo>
                    <a:pt x="113538" y="1354886"/>
                  </a:lnTo>
                  <a:lnTo>
                    <a:pt x="113538" y="1374648"/>
                  </a:lnTo>
                  <a:lnTo>
                    <a:pt x="97269" y="1374368"/>
                  </a:lnTo>
                  <a:lnTo>
                    <a:pt x="92329" y="1374432"/>
                  </a:lnTo>
                  <a:lnTo>
                    <a:pt x="92329" y="1388364"/>
                  </a:lnTo>
                  <a:lnTo>
                    <a:pt x="78295" y="1395272"/>
                  </a:lnTo>
                  <a:lnTo>
                    <a:pt x="62166" y="1402740"/>
                  </a:lnTo>
                  <a:lnTo>
                    <a:pt x="31623" y="1416431"/>
                  </a:lnTo>
                  <a:lnTo>
                    <a:pt x="31699" y="1406994"/>
                  </a:lnTo>
                  <a:lnTo>
                    <a:pt x="31623" y="1387729"/>
                  </a:lnTo>
                  <a:lnTo>
                    <a:pt x="76530" y="1388059"/>
                  </a:lnTo>
                  <a:lnTo>
                    <a:pt x="92075" y="1388364"/>
                  </a:lnTo>
                  <a:lnTo>
                    <a:pt x="92329" y="1388364"/>
                  </a:lnTo>
                  <a:lnTo>
                    <a:pt x="92329" y="1374432"/>
                  </a:lnTo>
                  <a:lnTo>
                    <a:pt x="61341" y="1374800"/>
                  </a:lnTo>
                  <a:lnTo>
                    <a:pt x="45085" y="1374648"/>
                  </a:lnTo>
                  <a:lnTo>
                    <a:pt x="44831" y="1374140"/>
                  </a:lnTo>
                  <a:lnTo>
                    <a:pt x="45720" y="1370584"/>
                  </a:lnTo>
                  <a:lnTo>
                    <a:pt x="45974" y="1370203"/>
                  </a:lnTo>
                  <a:lnTo>
                    <a:pt x="46355" y="1370203"/>
                  </a:lnTo>
                  <a:lnTo>
                    <a:pt x="63271" y="1359217"/>
                  </a:lnTo>
                  <a:lnTo>
                    <a:pt x="86029" y="1358049"/>
                  </a:lnTo>
                  <a:lnTo>
                    <a:pt x="105752" y="1364068"/>
                  </a:lnTo>
                  <a:lnTo>
                    <a:pt x="113538" y="1374648"/>
                  </a:lnTo>
                  <a:lnTo>
                    <a:pt x="113538" y="1354886"/>
                  </a:lnTo>
                  <a:lnTo>
                    <a:pt x="113169" y="1354251"/>
                  </a:lnTo>
                  <a:lnTo>
                    <a:pt x="89408" y="1349222"/>
                  </a:lnTo>
                  <a:lnTo>
                    <a:pt x="89408" y="0"/>
                  </a:lnTo>
                  <a:lnTo>
                    <a:pt x="71120" y="0"/>
                  </a:lnTo>
                  <a:lnTo>
                    <a:pt x="71120" y="1348803"/>
                  </a:lnTo>
                  <a:lnTo>
                    <a:pt x="45732" y="1353197"/>
                  </a:lnTo>
                  <a:lnTo>
                    <a:pt x="30099" y="1371981"/>
                  </a:lnTo>
                  <a:lnTo>
                    <a:pt x="21259" y="1375321"/>
                  </a:lnTo>
                  <a:lnTo>
                    <a:pt x="15900" y="1382102"/>
                  </a:lnTo>
                  <a:lnTo>
                    <a:pt x="13449" y="1390904"/>
                  </a:lnTo>
                  <a:lnTo>
                    <a:pt x="13373" y="1402080"/>
                  </a:lnTo>
                  <a:lnTo>
                    <a:pt x="13754" y="1419847"/>
                  </a:lnTo>
                  <a:lnTo>
                    <a:pt x="12966" y="1436243"/>
                  </a:lnTo>
                  <a:lnTo>
                    <a:pt x="12877" y="1451864"/>
                  </a:lnTo>
                  <a:lnTo>
                    <a:pt x="12954" y="1459979"/>
                  </a:lnTo>
                  <a:lnTo>
                    <a:pt x="16891" y="1478153"/>
                  </a:lnTo>
                  <a:lnTo>
                    <a:pt x="16891" y="1478788"/>
                  </a:lnTo>
                  <a:lnTo>
                    <a:pt x="5524" y="1525892"/>
                  </a:lnTo>
                  <a:lnTo>
                    <a:pt x="114" y="1567294"/>
                  </a:lnTo>
                  <a:lnTo>
                    <a:pt x="0" y="1603121"/>
                  </a:lnTo>
                  <a:lnTo>
                    <a:pt x="4483" y="1633499"/>
                  </a:lnTo>
                  <a:lnTo>
                    <a:pt x="24485" y="1678355"/>
                  </a:lnTo>
                  <a:lnTo>
                    <a:pt x="54698" y="1702828"/>
                  </a:lnTo>
                  <a:lnTo>
                    <a:pt x="89623" y="1707883"/>
                  </a:lnTo>
                  <a:lnTo>
                    <a:pt x="107149" y="1703438"/>
                  </a:lnTo>
                  <a:lnTo>
                    <a:pt x="138925" y="1681162"/>
                  </a:lnTo>
                  <a:lnTo>
                    <a:pt x="161759" y="1641868"/>
                  </a:lnTo>
                  <a:lnTo>
                    <a:pt x="168122" y="1616138"/>
                  </a:lnTo>
                  <a:lnTo>
                    <a:pt x="170192" y="1586522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029193" y="1628394"/>
              <a:ext cx="27940" cy="29209"/>
            </a:xfrm>
            <a:custGeom>
              <a:avLst/>
              <a:gdLst/>
              <a:ahLst/>
              <a:cxnLst/>
              <a:rect l="l" t="t" r="r" b="b"/>
              <a:pathLst>
                <a:path w="27940" h="29210">
                  <a:moveTo>
                    <a:pt x="0" y="0"/>
                  </a:moveTo>
                  <a:lnTo>
                    <a:pt x="5911" y="8042"/>
                  </a:lnTo>
                  <a:lnTo>
                    <a:pt x="12525" y="15573"/>
                  </a:lnTo>
                  <a:lnTo>
                    <a:pt x="19734" y="22556"/>
                  </a:lnTo>
                  <a:lnTo>
                    <a:pt x="27431" y="28955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9578848" y="2"/>
            <a:ext cx="2192867" cy="5960533"/>
            <a:chOff x="7184135" y="0"/>
            <a:chExt cx="1644650" cy="4470400"/>
          </a:xfrm>
        </p:grpSpPr>
        <p:sp>
          <p:nvSpPr>
            <p:cNvPr id="31" name="object 31"/>
            <p:cNvSpPr/>
            <p:nvPr/>
          </p:nvSpPr>
          <p:spPr>
            <a:xfrm>
              <a:off x="8019288" y="3404615"/>
              <a:ext cx="809625" cy="1065530"/>
            </a:xfrm>
            <a:custGeom>
              <a:avLst/>
              <a:gdLst/>
              <a:ahLst/>
              <a:cxnLst/>
              <a:rect l="l" t="t" r="r" b="b"/>
              <a:pathLst>
                <a:path w="809625" h="1065529">
                  <a:moveTo>
                    <a:pt x="809244" y="532638"/>
                  </a:moveTo>
                  <a:lnTo>
                    <a:pt x="807148" y="478193"/>
                  </a:lnTo>
                  <a:lnTo>
                    <a:pt x="801014" y="425310"/>
                  </a:lnTo>
                  <a:lnTo>
                    <a:pt x="791044" y="374269"/>
                  </a:lnTo>
                  <a:lnTo>
                    <a:pt x="777443" y="325335"/>
                  </a:lnTo>
                  <a:lnTo>
                    <a:pt x="760412" y="278777"/>
                  </a:lnTo>
                  <a:lnTo>
                    <a:pt x="740143" y="234861"/>
                  </a:lnTo>
                  <a:lnTo>
                    <a:pt x="716864" y="193852"/>
                  </a:lnTo>
                  <a:lnTo>
                    <a:pt x="690740" y="156019"/>
                  </a:lnTo>
                  <a:lnTo>
                    <a:pt x="662012" y="121640"/>
                  </a:lnTo>
                  <a:lnTo>
                    <a:pt x="630872" y="90982"/>
                  </a:lnTo>
                  <a:lnTo>
                    <a:pt x="597509" y="64300"/>
                  </a:lnTo>
                  <a:lnTo>
                    <a:pt x="562140" y="41871"/>
                  </a:lnTo>
                  <a:lnTo>
                    <a:pt x="524954" y="23952"/>
                  </a:lnTo>
                  <a:lnTo>
                    <a:pt x="486181" y="10833"/>
                  </a:lnTo>
                  <a:lnTo>
                    <a:pt x="445998" y="2755"/>
                  </a:lnTo>
                  <a:lnTo>
                    <a:pt x="404622" y="0"/>
                  </a:lnTo>
                  <a:lnTo>
                    <a:pt x="363232" y="2755"/>
                  </a:lnTo>
                  <a:lnTo>
                    <a:pt x="323049" y="10833"/>
                  </a:lnTo>
                  <a:lnTo>
                    <a:pt x="284276" y="23952"/>
                  </a:lnTo>
                  <a:lnTo>
                    <a:pt x="247091" y="41871"/>
                  </a:lnTo>
                  <a:lnTo>
                    <a:pt x="211721" y="64300"/>
                  </a:lnTo>
                  <a:lnTo>
                    <a:pt x="178358" y="90982"/>
                  </a:lnTo>
                  <a:lnTo>
                    <a:pt x="147218" y="121640"/>
                  </a:lnTo>
                  <a:lnTo>
                    <a:pt x="118491" y="156032"/>
                  </a:lnTo>
                  <a:lnTo>
                    <a:pt x="92367" y="193852"/>
                  </a:lnTo>
                  <a:lnTo>
                    <a:pt x="69088" y="234861"/>
                  </a:lnTo>
                  <a:lnTo>
                    <a:pt x="48818" y="278777"/>
                  </a:lnTo>
                  <a:lnTo>
                    <a:pt x="31788" y="325335"/>
                  </a:lnTo>
                  <a:lnTo>
                    <a:pt x="18186" y="374269"/>
                  </a:lnTo>
                  <a:lnTo>
                    <a:pt x="8216" y="425310"/>
                  </a:lnTo>
                  <a:lnTo>
                    <a:pt x="2082" y="478193"/>
                  </a:lnTo>
                  <a:lnTo>
                    <a:pt x="0" y="532638"/>
                  </a:lnTo>
                  <a:lnTo>
                    <a:pt x="2082" y="587108"/>
                  </a:lnTo>
                  <a:lnTo>
                    <a:pt x="8216" y="639991"/>
                  </a:lnTo>
                  <a:lnTo>
                    <a:pt x="18186" y="691032"/>
                  </a:lnTo>
                  <a:lnTo>
                    <a:pt x="31788" y="739978"/>
                  </a:lnTo>
                  <a:lnTo>
                    <a:pt x="48818" y="786536"/>
                  </a:lnTo>
                  <a:lnTo>
                    <a:pt x="69088" y="830453"/>
                  </a:lnTo>
                  <a:lnTo>
                    <a:pt x="92367" y="871448"/>
                  </a:lnTo>
                  <a:lnTo>
                    <a:pt x="118491" y="909281"/>
                  </a:lnTo>
                  <a:lnTo>
                    <a:pt x="147218" y="943660"/>
                  </a:lnTo>
                  <a:lnTo>
                    <a:pt x="178358" y="974318"/>
                  </a:lnTo>
                  <a:lnTo>
                    <a:pt x="211721" y="1001001"/>
                  </a:lnTo>
                  <a:lnTo>
                    <a:pt x="247091" y="1023429"/>
                  </a:lnTo>
                  <a:lnTo>
                    <a:pt x="284276" y="1041336"/>
                  </a:lnTo>
                  <a:lnTo>
                    <a:pt x="323049" y="1054455"/>
                  </a:lnTo>
                  <a:lnTo>
                    <a:pt x="363232" y="1062532"/>
                  </a:lnTo>
                  <a:lnTo>
                    <a:pt x="404622" y="1065276"/>
                  </a:lnTo>
                  <a:lnTo>
                    <a:pt x="445998" y="1062532"/>
                  </a:lnTo>
                  <a:lnTo>
                    <a:pt x="486181" y="1054455"/>
                  </a:lnTo>
                  <a:lnTo>
                    <a:pt x="524954" y="1041336"/>
                  </a:lnTo>
                  <a:lnTo>
                    <a:pt x="562140" y="1023429"/>
                  </a:lnTo>
                  <a:lnTo>
                    <a:pt x="597509" y="1001001"/>
                  </a:lnTo>
                  <a:lnTo>
                    <a:pt x="630872" y="974318"/>
                  </a:lnTo>
                  <a:lnTo>
                    <a:pt x="662012" y="943660"/>
                  </a:lnTo>
                  <a:lnTo>
                    <a:pt x="690740" y="909281"/>
                  </a:lnTo>
                  <a:lnTo>
                    <a:pt x="716864" y="871448"/>
                  </a:lnTo>
                  <a:lnTo>
                    <a:pt x="740143" y="830453"/>
                  </a:lnTo>
                  <a:lnTo>
                    <a:pt x="760412" y="786536"/>
                  </a:lnTo>
                  <a:lnTo>
                    <a:pt x="777443" y="739978"/>
                  </a:lnTo>
                  <a:lnTo>
                    <a:pt x="791044" y="691032"/>
                  </a:lnTo>
                  <a:lnTo>
                    <a:pt x="801014" y="639991"/>
                  </a:lnTo>
                  <a:lnTo>
                    <a:pt x="807148" y="587108"/>
                  </a:lnTo>
                  <a:lnTo>
                    <a:pt x="809244" y="532638"/>
                  </a:lnTo>
                  <a:close/>
                </a:path>
              </a:pathLst>
            </a:custGeom>
            <a:solidFill>
              <a:srgbClr val="0FA2FF">
                <a:alpha val="627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284563" y="3601420"/>
              <a:ext cx="267970" cy="657225"/>
            </a:xfrm>
            <a:custGeom>
              <a:avLst/>
              <a:gdLst/>
              <a:ahLst/>
              <a:cxnLst/>
              <a:rect l="l" t="t" r="r" b="b"/>
              <a:pathLst>
                <a:path w="267970" h="657225">
                  <a:moveTo>
                    <a:pt x="142510" y="0"/>
                  </a:moveTo>
                  <a:lnTo>
                    <a:pt x="93135" y="2729"/>
                  </a:lnTo>
                  <a:lnTo>
                    <a:pt x="32539" y="8047"/>
                  </a:lnTo>
                  <a:lnTo>
                    <a:pt x="7755" y="82137"/>
                  </a:lnTo>
                  <a:lnTo>
                    <a:pt x="5424" y="132181"/>
                  </a:lnTo>
                  <a:lnTo>
                    <a:pt x="6226" y="184379"/>
                  </a:lnTo>
                  <a:lnTo>
                    <a:pt x="7480" y="233846"/>
                  </a:lnTo>
                  <a:lnTo>
                    <a:pt x="6504" y="275699"/>
                  </a:lnTo>
                  <a:lnTo>
                    <a:pt x="7884" y="313940"/>
                  </a:lnTo>
                  <a:lnTo>
                    <a:pt x="6271" y="356158"/>
                  </a:lnTo>
                  <a:lnTo>
                    <a:pt x="3317" y="400785"/>
                  </a:lnTo>
                  <a:lnTo>
                    <a:pt x="675" y="446257"/>
                  </a:lnTo>
                  <a:lnTo>
                    <a:pt x="0" y="491006"/>
                  </a:lnTo>
                  <a:lnTo>
                    <a:pt x="2943" y="533467"/>
                  </a:lnTo>
                  <a:lnTo>
                    <a:pt x="11160" y="572074"/>
                  </a:lnTo>
                  <a:lnTo>
                    <a:pt x="50024" y="631461"/>
                  </a:lnTo>
                  <a:lnTo>
                    <a:pt x="83979" y="649108"/>
                  </a:lnTo>
                  <a:lnTo>
                    <a:pt x="129821" y="656636"/>
                  </a:lnTo>
                  <a:lnTo>
                    <a:pt x="175504" y="647788"/>
                  </a:lnTo>
                  <a:lnTo>
                    <a:pt x="210006" y="628840"/>
                  </a:lnTo>
                  <a:lnTo>
                    <a:pt x="251531" y="567131"/>
                  </a:lnTo>
                  <a:lnTo>
                    <a:pt x="261583" y="527612"/>
                  </a:lnTo>
                  <a:lnTo>
                    <a:pt x="266514" y="484478"/>
                  </a:lnTo>
                  <a:lnTo>
                    <a:pt x="267840" y="439351"/>
                  </a:lnTo>
                  <a:lnTo>
                    <a:pt x="267074" y="393852"/>
                  </a:lnTo>
                  <a:lnTo>
                    <a:pt x="265732" y="349603"/>
                  </a:lnTo>
                  <a:lnTo>
                    <a:pt x="265330" y="308224"/>
                  </a:lnTo>
                  <a:lnTo>
                    <a:pt x="267859" y="176698"/>
                  </a:lnTo>
                  <a:lnTo>
                    <a:pt x="267961" y="127111"/>
                  </a:lnTo>
                  <a:lnTo>
                    <a:pt x="265795" y="87138"/>
                  </a:lnTo>
                  <a:lnTo>
                    <a:pt x="250185" y="32519"/>
                  </a:lnTo>
                  <a:lnTo>
                    <a:pt x="212074" y="5815"/>
                  </a:lnTo>
                  <a:lnTo>
                    <a:pt x="181783" y="735"/>
                  </a:lnTo>
                  <a:lnTo>
                    <a:pt x="142510" y="0"/>
                  </a:lnTo>
                  <a:close/>
                </a:path>
              </a:pathLst>
            </a:custGeom>
            <a:solidFill>
              <a:srgbClr val="CFE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337803" y="3398313"/>
              <a:ext cx="164326" cy="201374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8278330" y="0"/>
              <a:ext cx="283845" cy="4264660"/>
            </a:xfrm>
            <a:custGeom>
              <a:avLst/>
              <a:gdLst/>
              <a:ahLst/>
              <a:cxnLst/>
              <a:rect l="l" t="t" r="r" b="b"/>
              <a:pathLst>
                <a:path w="283845" h="4264660">
                  <a:moveTo>
                    <a:pt x="283438" y="3765550"/>
                  </a:moveTo>
                  <a:lnTo>
                    <a:pt x="283375" y="3708781"/>
                  </a:lnTo>
                  <a:lnTo>
                    <a:pt x="281406" y="3674999"/>
                  </a:lnTo>
                  <a:lnTo>
                    <a:pt x="272097" y="3641890"/>
                  </a:lnTo>
                  <a:lnTo>
                    <a:pt x="266712" y="3633876"/>
                  </a:lnTo>
                  <a:lnTo>
                    <a:pt x="266712" y="3732923"/>
                  </a:lnTo>
                  <a:lnTo>
                    <a:pt x="265531" y="3779545"/>
                  </a:lnTo>
                  <a:lnTo>
                    <a:pt x="263359" y="3826230"/>
                  </a:lnTo>
                  <a:lnTo>
                    <a:pt x="263817" y="3872103"/>
                  </a:lnTo>
                  <a:lnTo>
                    <a:pt x="261467" y="3906609"/>
                  </a:lnTo>
                  <a:lnTo>
                    <a:pt x="261835" y="3946588"/>
                  </a:lnTo>
                  <a:lnTo>
                    <a:pt x="263410" y="3989590"/>
                  </a:lnTo>
                  <a:lnTo>
                    <a:pt x="264541" y="4028516"/>
                  </a:lnTo>
                  <a:lnTo>
                    <a:pt x="264299" y="4080929"/>
                  </a:lnTo>
                  <a:lnTo>
                    <a:pt x="260604" y="4124363"/>
                  </a:lnTo>
                  <a:lnTo>
                    <a:pt x="252158" y="4164063"/>
                  </a:lnTo>
                  <a:lnTo>
                    <a:pt x="215074" y="4224833"/>
                  </a:lnTo>
                  <a:lnTo>
                    <a:pt x="141135" y="4248480"/>
                  </a:lnTo>
                  <a:lnTo>
                    <a:pt x="95288" y="4243349"/>
                  </a:lnTo>
                  <a:lnTo>
                    <a:pt x="61264" y="4221467"/>
                  </a:lnTo>
                  <a:lnTo>
                    <a:pt x="37884" y="4187329"/>
                  </a:lnTo>
                  <a:lnTo>
                    <a:pt x="23977" y="4145432"/>
                  </a:lnTo>
                  <a:lnTo>
                    <a:pt x="18402" y="4100284"/>
                  </a:lnTo>
                  <a:lnTo>
                    <a:pt x="19862" y="4059504"/>
                  </a:lnTo>
                  <a:lnTo>
                    <a:pt x="19939" y="4052659"/>
                  </a:lnTo>
                  <a:lnTo>
                    <a:pt x="21145" y="4006786"/>
                  </a:lnTo>
                  <a:lnTo>
                    <a:pt x="22085" y="3957637"/>
                  </a:lnTo>
                  <a:lnTo>
                    <a:pt x="23571" y="3858120"/>
                  </a:lnTo>
                  <a:lnTo>
                    <a:pt x="24409" y="3808565"/>
                  </a:lnTo>
                  <a:lnTo>
                    <a:pt x="25514" y="3758869"/>
                  </a:lnTo>
                  <a:lnTo>
                    <a:pt x="27051" y="3708781"/>
                  </a:lnTo>
                  <a:lnTo>
                    <a:pt x="29121" y="3660140"/>
                  </a:lnTo>
                  <a:lnTo>
                    <a:pt x="40309" y="3623602"/>
                  </a:lnTo>
                  <a:lnTo>
                    <a:pt x="91122" y="3605530"/>
                  </a:lnTo>
                  <a:lnTo>
                    <a:pt x="125895" y="3606419"/>
                  </a:lnTo>
                  <a:lnTo>
                    <a:pt x="127012" y="3613416"/>
                  </a:lnTo>
                  <a:lnTo>
                    <a:pt x="127673" y="3620770"/>
                  </a:lnTo>
                  <a:lnTo>
                    <a:pt x="127673" y="3627882"/>
                  </a:lnTo>
                  <a:lnTo>
                    <a:pt x="96329" y="3657003"/>
                  </a:lnTo>
                  <a:lnTo>
                    <a:pt x="83489" y="3697643"/>
                  </a:lnTo>
                  <a:lnTo>
                    <a:pt x="92862" y="3736619"/>
                  </a:lnTo>
                  <a:lnTo>
                    <a:pt x="128181" y="3760724"/>
                  </a:lnTo>
                  <a:lnTo>
                    <a:pt x="128562" y="3831082"/>
                  </a:lnTo>
                  <a:lnTo>
                    <a:pt x="95097" y="3841445"/>
                  </a:lnTo>
                  <a:lnTo>
                    <a:pt x="74930" y="3864622"/>
                  </a:lnTo>
                  <a:lnTo>
                    <a:pt x="68135" y="3894074"/>
                  </a:lnTo>
                  <a:lnTo>
                    <a:pt x="74828" y="3923271"/>
                  </a:lnTo>
                  <a:lnTo>
                    <a:pt x="95110" y="3945699"/>
                  </a:lnTo>
                  <a:lnTo>
                    <a:pt x="129070" y="3954818"/>
                  </a:lnTo>
                  <a:lnTo>
                    <a:pt x="129451" y="4034675"/>
                  </a:lnTo>
                  <a:lnTo>
                    <a:pt x="98907" y="4052659"/>
                  </a:lnTo>
                  <a:lnTo>
                    <a:pt x="83083" y="4072178"/>
                  </a:lnTo>
                  <a:lnTo>
                    <a:pt x="79146" y="4091267"/>
                  </a:lnTo>
                  <a:lnTo>
                    <a:pt x="84277" y="4107929"/>
                  </a:lnTo>
                  <a:lnTo>
                    <a:pt x="95681" y="4120184"/>
                  </a:lnTo>
                  <a:lnTo>
                    <a:pt x="110528" y="4126065"/>
                  </a:lnTo>
                  <a:lnTo>
                    <a:pt x="126009" y="4123563"/>
                  </a:lnTo>
                  <a:lnTo>
                    <a:pt x="139306" y="4110698"/>
                  </a:lnTo>
                  <a:lnTo>
                    <a:pt x="140055" y="4108412"/>
                  </a:lnTo>
                  <a:lnTo>
                    <a:pt x="147027" y="4087279"/>
                  </a:lnTo>
                  <a:lnTo>
                    <a:pt x="129070" y="4087279"/>
                  </a:lnTo>
                  <a:lnTo>
                    <a:pt x="128892" y="4087279"/>
                  </a:lnTo>
                  <a:lnTo>
                    <a:pt x="116039" y="4108412"/>
                  </a:lnTo>
                  <a:lnTo>
                    <a:pt x="101549" y="4099725"/>
                  </a:lnTo>
                  <a:lnTo>
                    <a:pt x="100952" y="4076357"/>
                  </a:lnTo>
                  <a:lnTo>
                    <a:pt x="129705" y="4053560"/>
                  </a:lnTo>
                  <a:lnTo>
                    <a:pt x="129921" y="4059504"/>
                  </a:lnTo>
                  <a:lnTo>
                    <a:pt x="129933" y="4072178"/>
                  </a:lnTo>
                  <a:lnTo>
                    <a:pt x="129679" y="4078871"/>
                  </a:lnTo>
                  <a:lnTo>
                    <a:pt x="129070" y="4087215"/>
                  </a:lnTo>
                  <a:lnTo>
                    <a:pt x="147053" y="4087215"/>
                  </a:lnTo>
                  <a:lnTo>
                    <a:pt x="147612" y="4085501"/>
                  </a:lnTo>
                  <a:lnTo>
                    <a:pt x="148018" y="4053560"/>
                  </a:lnTo>
                  <a:lnTo>
                    <a:pt x="148120" y="4045978"/>
                  </a:lnTo>
                  <a:lnTo>
                    <a:pt x="182003" y="4028516"/>
                  </a:lnTo>
                  <a:lnTo>
                    <a:pt x="182956" y="4027157"/>
                  </a:lnTo>
                  <a:lnTo>
                    <a:pt x="200456" y="4002354"/>
                  </a:lnTo>
                  <a:lnTo>
                    <a:pt x="201866" y="3974185"/>
                  </a:lnTo>
                  <a:lnTo>
                    <a:pt x="189509" y="3957307"/>
                  </a:lnTo>
                  <a:lnTo>
                    <a:pt x="185305" y="3951579"/>
                  </a:lnTo>
                  <a:lnTo>
                    <a:pt x="185305" y="3989590"/>
                  </a:lnTo>
                  <a:lnTo>
                    <a:pt x="174929" y="4011180"/>
                  </a:lnTo>
                  <a:lnTo>
                    <a:pt x="147866" y="4027157"/>
                  </a:lnTo>
                  <a:lnTo>
                    <a:pt x="147751" y="4016438"/>
                  </a:lnTo>
                  <a:lnTo>
                    <a:pt x="147637" y="4002354"/>
                  </a:lnTo>
                  <a:lnTo>
                    <a:pt x="147561" y="3989590"/>
                  </a:lnTo>
                  <a:lnTo>
                    <a:pt x="147485" y="3957637"/>
                  </a:lnTo>
                  <a:lnTo>
                    <a:pt x="147231" y="3957307"/>
                  </a:lnTo>
                  <a:lnTo>
                    <a:pt x="176809" y="3969321"/>
                  </a:lnTo>
                  <a:lnTo>
                    <a:pt x="185305" y="3989590"/>
                  </a:lnTo>
                  <a:lnTo>
                    <a:pt x="185305" y="3951579"/>
                  </a:lnTo>
                  <a:lnTo>
                    <a:pt x="184658" y="3950690"/>
                  </a:lnTo>
                  <a:lnTo>
                    <a:pt x="147231" y="3938549"/>
                  </a:lnTo>
                  <a:lnTo>
                    <a:pt x="147218" y="3935996"/>
                  </a:lnTo>
                  <a:lnTo>
                    <a:pt x="146862" y="3849624"/>
                  </a:lnTo>
                  <a:lnTo>
                    <a:pt x="146850" y="3846449"/>
                  </a:lnTo>
                  <a:lnTo>
                    <a:pt x="183464" y="3833114"/>
                  </a:lnTo>
                  <a:lnTo>
                    <a:pt x="187528" y="3827907"/>
                  </a:lnTo>
                  <a:lnTo>
                    <a:pt x="201726" y="3809746"/>
                  </a:lnTo>
                  <a:lnTo>
                    <a:pt x="201637" y="3782987"/>
                  </a:lnTo>
                  <a:lnTo>
                    <a:pt x="187921" y="3765550"/>
                  </a:lnTo>
                  <a:lnTo>
                    <a:pt x="185483" y="3762464"/>
                  </a:lnTo>
                  <a:lnTo>
                    <a:pt x="185483" y="3797541"/>
                  </a:lnTo>
                  <a:lnTo>
                    <a:pt x="176199" y="3816400"/>
                  </a:lnTo>
                  <a:lnTo>
                    <a:pt x="146342" y="3827907"/>
                  </a:lnTo>
                  <a:lnTo>
                    <a:pt x="146342" y="3765550"/>
                  </a:lnTo>
                  <a:lnTo>
                    <a:pt x="175196" y="3778288"/>
                  </a:lnTo>
                  <a:lnTo>
                    <a:pt x="185483" y="3797541"/>
                  </a:lnTo>
                  <a:lnTo>
                    <a:pt x="185483" y="3762464"/>
                  </a:lnTo>
                  <a:lnTo>
                    <a:pt x="183172" y="3759517"/>
                  </a:lnTo>
                  <a:lnTo>
                    <a:pt x="146342" y="3745992"/>
                  </a:lnTo>
                  <a:lnTo>
                    <a:pt x="146329" y="3740277"/>
                  </a:lnTo>
                  <a:lnTo>
                    <a:pt x="146215" y="3674999"/>
                  </a:lnTo>
                  <a:lnTo>
                    <a:pt x="145796" y="3625710"/>
                  </a:lnTo>
                  <a:lnTo>
                    <a:pt x="145072" y="3607943"/>
                  </a:lnTo>
                  <a:lnTo>
                    <a:pt x="193611" y="3608971"/>
                  </a:lnTo>
                  <a:lnTo>
                    <a:pt x="204939" y="3608971"/>
                  </a:lnTo>
                  <a:lnTo>
                    <a:pt x="219468" y="3611232"/>
                  </a:lnTo>
                  <a:lnTo>
                    <a:pt x="251625" y="3643376"/>
                  </a:lnTo>
                  <a:lnTo>
                    <a:pt x="263283" y="3687254"/>
                  </a:lnTo>
                  <a:lnTo>
                    <a:pt x="266712" y="3732923"/>
                  </a:lnTo>
                  <a:lnTo>
                    <a:pt x="266712" y="3633876"/>
                  </a:lnTo>
                  <a:lnTo>
                    <a:pt x="253682" y="3614458"/>
                  </a:lnTo>
                  <a:lnTo>
                    <a:pt x="244132" y="3608959"/>
                  </a:lnTo>
                  <a:lnTo>
                    <a:pt x="242354" y="3607943"/>
                  </a:lnTo>
                  <a:lnTo>
                    <a:pt x="238150" y="3605530"/>
                  </a:lnTo>
                  <a:lnTo>
                    <a:pt x="224447" y="3597656"/>
                  </a:lnTo>
                  <a:lnTo>
                    <a:pt x="224828" y="3589909"/>
                  </a:lnTo>
                  <a:lnTo>
                    <a:pt x="226517" y="3555568"/>
                  </a:lnTo>
                  <a:lnTo>
                    <a:pt x="227368" y="3545840"/>
                  </a:lnTo>
                  <a:lnTo>
                    <a:pt x="231508" y="3498316"/>
                  </a:lnTo>
                  <a:lnTo>
                    <a:pt x="230644" y="3486531"/>
                  </a:lnTo>
                  <a:lnTo>
                    <a:pt x="227850" y="3448253"/>
                  </a:lnTo>
                  <a:lnTo>
                    <a:pt x="224663" y="3445510"/>
                  </a:lnTo>
                  <a:lnTo>
                    <a:pt x="213271" y="3435718"/>
                  </a:lnTo>
                  <a:lnTo>
                    <a:pt x="213271" y="3466973"/>
                  </a:lnTo>
                  <a:lnTo>
                    <a:pt x="211874" y="3467366"/>
                  </a:lnTo>
                  <a:lnTo>
                    <a:pt x="211874" y="3486531"/>
                  </a:lnTo>
                  <a:lnTo>
                    <a:pt x="210096" y="3527298"/>
                  </a:lnTo>
                  <a:lnTo>
                    <a:pt x="208953" y="3527526"/>
                  </a:lnTo>
                  <a:lnTo>
                    <a:pt x="208953" y="3545840"/>
                  </a:lnTo>
                  <a:lnTo>
                    <a:pt x="207048" y="3589909"/>
                  </a:lnTo>
                  <a:lnTo>
                    <a:pt x="128943" y="3589045"/>
                  </a:lnTo>
                  <a:lnTo>
                    <a:pt x="128943" y="3935996"/>
                  </a:lnTo>
                  <a:lnTo>
                    <a:pt x="96799" y="3921937"/>
                  </a:lnTo>
                  <a:lnTo>
                    <a:pt x="85788" y="3892753"/>
                  </a:lnTo>
                  <a:lnTo>
                    <a:pt x="96253" y="3863606"/>
                  </a:lnTo>
                  <a:lnTo>
                    <a:pt x="128562" y="3849624"/>
                  </a:lnTo>
                  <a:lnTo>
                    <a:pt x="128943" y="3935996"/>
                  </a:lnTo>
                  <a:lnTo>
                    <a:pt x="128943" y="3589045"/>
                  </a:lnTo>
                  <a:lnTo>
                    <a:pt x="128308" y="3589045"/>
                  </a:lnTo>
                  <a:lnTo>
                    <a:pt x="128308" y="3740277"/>
                  </a:lnTo>
                  <a:lnTo>
                    <a:pt x="128054" y="3740023"/>
                  </a:lnTo>
                  <a:lnTo>
                    <a:pt x="106591" y="3722217"/>
                  </a:lnTo>
                  <a:lnTo>
                    <a:pt x="100901" y="3696055"/>
                  </a:lnTo>
                  <a:lnTo>
                    <a:pt x="108686" y="3668979"/>
                  </a:lnTo>
                  <a:lnTo>
                    <a:pt x="127673" y="3648456"/>
                  </a:lnTo>
                  <a:lnTo>
                    <a:pt x="128028" y="3693630"/>
                  </a:lnTo>
                  <a:lnTo>
                    <a:pt x="128181" y="3717404"/>
                  </a:lnTo>
                  <a:lnTo>
                    <a:pt x="128308" y="3740277"/>
                  </a:lnTo>
                  <a:lnTo>
                    <a:pt x="128308" y="3589045"/>
                  </a:lnTo>
                  <a:lnTo>
                    <a:pt x="69507" y="3588385"/>
                  </a:lnTo>
                  <a:lnTo>
                    <a:pt x="70396" y="3583178"/>
                  </a:lnTo>
                  <a:lnTo>
                    <a:pt x="71158" y="3577971"/>
                  </a:lnTo>
                  <a:lnTo>
                    <a:pt x="71539" y="3572510"/>
                  </a:lnTo>
                  <a:lnTo>
                    <a:pt x="71412" y="3572383"/>
                  </a:lnTo>
                  <a:lnTo>
                    <a:pt x="169456" y="3553460"/>
                  </a:lnTo>
                  <a:lnTo>
                    <a:pt x="208953" y="3545840"/>
                  </a:lnTo>
                  <a:lnTo>
                    <a:pt x="208953" y="3527526"/>
                  </a:lnTo>
                  <a:lnTo>
                    <a:pt x="73825" y="3553460"/>
                  </a:lnTo>
                  <a:lnTo>
                    <a:pt x="74460" y="3545840"/>
                  </a:lnTo>
                  <a:lnTo>
                    <a:pt x="75653" y="3530714"/>
                  </a:lnTo>
                  <a:lnTo>
                    <a:pt x="76238" y="3523107"/>
                  </a:lnTo>
                  <a:lnTo>
                    <a:pt x="76111" y="3522980"/>
                  </a:lnTo>
                  <a:lnTo>
                    <a:pt x="146583" y="3504057"/>
                  </a:lnTo>
                  <a:lnTo>
                    <a:pt x="211874" y="3486531"/>
                  </a:lnTo>
                  <a:lnTo>
                    <a:pt x="211874" y="3467366"/>
                  </a:lnTo>
                  <a:lnTo>
                    <a:pt x="77762" y="3504057"/>
                  </a:lnTo>
                  <a:lnTo>
                    <a:pt x="78181" y="3489972"/>
                  </a:lnTo>
                  <a:lnTo>
                    <a:pt x="78498" y="3475888"/>
                  </a:lnTo>
                  <a:lnTo>
                    <a:pt x="78625" y="3466973"/>
                  </a:lnTo>
                  <a:lnTo>
                    <a:pt x="78740" y="3453866"/>
                  </a:lnTo>
                  <a:lnTo>
                    <a:pt x="78651" y="3447669"/>
                  </a:lnTo>
                  <a:lnTo>
                    <a:pt x="180505" y="3446399"/>
                  </a:lnTo>
                  <a:lnTo>
                    <a:pt x="192925" y="3445510"/>
                  </a:lnTo>
                  <a:lnTo>
                    <a:pt x="204546" y="3447351"/>
                  </a:lnTo>
                  <a:lnTo>
                    <a:pt x="212344" y="3453866"/>
                  </a:lnTo>
                  <a:lnTo>
                    <a:pt x="213271" y="3466973"/>
                  </a:lnTo>
                  <a:lnTo>
                    <a:pt x="213271" y="3435718"/>
                  </a:lnTo>
                  <a:lnTo>
                    <a:pt x="205905" y="3429381"/>
                  </a:lnTo>
                  <a:lnTo>
                    <a:pt x="204000" y="3427730"/>
                  </a:lnTo>
                  <a:lnTo>
                    <a:pt x="189839" y="3408743"/>
                  </a:lnTo>
                  <a:lnTo>
                    <a:pt x="184696" y="3401860"/>
                  </a:lnTo>
                  <a:lnTo>
                    <a:pt x="184696" y="3427603"/>
                  </a:lnTo>
                  <a:lnTo>
                    <a:pt x="135877" y="3428987"/>
                  </a:lnTo>
                  <a:lnTo>
                    <a:pt x="114769" y="3429381"/>
                  </a:lnTo>
                  <a:lnTo>
                    <a:pt x="105829" y="3428746"/>
                  </a:lnTo>
                  <a:lnTo>
                    <a:pt x="105702" y="3428746"/>
                  </a:lnTo>
                  <a:lnTo>
                    <a:pt x="118859" y="3412502"/>
                  </a:lnTo>
                  <a:lnTo>
                    <a:pt x="144526" y="3408743"/>
                  </a:lnTo>
                  <a:lnTo>
                    <a:pt x="170522" y="3414712"/>
                  </a:lnTo>
                  <a:lnTo>
                    <a:pt x="184696" y="3427603"/>
                  </a:lnTo>
                  <a:lnTo>
                    <a:pt x="184696" y="3401860"/>
                  </a:lnTo>
                  <a:lnTo>
                    <a:pt x="182994" y="3399574"/>
                  </a:lnTo>
                  <a:lnTo>
                    <a:pt x="152438" y="3391700"/>
                  </a:lnTo>
                  <a:lnTo>
                    <a:pt x="152438" y="0"/>
                  </a:lnTo>
                  <a:lnTo>
                    <a:pt x="134150" y="0"/>
                  </a:lnTo>
                  <a:lnTo>
                    <a:pt x="134150" y="3391649"/>
                  </a:lnTo>
                  <a:lnTo>
                    <a:pt x="105600" y="3398621"/>
                  </a:lnTo>
                  <a:lnTo>
                    <a:pt x="89827" y="3428746"/>
                  </a:lnTo>
                  <a:lnTo>
                    <a:pt x="80416" y="3428314"/>
                  </a:lnTo>
                  <a:lnTo>
                    <a:pt x="71259" y="3430016"/>
                  </a:lnTo>
                  <a:lnTo>
                    <a:pt x="64084" y="3435540"/>
                  </a:lnTo>
                  <a:lnTo>
                    <a:pt x="60617" y="3446526"/>
                  </a:lnTo>
                  <a:lnTo>
                    <a:pt x="58623" y="3483229"/>
                  </a:lnTo>
                  <a:lnTo>
                    <a:pt x="56946" y="3519919"/>
                  </a:lnTo>
                  <a:lnTo>
                    <a:pt x="54800" y="3556495"/>
                  </a:lnTo>
                  <a:lnTo>
                    <a:pt x="51473" y="3592830"/>
                  </a:lnTo>
                  <a:lnTo>
                    <a:pt x="26962" y="3613416"/>
                  </a:lnTo>
                  <a:lnTo>
                    <a:pt x="12623" y="3648595"/>
                  </a:lnTo>
                  <a:lnTo>
                    <a:pt x="5930" y="3693630"/>
                  </a:lnTo>
                  <a:lnTo>
                    <a:pt x="4521" y="3740023"/>
                  </a:lnTo>
                  <a:lnTo>
                    <a:pt x="4457" y="3745992"/>
                  </a:lnTo>
                  <a:lnTo>
                    <a:pt x="5511" y="3794214"/>
                  </a:lnTo>
                  <a:lnTo>
                    <a:pt x="6756" y="3840289"/>
                  </a:lnTo>
                  <a:lnTo>
                    <a:pt x="5778" y="3872103"/>
                  </a:lnTo>
                  <a:lnTo>
                    <a:pt x="5740" y="3892753"/>
                  </a:lnTo>
                  <a:lnTo>
                    <a:pt x="5969" y="3923271"/>
                  </a:lnTo>
                  <a:lnTo>
                    <a:pt x="3975" y="3969677"/>
                  </a:lnTo>
                  <a:lnTo>
                    <a:pt x="1397" y="4016438"/>
                  </a:lnTo>
                  <a:lnTo>
                    <a:pt x="0" y="4063073"/>
                  </a:lnTo>
                  <a:lnTo>
                    <a:pt x="1562" y="4109237"/>
                  </a:lnTo>
                  <a:lnTo>
                    <a:pt x="7835" y="4154589"/>
                  </a:lnTo>
                  <a:lnTo>
                    <a:pt x="20612" y="4198747"/>
                  </a:lnTo>
                  <a:lnTo>
                    <a:pt x="61188" y="4246677"/>
                  </a:lnTo>
                  <a:lnTo>
                    <a:pt x="136055" y="4264101"/>
                  </a:lnTo>
                  <a:lnTo>
                    <a:pt x="184734" y="4258284"/>
                  </a:lnTo>
                  <a:lnTo>
                    <a:pt x="204762" y="4248480"/>
                  </a:lnTo>
                  <a:lnTo>
                    <a:pt x="221983" y="4240073"/>
                  </a:lnTo>
                  <a:lnTo>
                    <a:pt x="249059" y="4212221"/>
                  </a:lnTo>
                  <a:lnTo>
                    <a:pt x="267208" y="4177487"/>
                  </a:lnTo>
                  <a:lnTo>
                    <a:pt x="277685" y="4138625"/>
                  </a:lnTo>
                  <a:lnTo>
                    <a:pt x="281724" y="4098379"/>
                  </a:lnTo>
                  <a:lnTo>
                    <a:pt x="280682" y="4063073"/>
                  </a:lnTo>
                  <a:lnTo>
                    <a:pt x="280708" y="4045978"/>
                  </a:lnTo>
                  <a:lnTo>
                    <a:pt x="281165" y="4002354"/>
                  </a:lnTo>
                  <a:lnTo>
                    <a:pt x="282867" y="3858120"/>
                  </a:lnTo>
                  <a:lnTo>
                    <a:pt x="283210" y="3816400"/>
                  </a:lnTo>
                  <a:lnTo>
                    <a:pt x="283324" y="3794214"/>
                  </a:lnTo>
                  <a:lnTo>
                    <a:pt x="283438" y="3765550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323325" y="3987546"/>
              <a:ext cx="78105" cy="227329"/>
            </a:xfrm>
            <a:custGeom>
              <a:avLst/>
              <a:gdLst/>
              <a:ahLst/>
              <a:cxnLst/>
              <a:rect l="l" t="t" r="r" b="b"/>
              <a:pathLst>
                <a:path w="78104" h="227329">
                  <a:moveTo>
                    <a:pt x="0" y="88391"/>
                  </a:moveTo>
                  <a:lnTo>
                    <a:pt x="9233" y="129278"/>
                  </a:lnTo>
                  <a:lnTo>
                    <a:pt x="23955" y="169897"/>
                  </a:lnTo>
                  <a:lnTo>
                    <a:pt x="46130" y="204435"/>
                  </a:lnTo>
                  <a:lnTo>
                    <a:pt x="77724" y="227075"/>
                  </a:lnTo>
                </a:path>
                <a:path w="78104" h="227329">
                  <a:moveTo>
                    <a:pt x="0" y="0"/>
                  </a:moveTo>
                  <a:lnTo>
                    <a:pt x="762" y="11429"/>
                  </a:lnTo>
                  <a:lnTo>
                    <a:pt x="1524" y="22859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184136" y="2919983"/>
              <a:ext cx="986155" cy="986155"/>
            </a:xfrm>
            <a:custGeom>
              <a:avLst/>
              <a:gdLst/>
              <a:ahLst/>
              <a:cxnLst/>
              <a:rect l="l" t="t" r="r" b="b"/>
              <a:pathLst>
                <a:path w="986154" h="986154">
                  <a:moveTo>
                    <a:pt x="986028" y="493014"/>
                  </a:moveTo>
                  <a:lnTo>
                    <a:pt x="983767" y="445541"/>
                  </a:lnTo>
                  <a:lnTo>
                    <a:pt x="977138" y="399338"/>
                  </a:lnTo>
                  <a:lnTo>
                    <a:pt x="966330" y="354609"/>
                  </a:lnTo>
                  <a:lnTo>
                    <a:pt x="951560" y="311581"/>
                  </a:lnTo>
                  <a:lnTo>
                    <a:pt x="933043" y="270446"/>
                  </a:lnTo>
                  <a:lnTo>
                    <a:pt x="910971" y="231419"/>
                  </a:lnTo>
                  <a:lnTo>
                    <a:pt x="885558" y="194703"/>
                  </a:lnTo>
                  <a:lnTo>
                    <a:pt x="857008" y="160502"/>
                  </a:lnTo>
                  <a:lnTo>
                    <a:pt x="825525" y="129019"/>
                  </a:lnTo>
                  <a:lnTo>
                    <a:pt x="791324" y="100469"/>
                  </a:lnTo>
                  <a:lnTo>
                    <a:pt x="754608" y="75057"/>
                  </a:lnTo>
                  <a:lnTo>
                    <a:pt x="715581" y="52984"/>
                  </a:lnTo>
                  <a:lnTo>
                    <a:pt x="674446" y="34467"/>
                  </a:lnTo>
                  <a:lnTo>
                    <a:pt x="631418" y="19697"/>
                  </a:lnTo>
                  <a:lnTo>
                    <a:pt x="586689" y="8890"/>
                  </a:lnTo>
                  <a:lnTo>
                    <a:pt x="540486" y="2260"/>
                  </a:lnTo>
                  <a:lnTo>
                    <a:pt x="493014" y="0"/>
                  </a:lnTo>
                  <a:lnTo>
                    <a:pt x="445528" y="2260"/>
                  </a:lnTo>
                  <a:lnTo>
                    <a:pt x="399326" y="8890"/>
                  </a:lnTo>
                  <a:lnTo>
                    <a:pt x="354596" y="19697"/>
                  </a:lnTo>
                  <a:lnTo>
                    <a:pt x="311569" y="34467"/>
                  </a:lnTo>
                  <a:lnTo>
                    <a:pt x="270433" y="52984"/>
                  </a:lnTo>
                  <a:lnTo>
                    <a:pt x="231406" y="75057"/>
                  </a:lnTo>
                  <a:lnTo>
                    <a:pt x="194691" y="100469"/>
                  </a:lnTo>
                  <a:lnTo>
                    <a:pt x="160489" y="129019"/>
                  </a:lnTo>
                  <a:lnTo>
                    <a:pt x="129006" y="160502"/>
                  </a:lnTo>
                  <a:lnTo>
                    <a:pt x="100457" y="194703"/>
                  </a:lnTo>
                  <a:lnTo>
                    <a:pt x="75044" y="231419"/>
                  </a:lnTo>
                  <a:lnTo>
                    <a:pt x="52971" y="270446"/>
                  </a:lnTo>
                  <a:lnTo>
                    <a:pt x="34455" y="311581"/>
                  </a:lnTo>
                  <a:lnTo>
                    <a:pt x="19685" y="354609"/>
                  </a:lnTo>
                  <a:lnTo>
                    <a:pt x="8877" y="399338"/>
                  </a:lnTo>
                  <a:lnTo>
                    <a:pt x="2247" y="445541"/>
                  </a:lnTo>
                  <a:lnTo>
                    <a:pt x="0" y="493014"/>
                  </a:lnTo>
                  <a:lnTo>
                    <a:pt x="2247" y="540499"/>
                  </a:lnTo>
                  <a:lnTo>
                    <a:pt x="8877" y="586701"/>
                  </a:lnTo>
                  <a:lnTo>
                    <a:pt x="19685" y="631431"/>
                  </a:lnTo>
                  <a:lnTo>
                    <a:pt x="34455" y="674458"/>
                  </a:lnTo>
                  <a:lnTo>
                    <a:pt x="52971" y="715594"/>
                  </a:lnTo>
                  <a:lnTo>
                    <a:pt x="75044" y="754621"/>
                  </a:lnTo>
                  <a:lnTo>
                    <a:pt x="100457" y="791337"/>
                  </a:lnTo>
                  <a:lnTo>
                    <a:pt x="129006" y="825538"/>
                  </a:lnTo>
                  <a:lnTo>
                    <a:pt x="160489" y="857021"/>
                  </a:lnTo>
                  <a:lnTo>
                    <a:pt x="194691" y="885571"/>
                  </a:lnTo>
                  <a:lnTo>
                    <a:pt x="231406" y="910983"/>
                  </a:lnTo>
                  <a:lnTo>
                    <a:pt x="270433" y="933056"/>
                  </a:lnTo>
                  <a:lnTo>
                    <a:pt x="311569" y="951572"/>
                  </a:lnTo>
                  <a:lnTo>
                    <a:pt x="354596" y="966343"/>
                  </a:lnTo>
                  <a:lnTo>
                    <a:pt x="399326" y="977150"/>
                  </a:lnTo>
                  <a:lnTo>
                    <a:pt x="445528" y="983780"/>
                  </a:lnTo>
                  <a:lnTo>
                    <a:pt x="493014" y="986028"/>
                  </a:lnTo>
                  <a:lnTo>
                    <a:pt x="540486" y="983780"/>
                  </a:lnTo>
                  <a:lnTo>
                    <a:pt x="586689" y="977150"/>
                  </a:lnTo>
                  <a:lnTo>
                    <a:pt x="631418" y="966343"/>
                  </a:lnTo>
                  <a:lnTo>
                    <a:pt x="674446" y="951572"/>
                  </a:lnTo>
                  <a:lnTo>
                    <a:pt x="715581" y="933056"/>
                  </a:lnTo>
                  <a:lnTo>
                    <a:pt x="754608" y="910983"/>
                  </a:lnTo>
                  <a:lnTo>
                    <a:pt x="791324" y="885571"/>
                  </a:lnTo>
                  <a:lnTo>
                    <a:pt x="825525" y="857021"/>
                  </a:lnTo>
                  <a:lnTo>
                    <a:pt x="857008" y="825538"/>
                  </a:lnTo>
                  <a:lnTo>
                    <a:pt x="885558" y="791337"/>
                  </a:lnTo>
                  <a:lnTo>
                    <a:pt x="910971" y="754621"/>
                  </a:lnTo>
                  <a:lnTo>
                    <a:pt x="933043" y="715594"/>
                  </a:lnTo>
                  <a:lnTo>
                    <a:pt x="951560" y="674458"/>
                  </a:lnTo>
                  <a:lnTo>
                    <a:pt x="966330" y="631431"/>
                  </a:lnTo>
                  <a:lnTo>
                    <a:pt x="977138" y="586701"/>
                  </a:lnTo>
                  <a:lnTo>
                    <a:pt x="983767" y="540499"/>
                  </a:lnTo>
                  <a:lnTo>
                    <a:pt x="986028" y="493014"/>
                  </a:lnTo>
                  <a:close/>
                </a:path>
              </a:pathLst>
            </a:custGeom>
            <a:solidFill>
              <a:srgbClr val="17EBFF">
                <a:alpha val="941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406661" y="2903220"/>
              <a:ext cx="525145" cy="515620"/>
            </a:xfrm>
            <a:custGeom>
              <a:avLst/>
              <a:gdLst/>
              <a:ahLst/>
              <a:cxnLst/>
              <a:rect l="l" t="t" r="r" b="b"/>
              <a:pathLst>
                <a:path w="525145" h="515620">
                  <a:moveTo>
                    <a:pt x="268710" y="0"/>
                  </a:moveTo>
                  <a:lnTo>
                    <a:pt x="229147" y="6232"/>
                  </a:lnTo>
                  <a:lnTo>
                    <a:pt x="183953" y="17668"/>
                  </a:lnTo>
                  <a:lnTo>
                    <a:pt x="146498" y="37986"/>
                  </a:lnTo>
                  <a:lnTo>
                    <a:pt x="130153" y="70866"/>
                  </a:lnTo>
                  <a:lnTo>
                    <a:pt x="138760" y="102046"/>
                  </a:lnTo>
                  <a:lnTo>
                    <a:pt x="133893" y="136891"/>
                  </a:lnTo>
                  <a:lnTo>
                    <a:pt x="119047" y="174606"/>
                  </a:lnTo>
                  <a:lnTo>
                    <a:pt x="97720" y="214397"/>
                  </a:lnTo>
                  <a:lnTo>
                    <a:pt x="73408" y="255469"/>
                  </a:lnTo>
                  <a:lnTo>
                    <a:pt x="49606" y="297029"/>
                  </a:lnTo>
                  <a:lnTo>
                    <a:pt x="29813" y="338281"/>
                  </a:lnTo>
                  <a:lnTo>
                    <a:pt x="17523" y="378432"/>
                  </a:lnTo>
                  <a:lnTo>
                    <a:pt x="16234" y="416687"/>
                  </a:lnTo>
                  <a:lnTo>
                    <a:pt x="8092" y="430655"/>
                  </a:lnTo>
                  <a:lnTo>
                    <a:pt x="2248" y="449945"/>
                  </a:lnTo>
                  <a:lnTo>
                    <a:pt x="0" y="471783"/>
                  </a:lnTo>
                  <a:lnTo>
                    <a:pt x="2645" y="493394"/>
                  </a:lnTo>
                  <a:lnTo>
                    <a:pt x="49118" y="501335"/>
                  </a:lnTo>
                  <a:lnTo>
                    <a:pt x="95840" y="507476"/>
                  </a:lnTo>
                  <a:lnTo>
                    <a:pt x="142758" y="511820"/>
                  </a:lnTo>
                  <a:lnTo>
                    <a:pt x="189816" y="514365"/>
                  </a:lnTo>
                  <a:lnTo>
                    <a:pt x="236960" y="515112"/>
                  </a:lnTo>
                  <a:lnTo>
                    <a:pt x="285256" y="514380"/>
                  </a:lnTo>
                  <a:lnTo>
                    <a:pt x="333470" y="512054"/>
                  </a:lnTo>
                  <a:lnTo>
                    <a:pt x="381565" y="508126"/>
                  </a:lnTo>
                  <a:lnTo>
                    <a:pt x="429501" y="502590"/>
                  </a:lnTo>
                  <a:lnTo>
                    <a:pt x="477240" y="495438"/>
                  </a:lnTo>
                  <a:lnTo>
                    <a:pt x="524742" y="486663"/>
                  </a:lnTo>
                  <a:lnTo>
                    <a:pt x="524288" y="445839"/>
                  </a:lnTo>
                  <a:lnTo>
                    <a:pt x="515319" y="404043"/>
                  </a:lnTo>
                  <a:lnTo>
                    <a:pt x="500028" y="361594"/>
                  </a:lnTo>
                  <a:lnTo>
                    <a:pt x="480605" y="318808"/>
                  </a:lnTo>
                  <a:lnTo>
                    <a:pt x="438130" y="233494"/>
                  </a:lnTo>
                  <a:lnTo>
                    <a:pt x="419461" y="191599"/>
                  </a:lnTo>
                  <a:lnTo>
                    <a:pt x="405427" y="150636"/>
                  </a:lnTo>
                  <a:lnTo>
                    <a:pt x="398218" y="110921"/>
                  </a:lnTo>
                  <a:lnTo>
                    <a:pt x="400028" y="72771"/>
                  </a:lnTo>
                  <a:lnTo>
                    <a:pt x="384403" y="36611"/>
                  </a:lnTo>
                  <a:lnTo>
                    <a:pt x="351514" y="15621"/>
                  </a:lnTo>
                  <a:lnTo>
                    <a:pt x="310052" y="5012"/>
                  </a:lnTo>
                  <a:lnTo>
                    <a:pt x="268710" y="0"/>
                  </a:lnTo>
                  <a:close/>
                </a:path>
              </a:pathLst>
            </a:custGeom>
            <a:solidFill>
              <a:srgbClr val="E2EA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426451" y="3395471"/>
              <a:ext cx="504825" cy="220979"/>
            </a:xfrm>
            <a:custGeom>
              <a:avLst/>
              <a:gdLst/>
              <a:ahLst/>
              <a:cxnLst/>
              <a:rect l="l" t="t" r="r" b="b"/>
              <a:pathLst>
                <a:path w="504825" h="220979">
                  <a:moveTo>
                    <a:pt x="504444" y="0"/>
                  </a:moveTo>
                  <a:lnTo>
                    <a:pt x="454421" y="8488"/>
                  </a:lnTo>
                  <a:lnTo>
                    <a:pt x="404384" y="15647"/>
                  </a:lnTo>
                  <a:lnTo>
                    <a:pt x="354302" y="21337"/>
                  </a:lnTo>
                  <a:lnTo>
                    <a:pt x="304147" y="25418"/>
                  </a:lnTo>
                  <a:lnTo>
                    <a:pt x="253888" y="27749"/>
                  </a:lnTo>
                  <a:lnTo>
                    <a:pt x="203496" y="28190"/>
                  </a:lnTo>
                  <a:lnTo>
                    <a:pt x="152941" y="26602"/>
                  </a:lnTo>
                  <a:lnTo>
                    <a:pt x="102193" y="22843"/>
                  </a:lnTo>
                  <a:lnTo>
                    <a:pt x="51222" y="16774"/>
                  </a:lnTo>
                  <a:lnTo>
                    <a:pt x="0" y="8254"/>
                  </a:lnTo>
                  <a:lnTo>
                    <a:pt x="14523" y="62427"/>
                  </a:lnTo>
                  <a:lnTo>
                    <a:pt x="36748" y="107662"/>
                  </a:lnTo>
                  <a:lnTo>
                    <a:pt x="65233" y="144488"/>
                  </a:lnTo>
                  <a:lnTo>
                    <a:pt x="98536" y="173434"/>
                  </a:lnTo>
                  <a:lnTo>
                    <a:pt x="135214" y="195028"/>
                  </a:lnTo>
                  <a:lnTo>
                    <a:pt x="173825" y="209798"/>
                  </a:lnTo>
                  <a:lnTo>
                    <a:pt x="212927" y="218272"/>
                  </a:lnTo>
                  <a:lnTo>
                    <a:pt x="251078" y="220979"/>
                  </a:lnTo>
                  <a:lnTo>
                    <a:pt x="292860" y="217709"/>
                  </a:lnTo>
                  <a:lnTo>
                    <a:pt x="334583" y="207793"/>
                  </a:lnTo>
                  <a:lnTo>
                    <a:pt x="374833" y="191076"/>
                  </a:lnTo>
                  <a:lnTo>
                    <a:pt x="412194" y="167401"/>
                  </a:lnTo>
                  <a:lnTo>
                    <a:pt x="445251" y="136613"/>
                  </a:lnTo>
                  <a:lnTo>
                    <a:pt x="472588" y="98553"/>
                  </a:lnTo>
                  <a:lnTo>
                    <a:pt x="492791" y="53068"/>
                  </a:lnTo>
                  <a:lnTo>
                    <a:pt x="504444" y="0"/>
                  </a:lnTo>
                  <a:close/>
                </a:path>
              </a:pathLst>
            </a:custGeom>
            <a:solidFill>
              <a:srgbClr val="C7F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65132" y="2680785"/>
              <a:ext cx="227058" cy="240722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7397635" y="0"/>
              <a:ext cx="545465" cy="3630295"/>
            </a:xfrm>
            <a:custGeom>
              <a:avLst/>
              <a:gdLst/>
              <a:ahLst/>
              <a:cxnLst/>
              <a:rect l="l" t="t" r="r" b="b"/>
              <a:pathLst>
                <a:path w="545465" h="3630295">
                  <a:moveTo>
                    <a:pt x="545096" y="3369767"/>
                  </a:moveTo>
                  <a:lnTo>
                    <a:pt x="544639" y="3346907"/>
                  </a:lnTo>
                  <a:lnTo>
                    <a:pt x="540943" y="3331667"/>
                  </a:lnTo>
                  <a:lnTo>
                    <a:pt x="539711" y="3326587"/>
                  </a:lnTo>
                  <a:lnTo>
                    <a:pt x="538861" y="3325317"/>
                  </a:lnTo>
                  <a:lnTo>
                    <a:pt x="538010" y="3324047"/>
                  </a:lnTo>
                  <a:lnTo>
                    <a:pt x="536308" y="3321507"/>
                  </a:lnTo>
                  <a:lnTo>
                    <a:pt x="533742" y="3317697"/>
                  </a:lnTo>
                  <a:lnTo>
                    <a:pt x="530339" y="3312617"/>
                  </a:lnTo>
                  <a:lnTo>
                    <a:pt x="528459" y="3304502"/>
                  </a:lnTo>
                  <a:lnTo>
                    <a:pt x="528459" y="3365957"/>
                  </a:lnTo>
                  <a:lnTo>
                    <a:pt x="523100" y="3383902"/>
                  </a:lnTo>
                  <a:lnTo>
                    <a:pt x="523100" y="3404057"/>
                  </a:lnTo>
                  <a:lnTo>
                    <a:pt x="509651" y="3454857"/>
                  </a:lnTo>
                  <a:lnTo>
                    <a:pt x="486194" y="3501847"/>
                  </a:lnTo>
                  <a:lnTo>
                    <a:pt x="453796" y="3542487"/>
                  </a:lnTo>
                  <a:lnTo>
                    <a:pt x="413537" y="3575507"/>
                  </a:lnTo>
                  <a:lnTo>
                    <a:pt x="366509" y="3599637"/>
                  </a:lnTo>
                  <a:lnTo>
                    <a:pt x="324040" y="3611067"/>
                  </a:lnTo>
                  <a:lnTo>
                    <a:pt x="280949" y="3614877"/>
                  </a:lnTo>
                  <a:lnTo>
                    <a:pt x="238213" y="3611067"/>
                  </a:lnTo>
                  <a:lnTo>
                    <a:pt x="196862" y="3599637"/>
                  </a:lnTo>
                  <a:lnTo>
                    <a:pt x="157924" y="3581857"/>
                  </a:lnTo>
                  <a:lnTo>
                    <a:pt x="122389" y="3557727"/>
                  </a:lnTo>
                  <a:lnTo>
                    <a:pt x="91300" y="3528517"/>
                  </a:lnTo>
                  <a:lnTo>
                    <a:pt x="65659" y="3494227"/>
                  </a:lnTo>
                  <a:lnTo>
                    <a:pt x="46482" y="3454857"/>
                  </a:lnTo>
                  <a:lnTo>
                    <a:pt x="34785" y="3412947"/>
                  </a:lnTo>
                  <a:lnTo>
                    <a:pt x="83375" y="3420567"/>
                  </a:lnTo>
                  <a:lnTo>
                    <a:pt x="132143" y="3425647"/>
                  </a:lnTo>
                  <a:lnTo>
                    <a:pt x="181025" y="3429457"/>
                  </a:lnTo>
                  <a:lnTo>
                    <a:pt x="229958" y="3430727"/>
                  </a:lnTo>
                  <a:lnTo>
                    <a:pt x="278917" y="3430727"/>
                  </a:lnTo>
                  <a:lnTo>
                    <a:pt x="327850" y="3429457"/>
                  </a:lnTo>
                  <a:lnTo>
                    <a:pt x="376682" y="3425647"/>
                  </a:lnTo>
                  <a:lnTo>
                    <a:pt x="473913" y="3412947"/>
                  </a:lnTo>
                  <a:lnTo>
                    <a:pt x="479945" y="3411677"/>
                  </a:lnTo>
                  <a:lnTo>
                    <a:pt x="522211" y="3402787"/>
                  </a:lnTo>
                  <a:lnTo>
                    <a:pt x="523100" y="3404057"/>
                  </a:lnTo>
                  <a:lnTo>
                    <a:pt x="523100" y="3383902"/>
                  </a:lnTo>
                  <a:lnTo>
                    <a:pt x="474065" y="3393897"/>
                  </a:lnTo>
                  <a:lnTo>
                    <a:pt x="424014" y="3401517"/>
                  </a:lnTo>
                  <a:lnTo>
                    <a:pt x="373773" y="3406597"/>
                  </a:lnTo>
                  <a:lnTo>
                    <a:pt x="323392" y="3410407"/>
                  </a:lnTo>
                  <a:lnTo>
                    <a:pt x="272935" y="3411677"/>
                  </a:lnTo>
                  <a:lnTo>
                    <a:pt x="222453" y="3411677"/>
                  </a:lnTo>
                  <a:lnTo>
                    <a:pt x="171996" y="3409137"/>
                  </a:lnTo>
                  <a:lnTo>
                    <a:pt x="121640" y="3405327"/>
                  </a:lnTo>
                  <a:lnTo>
                    <a:pt x="71437" y="3398977"/>
                  </a:lnTo>
                  <a:lnTo>
                    <a:pt x="21450" y="3391357"/>
                  </a:lnTo>
                  <a:lnTo>
                    <a:pt x="16764" y="3365957"/>
                  </a:lnTo>
                  <a:lnTo>
                    <a:pt x="18605" y="3353257"/>
                  </a:lnTo>
                  <a:lnTo>
                    <a:pt x="23228" y="3340557"/>
                  </a:lnTo>
                  <a:lnTo>
                    <a:pt x="122605" y="3343097"/>
                  </a:lnTo>
                  <a:lnTo>
                    <a:pt x="271716" y="3343097"/>
                  </a:lnTo>
                  <a:lnTo>
                    <a:pt x="371068" y="3340557"/>
                  </a:lnTo>
                  <a:lnTo>
                    <a:pt x="470331" y="3335477"/>
                  </a:lnTo>
                  <a:lnTo>
                    <a:pt x="519925" y="3331667"/>
                  </a:lnTo>
                  <a:lnTo>
                    <a:pt x="525132" y="3343097"/>
                  </a:lnTo>
                  <a:lnTo>
                    <a:pt x="527977" y="3353257"/>
                  </a:lnTo>
                  <a:lnTo>
                    <a:pt x="528459" y="3365957"/>
                  </a:lnTo>
                  <a:lnTo>
                    <a:pt x="528459" y="3304502"/>
                  </a:lnTo>
                  <a:lnTo>
                    <a:pt x="518883" y="3263087"/>
                  </a:lnTo>
                  <a:lnTo>
                    <a:pt x="512051" y="3246793"/>
                  </a:lnTo>
                  <a:lnTo>
                    <a:pt x="512051" y="3313887"/>
                  </a:lnTo>
                  <a:lnTo>
                    <a:pt x="477062" y="3316427"/>
                  </a:lnTo>
                  <a:lnTo>
                    <a:pt x="459574" y="3316427"/>
                  </a:lnTo>
                  <a:lnTo>
                    <a:pt x="442074" y="3317697"/>
                  </a:lnTo>
                  <a:lnTo>
                    <a:pt x="431469" y="3270707"/>
                  </a:lnTo>
                  <a:lnTo>
                    <a:pt x="423532" y="3233915"/>
                  </a:lnTo>
                  <a:lnTo>
                    <a:pt x="423532" y="3318967"/>
                  </a:lnTo>
                  <a:lnTo>
                    <a:pt x="410857" y="3318967"/>
                  </a:lnTo>
                  <a:lnTo>
                    <a:pt x="398183" y="3320237"/>
                  </a:lnTo>
                  <a:lnTo>
                    <a:pt x="385521" y="3320237"/>
                  </a:lnTo>
                  <a:lnTo>
                    <a:pt x="372859" y="3321507"/>
                  </a:lnTo>
                  <a:lnTo>
                    <a:pt x="365760" y="3266897"/>
                  </a:lnTo>
                  <a:lnTo>
                    <a:pt x="358711" y="3212287"/>
                  </a:lnTo>
                  <a:lnTo>
                    <a:pt x="354317" y="3177997"/>
                  </a:lnTo>
                  <a:lnTo>
                    <a:pt x="354317" y="3321507"/>
                  </a:lnTo>
                  <a:lnTo>
                    <a:pt x="337070" y="3322777"/>
                  </a:lnTo>
                  <a:lnTo>
                    <a:pt x="302590" y="3322777"/>
                  </a:lnTo>
                  <a:lnTo>
                    <a:pt x="285356" y="3324047"/>
                  </a:lnTo>
                  <a:lnTo>
                    <a:pt x="282790" y="3269437"/>
                  </a:lnTo>
                  <a:lnTo>
                    <a:pt x="281381" y="3217367"/>
                  </a:lnTo>
                  <a:lnTo>
                    <a:pt x="281038" y="3174187"/>
                  </a:lnTo>
                  <a:lnTo>
                    <a:pt x="280974" y="3157677"/>
                  </a:lnTo>
                  <a:lnTo>
                    <a:pt x="281622" y="3106877"/>
                  </a:lnTo>
                  <a:lnTo>
                    <a:pt x="283400" y="3050997"/>
                  </a:lnTo>
                  <a:lnTo>
                    <a:pt x="286245" y="2997657"/>
                  </a:lnTo>
                  <a:lnTo>
                    <a:pt x="312915" y="2995117"/>
                  </a:lnTo>
                  <a:lnTo>
                    <a:pt x="326656" y="3104337"/>
                  </a:lnTo>
                  <a:lnTo>
                    <a:pt x="354317" y="3321507"/>
                  </a:lnTo>
                  <a:lnTo>
                    <a:pt x="354317" y="3177997"/>
                  </a:lnTo>
                  <a:lnTo>
                    <a:pt x="351713" y="3157677"/>
                  </a:lnTo>
                  <a:lnTo>
                    <a:pt x="344741" y="3103067"/>
                  </a:lnTo>
                  <a:lnTo>
                    <a:pt x="337820" y="3048457"/>
                  </a:lnTo>
                  <a:lnTo>
                    <a:pt x="330949" y="2993847"/>
                  </a:lnTo>
                  <a:lnTo>
                    <a:pt x="331203" y="2993847"/>
                  </a:lnTo>
                  <a:lnTo>
                    <a:pt x="338340" y="2992577"/>
                  </a:lnTo>
                  <a:lnTo>
                    <a:pt x="345490" y="2992577"/>
                  </a:lnTo>
                  <a:lnTo>
                    <a:pt x="352628" y="2991307"/>
                  </a:lnTo>
                  <a:lnTo>
                    <a:pt x="359778" y="2991307"/>
                  </a:lnTo>
                  <a:lnTo>
                    <a:pt x="367474" y="3038297"/>
                  </a:lnTo>
                  <a:lnTo>
                    <a:pt x="375640" y="3085287"/>
                  </a:lnTo>
                  <a:lnTo>
                    <a:pt x="384289" y="3132277"/>
                  </a:lnTo>
                  <a:lnTo>
                    <a:pt x="393407" y="3179267"/>
                  </a:lnTo>
                  <a:lnTo>
                    <a:pt x="402983" y="3224987"/>
                  </a:lnTo>
                  <a:lnTo>
                    <a:pt x="413029" y="3271977"/>
                  </a:lnTo>
                  <a:lnTo>
                    <a:pt x="423532" y="3318967"/>
                  </a:lnTo>
                  <a:lnTo>
                    <a:pt x="423532" y="3233915"/>
                  </a:lnTo>
                  <a:lnTo>
                    <a:pt x="421335" y="3223717"/>
                  </a:lnTo>
                  <a:lnTo>
                    <a:pt x="411683" y="3176727"/>
                  </a:lnTo>
                  <a:lnTo>
                    <a:pt x="402501" y="3129737"/>
                  </a:lnTo>
                  <a:lnTo>
                    <a:pt x="393788" y="3082747"/>
                  </a:lnTo>
                  <a:lnTo>
                    <a:pt x="385559" y="3035757"/>
                  </a:lnTo>
                  <a:lnTo>
                    <a:pt x="378218" y="2991307"/>
                  </a:lnTo>
                  <a:lnTo>
                    <a:pt x="377812" y="2988767"/>
                  </a:lnTo>
                  <a:lnTo>
                    <a:pt x="382765" y="2987497"/>
                  </a:lnTo>
                  <a:lnTo>
                    <a:pt x="392544" y="2986227"/>
                  </a:lnTo>
                  <a:lnTo>
                    <a:pt x="397103" y="3037027"/>
                  </a:lnTo>
                  <a:lnTo>
                    <a:pt x="411645" y="3084017"/>
                  </a:lnTo>
                  <a:lnTo>
                    <a:pt x="432663" y="3129737"/>
                  </a:lnTo>
                  <a:lnTo>
                    <a:pt x="456704" y="3174187"/>
                  </a:lnTo>
                  <a:lnTo>
                    <a:pt x="480263" y="3218637"/>
                  </a:lnTo>
                  <a:lnTo>
                    <a:pt x="499872" y="3265627"/>
                  </a:lnTo>
                  <a:lnTo>
                    <a:pt x="512051" y="3313887"/>
                  </a:lnTo>
                  <a:lnTo>
                    <a:pt x="512051" y="3246793"/>
                  </a:lnTo>
                  <a:lnTo>
                    <a:pt x="499719" y="3217367"/>
                  </a:lnTo>
                  <a:lnTo>
                    <a:pt x="476338" y="3171647"/>
                  </a:lnTo>
                  <a:lnTo>
                    <a:pt x="452221" y="3127197"/>
                  </a:lnTo>
                  <a:lnTo>
                    <a:pt x="430872" y="3081477"/>
                  </a:lnTo>
                  <a:lnTo>
                    <a:pt x="415785" y="3033217"/>
                  </a:lnTo>
                  <a:lnTo>
                    <a:pt x="410845" y="2986227"/>
                  </a:lnTo>
                  <a:lnTo>
                    <a:pt x="410451" y="2982417"/>
                  </a:lnTo>
                  <a:lnTo>
                    <a:pt x="412178" y="2979877"/>
                  </a:lnTo>
                  <a:lnTo>
                    <a:pt x="414769" y="2976067"/>
                  </a:lnTo>
                  <a:lnTo>
                    <a:pt x="409943" y="2959557"/>
                  </a:lnTo>
                  <a:lnTo>
                    <a:pt x="400621" y="2940507"/>
                  </a:lnTo>
                  <a:lnTo>
                    <a:pt x="394449" y="2931033"/>
                  </a:lnTo>
                  <a:lnTo>
                    <a:pt x="394449" y="2967177"/>
                  </a:lnTo>
                  <a:lnTo>
                    <a:pt x="344893" y="2973527"/>
                  </a:lnTo>
                  <a:lnTo>
                    <a:pt x="295071" y="2978607"/>
                  </a:lnTo>
                  <a:lnTo>
                    <a:pt x="267703" y="2979305"/>
                  </a:lnTo>
                  <a:lnTo>
                    <a:pt x="267703" y="2997657"/>
                  </a:lnTo>
                  <a:lnTo>
                    <a:pt x="264909" y="3052267"/>
                  </a:lnTo>
                  <a:lnTo>
                    <a:pt x="263169" y="3106877"/>
                  </a:lnTo>
                  <a:lnTo>
                    <a:pt x="262521" y="3157677"/>
                  </a:lnTo>
                  <a:lnTo>
                    <a:pt x="262534" y="3171647"/>
                  </a:lnTo>
                  <a:lnTo>
                    <a:pt x="262801" y="3212287"/>
                  </a:lnTo>
                  <a:lnTo>
                    <a:pt x="262890" y="3217367"/>
                  </a:lnTo>
                  <a:lnTo>
                    <a:pt x="264223" y="3269437"/>
                  </a:lnTo>
                  <a:lnTo>
                    <a:pt x="266687" y="3324047"/>
                  </a:lnTo>
                  <a:lnTo>
                    <a:pt x="199758" y="3324047"/>
                  </a:lnTo>
                  <a:lnTo>
                    <a:pt x="213652" y="3231337"/>
                  </a:lnTo>
                  <a:lnTo>
                    <a:pt x="227495" y="3137357"/>
                  </a:lnTo>
                  <a:lnTo>
                    <a:pt x="241274" y="3044647"/>
                  </a:lnTo>
                  <a:lnTo>
                    <a:pt x="248145" y="2997657"/>
                  </a:lnTo>
                  <a:lnTo>
                    <a:pt x="267703" y="2997657"/>
                  </a:lnTo>
                  <a:lnTo>
                    <a:pt x="267703" y="2979305"/>
                  </a:lnTo>
                  <a:lnTo>
                    <a:pt x="245097" y="2979877"/>
                  </a:lnTo>
                  <a:lnTo>
                    <a:pt x="230238" y="2979128"/>
                  </a:lnTo>
                  <a:lnTo>
                    <a:pt x="230238" y="2997657"/>
                  </a:lnTo>
                  <a:lnTo>
                    <a:pt x="216484" y="3091637"/>
                  </a:lnTo>
                  <a:lnTo>
                    <a:pt x="202679" y="3184347"/>
                  </a:lnTo>
                  <a:lnTo>
                    <a:pt x="188798" y="3278327"/>
                  </a:lnTo>
                  <a:lnTo>
                    <a:pt x="181851" y="3325317"/>
                  </a:lnTo>
                  <a:lnTo>
                    <a:pt x="165061" y="3325317"/>
                  </a:lnTo>
                  <a:lnTo>
                    <a:pt x="148259" y="3324047"/>
                  </a:lnTo>
                  <a:lnTo>
                    <a:pt x="114668" y="3324047"/>
                  </a:lnTo>
                  <a:lnTo>
                    <a:pt x="156591" y="3184347"/>
                  </a:lnTo>
                  <a:lnTo>
                    <a:pt x="184416" y="3090367"/>
                  </a:lnTo>
                  <a:lnTo>
                    <a:pt x="198272" y="3044647"/>
                  </a:lnTo>
                  <a:lnTo>
                    <a:pt x="212077" y="2997657"/>
                  </a:lnTo>
                  <a:lnTo>
                    <a:pt x="230238" y="2997657"/>
                  </a:lnTo>
                  <a:lnTo>
                    <a:pt x="230238" y="2979128"/>
                  </a:lnTo>
                  <a:lnTo>
                    <a:pt x="195122" y="2977337"/>
                  </a:lnTo>
                  <a:lnTo>
                    <a:pt x="194297" y="2977286"/>
                  </a:lnTo>
                  <a:lnTo>
                    <a:pt x="194297" y="2996387"/>
                  </a:lnTo>
                  <a:lnTo>
                    <a:pt x="152488" y="3136087"/>
                  </a:lnTo>
                  <a:lnTo>
                    <a:pt x="96761" y="3324047"/>
                  </a:lnTo>
                  <a:lnTo>
                    <a:pt x="66789" y="3322777"/>
                  </a:lnTo>
                  <a:lnTo>
                    <a:pt x="36817" y="3322777"/>
                  </a:lnTo>
                  <a:lnTo>
                    <a:pt x="39217" y="3287217"/>
                  </a:lnTo>
                  <a:lnTo>
                    <a:pt x="48260" y="3254197"/>
                  </a:lnTo>
                  <a:lnTo>
                    <a:pt x="62077" y="3221177"/>
                  </a:lnTo>
                  <a:lnTo>
                    <a:pt x="78854" y="3190697"/>
                  </a:lnTo>
                  <a:lnTo>
                    <a:pt x="78727" y="3190697"/>
                  </a:lnTo>
                  <a:lnTo>
                    <a:pt x="107061" y="3144977"/>
                  </a:lnTo>
                  <a:lnTo>
                    <a:pt x="133946" y="3097987"/>
                  </a:lnTo>
                  <a:lnTo>
                    <a:pt x="153962" y="3047187"/>
                  </a:lnTo>
                  <a:lnTo>
                    <a:pt x="161658" y="2993847"/>
                  </a:lnTo>
                  <a:lnTo>
                    <a:pt x="169773" y="2995117"/>
                  </a:lnTo>
                  <a:lnTo>
                    <a:pt x="177927" y="2995117"/>
                  </a:lnTo>
                  <a:lnTo>
                    <a:pt x="186105" y="2996387"/>
                  </a:lnTo>
                  <a:lnTo>
                    <a:pt x="194297" y="2996387"/>
                  </a:lnTo>
                  <a:lnTo>
                    <a:pt x="194297" y="2977286"/>
                  </a:lnTo>
                  <a:lnTo>
                    <a:pt x="145275" y="2973527"/>
                  </a:lnTo>
                  <a:lnTo>
                    <a:pt x="165176" y="2944317"/>
                  </a:lnTo>
                  <a:lnTo>
                    <a:pt x="196291" y="2926537"/>
                  </a:lnTo>
                  <a:lnTo>
                    <a:pt x="232600" y="2916377"/>
                  </a:lnTo>
                  <a:lnTo>
                    <a:pt x="256247" y="2913837"/>
                  </a:lnTo>
                  <a:lnTo>
                    <a:pt x="268084" y="2912567"/>
                  </a:lnTo>
                  <a:lnTo>
                    <a:pt x="305015" y="2912567"/>
                  </a:lnTo>
                  <a:lnTo>
                    <a:pt x="342163" y="2918917"/>
                  </a:lnTo>
                  <a:lnTo>
                    <a:pt x="373862" y="2936697"/>
                  </a:lnTo>
                  <a:lnTo>
                    <a:pt x="394449" y="2967177"/>
                  </a:lnTo>
                  <a:lnTo>
                    <a:pt x="394449" y="2931033"/>
                  </a:lnTo>
                  <a:lnTo>
                    <a:pt x="394779" y="2840177"/>
                  </a:lnTo>
                  <a:lnTo>
                    <a:pt x="397179" y="2777947"/>
                  </a:lnTo>
                  <a:lnTo>
                    <a:pt x="398894" y="2737307"/>
                  </a:lnTo>
                  <a:lnTo>
                    <a:pt x="397865" y="2734767"/>
                  </a:lnTo>
                  <a:lnTo>
                    <a:pt x="393725" y="2724607"/>
                  </a:lnTo>
                  <a:lnTo>
                    <a:pt x="388277" y="2720797"/>
                  </a:lnTo>
                  <a:lnTo>
                    <a:pt x="382816" y="2716987"/>
                  </a:lnTo>
                  <a:lnTo>
                    <a:pt x="380949" y="2716987"/>
                  </a:lnTo>
                  <a:lnTo>
                    <a:pt x="380949" y="2744927"/>
                  </a:lnTo>
                  <a:lnTo>
                    <a:pt x="380072" y="2752547"/>
                  </a:lnTo>
                  <a:lnTo>
                    <a:pt x="379971" y="2758897"/>
                  </a:lnTo>
                  <a:lnTo>
                    <a:pt x="378828" y="2759240"/>
                  </a:lnTo>
                  <a:lnTo>
                    <a:pt x="378828" y="2777947"/>
                  </a:lnTo>
                  <a:lnTo>
                    <a:pt x="377304" y="2821127"/>
                  </a:lnTo>
                  <a:lnTo>
                    <a:pt x="376796" y="2821254"/>
                  </a:lnTo>
                  <a:lnTo>
                    <a:pt x="376796" y="2840177"/>
                  </a:lnTo>
                  <a:lnTo>
                    <a:pt x="374129" y="2912567"/>
                  </a:lnTo>
                  <a:lnTo>
                    <a:pt x="327799" y="2896057"/>
                  </a:lnTo>
                  <a:lnTo>
                    <a:pt x="277647" y="2892247"/>
                  </a:lnTo>
                  <a:lnTo>
                    <a:pt x="227190" y="2898597"/>
                  </a:lnTo>
                  <a:lnTo>
                    <a:pt x="179946" y="2913837"/>
                  </a:lnTo>
                  <a:lnTo>
                    <a:pt x="180073" y="2887167"/>
                  </a:lnTo>
                  <a:lnTo>
                    <a:pt x="259816" y="2868117"/>
                  </a:lnTo>
                  <a:lnTo>
                    <a:pt x="376796" y="2840177"/>
                  </a:lnTo>
                  <a:lnTo>
                    <a:pt x="376796" y="2821254"/>
                  </a:lnTo>
                  <a:lnTo>
                    <a:pt x="180073" y="2868117"/>
                  </a:lnTo>
                  <a:lnTo>
                    <a:pt x="180073" y="2835097"/>
                  </a:lnTo>
                  <a:lnTo>
                    <a:pt x="241896" y="2817317"/>
                  </a:lnTo>
                  <a:lnTo>
                    <a:pt x="378828" y="2777947"/>
                  </a:lnTo>
                  <a:lnTo>
                    <a:pt x="378828" y="2759240"/>
                  </a:lnTo>
                  <a:lnTo>
                    <a:pt x="180708" y="2817317"/>
                  </a:lnTo>
                  <a:lnTo>
                    <a:pt x="180708" y="2788107"/>
                  </a:lnTo>
                  <a:lnTo>
                    <a:pt x="210324" y="2776677"/>
                  </a:lnTo>
                  <a:lnTo>
                    <a:pt x="233286" y="2769057"/>
                  </a:lnTo>
                  <a:lnTo>
                    <a:pt x="240944" y="2766517"/>
                  </a:lnTo>
                  <a:lnTo>
                    <a:pt x="270129" y="2753817"/>
                  </a:lnTo>
                  <a:lnTo>
                    <a:pt x="295389" y="2737307"/>
                  </a:lnTo>
                  <a:lnTo>
                    <a:pt x="315290" y="2737307"/>
                  </a:lnTo>
                  <a:lnTo>
                    <a:pt x="335356" y="2736037"/>
                  </a:lnTo>
                  <a:lnTo>
                    <a:pt x="355409" y="2734767"/>
                  </a:lnTo>
                  <a:lnTo>
                    <a:pt x="375399" y="2736037"/>
                  </a:lnTo>
                  <a:lnTo>
                    <a:pt x="375653" y="2736037"/>
                  </a:lnTo>
                  <a:lnTo>
                    <a:pt x="380250" y="2738577"/>
                  </a:lnTo>
                  <a:lnTo>
                    <a:pt x="380949" y="2744927"/>
                  </a:lnTo>
                  <a:lnTo>
                    <a:pt x="380949" y="2716987"/>
                  </a:lnTo>
                  <a:lnTo>
                    <a:pt x="366382" y="2716987"/>
                  </a:lnTo>
                  <a:lnTo>
                    <a:pt x="359994" y="2692857"/>
                  </a:lnTo>
                  <a:lnTo>
                    <a:pt x="358648" y="2687777"/>
                  </a:lnTo>
                  <a:lnTo>
                    <a:pt x="347967" y="2682036"/>
                  </a:lnTo>
                  <a:lnTo>
                    <a:pt x="347967" y="2716987"/>
                  </a:lnTo>
                  <a:lnTo>
                    <a:pt x="271005" y="2719070"/>
                  </a:lnTo>
                  <a:lnTo>
                    <a:pt x="271005" y="2736037"/>
                  </a:lnTo>
                  <a:lnTo>
                    <a:pt x="226148" y="2753817"/>
                  </a:lnTo>
                  <a:lnTo>
                    <a:pt x="180454" y="2769057"/>
                  </a:lnTo>
                  <a:lnTo>
                    <a:pt x="180454" y="2741117"/>
                  </a:lnTo>
                  <a:lnTo>
                    <a:pt x="271005" y="2736037"/>
                  </a:lnTo>
                  <a:lnTo>
                    <a:pt x="271005" y="2719070"/>
                  </a:lnTo>
                  <a:lnTo>
                    <a:pt x="206997" y="2720797"/>
                  </a:lnTo>
                  <a:lnTo>
                    <a:pt x="207848" y="2710637"/>
                  </a:lnTo>
                  <a:lnTo>
                    <a:pt x="215061" y="2704287"/>
                  </a:lnTo>
                  <a:lnTo>
                    <a:pt x="225310" y="2699207"/>
                  </a:lnTo>
                  <a:lnTo>
                    <a:pt x="235318" y="2697937"/>
                  </a:lnTo>
                  <a:lnTo>
                    <a:pt x="265252" y="2696667"/>
                  </a:lnTo>
                  <a:lnTo>
                    <a:pt x="303618" y="2692857"/>
                  </a:lnTo>
                  <a:lnTo>
                    <a:pt x="335965" y="2696667"/>
                  </a:lnTo>
                  <a:lnTo>
                    <a:pt x="347967" y="2716987"/>
                  </a:lnTo>
                  <a:lnTo>
                    <a:pt x="347967" y="2682036"/>
                  </a:lnTo>
                  <a:lnTo>
                    <a:pt x="337426" y="2676347"/>
                  </a:lnTo>
                  <a:lnTo>
                    <a:pt x="309333" y="2675077"/>
                  </a:lnTo>
                  <a:lnTo>
                    <a:pt x="289420" y="2676868"/>
                  </a:lnTo>
                  <a:lnTo>
                    <a:pt x="289420" y="0"/>
                  </a:lnTo>
                  <a:lnTo>
                    <a:pt x="271132" y="0"/>
                  </a:lnTo>
                  <a:lnTo>
                    <a:pt x="271132" y="2677617"/>
                  </a:lnTo>
                  <a:lnTo>
                    <a:pt x="252399" y="2677617"/>
                  </a:lnTo>
                  <a:lnTo>
                    <a:pt x="222364" y="2681427"/>
                  </a:lnTo>
                  <a:lnTo>
                    <a:pt x="198704" y="2695397"/>
                  </a:lnTo>
                  <a:lnTo>
                    <a:pt x="189217" y="2722067"/>
                  </a:lnTo>
                  <a:lnTo>
                    <a:pt x="172529" y="2722067"/>
                  </a:lnTo>
                  <a:lnTo>
                    <a:pt x="165874" y="2725877"/>
                  </a:lnTo>
                  <a:lnTo>
                    <a:pt x="163182" y="2733497"/>
                  </a:lnTo>
                  <a:lnTo>
                    <a:pt x="163080" y="2769057"/>
                  </a:lnTo>
                  <a:lnTo>
                    <a:pt x="162953" y="2796997"/>
                  </a:lnTo>
                  <a:lnTo>
                    <a:pt x="162712" y="2840177"/>
                  </a:lnTo>
                  <a:lnTo>
                    <a:pt x="162572" y="2868117"/>
                  </a:lnTo>
                  <a:lnTo>
                    <a:pt x="162547" y="2925267"/>
                  </a:lnTo>
                  <a:lnTo>
                    <a:pt x="149504" y="2935427"/>
                  </a:lnTo>
                  <a:lnTo>
                    <a:pt x="137109" y="2955747"/>
                  </a:lnTo>
                  <a:lnTo>
                    <a:pt x="132854" y="2976067"/>
                  </a:lnTo>
                  <a:lnTo>
                    <a:pt x="144259" y="2992577"/>
                  </a:lnTo>
                  <a:lnTo>
                    <a:pt x="141554" y="3024327"/>
                  </a:lnTo>
                  <a:lnTo>
                    <a:pt x="128384" y="3059887"/>
                  </a:lnTo>
                  <a:lnTo>
                    <a:pt x="108127" y="3097987"/>
                  </a:lnTo>
                  <a:lnTo>
                    <a:pt x="84188" y="3139897"/>
                  </a:lnTo>
                  <a:lnTo>
                    <a:pt x="59918" y="3183077"/>
                  </a:lnTo>
                  <a:lnTo>
                    <a:pt x="38735" y="3228797"/>
                  </a:lnTo>
                  <a:lnTo>
                    <a:pt x="24028" y="3274517"/>
                  </a:lnTo>
                  <a:lnTo>
                    <a:pt x="19164" y="3320237"/>
                  </a:lnTo>
                  <a:lnTo>
                    <a:pt x="5753" y="3339287"/>
                  </a:lnTo>
                  <a:lnTo>
                    <a:pt x="0" y="3367227"/>
                  </a:lnTo>
                  <a:lnTo>
                    <a:pt x="3035" y="3393897"/>
                  </a:lnTo>
                  <a:lnTo>
                    <a:pt x="15989" y="3409137"/>
                  </a:lnTo>
                  <a:lnTo>
                    <a:pt x="25882" y="3451047"/>
                  </a:lnTo>
                  <a:lnTo>
                    <a:pt x="40716" y="3487877"/>
                  </a:lnTo>
                  <a:lnTo>
                    <a:pt x="59931" y="3520897"/>
                  </a:lnTo>
                  <a:lnTo>
                    <a:pt x="109372" y="3574237"/>
                  </a:lnTo>
                  <a:lnTo>
                    <a:pt x="169887" y="3609797"/>
                  </a:lnTo>
                  <a:lnTo>
                    <a:pt x="237159" y="3627577"/>
                  </a:lnTo>
                  <a:lnTo>
                    <a:pt x="271983" y="3630117"/>
                  </a:lnTo>
                  <a:lnTo>
                    <a:pt x="306882" y="3628847"/>
                  </a:lnTo>
                  <a:lnTo>
                    <a:pt x="341312" y="3623767"/>
                  </a:lnTo>
                  <a:lnTo>
                    <a:pt x="370560" y="3614877"/>
                  </a:lnTo>
                  <a:lnTo>
                    <a:pt x="374738" y="3613607"/>
                  </a:lnTo>
                  <a:lnTo>
                    <a:pt x="436410" y="3581857"/>
                  </a:lnTo>
                  <a:lnTo>
                    <a:pt x="487565" y="3533597"/>
                  </a:lnTo>
                  <a:lnTo>
                    <a:pt x="523913" y="3468827"/>
                  </a:lnTo>
                  <a:lnTo>
                    <a:pt x="535178" y="3430727"/>
                  </a:lnTo>
                  <a:lnTo>
                    <a:pt x="539140" y="3402787"/>
                  </a:lnTo>
                  <a:lnTo>
                    <a:pt x="541134" y="3388817"/>
                  </a:lnTo>
                  <a:lnTo>
                    <a:pt x="545096" y="3369767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515605" y="3492246"/>
              <a:ext cx="125095" cy="76200"/>
            </a:xfrm>
            <a:custGeom>
              <a:avLst/>
              <a:gdLst/>
              <a:ahLst/>
              <a:cxnLst/>
              <a:rect l="l" t="t" r="r" b="b"/>
              <a:pathLst>
                <a:path w="125095" h="76200">
                  <a:moveTo>
                    <a:pt x="0" y="0"/>
                  </a:moveTo>
                  <a:lnTo>
                    <a:pt x="25955" y="25532"/>
                  </a:lnTo>
                  <a:lnTo>
                    <a:pt x="56769" y="45958"/>
                  </a:lnTo>
                  <a:lnTo>
                    <a:pt x="90439" y="62454"/>
                  </a:lnTo>
                  <a:lnTo>
                    <a:pt x="124968" y="76199"/>
                  </a:lnTo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194677" y="3730752"/>
              <a:ext cx="144780" cy="169545"/>
            </a:xfrm>
            <a:custGeom>
              <a:avLst/>
              <a:gdLst/>
              <a:ahLst/>
              <a:cxnLst/>
              <a:rect l="l" t="t" r="r" b="b"/>
              <a:pathLst>
                <a:path w="144779" h="169545">
                  <a:moveTo>
                    <a:pt x="34417" y="55880"/>
                  </a:moveTo>
                  <a:lnTo>
                    <a:pt x="26212" y="50038"/>
                  </a:lnTo>
                  <a:lnTo>
                    <a:pt x="17487" y="42621"/>
                  </a:lnTo>
                  <a:lnTo>
                    <a:pt x="8623" y="38239"/>
                  </a:lnTo>
                  <a:lnTo>
                    <a:pt x="0" y="41529"/>
                  </a:lnTo>
                  <a:lnTo>
                    <a:pt x="2679" y="55473"/>
                  </a:lnTo>
                  <a:lnTo>
                    <a:pt x="18491" y="67043"/>
                  </a:lnTo>
                  <a:lnTo>
                    <a:pt x="33655" y="69443"/>
                  </a:lnTo>
                  <a:lnTo>
                    <a:pt x="34417" y="55880"/>
                  </a:lnTo>
                  <a:close/>
                </a:path>
                <a:path w="144779" h="169545">
                  <a:moveTo>
                    <a:pt x="40513" y="102235"/>
                  </a:moveTo>
                  <a:lnTo>
                    <a:pt x="28282" y="101892"/>
                  </a:lnTo>
                  <a:lnTo>
                    <a:pt x="12153" y="110363"/>
                  </a:lnTo>
                  <a:lnTo>
                    <a:pt x="2070" y="121996"/>
                  </a:lnTo>
                  <a:lnTo>
                    <a:pt x="8001" y="131064"/>
                  </a:lnTo>
                  <a:lnTo>
                    <a:pt x="18313" y="126276"/>
                  </a:lnTo>
                  <a:lnTo>
                    <a:pt x="30302" y="120078"/>
                  </a:lnTo>
                  <a:lnTo>
                    <a:pt x="39268" y="112179"/>
                  </a:lnTo>
                  <a:lnTo>
                    <a:pt x="40513" y="102235"/>
                  </a:lnTo>
                  <a:close/>
                </a:path>
                <a:path w="144779" h="169545">
                  <a:moveTo>
                    <a:pt x="79375" y="142392"/>
                  </a:moveTo>
                  <a:lnTo>
                    <a:pt x="76923" y="125590"/>
                  </a:lnTo>
                  <a:lnTo>
                    <a:pt x="68834" y="118872"/>
                  </a:lnTo>
                  <a:lnTo>
                    <a:pt x="62064" y="128016"/>
                  </a:lnTo>
                  <a:lnTo>
                    <a:pt x="59563" y="145618"/>
                  </a:lnTo>
                  <a:lnTo>
                    <a:pt x="62001" y="162407"/>
                  </a:lnTo>
                  <a:lnTo>
                    <a:pt x="70104" y="169113"/>
                  </a:lnTo>
                  <a:lnTo>
                    <a:pt x="76860" y="159994"/>
                  </a:lnTo>
                  <a:lnTo>
                    <a:pt x="79375" y="142392"/>
                  </a:lnTo>
                  <a:close/>
                </a:path>
                <a:path w="144779" h="169545">
                  <a:moveTo>
                    <a:pt x="79375" y="23533"/>
                  </a:moveTo>
                  <a:lnTo>
                    <a:pt x="76923" y="6718"/>
                  </a:lnTo>
                  <a:lnTo>
                    <a:pt x="68834" y="0"/>
                  </a:lnTo>
                  <a:lnTo>
                    <a:pt x="62064" y="9144"/>
                  </a:lnTo>
                  <a:lnTo>
                    <a:pt x="59563" y="26771"/>
                  </a:lnTo>
                  <a:lnTo>
                    <a:pt x="62001" y="43586"/>
                  </a:lnTo>
                  <a:lnTo>
                    <a:pt x="70104" y="50292"/>
                  </a:lnTo>
                  <a:lnTo>
                    <a:pt x="76860" y="41148"/>
                  </a:lnTo>
                  <a:lnTo>
                    <a:pt x="79375" y="23533"/>
                  </a:lnTo>
                  <a:close/>
                </a:path>
                <a:path w="144779" h="169545">
                  <a:moveTo>
                    <a:pt x="144018" y="116840"/>
                  </a:moveTo>
                  <a:lnTo>
                    <a:pt x="133769" y="110896"/>
                  </a:lnTo>
                  <a:lnTo>
                    <a:pt x="122910" y="102857"/>
                  </a:lnTo>
                  <a:lnTo>
                    <a:pt x="112128" y="97751"/>
                  </a:lnTo>
                  <a:lnTo>
                    <a:pt x="102108" y="100584"/>
                  </a:lnTo>
                  <a:lnTo>
                    <a:pt x="105841" y="114973"/>
                  </a:lnTo>
                  <a:lnTo>
                    <a:pt x="124536" y="127444"/>
                  </a:lnTo>
                  <a:lnTo>
                    <a:pt x="142481" y="130543"/>
                  </a:lnTo>
                  <a:lnTo>
                    <a:pt x="144018" y="116840"/>
                  </a:lnTo>
                  <a:close/>
                </a:path>
                <a:path w="144779" h="169545">
                  <a:moveTo>
                    <a:pt x="144780" y="41783"/>
                  </a:moveTo>
                  <a:lnTo>
                    <a:pt x="134924" y="38227"/>
                  </a:lnTo>
                  <a:lnTo>
                    <a:pt x="122682" y="43345"/>
                  </a:lnTo>
                  <a:lnTo>
                    <a:pt x="110515" y="52222"/>
                  </a:lnTo>
                  <a:lnTo>
                    <a:pt x="100965" y="59944"/>
                  </a:lnTo>
                  <a:lnTo>
                    <a:pt x="106324" y="70002"/>
                  </a:lnTo>
                  <a:lnTo>
                    <a:pt x="122339" y="65633"/>
                  </a:lnTo>
                  <a:lnTo>
                    <a:pt x="138620" y="53873"/>
                  </a:lnTo>
                  <a:lnTo>
                    <a:pt x="144780" y="41783"/>
                  </a:lnTo>
                  <a:close/>
                </a:path>
              </a:pathLst>
            </a:custGeom>
            <a:solidFill>
              <a:srgbClr val="89C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3" name="object 4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01168" y="1912113"/>
            <a:ext cx="9544304" cy="4945885"/>
          </a:xfrm>
          <a:prstGeom prst="rect">
            <a:avLst/>
          </a:prstGeom>
        </p:spPr>
      </p:pic>
      <p:grpSp>
        <p:nvGrpSpPr>
          <p:cNvPr id="44" name="object 44"/>
          <p:cNvGrpSpPr/>
          <p:nvPr/>
        </p:nvGrpSpPr>
        <p:grpSpPr>
          <a:xfrm>
            <a:off x="32512" y="247906"/>
            <a:ext cx="12007427" cy="6610773"/>
            <a:chOff x="24383" y="185928"/>
            <a:chExt cx="9005570" cy="4958080"/>
          </a:xfrm>
        </p:grpSpPr>
        <p:sp>
          <p:nvSpPr>
            <p:cNvPr id="45" name="object 45"/>
            <p:cNvSpPr/>
            <p:nvPr/>
          </p:nvSpPr>
          <p:spPr>
            <a:xfrm>
              <a:off x="263652" y="214884"/>
              <a:ext cx="2461260" cy="1076325"/>
            </a:xfrm>
            <a:custGeom>
              <a:avLst/>
              <a:gdLst/>
              <a:ahLst/>
              <a:cxnLst/>
              <a:rect l="l" t="t" r="r" b="b"/>
              <a:pathLst>
                <a:path w="2461260" h="1076325">
                  <a:moveTo>
                    <a:pt x="0" y="179324"/>
                  </a:moveTo>
                  <a:lnTo>
                    <a:pt x="6405" y="131644"/>
                  </a:lnTo>
                  <a:lnTo>
                    <a:pt x="24483" y="88805"/>
                  </a:lnTo>
                  <a:lnTo>
                    <a:pt x="52524" y="52514"/>
                  </a:lnTo>
                  <a:lnTo>
                    <a:pt x="88817" y="24478"/>
                  </a:lnTo>
                  <a:lnTo>
                    <a:pt x="131653" y="6404"/>
                  </a:lnTo>
                  <a:lnTo>
                    <a:pt x="179324" y="0"/>
                  </a:lnTo>
                  <a:lnTo>
                    <a:pt x="2281936" y="0"/>
                  </a:lnTo>
                  <a:lnTo>
                    <a:pt x="2329615" y="6404"/>
                  </a:lnTo>
                  <a:lnTo>
                    <a:pt x="2372454" y="24478"/>
                  </a:lnTo>
                  <a:lnTo>
                    <a:pt x="2408745" y="52514"/>
                  </a:lnTo>
                  <a:lnTo>
                    <a:pt x="2436781" y="88805"/>
                  </a:lnTo>
                  <a:lnTo>
                    <a:pt x="2454855" y="131644"/>
                  </a:lnTo>
                  <a:lnTo>
                    <a:pt x="2461260" y="179324"/>
                  </a:lnTo>
                  <a:lnTo>
                    <a:pt x="2461260" y="896619"/>
                  </a:lnTo>
                  <a:lnTo>
                    <a:pt x="2454855" y="944299"/>
                  </a:lnTo>
                  <a:lnTo>
                    <a:pt x="2436781" y="987138"/>
                  </a:lnTo>
                  <a:lnTo>
                    <a:pt x="2408745" y="1023429"/>
                  </a:lnTo>
                  <a:lnTo>
                    <a:pt x="2372454" y="1051465"/>
                  </a:lnTo>
                  <a:lnTo>
                    <a:pt x="2329615" y="1069539"/>
                  </a:lnTo>
                  <a:lnTo>
                    <a:pt x="2281936" y="1075943"/>
                  </a:lnTo>
                  <a:lnTo>
                    <a:pt x="179324" y="1075943"/>
                  </a:lnTo>
                  <a:lnTo>
                    <a:pt x="131653" y="1069539"/>
                  </a:lnTo>
                  <a:lnTo>
                    <a:pt x="88817" y="1051465"/>
                  </a:lnTo>
                  <a:lnTo>
                    <a:pt x="52524" y="1023429"/>
                  </a:lnTo>
                  <a:lnTo>
                    <a:pt x="24483" y="987138"/>
                  </a:lnTo>
                  <a:lnTo>
                    <a:pt x="6405" y="944299"/>
                  </a:lnTo>
                  <a:lnTo>
                    <a:pt x="0" y="896619"/>
                  </a:lnTo>
                  <a:lnTo>
                    <a:pt x="0" y="179324"/>
                  </a:lnTo>
                  <a:close/>
                </a:path>
              </a:pathLst>
            </a:custGeom>
            <a:ln w="5791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9463" y="314274"/>
              <a:ext cx="2486025" cy="44378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84555" y="741298"/>
              <a:ext cx="1065733" cy="44348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95044" y="741298"/>
              <a:ext cx="1065276" cy="44348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4383" y="1237488"/>
              <a:ext cx="9005316" cy="3906010"/>
            </a:xfrm>
            <a:prstGeom prst="rect">
              <a:avLst/>
            </a:prstGeom>
          </p:spPr>
        </p:pic>
      </p:grpSp>
      <p:sp>
        <p:nvSpPr>
          <p:cNvPr id="50" name="object 50"/>
          <p:cNvSpPr txBox="1">
            <a:spLocks noGrp="1"/>
          </p:cNvSpPr>
          <p:nvPr>
            <p:ph type="sldNum" sz="quarter" idx="7"/>
          </p:nvPr>
        </p:nvSpPr>
        <p:spPr>
          <a:xfrm>
            <a:off x="8610600" y="6435895"/>
            <a:ext cx="2743200" cy="206039"/>
          </a:xfrm>
          <a:prstGeom prst="rect">
            <a:avLst/>
          </a:prstGeom>
        </p:spPr>
        <p:txBody>
          <a:bodyPr vert="horz" wrap="square" lIns="0" tIns="21166" rIns="0" bIns="0" rtlCol="0">
            <a:spAutoFit/>
          </a:bodyPr>
          <a:lstStyle/>
          <a:p>
            <a:pPr marL="50799">
              <a:spcBef>
                <a:spcPts val="167"/>
              </a:spcBef>
            </a:pPr>
            <a:fld id="{81D60167-4931-47E6-BA6A-407CBD079E47}" type="slidenum">
              <a:rPr spc="-473" dirty="0"/>
              <a:pPr marL="50799">
                <a:spcBef>
                  <a:spcPts val="167"/>
                </a:spcBef>
              </a:pPr>
              <a:t>25</a:t>
            </a:fld>
            <a:endParaRPr spc="-473" dirty="0"/>
          </a:p>
        </p:txBody>
      </p:sp>
    </p:spTree>
    <p:extLst>
      <p:ext uri="{BB962C8B-B14F-4D97-AF65-F5344CB8AC3E}">
        <p14:creationId xmlns:p14="http://schemas.microsoft.com/office/powerpoint/2010/main" val="342002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16701" y="0"/>
            <a:ext cx="599440" cy="6146800"/>
          </a:xfrm>
          <a:custGeom>
            <a:avLst/>
            <a:gdLst/>
            <a:ahLst/>
            <a:cxnLst/>
            <a:rect l="l" t="t" r="r" b="b"/>
            <a:pathLst>
              <a:path w="449579" h="4610100">
                <a:moveTo>
                  <a:pt x="449427" y="4367669"/>
                </a:moveTo>
                <a:lnTo>
                  <a:pt x="441286" y="4309783"/>
                </a:lnTo>
                <a:lnTo>
                  <a:pt x="415290" y="4255363"/>
                </a:lnTo>
                <a:lnTo>
                  <a:pt x="369493" y="4207599"/>
                </a:lnTo>
                <a:lnTo>
                  <a:pt x="301955" y="4169676"/>
                </a:lnTo>
                <a:lnTo>
                  <a:pt x="305257" y="4135971"/>
                </a:lnTo>
                <a:lnTo>
                  <a:pt x="308851" y="4094302"/>
                </a:lnTo>
                <a:lnTo>
                  <a:pt x="303288" y="4058526"/>
                </a:lnTo>
                <a:lnTo>
                  <a:pt x="279095" y="4042460"/>
                </a:lnTo>
                <a:lnTo>
                  <a:pt x="260692" y="4024617"/>
                </a:lnTo>
                <a:lnTo>
                  <a:pt x="231470" y="4019486"/>
                </a:lnTo>
                <a:lnTo>
                  <a:pt x="231470" y="0"/>
                </a:lnTo>
                <a:lnTo>
                  <a:pt x="214706" y="0"/>
                </a:lnTo>
                <a:lnTo>
                  <a:pt x="214706" y="4017949"/>
                </a:lnTo>
                <a:lnTo>
                  <a:pt x="180416" y="4021899"/>
                </a:lnTo>
                <a:lnTo>
                  <a:pt x="168097" y="4039349"/>
                </a:lnTo>
                <a:lnTo>
                  <a:pt x="142074" y="4041063"/>
                </a:lnTo>
                <a:lnTo>
                  <a:pt x="131927" y="4045381"/>
                </a:lnTo>
                <a:lnTo>
                  <a:pt x="132156" y="4056265"/>
                </a:lnTo>
                <a:lnTo>
                  <a:pt x="129908" y="4117670"/>
                </a:lnTo>
                <a:lnTo>
                  <a:pt x="127965" y="4179062"/>
                </a:lnTo>
                <a:lnTo>
                  <a:pt x="88188" y="4201972"/>
                </a:lnTo>
                <a:lnTo>
                  <a:pt x="55575" y="4231970"/>
                </a:lnTo>
                <a:lnTo>
                  <a:pt x="30264" y="4267593"/>
                </a:lnTo>
                <a:lnTo>
                  <a:pt x="12458" y="4307357"/>
                </a:lnTo>
                <a:lnTo>
                  <a:pt x="2311" y="4349801"/>
                </a:lnTo>
                <a:lnTo>
                  <a:pt x="0" y="4393438"/>
                </a:lnTo>
                <a:lnTo>
                  <a:pt x="5702" y="4436808"/>
                </a:lnTo>
                <a:lnTo>
                  <a:pt x="19583" y="4478413"/>
                </a:lnTo>
                <a:lnTo>
                  <a:pt x="41821" y="4516806"/>
                </a:lnTo>
                <a:lnTo>
                  <a:pt x="72593" y="4550486"/>
                </a:lnTo>
                <a:lnTo>
                  <a:pt x="105181" y="4574146"/>
                </a:lnTo>
                <a:lnTo>
                  <a:pt x="169849" y="4603000"/>
                </a:lnTo>
                <a:lnTo>
                  <a:pt x="232232" y="4609858"/>
                </a:lnTo>
                <a:lnTo>
                  <a:pt x="261962" y="4606048"/>
                </a:lnTo>
                <a:lnTo>
                  <a:pt x="317258" y="4585906"/>
                </a:lnTo>
                <a:lnTo>
                  <a:pt x="365391" y="4551743"/>
                </a:lnTo>
                <a:lnTo>
                  <a:pt x="404431" y="4506734"/>
                </a:lnTo>
                <a:lnTo>
                  <a:pt x="432409" y="4454068"/>
                </a:lnTo>
                <a:lnTo>
                  <a:pt x="447408" y="4396930"/>
                </a:lnTo>
                <a:lnTo>
                  <a:pt x="449427" y="4367669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515547" y="3"/>
            <a:ext cx="508000" cy="1934633"/>
          </a:xfrm>
          <a:custGeom>
            <a:avLst/>
            <a:gdLst/>
            <a:ahLst/>
            <a:cxnLst/>
            <a:rect l="l" t="t" r="r" b="b"/>
            <a:pathLst>
              <a:path w="381000" h="1450975">
                <a:moveTo>
                  <a:pt x="380873" y="1105509"/>
                </a:moveTo>
                <a:lnTo>
                  <a:pt x="375132" y="1067308"/>
                </a:lnTo>
                <a:lnTo>
                  <a:pt x="348437" y="1041958"/>
                </a:lnTo>
                <a:lnTo>
                  <a:pt x="322440" y="1016444"/>
                </a:lnTo>
                <a:lnTo>
                  <a:pt x="309029" y="984084"/>
                </a:lnTo>
                <a:lnTo>
                  <a:pt x="320141" y="938149"/>
                </a:lnTo>
                <a:lnTo>
                  <a:pt x="325450" y="936891"/>
                </a:lnTo>
                <a:lnTo>
                  <a:pt x="335699" y="935202"/>
                </a:lnTo>
                <a:lnTo>
                  <a:pt x="345173" y="930224"/>
                </a:lnTo>
                <a:lnTo>
                  <a:pt x="348208" y="919099"/>
                </a:lnTo>
                <a:lnTo>
                  <a:pt x="352171" y="866775"/>
                </a:lnTo>
                <a:lnTo>
                  <a:pt x="348284" y="813371"/>
                </a:lnTo>
                <a:lnTo>
                  <a:pt x="331355" y="764552"/>
                </a:lnTo>
                <a:lnTo>
                  <a:pt x="296265" y="725932"/>
                </a:lnTo>
                <a:lnTo>
                  <a:pt x="297967" y="692658"/>
                </a:lnTo>
                <a:lnTo>
                  <a:pt x="298843" y="646226"/>
                </a:lnTo>
                <a:lnTo>
                  <a:pt x="295249" y="598817"/>
                </a:lnTo>
                <a:lnTo>
                  <a:pt x="283527" y="562648"/>
                </a:lnTo>
                <a:lnTo>
                  <a:pt x="260070" y="549910"/>
                </a:lnTo>
                <a:lnTo>
                  <a:pt x="237959" y="527088"/>
                </a:lnTo>
                <a:lnTo>
                  <a:pt x="201015" y="517156"/>
                </a:lnTo>
                <a:lnTo>
                  <a:pt x="201015" y="0"/>
                </a:lnTo>
                <a:lnTo>
                  <a:pt x="184251" y="0"/>
                </a:lnTo>
                <a:lnTo>
                  <a:pt x="184251" y="518261"/>
                </a:lnTo>
                <a:lnTo>
                  <a:pt x="159702" y="520001"/>
                </a:lnTo>
                <a:lnTo>
                  <a:pt x="125996" y="535978"/>
                </a:lnTo>
                <a:lnTo>
                  <a:pt x="110845" y="565150"/>
                </a:lnTo>
                <a:lnTo>
                  <a:pt x="87718" y="588810"/>
                </a:lnTo>
                <a:lnTo>
                  <a:pt x="82499" y="638898"/>
                </a:lnTo>
                <a:lnTo>
                  <a:pt x="86207" y="694728"/>
                </a:lnTo>
                <a:lnTo>
                  <a:pt x="89890" y="735584"/>
                </a:lnTo>
                <a:lnTo>
                  <a:pt x="55511" y="774420"/>
                </a:lnTo>
                <a:lnTo>
                  <a:pt x="36766" y="822439"/>
                </a:lnTo>
                <a:lnTo>
                  <a:pt x="29298" y="874915"/>
                </a:lnTo>
                <a:lnTo>
                  <a:pt x="28803" y="927100"/>
                </a:lnTo>
                <a:lnTo>
                  <a:pt x="33413" y="939241"/>
                </a:lnTo>
                <a:lnTo>
                  <a:pt x="44119" y="942682"/>
                </a:lnTo>
                <a:lnTo>
                  <a:pt x="57035" y="941946"/>
                </a:lnTo>
                <a:lnTo>
                  <a:pt x="68300" y="941578"/>
                </a:lnTo>
                <a:lnTo>
                  <a:pt x="68173" y="989241"/>
                </a:lnTo>
                <a:lnTo>
                  <a:pt x="45948" y="1029843"/>
                </a:lnTo>
                <a:lnTo>
                  <a:pt x="29540" y="1045933"/>
                </a:lnTo>
                <a:lnTo>
                  <a:pt x="20459" y="1067612"/>
                </a:lnTo>
                <a:lnTo>
                  <a:pt x="23456" y="1087666"/>
                </a:lnTo>
                <a:lnTo>
                  <a:pt x="43281" y="1098804"/>
                </a:lnTo>
                <a:lnTo>
                  <a:pt x="17589" y="1118501"/>
                </a:lnTo>
                <a:lnTo>
                  <a:pt x="4711" y="1151470"/>
                </a:lnTo>
                <a:lnTo>
                  <a:pt x="9144" y="1185405"/>
                </a:lnTo>
                <a:lnTo>
                  <a:pt x="35407" y="1208024"/>
                </a:lnTo>
                <a:lnTo>
                  <a:pt x="7467" y="1223073"/>
                </a:lnTo>
                <a:lnTo>
                  <a:pt x="0" y="1247775"/>
                </a:lnTo>
                <a:lnTo>
                  <a:pt x="11544" y="1271536"/>
                </a:lnTo>
                <a:lnTo>
                  <a:pt x="40614" y="1283716"/>
                </a:lnTo>
                <a:lnTo>
                  <a:pt x="16319" y="1308112"/>
                </a:lnTo>
                <a:lnTo>
                  <a:pt x="8572" y="1338072"/>
                </a:lnTo>
                <a:lnTo>
                  <a:pt x="19646" y="1364234"/>
                </a:lnTo>
                <a:lnTo>
                  <a:pt x="51790" y="1377188"/>
                </a:lnTo>
                <a:lnTo>
                  <a:pt x="76885" y="1375892"/>
                </a:lnTo>
                <a:lnTo>
                  <a:pt x="101904" y="1372311"/>
                </a:lnTo>
                <a:lnTo>
                  <a:pt x="126847" y="1367764"/>
                </a:lnTo>
                <a:lnTo>
                  <a:pt x="151739" y="1363599"/>
                </a:lnTo>
                <a:lnTo>
                  <a:pt x="138049" y="1377213"/>
                </a:lnTo>
                <a:lnTo>
                  <a:pt x="129540" y="1394688"/>
                </a:lnTo>
                <a:lnTo>
                  <a:pt x="128117" y="1413535"/>
                </a:lnTo>
                <a:lnTo>
                  <a:pt x="135737" y="1431290"/>
                </a:lnTo>
                <a:lnTo>
                  <a:pt x="159423" y="1448003"/>
                </a:lnTo>
                <a:lnTo>
                  <a:pt x="187820" y="1450428"/>
                </a:lnTo>
                <a:lnTo>
                  <a:pt x="217474" y="1444498"/>
                </a:lnTo>
                <a:lnTo>
                  <a:pt x="273875" y="1427492"/>
                </a:lnTo>
                <a:lnTo>
                  <a:pt x="303453" y="1418958"/>
                </a:lnTo>
                <a:lnTo>
                  <a:pt x="331050" y="1406880"/>
                </a:lnTo>
                <a:lnTo>
                  <a:pt x="354050" y="1387602"/>
                </a:lnTo>
                <a:lnTo>
                  <a:pt x="364439" y="1365580"/>
                </a:lnTo>
                <a:lnTo>
                  <a:pt x="363042" y="1342351"/>
                </a:lnTo>
                <a:lnTo>
                  <a:pt x="350672" y="1323327"/>
                </a:lnTo>
                <a:lnTo>
                  <a:pt x="328142" y="1313942"/>
                </a:lnTo>
                <a:lnTo>
                  <a:pt x="343014" y="1303223"/>
                </a:lnTo>
                <a:lnTo>
                  <a:pt x="352298" y="1288161"/>
                </a:lnTo>
                <a:lnTo>
                  <a:pt x="355244" y="1270723"/>
                </a:lnTo>
                <a:lnTo>
                  <a:pt x="351129" y="1252855"/>
                </a:lnTo>
                <a:lnTo>
                  <a:pt x="343154" y="1240701"/>
                </a:lnTo>
                <a:lnTo>
                  <a:pt x="332079" y="1231823"/>
                </a:lnTo>
                <a:lnTo>
                  <a:pt x="318795" y="1226731"/>
                </a:lnTo>
                <a:lnTo>
                  <a:pt x="304266" y="1225931"/>
                </a:lnTo>
                <a:lnTo>
                  <a:pt x="344335" y="1214158"/>
                </a:lnTo>
                <a:lnTo>
                  <a:pt x="368109" y="1190015"/>
                </a:lnTo>
                <a:lnTo>
                  <a:pt x="366877" y="1161986"/>
                </a:lnTo>
                <a:lnTo>
                  <a:pt x="331952" y="1138555"/>
                </a:lnTo>
                <a:lnTo>
                  <a:pt x="322719" y="1137615"/>
                </a:lnTo>
                <a:lnTo>
                  <a:pt x="338556" y="1135341"/>
                </a:lnTo>
                <a:lnTo>
                  <a:pt x="363308" y="1126413"/>
                </a:lnTo>
                <a:lnTo>
                  <a:pt x="380873" y="1105509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714975" y="2"/>
            <a:ext cx="585045" cy="3578013"/>
          </a:xfrm>
          <a:custGeom>
            <a:avLst/>
            <a:gdLst/>
            <a:ahLst/>
            <a:cxnLst/>
            <a:rect l="l" t="t" r="r" b="b"/>
            <a:pathLst>
              <a:path w="438784" h="2683510">
                <a:moveTo>
                  <a:pt x="438442" y="2504287"/>
                </a:moveTo>
                <a:lnTo>
                  <a:pt x="436905" y="2462060"/>
                </a:lnTo>
                <a:lnTo>
                  <a:pt x="428040" y="2418130"/>
                </a:lnTo>
                <a:lnTo>
                  <a:pt x="411975" y="2373312"/>
                </a:lnTo>
                <a:lnTo>
                  <a:pt x="388823" y="2328418"/>
                </a:lnTo>
                <a:lnTo>
                  <a:pt x="365112" y="2277148"/>
                </a:lnTo>
                <a:lnTo>
                  <a:pt x="353796" y="2225344"/>
                </a:lnTo>
                <a:lnTo>
                  <a:pt x="346684" y="2177643"/>
                </a:lnTo>
                <a:lnTo>
                  <a:pt x="335648" y="2138705"/>
                </a:lnTo>
                <a:lnTo>
                  <a:pt x="312496" y="2113153"/>
                </a:lnTo>
                <a:lnTo>
                  <a:pt x="317563" y="2076132"/>
                </a:lnTo>
                <a:lnTo>
                  <a:pt x="319811" y="2038896"/>
                </a:lnTo>
                <a:lnTo>
                  <a:pt x="319227" y="2001608"/>
                </a:lnTo>
                <a:lnTo>
                  <a:pt x="315798" y="1964436"/>
                </a:lnTo>
                <a:lnTo>
                  <a:pt x="311442" y="1958721"/>
                </a:lnTo>
                <a:lnTo>
                  <a:pt x="304190" y="1957641"/>
                </a:lnTo>
                <a:lnTo>
                  <a:pt x="295808" y="1958479"/>
                </a:lnTo>
                <a:lnTo>
                  <a:pt x="288112" y="1958467"/>
                </a:lnTo>
                <a:lnTo>
                  <a:pt x="274231" y="1928787"/>
                </a:lnTo>
                <a:lnTo>
                  <a:pt x="240588" y="1914309"/>
                </a:lnTo>
                <a:lnTo>
                  <a:pt x="226898" y="1914436"/>
                </a:lnTo>
                <a:lnTo>
                  <a:pt x="226898" y="0"/>
                </a:lnTo>
                <a:lnTo>
                  <a:pt x="210134" y="0"/>
                </a:lnTo>
                <a:lnTo>
                  <a:pt x="210134" y="1914588"/>
                </a:lnTo>
                <a:lnTo>
                  <a:pt x="200113" y="1914677"/>
                </a:lnTo>
                <a:lnTo>
                  <a:pt x="165709" y="1929523"/>
                </a:lnTo>
                <a:lnTo>
                  <a:pt x="150317" y="1958467"/>
                </a:lnTo>
                <a:lnTo>
                  <a:pt x="123126" y="1978774"/>
                </a:lnTo>
                <a:lnTo>
                  <a:pt x="119634" y="2022944"/>
                </a:lnTo>
                <a:lnTo>
                  <a:pt x="126911" y="2073617"/>
                </a:lnTo>
                <a:lnTo>
                  <a:pt x="132029" y="2113407"/>
                </a:lnTo>
                <a:lnTo>
                  <a:pt x="112496" y="2130196"/>
                </a:lnTo>
                <a:lnTo>
                  <a:pt x="102019" y="2152929"/>
                </a:lnTo>
                <a:lnTo>
                  <a:pt x="97586" y="2178723"/>
                </a:lnTo>
                <a:lnTo>
                  <a:pt x="96215" y="2204720"/>
                </a:lnTo>
                <a:lnTo>
                  <a:pt x="90817" y="2237168"/>
                </a:lnTo>
                <a:lnTo>
                  <a:pt x="82118" y="2268766"/>
                </a:lnTo>
                <a:lnTo>
                  <a:pt x="70167" y="2299271"/>
                </a:lnTo>
                <a:lnTo>
                  <a:pt x="55067" y="2328418"/>
                </a:lnTo>
                <a:lnTo>
                  <a:pt x="24841" y="2389962"/>
                </a:lnTo>
                <a:lnTo>
                  <a:pt x="6959" y="2444254"/>
                </a:lnTo>
                <a:lnTo>
                  <a:pt x="0" y="2491752"/>
                </a:lnTo>
                <a:lnTo>
                  <a:pt x="2527" y="2532837"/>
                </a:lnTo>
                <a:lnTo>
                  <a:pt x="30327" y="2597493"/>
                </a:lnTo>
                <a:lnTo>
                  <a:pt x="78917" y="2641549"/>
                </a:lnTo>
                <a:lnTo>
                  <a:pt x="136855" y="2668359"/>
                </a:lnTo>
                <a:lnTo>
                  <a:pt x="192709" y="2681236"/>
                </a:lnTo>
                <a:lnTo>
                  <a:pt x="235026" y="2683510"/>
                </a:lnTo>
                <a:lnTo>
                  <a:pt x="287807" y="2676106"/>
                </a:lnTo>
                <a:lnTo>
                  <a:pt x="332498" y="2661259"/>
                </a:lnTo>
                <a:lnTo>
                  <a:pt x="369214" y="2639809"/>
                </a:lnTo>
                <a:lnTo>
                  <a:pt x="398056" y="2612567"/>
                </a:lnTo>
                <a:lnTo>
                  <a:pt x="419125" y="2580360"/>
                </a:lnTo>
                <a:lnTo>
                  <a:pt x="432549" y="2543987"/>
                </a:lnTo>
                <a:lnTo>
                  <a:pt x="438442" y="2504287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33265" y="2"/>
            <a:ext cx="361527" cy="4411133"/>
          </a:xfrm>
          <a:custGeom>
            <a:avLst/>
            <a:gdLst/>
            <a:ahLst/>
            <a:cxnLst/>
            <a:rect l="l" t="t" r="r" b="b"/>
            <a:pathLst>
              <a:path w="271145" h="3308350">
                <a:moveTo>
                  <a:pt x="270992" y="2868130"/>
                </a:moveTo>
                <a:lnTo>
                  <a:pt x="269659" y="2819387"/>
                </a:lnTo>
                <a:lnTo>
                  <a:pt x="265887" y="2777579"/>
                </a:lnTo>
                <a:lnTo>
                  <a:pt x="248373" y="2718358"/>
                </a:lnTo>
                <a:lnTo>
                  <a:pt x="213144" y="2697734"/>
                </a:lnTo>
                <a:lnTo>
                  <a:pt x="215049" y="2659202"/>
                </a:lnTo>
                <a:lnTo>
                  <a:pt x="219633" y="2606764"/>
                </a:lnTo>
                <a:lnTo>
                  <a:pt x="216331" y="2560917"/>
                </a:lnTo>
                <a:lnTo>
                  <a:pt x="194602" y="2542159"/>
                </a:lnTo>
                <a:lnTo>
                  <a:pt x="175463" y="2516340"/>
                </a:lnTo>
                <a:lnTo>
                  <a:pt x="149136" y="2509520"/>
                </a:lnTo>
                <a:lnTo>
                  <a:pt x="149136" y="0"/>
                </a:lnTo>
                <a:lnTo>
                  <a:pt x="132372" y="0"/>
                </a:lnTo>
                <a:lnTo>
                  <a:pt x="132372" y="2508707"/>
                </a:lnTo>
                <a:lnTo>
                  <a:pt x="104927" y="2515451"/>
                </a:lnTo>
                <a:lnTo>
                  <a:pt x="90589" y="2543048"/>
                </a:lnTo>
                <a:lnTo>
                  <a:pt x="71564" y="2553297"/>
                </a:lnTo>
                <a:lnTo>
                  <a:pt x="67056" y="2589568"/>
                </a:lnTo>
                <a:lnTo>
                  <a:pt x="68541" y="2635758"/>
                </a:lnTo>
                <a:lnTo>
                  <a:pt x="67538" y="2675750"/>
                </a:lnTo>
                <a:lnTo>
                  <a:pt x="55537" y="2693416"/>
                </a:lnTo>
                <a:lnTo>
                  <a:pt x="36652" y="2700502"/>
                </a:lnTo>
                <a:lnTo>
                  <a:pt x="22428" y="2718549"/>
                </a:lnTo>
                <a:lnTo>
                  <a:pt x="12242" y="2746387"/>
                </a:lnTo>
                <a:lnTo>
                  <a:pt x="5511" y="2782811"/>
                </a:lnTo>
                <a:lnTo>
                  <a:pt x="1638" y="2826651"/>
                </a:lnTo>
                <a:lnTo>
                  <a:pt x="0" y="2876727"/>
                </a:lnTo>
                <a:lnTo>
                  <a:pt x="12" y="2931858"/>
                </a:lnTo>
                <a:lnTo>
                  <a:pt x="1066" y="2990862"/>
                </a:lnTo>
                <a:lnTo>
                  <a:pt x="3898" y="3115780"/>
                </a:lnTo>
                <a:lnTo>
                  <a:pt x="4483" y="3179318"/>
                </a:lnTo>
                <a:lnTo>
                  <a:pt x="21932" y="3251276"/>
                </a:lnTo>
                <a:lnTo>
                  <a:pt x="82423" y="3299536"/>
                </a:lnTo>
                <a:lnTo>
                  <a:pt x="132626" y="3308350"/>
                </a:lnTo>
                <a:lnTo>
                  <a:pt x="181406" y="3304184"/>
                </a:lnTo>
                <a:lnTo>
                  <a:pt x="218401" y="3288042"/>
                </a:lnTo>
                <a:lnTo>
                  <a:pt x="259308" y="3226282"/>
                </a:lnTo>
                <a:lnTo>
                  <a:pt x="264325" y="3183890"/>
                </a:lnTo>
                <a:lnTo>
                  <a:pt x="265226" y="3114167"/>
                </a:lnTo>
                <a:lnTo>
                  <a:pt x="267004" y="3046806"/>
                </a:lnTo>
                <a:lnTo>
                  <a:pt x="268998" y="2982747"/>
                </a:lnTo>
                <a:lnTo>
                  <a:pt x="270548" y="2922879"/>
                </a:lnTo>
                <a:lnTo>
                  <a:pt x="270992" y="2868130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12337" y="1068831"/>
            <a:ext cx="87713" cy="10363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15537" y="849377"/>
            <a:ext cx="87713" cy="10363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03361" y="855981"/>
            <a:ext cx="99567" cy="9245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12658" y="1071372"/>
            <a:ext cx="99567" cy="9245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692976" y="3742943"/>
            <a:ext cx="87715" cy="10363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896176" y="3523490"/>
            <a:ext cx="87715" cy="10363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84002" y="3530092"/>
            <a:ext cx="99567" cy="9245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93297" y="3745484"/>
            <a:ext cx="99567" cy="92456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11737001" y="5803396"/>
            <a:ext cx="91440" cy="37253"/>
          </a:xfrm>
          <a:custGeom>
            <a:avLst/>
            <a:gdLst/>
            <a:ahLst/>
            <a:cxnLst/>
            <a:rect l="l" t="t" r="r" b="b"/>
            <a:pathLst>
              <a:path w="68579" h="27939">
                <a:moveTo>
                  <a:pt x="31972" y="0"/>
                </a:moveTo>
                <a:lnTo>
                  <a:pt x="9104" y="3404"/>
                </a:lnTo>
                <a:lnTo>
                  <a:pt x="0" y="14578"/>
                </a:lnTo>
                <a:lnTo>
                  <a:pt x="12390" y="23967"/>
                </a:lnTo>
                <a:lnTo>
                  <a:pt x="36353" y="27432"/>
                </a:lnTo>
                <a:lnTo>
                  <a:pt x="59221" y="24030"/>
                </a:lnTo>
                <a:lnTo>
                  <a:pt x="68325" y="12825"/>
                </a:lnTo>
                <a:lnTo>
                  <a:pt x="55935" y="3446"/>
                </a:lnTo>
                <a:lnTo>
                  <a:pt x="31972" y="0"/>
                </a:lnTo>
                <a:close/>
              </a:path>
            </a:pathLst>
          </a:custGeom>
          <a:solidFill>
            <a:srgbClr val="CFE1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521608" y="5803396"/>
            <a:ext cx="91440" cy="37253"/>
          </a:xfrm>
          <a:custGeom>
            <a:avLst/>
            <a:gdLst/>
            <a:ahLst/>
            <a:cxnLst/>
            <a:rect l="l" t="t" r="r" b="b"/>
            <a:pathLst>
              <a:path w="68579" h="27939">
                <a:moveTo>
                  <a:pt x="31972" y="0"/>
                </a:moveTo>
                <a:lnTo>
                  <a:pt x="9104" y="3404"/>
                </a:lnTo>
                <a:lnTo>
                  <a:pt x="0" y="14578"/>
                </a:lnTo>
                <a:lnTo>
                  <a:pt x="12390" y="23967"/>
                </a:lnTo>
                <a:lnTo>
                  <a:pt x="36353" y="27432"/>
                </a:lnTo>
                <a:lnTo>
                  <a:pt x="59221" y="24030"/>
                </a:lnTo>
                <a:lnTo>
                  <a:pt x="68325" y="12825"/>
                </a:lnTo>
                <a:lnTo>
                  <a:pt x="55935" y="3446"/>
                </a:lnTo>
                <a:lnTo>
                  <a:pt x="31972" y="0"/>
                </a:lnTo>
                <a:close/>
              </a:path>
            </a:pathLst>
          </a:custGeom>
          <a:solidFill>
            <a:srgbClr val="CFE1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593408" y="5877068"/>
            <a:ext cx="165947" cy="81280"/>
          </a:xfrm>
          <a:custGeom>
            <a:avLst/>
            <a:gdLst/>
            <a:ahLst/>
            <a:cxnLst/>
            <a:rect l="l" t="t" r="r" b="b"/>
            <a:pathLst>
              <a:path w="124459" h="60960">
                <a:moveTo>
                  <a:pt x="43268" y="15252"/>
                </a:moveTo>
                <a:lnTo>
                  <a:pt x="39497" y="1473"/>
                </a:lnTo>
                <a:lnTo>
                  <a:pt x="20586" y="6642"/>
                </a:lnTo>
                <a:lnTo>
                  <a:pt x="4140" y="32207"/>
                </a:lnTo>
                <a:lnTo>
                  <a:pt x="0" y="56756"/>
                </a:lnTo>
                <a:lnTo>
                  <a:pt x="18034" y="58877"/>
                </a:lnTo>
                <a:lnTo>
                  <a:pt x="25895" y="44843"/>
                </a:lnTo>
                <a:lnTo>
                  <a:pt x="36525" y="29997"/>
                </a:lnTo>
                <a:lnTo>
                  <a:pt x="43268" y="15252"/>
                </a:lnTo>
                <a:close/>
              </a:path>
              <a:path w="124459" h="60960">
                <a:moveTo>
                  <a:pt x="124155" y="46786"/>
                </a:moveTo>
                <a:lnTo>
                  <a:pt x="117348" y="29883"/>
                </a:lnTo>
                <a:lnTo>
                  <a:pt x="105473" y="13144"/>
                </a:lnTo>
                <a:lnTo>
                  <a:pt x="95123" y="0"/>
                </a:lnTo>
                <a:lnTo>
                  <a:pt x="81749" y="7404"/>
                </a:lnTo>
                <a:lnTo>
                  <a:pt x="87579" y="29464"/>
                </a:lnTo>
                <a:lnTo>
                  <a:pt x="103238" y="51892"/>
                </a:lnTo>
                <a:lnTo>
                  <a:pt x="119380" y="60375"/>
                </a:lnTo>
                <a:lnTo>
                  <a:pt x="124155" y="46786"/>
                </a:lnTo>
                <a:close/>
              </a:path>
            </a:pathLst>
          </a:custGeom>
          <a:solidFill>
            <a:srgbClr val="CFE1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590528" y="5694190"/>
            <a:ext cx="168485" cy="73659"/>
          </a:xfrm>
          <a:custGeom>
            <a:avLst/>
            <a:gdLst/>
            <a:ahLst/>
            <a:cxnLst/>
            <a:rect l="l" t="t" r="r" b="b"/>
            <a:pathLst>
              <a:path w="126365" h="55245">
                <a:moveTo>
                  <a:pt x="40855" y="38544"/>
                </a:moveTo>
                <a:lnTo>
                  <a:pt x="28956" y="16814"/>
                </a:lnTo>
                <a:lnTo>
                  <a:pt x="12661" y="3225"/>
                </a:lnTo>
                <a:lnTo>
                  <a:pt x="0" y="11150"/>
                </a:lnTo>
                <a:lnTo>
                  <a:pt x="6680" y="25082"/>
                </a:lnTo>
                <a:lnTo>
                  <a:pt x="15379" y="41249"/>
                </a:lnTo>
                <a:lnTo>
                  <a:pt x="26479" y="53327"/>
                </a:lnTo>
                <a:lnTo>
                  <a:pt x="40386" y="55016"/>
                </a:lnTo>
                <a:lnTo>
                  <a:pt x="40855" y="38544"/>
                </a:lnTo>
                <a:close/>
              </a:path>
              <a:path w="126365" h="55245">
                <a:moveTo>
                  <a:pt x="126326" y="11696"/>
                </a:moveTo>
                <a:lnTo>
                  <a:pt x="121920" y="0"/>
                </a:lnTo>
                <a:lnTo>
                  <a:pt x="103314" y="3670"/>
                </a:lnTo>
                <a:lnTo>
                  <a:pt x="87845" y="25146"/>
                </a:lnTo>
                <a:lnTo>
                  <a:pt x="84620" y="45732"/>
                </a:lnTo>
                <a:lnTo>
                  <a:pt x="102743" y="46723"/>
                </a:lnTo>
                <a:lnTo>
                  <a:pt x="110540" y="35572"/>
                </a:lnTo>
                <a:lnTo>
                  <a:pt x="120472" y="23723"/>
                </a:lnTo>
                <a:lnTo>
                  <a:pt x="126326" y="11696"/>
                </a:lnTo>
                <a:close/>
              </a:path>
            </a:pathLst>
          </a:custGeom>
          <a:solidFill>
            <a:srgbClr val="CFE1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937751" y="2664291"/>
            <a:ext cx="27093" cy="99907"/>
          </a:xfrm>
          <a:custGeom>
            <a:avLst/>
            <a:gdLst/>
            <a:ahLst/>
            <a:cxnLst/>
            <a:rect l="l" t="t" r="r" b="b"/>
            <a:pathLst>
              <a:path w="20320" h="74930">
                <a:moveTo>
                  <a:pt x="6413" y="0"/>
                </a:moveTo>
                <a:lnTo>
                  <a:pt x="563" y="15753"/>
                </a:lnTo>
                <a:lnTo>
                  <a:pt x="0" y="38782"/>
                </a:lnTo>
                <a:lnTo>
                  <a:pt x="4484" y="61025"/>
                </a:lnTo>
                <a:lnTo>
                  <a:pt x="13779" y="74421"/>
                </a:lnTo>
                <a:lnTo>
                  <a:pt x="19629" y="58668"/>
                </a:lnTo>
                <a:lnTo>
                  <a:pt x="20192" y="35639"/>
                </a:lnTo>
                <a:lnTo>
                  <a:pt x="15708" y="13396"/>
                </a:lnTo>
                <a:lnTo>
                  <a:pt x="6413" y="0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786961" y="2444343"/>
            <a:ext cx="320039" cy="175260"/>
          </a:xfrm>
          <a:custGeom>
            <a:avLst/>
            <a:gdLst/>
            <a:ahLst/>
            <a:cxnLst/>
            <a:rect l="l" t="t" r="r" b="b"/>
            <a:pathLst>
              <a:path w="240029" h="131444">
                <a:moveTo>
                  <a:pt x="74676" y="116573"/>
                </a:moveTo>
                <a:lnTo>
                  <a:pt x="59270" y="109918"/>
                </a:lnTo>
                <a:lnTo>
                  <a:pt x="36334" y="108026"/>
                </a:lnTo>
                <a:lnTo>
                  <a:pt x="13893" y="111201"/>
                </a:lnTo>
                <a:lnTo>
                  <a:pt x="0" y="119748"/>
                </a:lnTo>
                <a:lnTo>
                  <a:pt x="15341" y="126453"/>
                </a:lnTo>
                <a:lnTo>
                  <a:pt x="38290" y="128308"/>
                </a:lnTo>
                <a:lnTo>
                  <a:pt x="60756" y="125095"/>
                </a:lnTo>
                <a:lnTo>
                  <a:pt x="74676" y="116573"/>
                </a:lnTo>
                <a:close/>
              </a:path>
              <a:path w="240029" h="131444">
                <a:moveTo>
                  <a:pt x="126784" y="35471"/>
                </a:moveTo>
                <a:lnTo>
                  <a:pt x="122351" y="13258"/>
                </a:lnTo>
                <a:lnTo>
                  <a:pt x="113157" y="0"/>
                </a:lnTo>
                <a:lnTo>
                  <a:pt x="107302" y="15671"/>
                </a:lnTo>
                <a:lnTo>
                  <a:pt x="106743" y="38671"/>
                </a:lnTo>
                <a:lnTo>
                  <a:pt x="111226" y="60896"/>
                </a:lnTo>
                <a:lnTo>
                  <a:pt x="120523" y="74282"/>
                </a:lnTo>
                <a:lnTo>
                  <a:pt x="126238" y="58521"/>
                </a:lnTo>
                <a:lnTo>
                  <a:pt x="126784" y="35471"/>
                </a:lnTo>
                <a:close/>
              </a:path>
              <a:path w="240029" h="131444">
                <a:moveTo>
                  <a:pt x="239903" y="119494"/>
                </a:moveTo>
                <a:lnTo>
                  <a:pt x="224497" y="112776"/>
                </a:lnTo>
                <a:lnTo>
                  <a:pt x="201549" y="110883"/>
                </a:lnTo>
                <a:lnTo>
                  <a:pt x="179070" y="114058"/>
                </a:lnTo>
                <a:lnTo>
                  <a:pt x="165100" y="122542"/>
                </a:lnTo>
                <a:lnTo>
                  <a:pt x="180517" y="129324"/>
                </a:lnTo>
                <a:lnTo>
                  <a:pt x="203492" y="131216"/>
                </a:lnTo>
                <a:lnTo>
                  <a:pt x="225971" y="128016"/>
                </a:lnTo>
                <a:lnTo>
                  <a:pt x="239903" y="119494"/>
                </a:lnTo>
                <a:close/>
              </a:path>
            </a:pathLst>
          </a:custGeom>
          <a:solidFill>
            <a:srgbClr val="E2E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9066786" y="1"/>
            <a:ext cx="1314873" cy="2221652"/>
            <a:chOff x="6800088" y="0"/>
            <a:chExt cx="986155" cy="1666239"/>
          </a:xfrm>
        </p:grpSpPr>
        <p:sp>
          <p:nvSpPr>
            <p:cNvPr id="21" name="object 21"/>
            <p:cNvSpPr/>
            <p:nvPr/>
          </p:nvSpPr>
          <p:spPr>
            <a:xfrm>
              <a:off x="6800088" y="679703"/>
              <a:ext cx="986155" cy="986155"/>
            </a:xfrm>
            <a:custGeom>
              <a:avLst/>
              <a:gdLst/>
              <a:ahLst/>
              <a:cxnLst/>
              <a:rect l="l" t="t" r="r" b="b"/>
              <a:pathLst>
                <a:path w="986154" h="986155">
                  <a:moveTo>
                    <a:pt x="986028" y="493014"/>
                  </a:moveTo>
                  <a:lnTo>
                    <a:pt x="983767" y="445541"/>
                  </a:lnTo>
                  <a:lnTo>
                    <a:pt x="977138" y="399338"/>
                  </a:lnTo>
                  <a:lnTo>
                    <a:pt x="966330" y="354609"/>
                  </a:lnTo>
                  <a:lnTo>
                    <a:pt x="951560" y="311581"/>
                  </a:lnTo>
                  <a:lnTo>
                    <a:pt x="933043" y="270446"/>
                  </a:lnTo>
                  <a:lnTo>
                    <a:pt x="910971" y="231419"/>
                  </a:lnTo>
                  <a:lnTo>
                    <a:pt x="885558" y="194703"/>
                  </a:lnTo>
                  <a:lnTo>
                    <a:pt x="857008" y="160502"/>
                  </a:lnTo>
                  <a:lnTo>
                    <a:pt x="825525" y="129019"/>
                  </a:lnTo>
                  <a:lnTo>
                    <a:pt x="791324" y="100469"/>
                  </a:lnTo>
                  <a:lnTo>
                    <a:pt x="754608" y="75057"/>
                  </a:lnTo>
                  <a:lnTo>
                    <a:pt x="715581" y="52984"/>
                  </a:lnTo>
                  <a:lnTo>
                    <a:pt x="674446" y="34467"/>
                  </a:lnTo>
                  <a:lnTo>
                    <a:pt x="631418" y="19697"/>
                  </a:lnTo>
                  <a:lnTo>
                    <a:pt x="586689" y="8890"/>
                  </a:lnTo>
                  <a:lnTo>
                    <a:pt x="540486" y="2260"/>
                  </a:lnTo>
                  <a:lnTo>
                    <a:pt x="493014" y="0"/>
                  </a:lnTo>
                  <a:lnTo>
                    <a:pt x="445528" y="2260"/>
                  </a:lnTo>
                  <a:lnTo>
                    <a:pt x="399326" y="8890"/>
                  </a:lnTo>
                  <a:lnTo>
                    <a:pt x="354596" y="19697"/>
                  </a:lnTo>
                  <a:lnTo>
                    <a:pt x="311569" y="34467"/>
                  </a:lnTo>
                  <a:lnTo>
                    <a:pt x="270433" y="52984"/>
                  </a:lnTo>
                  <a:lnTo>
                    <a:pt x="231406" y="75057"/>
                  </a:lnTo>
                  <a:lnTo>
                    <a:pt x="194691" y="100469"/>
                  </a:lnTo>
                  <a:lnTo>
                    <a:pt x="160489" y="129019"/>
                  </a:lnTo>
                  <a:lnTo>
                    <a:pt x="129006" y="160502"/>
                  </a:lnTo>
                  <a:lnTo>
                    <a:pt x="100457" y="194703"/>
                  </a:lnTo>
                  <a:lnTo>
                    <a:pt x="75044" y="231419"/>
                  </a:lnTo>
                  <a:lnTo>
                    <a:pt x="52971" y="270446"/>
                  </a:lnTo>
                  <a:lnTo>
                    <a:pt x="34455" y="311581"/>
                  </a:lnTo>
                  <a:lnTo>
                    <a:pt x="19685" y="354609"/>
                  </a:lnTo>
                  <a:lnTo>
                    <a:pt x="8877" y="399338"/>
                  </a:lnTo>
                  <a:lnTo>
                    <a:pt x="2247" y="445541"/>
                  </a:lnTo>
                  <a:lnTo>
                    <a:pt x="0" y="493014"/>
                  </a:lnTo>
                  <a:lnTo>
                    <a:pt x="2247" y="540499"/>
                  </a:lnTo>
                  <a:lnTo>
                    <a:pt x="8877" y="586701"/>
                  </a:lnTo>
                  <a:lnTo>
                    <a:pt x="19685" y="631431"/>
                  </a:lnTo>
                  <a:lnTo>
                    <a:pt x="34455" y="674458"/>
                  </a:lnTo>
                  <a:lnTo>
                    <a:pt x="52971" y="715594"/>
                  </a:lnTo>
                  <a:lnTo>
                    <a:pt x="75044" y="754621"/>
                  </a:lnTo>
                  <a:lnTo>
                    <a:pt x="100457" y="791337"/>
                  </a:lnTo>
                  <a:lnTo>
                    <a:pt x="129006" y="825538"/>
                  </a:lnTo>
                  <a:lnTo>
                    <a:pt x="160489" y="857021"/>
                  </a:lnTo>
                  <a:lnTo>
                    <a:pt x="194691" y="885571"/>
                  </a:lnTo>
                  <a:lnTo>
                    <a:pt x="231406" y="910983"/>
                  </a:lnTo>
                  <a:lnTo>
                    <a:pt x="270433" y="933056"/>
                  </a:lnTo>
                  <a:lnTo>
                    <a:pt x="311569" y="951572"/>
                  </a:lnTo>
                  <a:lnTo>
                    <a:pt x="354596" y="966343"/>
                  </a:lnTo>
                  <a:lnTo>
                    <a:pt x="399326" y="977150"/>
                  </a:lnTo>
                  <a:lnTo>
                    <a:pt x="445528" y="983780"/>
                  </a:lnTo>
                  <a:lnTo>
                    <a:pt x="493014" y="986028"/>
                  </a:lnTo>
                  <a:lnTo>
                    <a:pt x="540486" y="983780"/>
                  </a:lnTo>
                  <a:lnTo>
                    <a:pt x="586689" y="977150"/>
                  </a:lnTo>
                  <a:lnTo>
                    <a:pt x="631418" y="966343"/>
                  </a:lnTo>
                  <a:lnTo>
                    <a:pt x="674446" y="951572"/>
                  </a:lnTo>
                  <a:lnTo>
                    <a:pt x="715581" y="933056"/>
                  </a:lnTo>
                  <a:lnTo>
                    <a:pt x="754608" y="910983"/>
                  </a:lnTo>
                  <a:lnTo>
                    <a:pt x="791324" y="885571"/>
                  </a:lnTo>
                  <a:lnTo>
                    <a:pt x="825525" y="857021"/>
                  </a:lnTo>
                  <a:lnTo>
                    <a:pt x="857008" y="825538"/>
                  </a:lnTo>
                  <a:lnTo>
                    <a:pt x="885558" y="791337"/>
                  </a:lnTo>
                  <a:lnTo>
                    <a:pt x="910971" y="754621"/>
                  </a:lnTo>
                  <a:lnTo>
                    <a:pt x="933043" y="715594"/>
                  </a:lnTo>
                  <a:lnTo>
                    <a:pt x="951560" y="674458"/>
                  </a:lnTo>
                  <a:lnTo>
                    <a:pt x="966330" y="631431"/>
                  </a:lnTo>
                  <a:lnTo>
                    <a:pt x="977138" y="586701"/>
                  </a:lnTo>
                  <a:lnTo>
                    <a:pt x="983767" y="540499"/>
                  </a:lnTo>
                  <a:lnTo>
                    <a:pt x="986028" y="493014"/>
                  </a:lnTo>
                  <a:close/>
                </a:path>
              </a:pathLst>
            </a:custGeom>
            <a:solidFill>
              <a:srgbClr val="FFDE00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05589" y="562182"/>
              <a:ext cx="207654" cy="21200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083584" y="774358"/>
              <a:ext cx="457200" cy="609600"/>
            </a:xfrm>
            <a:custGeom>
              <a:avLst/>
              <a:gdLst/>
              <a:ahLst/>
              <a:cxnLst/>
              <a:rect l="l" t="t" r="r" b="b"/>
              <a:pathLst>
                <a:path w="457200" h="609600">
                  <a:moveTo>
                    <a:pt x="262208" y="0"/>
                  </a:moveTo>
                  <a:lnTo>
                    <a:pt x="213120" y="105"/>
                  </a:lnTo>
                  <a:lnTo>
                    <a:pt x="147827" y="5499"/>
                  </a:lnTo>
                  <a:lnTo>
                    <a:pt x="107409" y="32377"/>
                  </a:lnTo>
                  <a:lnTo>
                    <a:pt x="96522" y="91130"/>
                  </a:lnTo>
                  <a:lnTo>
                    <a:pt x="91776" y="119613"/>
                  </a:lnTo>
                  <a:lnTo>
                    <a:pt x="83728" y="153192"/>
                  </a:lnTo>
                  <a:lnTo>
                    <a:pt x="70734" y="192257"/>
                  </a:lnTo>
                  <a:lnTo>
                    <a:pt x="51148" y="237196"/>
                  </a:lnTo>
                  <a:lnTo>
                    <a:pt x="28375" y="285569"/>
                  </a:lnTo>
                  <a:lnTo>
                    <a:pt x="12258" y="332388"/>
                  </a:lnTo>
                  <a:lnTo>
                    <a:pt x="2798" y="377172"/>
                  </a:lnTo>
                  <a:lnTo>
                    <a:pt x="0" y="419441"/>
                  </a:lnTo>
                  <a:lnTo>
                    <a:pt x="3865" y="458715"/>
                  </a:lnTo>
                  <a:lnTo>
                    <a:pt x="31599" y="526357"/>
                  </a:lnTo>
                  <a:lnTo>
                    <a:pt x="86027" y="576256"/>
                  </a:lnTo>
                  <a:lnTo>
                    <a:pt x="123258" y="593352"/>
                  </a:lnTo>
                  <a:lnTo>
                    <a:pt x="167172" y="604571"/>
                  </a:lnTo>
                  <a:lnTo>
                    <a:pt x="217772" y="609433"/>
                  </a:lnTo>
                  <a:lnTo>
                    <a:pt x="264261" y="603713"/>
                  </a:lnTo>
                  <a:lnTo>
                    <a:pt x="306557" y="593622"/>
                  </a:lnTo>
                  <a:lnTo>
                    <a:pt x="344327" y="579306"/>
                  </a:lnTo>
                  <a:lnTo>
                    <a:pt x="404950" y="538569"/>
                  </a:lnTo>
                  <a:lnTo>
                    <a:pt x="443462" y="482650"/>
                  </a:lnTo>
                  <a:lnTo>
                    <a:pt x="457193" y="412699"/>
                  </a:lnTo>
                  <a:lnTo>
                    <a:pt x="453931" y="372819"/>
                  </a:lnTo>
                  <a:lnTo>
                    <a:pt x="443474" y="329863"/>
                  </a:lnTo>
                  <a:lnTo>
                    <a:pt x="425486" y="283972"/>
                  </a:lnTo>
                  <a:lnTo>
                    <a:pt x="399636" y="235291"/>
                  </a:lnTo>
                  <a:lnTo>
                    <a:pt x="379771" y="187527"/>
                  </a:lnTo>
                  <a:lnTo>
                    <a:pt x="369038" y="136123"/>
                  </a:lnTo>
                  <a:lnTo>
                    <a:pt x="360719" y="85183"/>
                  </a:lnTo>
                  <a:lnTo>
                    <a:pt x="348096" y="38809"/>
                  </a:lnTo>
                  <a:lnTo>
                    <a:pt x="324452" y="1103"/>
                  </a:lnTo>
                  <a:lnTo>
                    <a:pt x="262208" y="0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069163" y="0"/>
              <a:ext cx="479425" cy="1396365"/>
            </a:xfrm>
            <a:custGeom>
              <a:avLst/>
              <a:gdLst/>
              <a:ahLst/>
              <a:cxnLst/>
              <a:rect l="l" t="t" r="r" b="b"/>
              <a:pathLst>
                <a:path w="479425" h="1396365">
                  <a:moveTo>
                    <a:pt x="478802" y="1171587"/>
                  </a:moveTo>
                  <a:lnTo>
                    <a:pt x="473735" y="1131658"/>
                  </a:lnTo>
                  <a:lnTo>
                    <a:pt x="462991" y="1090701"/>
                  </a:lnTo>
                  <a:lnTo>
                    <a:pt x="461873" y="1087882"/>
                  </a:lnTo>
                  <a:lnTo>
                    <a:pt x="461873" y="1190371"/>
                  </a:lnTo>
                  <a:lnTo>
                    <a:pt x="459435" y="1224813"/>
                  </a:lnTo>
                  <a:lnTo>
                    <a:pt x="449351" y="1257871"/>
                  </a:lnTo>
                  <a:lnTo>
                    <a:pt x="430314" y="1289278"/>
                  </a:lnTo>
                  <a:lnTo>
                    <a:pt x="400989" y="1318768"/>
                  </a:lnTo>
                  <a:lnTo>
                    <a:pt x="360083" y="1346073"/>
                  </a:lnTo>
                  <a:lnTo>
                    <a:pt x="359829" y="1346327"/>
                  </a:lnTo>
                  <a:lnTo>
                    <a:pt x="319951" y="1362964"/>
                  </a:lnTo>
                  <a:lnTo>
                    <a:pt x="279958" y="1372641"/>
                  </a:lnTo>
                  <a:lnTo>
                    <a:pt x="240499" y="1375803"/>
                  </a:lnTo>
                  <a:lnTo>
                    <a:pt x="202260" y="1372870"/>
                  </a:lnTo>
                  <a:lnTo>
                    <a:pt x="132118" y="1350403"/>
                  </a:lnTo>
                  <a:lnTo>
                    <a:pt x="74942" y="1308620"/>
                  </a:lnTo>
                  <a:lnTo>
                    <a:pt x="36131" y="1250937"/>
                  </a:lnTo>
                  <a:lnTo>
                    <a:pt x="21094" y="1180719"/>
                  </a:lnTo>
                  <a:lnTo>
                    <a:pt x="24168" y="1141971"/>
                  </a:lnTo>
                  <a:lnTo>
                    <a:pt x="35204" y="1101356"/>
                  </a:lnTo>
                  <a:lnTo>
                    <a:pt x="54902" y="1059307"/>
                  </a:lnTo>
                  <a:lnTo>
                    <a:pt x="73469" y="1019302"/>
                  </a:lnTo>
                  <a:lnTo>
                    <a:pt x="91897" y="979170"/>
                  </a:lnTo>
                  <a:lnTo>
                    <a:pt x="107924" y="938187"/>
                  </a:lnTo>
                  <a:lnTo>
                    <a:pt x="119291" y="895604"/>
                  </a:lnTo>
                  <a:lnTo>
                    <a:pt x="123621" y="845985"/>
                  </a:lnTo>
                  <a:lnTo>
                    <a:pt x="134988" y="806475"/>
                  </a:lnTo>
                  <a:lnTo>
                    <a:pt x="162661" y="783653"/>
                  </a:lnTo>
                  <a:lnTo>
                    <a:pt x="215938" y="784098"/>
                  </a:lnTo>
                  <a:lnTo>
                    <a:pt x="223113" y="832878"/>
                  </a:lnTo>
                  <a:lnTo>
                    <a:pt x="224447" y="882218"/>
                  </a:lnTo>
                  <a:lnTo>
                    <a:pt x="219113" y="931164"/>
                  </a:lnTo>
                  <a:lnTo>
                    <a:pt x="206298" y="978700"/>
                  </a:lnTo>
                  <a:lnTo>
                    <a:pt x="185204" y="1023874"/>
                  </a:lnTo>
                  <a:lnTo>
                    <a:pt x="169786" y="1047623"/>
                  </a:lnTo>
                  <a:lnTo>
                    <a:pt x="153708" y="1073556"/>
                  </a:lnTo>
                  <a:lnTo>
                    <a:pt x="144589" y="1100874"/>
                  </a:lnTo>
                  <a:lnTo>
                    <a:pt x="150406" y="1128268"/>
                  </a:lnTo>
                  <a:lnTo>
                    <a:pt x="168732" y="1144600"/>
                  </a:lnTo>
                  <a:lnTo>
                    <a:pt x="192252" y="1149032"/>
                  </a:lnTo>
                  <a:lnTo>
                    <a:pt x="216623" y="1143673"/>
                  </a:lnTo>
                  <a:lnTo>
                    <a:pt x="237528" y="1130554"/>
                  </a:lnTo>
                  <a:lnTo>
                    <a:pt x="269684" y="1151178"/>
                  </a:lnTo>
                  <a:lnTo>
                    <a:pt x="304139" y="1150378"/>
                  </a:lnTo>
                  <a:lnTo>
                    <a:pt x="329196" y="1135011"/>
                  </a:lnTo>
                  <a:lnTo>
                    <a:pt x="333082" y="1132636"/>
                  </a:lnTo>
                  <a:lnTo>
                    <a:pt x="348691" y="1102474"/>
                  </a:lnTo>
                  <a:lnTo>
                    <a:pt x="343192" y="1064387"/>
                  </a:lnTo>
                  <a:lnTo>
                    <a:pt x="330644" y="1034656"/>
                  </a:lnTo>
                  <a:lnTo>
                    <a:pt x="330644" y="1089279"/>
                  </a:lnTo>
                  <a:lnTo>
                    <a:pt x="320675" y="1121968"/>
                  </a:lnTo>
                  <a:lnTo>
                    <a:pt x="292658" y="1135011"/>
                  </a:lnTo>
                  <a:lnTo>
                    <a:pt x="282333" y="1130554"/>
                  </a:lnTo>
                  <a:lnTo>
                    <a:pt x="278142" y="1128750"/>
                  </a:lnTo>
                  <a:lnTo>
                    <a:pt x="252641" y="1117727"/>
                  </a:lnTo>
                  <a:lnTo>
                    <a:pt x="259892" y="1110005"/>
                  </a:lnTo>
                  <a:lnTo>
                    <a:pt x="264477" y="1104138"/>
                  </a:lnTo>
                  <a:lnTo>
                    <a:pt x="266395" y="1101699"/>
                  </a:lnTo>
                  <a:lnTo>
                    <a:pt x="272122" y="1092873"/>
                  </a:lnTo>
                  <a:lnTo>
                    <a:pt x="277025" y="1083564"/>
                  </a:lnTo>
                  <a:lnTo>
                    <a:pt x="277406" y="1083818"/>
                  </a:lnTo>
                  <a:lnTo>
                    <a:pt x="277393" y="1083564"/>
                  </a:lnTo>
                  <a:lnTo>
                    <a:pt x="277342" y="1057922"/>
                  </a:lnTo>
                  <a:lnTo>
                    <a:pt x="277329" y="1051979"/>
                  </a:lnTo>
                  <a:lnTo>
                    <a:pt x="262458" y="1039202"/>
                  </a:lnTo>
                  <a:lnTo>
                    <a:pt x="262458" y="1073797"/>
                  </a:lnTo>
                  <a:lnTo>
                    <a:pt x="257352" y="1084605"/>
                  </a:lnTo>
                  <a:lnTo>
                    <a:pt x="249313" y="1094663"/>
                  </a:lnTo>
                  <a:lnTo>
                    <a:pt x="241503" y="1103680"/>
                  </a:lnTo>
                  <a:lnTo>
                    <a:pt x="241719" y="1104138"/>
                  </a:lnTo>
                  <a:lnTo>
                    <a:pt x="241338" y="1103884"/>
                  </a:lnTo>
                  <a:lnTo>
                    <a:pt x="241503" y="1103680"/>
                  </a:lnTo>
                  <a:lnTo>
                    <a:pt x="234340" y="1087716"/>
                  </a:lnTo>
                  <a:lnTo>
                    <a:pt x="235635" y="1069352"/>
                  </a:lnTo>
                  <a:lnTo>
                    <a:pt x="244944" y="1057922"/>
                  </a:lnTo>
                  <a:lnTo>
                    <a:pt x="261658" y="1062355"/>
                  </a:lnTo>
                  <a:lnTo>
                    <a:pt x="262458" y="1073797"/>
                  </a:lnTo>
                  <a:lnTo>
                    <a:pt x="262458" y="1039202"/>
                  </a:lnTo>
                  <a:lnTo>
                    <a:pt x="262102" y="1038885"/>
                  </a:lnTo>
                  <a:lnTo>
                    <a:pt x="240601" y="1041704"/>
                  </a:lnTo>
                  <a:lnTo>
                    <a:pt x="221703" y="1057592"/>
                  </a:lnTo>
                  <a:lnTo>
                    <a:pt x="214325" y="1083564"/>
                  </a:lnTo>
                  <a:lnTo>
                    <a:pt x="214325" y="1083818"/>
                  </a:lnTo>
                  <a:lnTo>
                    <a:pt x="227241" y="1117219"/>
                  </a:lnTo>
                  <a:lnTo>
                    <a:pt x="206984" y="1128623"/>
                  </a:lnTo>
                  <a:lnTo>
                    <a:pt x="184035" y="1128750"/>
                  </a:lnTo>
                  <a:lnTo>
                    <a:pt x="167068" y="1117409"/>
                  </a:lnTo>
                  <a:lnTo>
                    <a:pt x="164757" y="1094359"/>
                  </a:lnTo>
                  <a:lnTo>
                    <a:pt x="175717" y="1071638"/>
                  </a:lnTo>
                  <a:lnTo>
                    <a:pt x="191096" y="1047496"/>
                  </a:lnTo>
                  <a:lnTo>
                    <a:pt x="203098" y="1028712"/>
                  </a:lnTo>
                  <a:lnTo>
                    <a:pt x="214287" y="1005840"/>
                  </a:lnTo>
                  <a:lnTo>
                    <a:pt x="232829" y="953312"/>
                  </a:lnTo>
                  <a:lnTo>
                    <a:pt x="242493" y="898779"/>
                  </a:lnTo>
                  <a:lnTo>
                    <a:pt x="243128" y="843394"/>
                  </a:lnTo>
                  <a:lnTo>
                    <a:pt x="234607" y="788289"/>
                  </a:lnTo>
                  <a:lnTo>
                    <a:pt x="240957" y="790448"/>
                  </a:lnTo>
                  <a:lnTo>
                    <a:pt x="247942" y="790067"/>
                  </a:lnTo>
                  <a:lnTo>
                    <a:pt x="252285" y="788289"/>
                  </a:lnTo>
                  <a:lnTo>
                    <a:pt x="254165" y="787527"/>
                  </a:lnTo>
                  <a:lnTo>
                    <a:pt x="252476" y="841654"/>
                  </a:lnTo>
                  <a:lnTo>
                    <a:pt x="260286" y="894905"/>
                  </a:lnTo>
                  <a:lnTo>
                    <a:pt x="275183" y="947115"/>
                  </a:lnTo>
                  <a:lnTo>
                    <a:pt x="294728" y="998080"/>
                  </a:lnTo>
                  <a:lnTo>
                    <a:pt x="316522" y="1047623"/>
                  </a:lnTo>
                  <a:lnTo>
                    <a:pt x="330644" y="1089279"/>
                  </a:lnTo>
                  <a:lnTo>
                    <a:pt x="330644" y="1034656"/>
                  </a:lnTo>
                  <a:lnTo>
                    <a:pt x="324167" y="1019302"/>
                  </a:lnTo>
                  <a:lnTo>
                    <a:pt x="305130" y="974013"/>
                  </a:lnTo>
                  <a:lnTo>
                    <a:pt x="288086" y="927823"/>
                  </a:lnTo>
                  <a:lnTo>
                    <a:pt x="275374" y="880783"/>
                  </a:lnTo>
                  <a:lnTo>
                    <a:pt x="269240" y="832802"/>
                  </a:lnTo>
                  <a:lnTo>
                    <a:pt x="271729" y="787527"/>
                  </a:lnTo>
                  <a:lnTo>
                    <a:pt x="271945" y="783717"/>
                  </a:lnTo>
                  <a:lnTo>
                    <a:pt x="323088" y="784402"/>
                  </a:lnTo>
                  <a:lnTo>
                    <a:pt x="349694" y="808240"/>
                  </a:lnTo>
                  <a:lnTo>
                    <a:pt x="360629" y="847877"/>
                  </a:lnTo>
                  <a:lnTo>
                    <a:pt x="364782" y="895985"/>
                  </a:lnTo>
                  <a:lnTo>
                    <a:pt x="375932" y="932180"/>
                  </a:lnTo>
                  <a:lnTo>
                    <a:pt x="390017" y="969060"/>
                  </a:lnTo>
                  <a:lnTo>
                    <a:pt x="405688" y="1006386"/>
                  </a:lnTo>
                  <a:lnTo>
                    <a:pt x="421652" y="1043876"/>
                  </a:lnTo>
                  <a:lnTo>
                    <a:pt x="436562" y="1081278"/>
                  </a:lnTo>
                  <a:lnTo>
                    <a:pt x="449122" y="1118336"/>
                  </a:lnTo>
                  <a:lnTo>
                    <a:pt x="458000" y="1154785"/>
                  </a:lnTo>
                  <a:lnTo>
                    <a:pt x="461873" y="1190371"/>
                  </a:lnTo>
                  <a:lnTo>
                    <a:pt x="461873" y="1087882"/>
                  </a:lnTo>
                  <a:lnTo>
                    <a:pt x="446620" y="1049261"/>
                  </a:lnTo>
                  <a:lnTo>
                    <a:pt x="424726" y="1007872"/>
                  </a:lnTo>
                  <a:lnTo>
                    <a:pt x="401777" y="961656"/>
                  </a:lnTo>
                  <a:lnTo>
                    <a:pt x="389331" y="914361"/>
                  </a:lnTo>
                  <a:lnTo>
                    <a:pt x="382193" y="868946"/>
                  </a:lnTo>
                  <a:lnTo>
                    <a:pt x="375196" y="828344"/>
                  </a:lnTo>
                  <a:lnTo>
                    <a:pt x="363156" y="795528"/>
                  </a:lnTo>
                  <a:lnTo>
                    <a:pt x="351256" y="783717"/>
                  </a:lnTo>
                  <a:lnTo>
                    <a:pt x="340906" y="773430"/>
                  </a:lnTo>
                  <a:lnTo>
                    <a:pt x="341922" y="766064"/>
                  </a:lnTo>
                  <a:lnTo>
                    <a:pt x="346481" y="733082"/>
                  </a:lnTo>
                  <a:lnTo>
                    <a:pt x="347243" y="720344"/>
                  </a:lnTo>
                  <a:lnTo>
                    <a:pt x="348907" y="692823"/>
                  </a:lnTo>
                  <a:lnTo>
                    <a:pt x="348500" y="665099"/>
                  </a:lnTo>
                  <a:lnTo>
                    <a:pt x="348297" y="651827"/>
                  </a:lnTo>
                  <a:lnTo>
                    <a:pt x="345668" y="623062"/>
                  </a:lnTo>
                  <a:lnTo>
                    <a:pt x="345554" y="621817"/>
                  </a:lnTo>
                  <a:lnTo>
                    <a:pt x="344589" y="611251"/>
                  </a:lnTo>
                  <a:lnTo>
                    <a:pt x="339839" y="604989"/>
                  </a:lnTo>
                  <a:lnTo>
                    <a:pt x="337896" y="604697"/>
                  </a:lnTo>
                  <a:lnTo>
                    <a:pt x="331901" y="603808"/>
                  </a:lnTo>
                  <a:lnTo>
                    <a:pt x="331038" y="603897"/>
                  </a:lnTo>
                  <a:lnTo>
                    <a:pt x="331038" y="691870"/>
                  </a:lnTo>
                  <a:lnTo>
                    <a:pt x="330746" y="702056"/>
                  </a:lnTo>
                  <a:lnTo>
                    <a:pt x="329349" y="702348"/>
                  </a:lnTo>
                  <a:lnTo>
                    <a:pt x="329349" y="720344"/>
                  </a:lnTo>
                  <a:lnTo>
                    <a:pt x="328434" y="731850"/>
                  </a:lnTo>
                  <a:lnTo>
                    <a:pt x="327266" y="743305"/>
                  </a:lnTo>
                  <a:lnTo>
                    <a:pt x="325818" y="754710"/>
                  </a:lnTo>
                  <a:lnTo>
                    <a:pt x="324142" y="766064"/>
                  </a:lnTo>
                  <a:lnTo>
                    <a:pt x="294309" y="763028"/>
                  </a:lnTo>
                  <a:lnTo>
                    <a:pt x="244259" y="761784"/>
                  </a:lnTo>
                  <a:lnTo>
                    <a:pt x="193332" y="762673"/>
                  </a:lnTo>
                  <a:lnTo>
                    <a:pt x="160947" y="766064"/>
                  </a:lnTo>
                  <a:lnTo>
                    <a:pt x="160947" y="763905"/>
                  </a:lnTo>
                  <a:lnTo>
                    <a:pt x="202565" y="751027"/>
                  </a:lnTo>
                  <a:lnTo>
                    <a:pt x="244525" y="739457"/>
                  </a:lnTo>
                  <a:lnTo>
                    <a:pt x="286791" y="729234"/>
                  </a:lnTo>
                  <a:lnTo>
                    <a:pt x="329349" y="720344"/>
                  </a:lnTo>
                  <a:lnTo>
                    <a:pt x="329349" y="702348"/>
                  </a:lnTo>
                  <a:lnTo>
                    <a:pt x="287248" y="710895"/>
                  </a:lnTo>
                  <a:lnTo>
                    <a:pt x="244043" y="721169"/>
                  </a:lnTo>
                  <a:lnTo>
                    <a:pt x="201206" y="732891"/>
                  </a:lnTo>
                  <a:lnTo>
                    <a:pt x="158788" y="745998"/>
                  </a:lnTo>
                  <a:lnTo>
                    <a:pt x="157759" y="737997"/>
                  </a:lnTo>
                  <a:lnTo>
                    <a:pt x="156679" y="729234"/>
                  </a:lnTo>
                  <a:lnTo>
                    <a:pt x="154851" y="713867"/>
                  </a:lnTo>
                  <a:lnTo>
                    <a:pt x="199301" y="703465"/>
                  </a:lnTo>
                  <a:lnTo>
                    <a:pt x="230276" y="695325"/>
                  </a:lnTo>
                  <a:lnTo>
                    <a:pt x="243459" y="691870"/>
                  </a:lnTo>
                  <a:lnTo>
                    <a:pt x="287286" y="679081"/>
                  </a:lnTo>
                  <a:lnTo>
                    <a:pt x="330746" y="665099"/>
                  </a:lnTo>
                  <a:lnTo>
                    <a:pt x="330962" y="672338"/>
                  </a:lnTo>
                  <a:lnTo>
                    <a:pt x="331038" y="691870"/>
                  </a:lnTo>
                  <a:lnTo>
                    <a:pt x="331038" y="603897"/>
                  </a:lnTo>
                  <a:lnTo>
                    <a:pt x="329222" y="604075"/>
                  </a:lnTo>
                  <a:lnTo>
                    <a:pt x="329222" y="646557"/>
                  </a:lnTo>
                  <a:lnTo>
                    <a:pt x="285496" y="660463"/>
                  </a:lnTo>
                  <a:lnTo>
                    <a:pt x="241439" y="673227"/>
                  </a:lnTo>
                  <a:lnTo>
                    <a:pt x="197078" y="684847"/>
                  </a:lnTo>
                  <a:lnTo>
                    <a:pt x="152438" y="695325"/>
                  </a:lnTo>
                  <a:lnTo>
                    <a:pt x="151549" y="687705"/>
                  </a:lnTo>
                  <a:lnTo>
                    <a:pt x="150850" y="679081"/>
                  </a:lnTo>
                  <a:lnTo>
                    <a:pt x="150406" y="672338"/>
                  </a:lnTo>
                  <a:lnTo>
                    <a:pt x="190385" y="665657"/>
                  </a:lnTo>
                  <a:lnTo>
                    <a:pt x="229412" y="655180"/>
                  </a:lnTo>
                  <a:lnTo>
                    <a:pt x="232740" y="653923"/>
                  </a:lnTo>
                  <a:lnTo>
                    <a:pt x="267220" y="640969"/>
                  </a:lnTo>
                  <a:lnTo>
                    <a:pt x="303568" y="623062"/>
                  </a:lnTo>
                  <a:lnTo>
                    <a:pt x="327190" y="623062"/>
                  </a:lnTo>
                  <a:lnTo>
                    <a:pt x="328079" y="630936"/>
                  </a:lnTo>
                  <a:lnTo>
                    <a:pt x="328714" y="638683"/>
                  </a:lnTo>
                  <a:lnTo>
                    <a:pt x="329222" y="646557"/>
                  </a:lnTo>
                  <a:lnTo>
                    <a:pt x="329222" y="604075"/>
                  </a:lnTo>
                  <a:lnTo>
                    <a:pt x="322745" y="604697"/>
                  </a:lnTo>
                  <a:lnTo>
                    <a:pt x="314363" y="604647"/>
                  </a:lnTo>
                  <a:lnTo>
                    <a:pt x="303530" y="576541"/>
                  </a:lnTo>
                  <a:lnTo>
                    <a:pt x="298843" y="573709"/>
                  </a:lnTo>
                  <a:lnTo>
                    <a:pt x="296075" y="572046"/>
                  </a:lnTo>
                  <a:lnTo>
                    <a:pt x="296075" y="604393"/>
                  </a:lnTo>
                  <a:lnTo>
                    <a:pt x="263436" y="604456"/>
                  </a:lnTo>
                  <a:lnTo>
                    <a:pt x="263436" y="623062"/>
                  </a:lnTo>
                  <a:lnTo>
                    <a:pt x="235800" y="633945"/>
                  </a:lnTo>
                  <a:lnTo>
                    <a:pt x="207492" y="642734"/>
                  </a:lnTo>
                  <a:lnTo>
                    <a:pt x="178600" y="649414"/>
                  </a:lnTo>
                  <a:lnTo>
                    <a:pt x="149263" y="653923"/>
                  </a:lnTo>
                  <a:lnTo>
                    <a:pt x="149072" y="647547"/>
                  </a:lnTo>
                  <a:lnTo>
                    <a:pt x="148767" y="642734"/>
                  </a:lnTo>
                  <a:lnTo>
                    <a:pt x="148805" y="634746"/>
                  </a:lnTo>
                  <a:lnTo>
                    <a:pt x="150279" y="628650"/>
                  </a:lnTo>
                  <a:lnTo>
                    <a:pt x="150025" y="628650"/>
                  </a:lnTo>
                  <a:lnTo>
                    <a:pt x="175933" y="622084"/>
                  </a:lnTo>
                  <a:lnTo>
                    <a:pt x="208826" y="622033"/>
                  </a:lnTo>
                  <a:lnTo>
                    <a:pt x="235153" y="623570"/>
                  </a:lnTo>
                  <a:lnTo>
                    <a:pt x="263436" y="623062"/>
                  </a:lnTo>
                  <a:lnTo>
                    <a:pt x="263436" y="604456"/>
                  </a:lnTo>
                  <a:lnTo>
                    <a:pt x="209880" y="604558"/>
                  </a:lnTo>
                  <a:lnTo>
                    <a:pt x="181140" y="604393"/>
                  </a:lnTo>
                  <a:lnTo>
                    <a:pt x="181521" y="604012"/>
                  </a:lnTo>
                  <a:lnTo>
                    <a:pt x="181521" y="603885"/>
                  </a:lnTo>
                  <a:lnTo>
                    <a:pt x="181267" y="603885"/>
                  </a:lnTo>
                  <a:lnTo>
                    <a:pt x="199390" y="581202"/>
                  </a:lnTo>
                  <a:lnTo>
                    <a:pt x="238620" y="573709"/>
                  </a:lnTo>
                  <a:lnTo>
                    <a:pt x="277863" y="581444"/>
                  </a:lnTo>
                  <a:lnTo>
                    <a:pt x="296075" y="604393"/>
                  </a:lnTo>
                  <a:lnTo>
                    <a:pt x="296075" y="572046"/>
                  </a:lnTo>
                  <a:lnTo>
                    <a:pt x="276098" y="559981"/>
                  </a:lnTo>
                  <a:lnTo>
                    <a:pt x="252133" y="556488"/>
                  </a:lnTo>
                  <a:lnTo>
                    <a:pt x="252133" y="0"/>
                  </a:lnTo>
                  <a:lnTo>
                    <a:pt x="233845" y="0"/>
                  </a:lnTo>
                  <a:lnTo>
                    <a:pt x="233845" y="555777"/>
                  </a:lnTo>
                  <a:lnTo>
                    <a:pt x="204076" y="560603"/>
                  </a:lnTo>
                  <a:lnTo>
                    <a:pt x="175818" y="577316"/>
                  </a:lnTo>
                  <a:lnTo>
                    <a:pt x="163614" y="604647"/>
                  </a:lnTo>
                  <a:lnTo>
                    <a:pt x="137375" y="619709"/>
                  </a:lnTo>
                  <a:lnTo>
                    <a:pt x="129540" y="653846"/>
                  </a:lnTo>
                  <a:lnTo>
                    <a:pt x="132842" y="697369"/>
                  </a:lnTo>
                  <a:lnTo>
                    <a:pt x="139979" y="740587"/>
                  </a:lnTo>
                  <a:lnTo>
                    <a:pt x="143675" y="773811"/>
                  </a:lnTo>
                  <a:lnTo>
                    <a:pt x="122364" y="792124"/>
                  </a:lnTo>
                  <a:lnTo>
                    <a:pt x="110921" y="816927"/>
                  </a:lnTo>
                  <a:lnTo>
                    <a:pt x="106070" y="845070"/>
                  </a:lnTo>
                  <a:lnTo>
                    <a:pt x="104559" y="873379"/>
                  </a:lnTo>
                  <a:lnTo>
                    <a:pt x="98640" y="908748"/>
                  </a:lnTo>
                  <a:lnTo>
                    <a:pt x="89128" y="943216"/>
                  </a:lnTo>
                  <a:lnTo>
                    <a:pt x="76085" y="976528"/>
                  </a:lnTo>
                  <a:lnTo>
                    <a:pt x="59601" y="1008380"/>
                  </a:lnTo>
                  <a:lnTo>
                    <a:pt x="28295" y="1071257"/>
                  </a:lnTo>
                  <a:lnTo>
                    <a:pt x="8864" y="1127252"/>
                  </a:lnTo>
                  <a:lnTo>
                    <a:pt x="0" y="1176705"/>
                  </a:lnTo>
                  <a:lnTo>
                    <a:pt x="457" y="1220012"/>
                  </a:lnTo>
                  <a:lnTo>
                    <a:pt x="8940" y="1257541"/>
                  </a:lnTo>
                  <a:lnTo>
                    <a:pt x="44945" y="1316710"/>
                  </a:lnTo>
                  <a:lnTo>
                    <a:pt x="97866" y="1357160"/>
                  </a:lnTo>
                  <a:lnTo>
                    <a:pt x="157505" y="1381848"/>
                  </a:lnTo>
                  <a:lnTo>
                    <a:pt x="213715" y="1393723"/>
                  </a:lnTo>
                  <a:lnTo>
                    <a:pt x="237350" y="1395780"/>
                  </a:lnTo>
                  <a:lnTo>
                    <a:pt x="256324" y="1395730"/>
                  </a:lnTo>
                  <a:lnTo>
                    <a:pt x="305752" y="1389329"/>
                  </a:lnTo>
                  <a:lnTo>
                    <a:pt x="348843" y="1377035"/>
                  </a:lnTo>
                  <a:lnTo>
                    <a:pt x="351409" y="1375803"/>
                  </a:lnTo>
                  <a:lnTo>
                    <a:pt x="385648" y="1359408"/>
                  </a:lnTo>
                  <a:lnTo>
                    <a:pt x="440728" y="1310259"/>
                  </a:lnTo>
                  <a:lnTo>
                    <a:pt x="471576" y="1246212"/>
                  </a:lnTo>
                  <a:lnTo>
                    <a:pt x="478104" y="1209954"/>
                  </a:lnTo>
                  <a:lnTo>
                    <a:pt x="478802" y="1171587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143750" y="1163574"/>
              <a:ext cx="123825" cy="149860"/>
            </a:xfrm>
            <a:custGeom>
              <a:avLst/>
              <a:gdLst/>
              <a:ahLst/>
              <a:cxnLst/>
              <a:rect l="l" t="t" r="r" b="b"/>
              <a:pathLst>
                <a:path w="123825" h="149859">
                  <a:moveTo>
                    <a:pt x="0" y="0"/>
                  </a:moveTo>
                  <a:lnTo>
                    <a:pt x="10554" y="48053"/>
                  </a:lnTo>
                  <a:lnTo>
                    <a:pt x="38433" y="92201"/>
                  </a:lnTo>
                  <a:lnTo>
                    <a:pt x="77956" y="127587"/>
                  </a:lnTo>
                  <a:lnTo>
                    <a:pt x="123444" y="149351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10416032" y="0"/>
            <a:ext cx="1776307" cy="3522133"/>
            <a:chOff x="7812023" y="0"/>
            <a:chExt cx="1332230" cy="2641600"/>
          </a:xfrm>
        </p:grpSpPr>
        <p:sp>
          <p:nvSpPr>
            <p:cNvPr id="27" name="object 27"/>
            <p:cNvSpPr/>
            <p:nvPr/>
          </p:nvSpPr>
          <p:spPr>
            <a:xfrm>
              <a:off x="8330184" y="1789175"/>
              <a:ext cx="814069" cy="852169"/>
            </a:xfrm>
            <a:custGeom>
              <a:avLst/>
              <a:gdLst/>
              <a:ahLst/>
              <a:cxnLst/>
              <a:rect l="l" t="t" r="r" b="b"/>
              <a:pathLst>
                <a:path w="814070" h="852169">
                  <a:moveTo>
                    <a:pt x="813816" y="249707"/>
                  </a:moveTo>
                  <a:lnTo>
                    <a:pt x="793750" y="210997"/>
                  </a:lnTo>
                  <a:lnTo>
                    <a:pt x="769708" y="174421"/>
                  </a:lnTo>
                  <a:lnTo>
                    <a:pt x="742149" y="140589"/>
                  </a:lnTo>
                  <a:lnTo>
                    <a:pt x="711327" y="109766"/>
                  </a:lnTo>
                  <a:lnTo>
                    <a:pt x="677494" y="82207"/>
                  </a:lnTo>
                  <a:lnTo>
                    <a:pt x="640918" y="58178"/>
                  </a:lnTo>
                  <a:lnTo>
                    <a:pt x="601853" y="37922"/>
                  </a:lnTo>
                  <a:lnTo>
                    <a:pt x="560565" y="21729"/>
                  </a:lnTo>
                  <a:lnTo>
                    <a:pt x="517321" y="9829"/>
                  </a:lnTo>
                  <a:lnTo>
                    <a:pt x="472351" y="2501"/>
                  </a:lnTo>
                  <a:lnTo>
                    <a:pt x="425958" y="0"/>
                  </a:lnTo>
                  <a:lnTo>
                    <a:pt x="379552" y="2501"/>
                  </a:lnTo>
                  <a:lnTo>
                    <a:pt x="334581" y="9829"/>
                  </a:lnTo>
                  <a:lnTo>
                    <a:pt x="291338" y="21729"/>
                  </a:lnTo>
                  <a:lnTo>
                    <a:pt x="250050" y="37922"/>
                  </a:lnTo>
                  <a:lnTo>
                    <a:pt x="210985" y="58178"/>
                  </a:lnTo>
                  <a:lnTo>
                    <a:pt x="174409" y="82207"/>
                  </a:lnTo>
                  <a:lnTo>
                    <a:pt x="140576" y="109766"/>
                  </a:lnTo>
                  <a:lnTo>
                    <a:pt x="109753" y="140589"/>
                  </a:lnTo>
                  <a:lnTo>
                    <a:pt x="82194" y="174421"/>
                  </a:lnTo>
                  <a:lnTo>
                    <a:pt x="58166" y="210997"/>
                  </a:lnTo>
                  <a:lnTo>
                    <a:pt x="37909" y="250063"/>
                  </a:lnTo>
                  <a:lnTo>
                    <a:pt x="21717" y="291350"/>
                  </a:lnTo>
                  <a:lnTo>
                    <a:pt x="9817" y="334594"/>
                  </a:lnTo>
                  <a:lnTo>
                    <a:pt x="2489" y="379564"/>
                  </a:lnTo>
                  <a:lnTo>
                    <a:pt x="0" y="425958"/>
                  </a:lnTo>
                  <a:lnTo>
                    <a:pt x="2489" y="472363"/>
                  </a:lnTo>
                  <a:lnTo>
                    <a:pt x="9817" y="517334"/>
                  </a:lnTo>
                  <a:lnTo>
                    <a:pt x="21717" y="560578"/>
                  </a:lnTo>
                  <a:lnTo>
                    <a:pt x="37909" y="601865"/>
                  </a:lnTo>
                  <a:lnTo>
                    <a:pt x="58166" y="640930"/>
                  </a:lnTo>
                  <a:lnTo>
                    <a:pt x="82194" y="677506"/>
                  </a:lnTo>
                  <a:lnTo>
                    <a:pt x="109753" y="711339"/>
                  </a:lnTo>
                  <a:lnTo>
                    <a:pt x="140576" y="742162"/>
                  </a:lnTo>
                  <a:lnTo>
                    <a:pt x="174409" y="769721"/>
                  </a:lnTo>
                  <a:lnTo>
                    <a:pt x="210985" y="793750"/>
                  </a:lnTo>
                  <a:lnTo>
                    <a:pt x="250050" y="814006"/>
                  </a:lnTo>
                  <a:lnTo>
                    <a:pt x="291338" y="830199"/>
                  </a:lnTo>
                  <a:lnTo>
                    <a:pt x="334581" y="842098"/>
                  </a:lnTo>
                  <a:lnTo>
                    <a:pt x="379552" y="849426"/>
                  </a:lnTo>
                  <a:lnTo>
                    <a:pt x="425958" y="851916"/>
                  </a:lnTo>
                  <a:lnTo>
                    <a:pt x="472351" y="849426"/>
                  </a:lnTo>
                  <a:lnTo>
                    <a:pt x="517321" y="842098"/>
                  </a:lnTo>
                  <a:lnTo>
                    <a:pt x="560565" y="830199"/>
                  </a:lnTo>
                  <a:lnTo>
                    <a:pt x="601853" y="814006"/>
                  </a:lnTo>
                  <a:lnTo>
                    <a:pt x="640918" y="793750"/>
                  </a:lnTo>
                  <a:lnTo>
                    <a:pt x="677494" y="769721"/>
                  </a:lnTo>
                  <a:lnTo>
                    <a:pt x="711327" y="742162"/>
                  </a:lnTo>
                  <a:lnTo>
                    <a:pt x="742149" y="711339"/>
                  </a:lnTo>
                  <a:lnTo>
                    <a:pt x="769708" y="677506"/>
                  </a:lnTo>
                  <a:lnTo>
                    <a:pt x="793750" y="640930"/>
                  </a:lnTo>
                  <a:lnTo>
                    <a:pt x="813816" y="602221"/>
                  </a:lnTo>
                  <a:lnTo>
                    <a:pt x="813816" y="249707"/>
                  </a:lnTo>
                  <a:close/>
                </a:path>
              </a:pathLst>
            </a:custGeom>
            <a:solidFill>
              <a:srgbClr val="D7B8FF">
                <a:alpha val="168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59367" y="1820554"/>
              <a:ext cx="185753" cy="17283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8523970" y="1977184"/>
              <a:ext cx="466090" cy="474980"/>
            </a:xfrm>
            <a:custGeom>
              <a:avLst/>
              <a:gdLst/>
              <a:ahLst/>
              <a:cxnLst/>
              <a:rect l="l" t="t" r="r" b="b"/>
              <a:pathLst>
                <a:path w="466090" h="474980">
                  <a:moveTo>
                    <a:pt x="252771" y="0"/>
                  </a:moveTo>
                  <a:lnTo>
                    <a:pt x="212105" y="332"/>
                  </a:lnTo>
                  <a:lnTo>
                    <a:pt x="169878" y="6754"/>
                  </a:lnTo>
                  <a:lnTo>
                    <a:pt x="132435" y="18953"/>
                  </a:lnTo>
                  <a:lnTo>
                    <a:pt x="71731" y="58042"/>
                  </a:lnTo>
                  <a:lnTo>
                    <a:pt x="29652" y="112326"/>
                  </a:lnTo>
                  <a:lnTo>
                    <a:pt x="5855" y="176535"/>
                  </a:lnTo>
                  <a:lnTo>
                    <a:pt x="0" y="245394"/>
                  </a:lnTo>
                  <a:lnTo>
                    <a:pt x="3692" y="279921"/>
                  </a:lnTo>
                  <a:lnTo>
                    <a:pt x="24106" y="345871"/>
                  </a:lnTo>
                  <a:lnTo>
                    <a:pt x="61604" y="403293"/>
                  </a:lnTo>
                  <a:lnTo>
                    <a:pt x="115846" y="446913"/>
                  </a:lnTo>
                  <a:lnTo>
                    <a:pt x="186489" y="471458"/>
                  </a:lnTo>
                  <a:lnTo>
                    <a:pt x="227853" y="474931"/>
                  </a:lnTo>
                  <a:lnTo>
                    <a:pt x="269011" y="471064"/>
                  </a:lnTo>
                  <a:lnTo>
                    <a:pt x="306196" y="462243"/>
                  </a:lnTo>
                  <a:lnTo>
                    <a:pt x="368743" y="431696"/>
                  </a:lnTo>
                  <a:lnTo>
                    <a:pt x="415687" y="387210"/>
                  </a:lnTo>
                  <a:lnTo>
                    <a:pt x="447223" y="332706"/>
                  </a:lnTo>
                  <a:lnTo>
                    <a:pt x="463543" y="272105"/>
                  </a:lnTo>
                  <a:lnTo>
                    <a:pt x="466058" y="240743"/>
                  </a:lnTo>
                  <a:lnTo>
                    <a:pt x="464842" y="209326"/>
                  </a:lnTo>
                  <a:lnTo>
                    <a:pt x="451311" y="148292"/>
                  </a:lnTo>
                  <a:lnTo>
                    <a:pt x="423146" y="92921"/>
                  </a:lnTo>
                  <a:lnTo>
                    <a:pt x="380538" y="47135"/>
                  </a:lnTo>
                  <a:lnTo>
                    <a:pt x="323682" y="14855"/>
                  </a:lnTo>
                  <a:lnTo>
                    <a:pt x="252771" y="0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513534" y="0"/>
              <a:ext cx="490220" cy="2459990"/>
            </a:xfrm>
            <a:custGeom>
              <a:avLst/>
              <a:gdLst/>
              <a:ahLst/>
              <a:cxnLst/>
              <a:rect l="l" t="t" r="r" b="b"/>
              <a:pathLst>
                <a:path w="490220" h="2459990">
                  <a:moveTo>
                    <a:pt x="490207" y="2216251"/>
                  </a:moveTo>
                  <a:lnTo>
                    <a:pt x="486575" y="2172335"/>
                  </a:lnTo>
                  <a:lnTo>
                    <a:pt x="472744" y="2122144"/>
                  </a:lnTo>
                  <a:lnTo>
                    <a:pt x="469328" y="2115756"/>
                  </a:lnTo>
                  <a:lnTo>
                    <a:pt x="469328" y="2206167"/>
                  </a:lnTo>
                  <a:lnTo>
                    <a:pt x="467906" y="2246884"/>
                  </a:lnTo>
                  <a:lnTo>
                    <a:pt x="459308" y="2287270"/>
                  </a:lnTo>
                  <a:lnTo>
                    <a:pt x="443293" y="2325395"/>
                  </a:lnTo>
                  <a:lnTo>
                    <a:pt x="419620" y="2360371"/>
                  </a:lnTo>
                  <a:lnTo>
                    <a:pt x="388023" y="2391029"/>
                  </a:lnTo>
                  <a:lnTo>
                    <a:pt x="352577" y="2413076"/>
                  </a:lnTo>
                  <a:lnTo>
                    <a:pt x="317779" y="2428773"/>
                  </a:lnTo>
                  <a:lnTo>
                    <a:pt x="250926" y="2442781"/>
                  </a:lnTo>
                  <a:lnTo>
                    <a:pt x="219303" y="2441918"/>
                  </a:lnTo>
                  <a:lnTo>
                    <a:pt x="160743" y="2426551"/>
                  </a:lnTo>
                  <a:lnTo>
                    <a:pt x="109855" y="2395766"/>
                  </a:lnTo>
                  <a:lnTo>
                    <a:pt x="68351" y="2352865"/>
                  </a:lnTo>
                  <a:lnTo>
                    <a:pt x="37973" y="2301202"/>
                  </a:lnTo>
                  <a:lnTo>
                    <a:pt x="20421" y="2244090"/>
                  </a:lnTo>
                  <a:lnTo>
                    <a:pt x="17132" y="2215705"/>
                  </a:lnTo>
                  <a:lnTo>
                    <a:pt x="17195" y="2199652"/>
                  </a:lnTo>
                  <a:lnTo>
                    <a:pt x="21894" y="2155431"/>
                  </a:lnTo>
                  <a:lnTo>
                    <a:pt x="43929" y="2099221"/>
                  </a:lnTo>
                  <a:lnTo>
                    <a:pt x="84797" y="2049195"/>
                  </a:lnTo>
                  <a:lnTo>
                    <a:pt x="146240" y="2008670"/>
                  </a:lnTo>
                  <a:lnTo>
                    <a:pt x="185204" y="1993011"/>
                  </a:lnTo>
                  <a:lnTo>
                    <a:pt x="183426" y="2037791"/>
                  </a:lnTo>
                  <a:lnTo>
                    <a:pt x="181610" y="2082571"/>
                  </a:lnTo>
                  <a:lnTo>
                    <a:pt x="179844" y="2127377"/>
                  </a:lnTo>
                  <a:lnTo>
                    <a:pt x="178219" y="2172208"/>
                  </a:lnTo>
                  <a:lnTo>
                    <a:pt x="177457" y="2172843"/>
                  </a:lnTo>
                  <a:lnTo>
                    <a:pt x="177457" y="2192274"/>
                  </a:lnTo>
                  <a:lnTo>
                    <a:pt x="176593" y="2210651"/>
                  </a:lnTo>
                  <a:lnTo>
                    <a:pt x="175907" y="2229764"/>
                  </a:lnTo>
                  <a:lnTo>
                    <a:pt x="172250" y="2247849"/>
                  </a:lnTo>
                  <a:lnTo>
                    <a:pt x="162471" y="2262886"/>
                  </a:lnTo>
                  <a:lnTo>
                    <a:pt x="155803" y="2244090"/>
                  </a:lnTo>
                  <a:lnTo>
                    <a:pt x="155956" y="2224113"/>
                  </a:lnTo>
                  <a:lnTo>
                    <a:pt x="163106" y="2205863"/>
                  </a:lnTo>
                  <a:lnTo>
                    <a:pt x="177457" y="2192274"/>
                  </a:lnTo>
                  <a:lnTo>
                    <a:pt x="177457" y="2172843"/>
                  </a:lnTo>
                  <a:lnTo>
                    <a:pt x="153073" y="2193061"/>
                  </a:lnTo>
                  <a:lnTo>
                    <a:pt x="139560" y="2216162"/>
                  </a:lnTo>
                  <a:lnTo>
                    <a:pt x="135559" y="2239035"/>
                  </a:lnTo>
                  <a:lnTo>
                    <a:pt x="138950" y="2259228"/>
                  </a:lnTo>
                  <a:lnTo>
                    <a:pt x="147612" y="2274252"/>
                  </a:lnTo>
                  <a:lnTo>
                    <a:pt x="159423" y="2281618"/>
                  </a:lnTo>
                  <a:lnTo>
                    <a:pt x="172275" y="2278888"/>
                  </a:lnTo>
                  <a:lnTo>
                    <a:pt x="184048" y="2263571"/>
                  </a:lnTo>
                  <a:lnTo>
                    <a:pt x="184238" y="2262886"/>
                  </a:lnTo>
                  <a:lnTo>
                    <a:pt x="192608" y="2233193"/>
                  </a:lnTo>
                  <a:lnTo>
                    <a:pt x="195389" y="2192274"/>
                  </a:lnTo>
                  <a:lnTo>
                    <a:pt x="195872" y="2185289"/>
                  </a:lnTo>
                  <a:lnTo>
                    <a:pt x="203936" y="2184387"/>
                  </a:lnTo>
                  <a:lnTo>
                    <a:pt x="212001" y="2184870"/>
                  </a:lnTo>
                  <a:lnTo>
                    <a:pt x="219875" y="2186711"/>
                  </a:lnTo>
                  <a:lnTo>
                    <a:pt x="227368" y="2189861"/>
                  </a:lnTo>
                  <a:lnTo>
                    <a:pt x="213702" y="2230221"/>
                  </a:lnTo>
                  <a:lnTo>
                    <a:pt x="213080" y="2251456"/>
                  </a:lnTo>
                  <a:lnTo>
                    <a:pt x="213004" y="2257882"/>
                  </a:lnTo>
                  <a:lnTo>
                    <a:pt x="221221" y="2273439"/>
                  </a:lnTo>
                  <a:lnTo>
                    <a:pt x="234899" y="2278583"/>
                  </a:lnTo>
                  <a:lnTo>
                    <a:pt x="250215" y="2274239"/>
                  </a:lnTo>
                  <a:lnTo>
                    <a:pt x="263398" y="2261565"/>
                  </a:lnTo>
                  <a:lnTo>
                    <a:pt x="263537" y="2261158"/>
                  </a:lnTo>
                  <a:lnTo>
                    <a:pt x="270713" y="2241677"/>
                  </a:lnTo>
                  <a:lnTo>
                    <a:pt x="268414" y="2215705"/>
                  </a:lnTo>
                  <a:lnTo>
                    <a:pt x="260985" y="2201037"/>
                  </a:lnTo>
                  <a:lnTo>
                    <a:pt x="252768" y="2184781"/>
                  </a:lnTo>
                  <a:lnTo>
                    <a:pt x="253326" y="2184387"/>
                  </a:lnTo>
                  <a:lnTo>
                    <a:pt x="259105" y="2180247"/>
                  </a:lnTo>
                  <a:lnTo>
                    <a:pt x="266293" y="2177529"/>
                  </a:lnTo>
                  <a:lnTo>
                    <a:pt x="273939" y="2176691"/>
                  </a:lnTo>
                  <a:lnTo>
                    <a:pt x="281724" y="2177796"/>
                  </a:lnTo>
                  <a:lnTo>
                    <a:pt x="281901" y="2189365"/>
                  </a:lnTo>
                  <a:lnTo>
                    <a:pt x="282003" y="2201037"/>
                  </a:lnTo>
                  <a:lnTo>
                    <a:pt x="280047" y="2224113"/>
                  </a:lnTo>
                  <a:lnTo>
                    <a:pt x="281241" y="2246884"/>
                  </a:lnTo>
                  <a:lnTo>
                    <a:pt x="291249" y="2265299"/>
                  </a:lnTo>
                  <a:lnTo>
                    <a:pt x="319201" y="2256345"/>
                  </a:lnTo>
                  <a:lnTo>
                    <a:pt x="321525" y="2247646"/>
                  </a:lnTo>
                  <a:lnTo>
                    <a:pt x="327456" y="2225433"/>
                  </a:lnTo>
                  <a:lnTo>
                    <a:pt x="320294" y="2192020"/>
                  </a:lnTo>
                  <a:lnTo>
                    <a:pt x="319722" y="2189365"/>
                  </a:lnTo>
                  <a:lnTo>
                    <a:pt x="309346" y="2176691"/>
                  </a:lnTo>
                  <a:lnTo>
                    <a:pt x="308495" y="2175649"/>
                  </a:lnTo>
                  <a:lnTo>
                    <a:pt x="308495" y="2219642"/>
                  </a:lnTo>
                  <a:lnTo>
                    <a:pt x="308394" y="2234425"/>
                  </a:lnTo>
                  <a:lnTo>
                    <a:pt x="304330" y="2247646"/>
                  </a:lnTo>
                  <a:lnTo>
                    <a:pt x="299288" y="2241537"/>
                  </a:lnTo>
                  <a:lnTo>
                    <a:pt x="298805" y="2225433"/>
                  </a:lnTo>
                  <a:lnTo>
                    <a:pt x="298805" y="2224113"/>
                  </a:lnTo>
                  <a:lnTo>
                    <a:pt x="299821" y="2206167"/>
                  </a:lnTo>
                  <a:lnTo>
                    <a:pt x="299770" y="2199652"/>
                  </a:lnTo>
                  <a:lnTo>
                    <a:pt x="299631" y="2192020"/>
                  </a:lnTo>
                  <a:lnTo>
                    <a:pt x="305346" y="2204974"/>
                  </a:lnTo>
                  <a:lnTo>
                    <a:pt x="308495" y="2219642"/>
                  </a:lnTo>
                  <a:lnTo>
                    <a:pt x="308495" y="2175649"/>
                  </a:lnTo>
                  <a:lnTo>
                    <a:pt x="307035" y="2173859"/>
                  </a:lnTo>
                  <a:lnTo>
                    <a:pt x="299758" y="2164969"/>
                  </a:lnTo>
                  <a:lnTo>
                    <a:pt x="300647" y="1992757"/>
                  </a:lnTo>
                  <a:lnTo>
                    <a:pt x="342087" y="2007311"/>
                  </a:lnTo>
                  <a:lnTo>
                    <a:pt x="378180" y="2029091"/>
                  </a:lnTo>
                  <a:lnTo>
                    <a:pt x="408660" y="2056955"/>
                  </a:lnTo>
                  <a:lnTo>
                    <a:pt x="433273" y="2089759"/>
                  </a:lnTo>
                  <a:lnTo>
                    <a:pt x="451764" y="2126323"/>
                  </a:lnTo>
                  <a:lnTo>
                    <a:pt x="463867" y="2165515"/>
                  </a:lnTo>
                  <a:lnTo>
                    <a:pt x="469328" y="2206167"/>
                  </a:lnTo>
                  <a:lnTo>
                    <a:pt x="469328" y="2115756"/>
                  </a:lnTo>
                  <a:lnTo>
                    <a:pt x="448348" y="2076450"/>
                  </a:lnTo>
                  <a:lnTo>
                    <a:pt x="415023" y="2036737"/>
                  </a:lnTo>
                  <a:lnTo>
                    <a:pt x="374396" y="2004453"/>
                  </a:lnTo>
                  <a:lnTo>
                    <a:pt x="337820" y="1986000"/>
                  </a:lnTo>
                  <a:lnTo>
                    <a:pt x="332346" y="1983232"/>
                  </a:lnTo>
                  <a:lnTo>
                    <a:pt x="328079" y="1981073"/>
                  </a:lnTo>
                  <a:lnTo>
                    <a:pt x="328587" y="1975739"/>
                  </a:lnTo>
                  <a:lnTo>
                    <a:pt x="331762" y="1943150"/>
                  </a:lnTo>
                  <a:lnTo>
                    <a:pt x="333375" y="1924304"/>
                  </a:lnTo>
                  <a:lnTo>
                    <a:pt x="335584" y="1898688"/>
                  </a:lnTo>
                  <a:lnTo>
                    <a:pt x="333514" y="1885315"/>
                  </a:lnTo>
                  <a:lnTo>
                    <a:pt x="329514" y="1859559"/>
                  </a:lnTo>
                  <a:lnTo>
                    <a:pt x="323049" y="1855254"/>
                  </a:lnTo>
                  <a:lnTo>
                    <a:pt x="317411" y="1851507"/>
                  </a:lnTo>
                  <a:lnTo>
                    <a:pt x="317411" y="1885315"/>
                  </a:lnTo>
                  <a:lnTo>
                    <a:pt x="316903" y="1892554"/>
                  </a:lnTo>
                  <a:lnTo>
                    <a:pt x="315760" y="1898269"/>
                  </a:lnTo>
                  <a:lnTo>
                    <a:pt x="315633" y="1904873"/>
                  </a:lnTo>
                  <a:lnTo>
                    <a:pt x="314744" y="1905228"/>
                  </a:lnTo>
                  <a:lnTo>
                    <a:pt x="314744" y="1924304"/>
                  </a:lnTo>
                  <a:lnTo>
                    <a:pt x="313296" y="1951634"/>
                  </a:lnTo>
                  <a:lnTo>
                    <a:pt x="312737" y="1962886"/>
                  </a:lnTo>
                  <a:lnTo>
                    <a:pt x="312204" y="1975739"/>
                  </a:lnTo>
                  <a:lnTo>
                    <a:pt x="297675" y="1972030"/>
                  </a:lnTo>
                  <a:lnTo>
                    <a:pt x="282829" y="1968804"/>
                  </a:lnTo>
                  <a:lnTo>
                    <a:pt x="282740" y="1988566"/>
                  </a:lnTo>
                  <a:lnTo>
                    <a:pt x="282460" y="2033003"/>
                  </a:lnTo>
                  <a:lnTo>
                    <a:pt x="281851" y="2158492"/>
                  </a:lnTo>
                  <a:lnTo>
                    <a:pt x="270040" y="2158530"/>
                  </a:lnTo>
                  <a:lnTo>
                    <a:pt x="258699" y="2161184"/>
                  </a:lnTo>
                  <a:lnTo>
                    <a:pt x="250482" y="2165261"/>
                  </a:lnTo>
                  <a:lnTo>
                    <a:pt x="250482" y="2218309"/>
                  </a:lnTo>
                  <a:lnTo>
                    <a:pt x="248856" y="2251456"/>
                  </a:lnTo>
                  <a:lnTo>
                    <a:pt x="237477" y="2261158"/>
                  </a:lnTo>
                  <a:lnTo>
                    <a:pt x="230200" y="2245118"/>
                  </a:lnTo>
                  <a:lnTo>
                    <a:pt x="240957" y="2201037"/>
                  </a:lnTo>
                  <a:lnTo>
                    <a:pt x="245300" y="2206167"/>
                  </a:lnTo>
                  <a:lnTo>
                    <a:pt x="248577" y="2211959"/>
                  </a:lnTo>
                  <a:lnTo>
                    <a:pt x="250482" y="2218309"/>
                  </a:lnTo>
                  <a:lnTo>
                    <a:pt x="250482" y="2165261"/>
                  </a:lnTo>
                  <a:lnTo>
                    <a:pt x="248234" y="2166366"/>
                  </a:lnTo>
                  <a:lnTo>
                    <a:pt x="239179" y="2173859"/>
                  </a:lnTo>
                  <a:lnTo>
                    <a:pt x="229019" y="2169160"/>
                  </a:lnTo>
                  <a:lnTo>
                    <a:pt x="218567" y="2166366"/>
                  </a:lnTo>
                  <a:lnTo>
                    <a:pt x="218325" y="2166315"/>
                  </a:lnTo>
                  <a:lnTo>
                    <a:pt x="207327" y="2165362"/>
                  </a:lnTo>
                  <a:lnTo>
                    <a:pt x="196253" y="2166366"/>
                  </a:lnTo>
                  <a:lnTo>
                    <a:pt x="198183" y="2115426"/>
                  </a:lnTo>
                  <a:lnTo>
                    <a:pt x="203060" y="1993011"/>
                  </a:lnTo>
                  <a:lnTo>
                    <a:pt x="203238" y="1988566"/>
                  </a:lnTo>
                  <a:lnTo>
                    <a:pt x="220560" y="1986470"/>
                  </a:lnTo>
                  <a:lnTo>
                    <a:pt x="244652" y="1986000"/>
                  </a:lnTo>
                  <a:lnTo>
                    <a:pt x="267906" y="1986826"/>
                  </a:lnTo>
                  <a:lnTo>
                    <a:pt x="282740" y="1988566"/>
                  </a:lnTo>
                  <a:lnTo>
                    <a:pt x="282740" y="1968804"/>
                  </a:lnTo>
                  <a:lnTo>
                    <a:pt x="267830" y="1966798"/>
                  </a:lnTo>
                  <a:lnTo>
                    <a:pt x="252895" y="1966722"/>
                  </a:lnTo>
                  <a:lnTo>
                    <a:pt x="228384" y="1966328"/>
                  </a:lnTo>
                  <a:lnTo>
                    <a:pt x="203974" y="1969516"/>
                  </a:lnTo>
                  <a:lnTo>
                    <a:pt x="180149" y="1975421"/>
                  </a:lnTo>
                  <a:lnTo>
                    <a:pt x="157010" y="1983232"/>
                  </a:lnTo>
                  <a:lnTo>
                    <a:pt x="157010" y="1974088"/>
                  </a:lnTo>
                  <a:lnTo>
                    <a:pt x="157518" y="1969516"/>
                  </a:lnTo>
                  <a:lnTo>
                    <a:pt x="197764" y="1961756"/>
                  </a:lnTo>
                  <a:lnTo>
                    <a:pt x="237464" y="1951634"/>
                  </a:lnTo>
                  <a:lnTo>
                    <a:pt x="239496" y="1950974"/>
                  </a:lnTo>
                  <a:lnTo>
                    <a:pt x="276491" y="1939137"/>
                  </a:lnTo>
                  <a:lnTo>
                    <a:pt x="314744" y="1924304"/>
                  </a:lnTo>
                  <a:lnTo>
                    <a:pt x="314744" y="1905228"/>
                  </a:lnTo>
                  <a:lnTo>
                    <a:pt x="277355" y="1920062"/>
                  </a:lnTo>
                  <a:lnTo>
                    <a:pt x="238252" y="1932838"/>
                  </a:lnTo>
                  <a:lnTo>
                    <a:pt x="198437" y="1943150"/>
                  </a:lnTo>
                  <a:lnTo>
                    <a:pt x="158026" y="1950974"/>
                  </a:lnTo>
                  <a:lnTo>
                    <a:pt x="159296" y="1915160"/>
                  </a:lnTo>
                  <a:lnTo>
                    <a:pt x="261048" y="1895983"/>
                  </a:lnTo>
                  <a:lnTo>
                    <a:pt x="316268" y="1885581"/>
                  </a:lnTo>
                  <a:lnTo>
                    <a:pt x="316776" y="1885442"/>
                  </a:lnTo>
                  <a:lnTo>
                    <a:pt x="317411" y="1885315"/>
                  </a:lnTo>
                  <a:lnTo>
                    <a:pt x="317411" y="1851507"/>
                  </a:lnTo>
                  <a:lnTo>
                    <a:pt x="313855" y="1849132"/>
                  </a:lnTo>
                  <a:lnTo>
                    <a:pt x="313855" y="1867420"/>
                  </a:lnTo>
                  <a:lnTo>
                    <a:pt x="159931" y="1895983"/>
                  </a:lnTo>
                  <a:lnTo>
                    <a:pt x="161074" y="1858899"/>
                  </a:lnTo>
                  <a:lnTo>
                    <a:pt x="199364" y="1856879"/>
                  </a:lnTo>
                  <a:lnTo>
                    <a:pt x="238798" y="1855254"/>
                  </a:lnTo>
                  <a:lnTo>
                    <a:pt x="277545" y="1857578"/>
                  </a:lnTo>
                  <a:lnTo>
                    <a:pt x="313855" y="1867420"/>
                  </a:lnTo>
                  <a:lnTo>
                    <a:pt x="313855" y="1849132"/>
                  </a:lnTo>
                  <a:lnTo>
                    <a:pt x="303187" y="1842020"/>
                  </a:lnTo>
                  <a:lnTo>
                    <a:pt x="302361" y="1839341"/>
                  </a:lnTo>
                  <a:lnTo>
                    <a:pt x="297319" y="1823021"/>
                  </a:lnTo>
                  <a:lnTo>
                    <a:pt x="294868" y="1821561"/>
                  </a:lnTo>
                  <a:lnTo>
                    <a:pt x="285026" y="1815706"/>
                  </a:lnTo>
                  <a:lnTo>
                    <a:pt x="285026" y="1839341"/>
                  </a:lnTo>
                  <a:lnTo>
                    <a:pt x="263563" y="1838032"/>
                  </a:lnTo>
                  <a:lnTo>
                    <a:pt x="256895" y="1837817"/>
                  </a:lnTo>
                  <a:lnTo>
                    <a:pt x="242074" y="1837347"/>
                  </a:lnTo>
                  <a:lnTo>
                    <a:pt x="220560" y="1837270"/>
                  </a:lnTo>
                  <a:lnTo>
                    <a:pt x="199047" y="1837817"/>
                  </a:lnTo>
                  <a:lnTo>
                    <a:pt x="199948" y="1831708"/>
                  </a:lnTo>
                  <a:lnTo>
                    <a:pt x="198793" y="1826742"/>
                  </a:lnTo>
                  <a:lnTo>
                    <a:pt x="199999" y="1823250"/>
                  </a:lnTo>
                  <a:lnTo>
                    <a:pt x="208064" y="1821561"/>
                  </a:lnTo>
                  <a:lnTo>
                    <a:pt x="227749" y="1824037"/>
                  </a:lnTo>
                  <a:lnTo>
                    <a:pt x="248780" y="1825739"/>
                  </a:lnTo>
                  <a:lnTo>
                    <a:pt x="268693" y="1829803"/>
                  </a:lnTo>
                  <a:lnTo>
                    <a:pt x="285026" y="1839341"/>
                  </a:lnTo>
                  <a:lnTo>
                    <a:pt x="285026" y="1815706"/>
                  </a:lnTo>
                  <a:lnTo>
                    <a:pt x="280936" y="1813267"/>
                  </a:lnTo>
                  <a:lnTo>
                    <a:pt x="259867" y="1808962"/>
                  </a:lnTo>
                  <a:lnTo>
                    <a:pt x="250990" y="1807794"/>
                  </a:lnTo>
                  <a:lnTo>
                    <a:pt x="250990" y="0"/>
                  </a:lnTo>
                  <a:lnTo>
                    <a:pt x="234226" y="0"/>
                  </a:lnTo>
                  <a:lnTo>
                    <a:pt x="234226" y="1805406"/>
                  </a:lnTo>
                  <a:lnTo>
                    <a:pt x="218948" y="1802917"/>
                  </a:lnTo>
                  <a:lnTo>
                    <a:pt x="197180" y="1806143"/>
                  </a:lnTo>
                  <a:lnTo>
                    <a:pt x="182448" y="1817547"/>
                  </a:lnTo>
                  <a:lnTo>
                    <a:pt x="182537" y="1838706"/>
                  </a:lnTo>
                  <a:lnTo>
                    <a:pt x="154254" y="1840534"/>
                  </a:lnTo>
                  <a:lnTo>
                    <a:pt x="143217" y="1845233"/>
                  </a:lnTo>
                  <a:lnTo>
                    <a:pt x="143319" y="1859559"/>
                  </a:lnTo>
                  <a:lnTo>
                    <a:pt x="142074" y="1890674"/>
                  </a:lnTo>
                  <a:lnTo>
                    <a:pt x="138849" y="1991360"/>
                  </a:lnTo>
                  <a:lnTo>
                    <a:pt x="99225" y="2013800"/>
                  </a:lnTo>
                  <a:lnTo>
                    <a:pt x="66001" y="2042769"/>
                  </a:lnTo>
                  <a:lnTo>
                    <a:pt x="39319" y="2077046"/>
                  </a:lnTo>
                  <a:lnTo>
                    <a:pt x="19342" y="2115426"/>
                  </a:lnTo>
                  <a:lnTo>
                    <a:pt x="6184" y="2156701"/>
                  </a:lnTo>
                  <a:lnTo>
                    <a:pt x="0" y="2199652"/>
                  </a:lnTo>
                  <a:lnTo>
                    <a:pt x="927" y="2243086"/>
                  </a:lnTo>
                  <a:lnTo>
                    <a:pt x="9105" y="2285784"/>
                  </a:lnTo>
                  <a:lnTo>
                    <a:pt x="24701" y="2326551"/>
                  </a:lnTo>
                  <a:lnTo>
                    <a:pt x="47828" y="2364143"/>
                  </a:lnTo>
                  <a:lnTo>
                    <a:pt x="78651" y="2397379"/>
                  </a:lnTo>
                  <a:lnTo>
                    <a:pt x="113550" y="2424265"/>
                  </a:lnTo>
                  <a:lnTo>
                    <a:pt x="150660" y="2443302"/>
                  </a:lnTo>
                  <a:lnTo>
                    <a:pt x="189204" y="2454935"/>
                  </a:lnTo>
                  <a:lnTo>
                    <a:pt x="228434" y="2459583"/>
                  </a:lnTo>
                  <a:lnTo>
                    <a:pt x="267576" y="2457691"/>
                  </a:lnTo>
                  <a:lnTo>
                    <a:pt x="305866" y="2449665"/>
                  </a:lnTo>
                  <a:lnTo>
                    <a:pt x="324243" y="2442781"/>
                  </a:lnTo>
                  <a:lnTo>
                    <a:pt x="342544" y="2435936"/>
                  </a:lnTo>
                  <a:lnTo>
                    <a:pt x="376859" y="2416937"/>
                  </a:lnTo>
                  <a:lnTo>
                    <a:pt x="408025" y="2393111"/>
                  </a:lnTo>
                  <a:lnTo>
                    <a:pt x="435305" y="2364854"/>
                  </a:lnTo>
                  <a:lnTo>
                    <a:pt x="457923" y="2332621"/>
                  </a:lnTo>
                  <a:lnTo>
                    <a:pt x="475119" y="2296820"/>
                  </a:lnTo>
                  <a:lnTo>
                    <a:pt x="486143" y="2257882"/>
                  </a:lnTo>
                  <a:lnTo>
                    <a:pt x="490207" y="2216251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582405" y="2237994"/>
              <a:ext cx="132715" cy="144780"/>
            </a:xfrm>
            <a:custGeom>
              <a:avLst/>
              <a:gdLst/>
              <a:ahLst/>
              <a:cxnLst/>
              <a:rect l="l" t="t" r="r" b="b"/>
              <a:pathLst>
                <a:path w="132715" h="144780">
                  <a:moveTo>
                    <a:pt x="32003" y="80772"/>
                  </a:moveTo>
                  <a:lnTo>
                    <a:pt x="52524" y="102846"/>
                  </a:lnTo>
                  <a:lnTo>
                    <a:pt x="76914" y="121253"/>
                  </a:lnTo>
                  <a:lnTo>
                    <a:pt x="103995" y="135421"/>
                  </a:lnTo>
                  <a:lnTo>
                    <a:pt x="132588" y="144780"/>
                  </a:lnTo>
                </a:path>
                <a:path w="132715" h="144780">
                  <a:moveTo>
                    <a:pt x="0" y="0"/>
                  </a:moveTo>
                  <a:lnTo>
                    <a:pt x="5334" y="9906"/>
                  </a:lnTo>
                  <a:lnTo>
                    <a:pt x="10668" y="19812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812024" y="1345691"/>
              <a:ext cx="492759" cy="492759"/>
            </a:xfrm>
            <a:custGeom>
              <a:avLst/>
              <a:gdLst/>
              <a:ahLst/>
              <a:cxnLst/>
              <a:rect l="l" t="t" r="r" b="b"/>
              <a:pathLst>
                <a:path w="492759" h="492760">
                  <a:moveTo>
                    <a:pt x="492252" y="246126"/>
                  </a:moveTo>
                  <a:lnTo>
                    <a:pt x="487248" y="196545"/>
                  </a:lnTo>
                  <a:lnTo>
                    <a:pt x="472897" y="150342"/>
                  </a:lnTo>
                  <a:lnTo>
                    <a:pt x="450202" y="108534"/>
                  </a:lnTo>
                  <a:lnTo>
                    <a:pt x="420141" y="72110"/>
                  </a:lnTo>
                  <a:lnTo>
                    <a:pt x="383717" y="42049"/>
                  </a:lnTo>
                  <a:lnTo>
                    <a:pt x="341909" y="19354"/>
                  </a:lnTo>
                  <a:lnTo>
                    <a:pt x="295706" y="5003"/>
                  </a:lnTo>
                  <a:lnTo>
                    <a:pt x="246126" y="0"/>
                  </a:lnTo>
                  <a:lnTo>
                    <a:pt x="196532" y="5003"/>
                  </a:lnTo>
                  <a:lnTo>
                    <a:pt x="150329" y="19354"/>
                  </a:lnTo>
                  <a:lnTo>
                    <a:pt x="108521" y="42049"/>
                  </a:lnTo>
                  <a:lnTo>
                    <a:pt x="72097" y="72110"/>
                  </a:lnTo>
                  <a:lnTo>
                    <a:pt x="42037" y="108534"/>
                  </a:lnTo>
                  <a:lnTo>
                    <a:pt x="19342" y="150342"/>
                  </a:lnTo>
                  <a:lnTo>
                    <a:pt x="4991" y="196545"/>
                  </a:lnTo>
                  <a:lnTo>
                    <a:pt x="0" y="246126"/>
                  </a:lnTo>
                  <a:lnTo>
                    <a:pt x="4991" y="295719"/>
                  </a:lnTo>
                  <a:lnTo>
                    <a:pt x="19342" y="341922"/>
                  </a:lnTo>
                  <a:lnTo>
                    <a:pt x="42037" y="383730"/>
                  </a:lnTo>
                  <a:lnTo>
                    <a:pt x="72097" y="420154"/>
                  </a:lnTo>
                  <a:lnTo>
                    <a:pt x="108521" y="450215"/>
                  </a:lnTo>
                  <a:lnTo>
                    <a:pt x="150329" y="472909"/>
                  </a:lnTo>
                  <a:lnTo>
                    <a:pt x="196532" y="487260"/>
                  </a:lnTo>
                  <a:lnTo>
                    <a:pt x="246126" y="492264"/>
                  </a:lnTo>
                  <a:lnTo>
                    <a:pt x="295706" y="487260"/>
                  </a:lnTo>
                  <a:lnTo>
                    <a:pt x="341909" y="472909"/>
                  </a:lnTo>
                  <a:lnTo>
                    <a:pt x="383717" y="450215"/>
                  </a:lnTo>
                  <a:lnTo>
                    <a:pt x="420141" y="420154"/>
                  </a:lnTo>
                  <a:lnTo>
                    <a:pt x="450202" y="383730"/>
                  </a:lnTo>
                  <a:lnTo>
                    <a:pt x="472897" y="341922"/>
                  </a:lnTo>
                  <a:lnTo>
                    <a:pt x="487248" y="295719"/>
                  </a:lnTo>
                  <a:lnTo>
                    <a:pt x="492252" y="246126"/>
                  </a:lnTo>
                  <a:close/>
                </a:path>
              </a:pathLst>
            </a:custGeom>
            <a:solidFill>
              <a:srgbClr val="FF8800">
                <a:alpha val="823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987274" y="1353391"/>
              <a:ext cx="153143" cy="347392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7980172" y="0"/>
              <a:ext cx="170815" cy="1708150"/>
            </a:xfrm>
            <a:custGeom>
              <a:avLst/>
              <a:gdLst/>
              <a:ahLst/>
              <a:cxnLst/>
              <a:rect l="l" t="t" r="r" b="b"/>
              <a:pathLst>
                <a:path w="170815" h="1708150">
                  <a:moveTo>
                    <a:pt x="170192" y="1586522"/>
                  </a:moveTo>
                  <a:lnTo>
                    <a:pt x="167297" y="1553121"/>
                  </a:lnTo>
                  <a:lnTo>
                    <a:pt x="158762" y="1516075"/>
                  </a:lnTo>
                  <a:lnTo>
                    <a:pt x="152844" y="1499946"/>
                  </a:lnTo>
                  <a:lnTo>
                    <a:pt x="152844" y="1574228"/>
                  </a:lnTo>
                  <a:lnTo>
                    <a:pt x="147383" y="1621891"/>
                  </a:lnTo>
                  <a:lnTo>
                    <a:pt x="127762" y="1665351"/>
                  </a:lnTo>
                  <a:lnTo>
                    <a:pt x="128016" y="1665351"/>
                  </a:lnTo>
                  <a:lnTo>
                    <a:pt x="95897" y="1687512"/>
                  </a:lnTo>
                  <a:lnTo>
                    <a:pt x="48983" y="1676882"/>
                  </a:lnTo>
                  <a:lnTo>
                    <a:pt x="24003" y="1618678"/>
                  </a:lnTo>
                  <a:lnTo>
                    <a:pt x="19354" y="1581912"/>
                  </a:lnTo>
                  <a:lnTo>
                    <a:pt x="19469" y="1553121"/>
                  </a:lnTo>
                  <a:lnTo>
                    <a:pt x="19532" y="1543697"/>
                  </a:lnTo>
                  <a:lnTo>
                    <a:pt x="24549" y="1509534"/>
                  </a:lnTo>
                  <a:lnTo>
                    <a:pt x="34163" y="1482725"/>
                  </a:lnTo>
                  <a:lnTo>
                    <a:pt x="41529" y="1483233"/>
                  </a:lnTo>
                  <a:lnTo>
                    <a:pt x="56642" y="1483741"/>
                  </a:lnTo>
                  <a:lnTo>
                    <a:pt x="54533" y="1512112"/>
                  </a:lnTo>
                  <a:lnTo>
                    <a:pt x="47371" y="1556562"/>
                  </a:lnTo>
                  <a:lnTo>
                    <a:pt x="45529" y="1592999"/>
                  </a:lnTo>
                  <a:lnTo>
                    <a:pt x="59436" y="1597279"/>
                  </a:lnTo>
                  <a:lnTo>
                    <a:pt x="63246" y="1591564"/>
                  </a:lnTo>
                  <a:lnTo>
                    <a:pt x="68834" y="1581912"/>
                  </a:lnTo>
                  <a:lnTo>
                    <a:pt x="76708" y="1581912"/>
                  </a:lnTo>
                  <a:lnTo>
                    <a:pt x="83400" y="1583778"/>
                  </a:lnTo>
                  <a:lnTo>
                    <a:pt x="88925" y="1588389"/>
                  </a:lnTo>
                  <a:lnTo>
                    <a:pt x="93459" y="1594345"/>
                  </a:lnTo>
                  <a:lnTo>
                    <a:pt x="97155" y="1600200"/>
                  </a:lnTo>
                  <a:lnTo>
                    <a:pt x="111353" y="1594637"/>
                  </a:lnTo>
                  <a:lnTo>
                    <a:pt x="110807" y="1581912"/>
                  </a:lnTo>
                  <a:lnTo>
                    <a:pt x="110159" y="1566799"/>
                  </a:lnTo>
                  <a:lnTo>
                    <a:pt x="110121" y="1566037"/>
                  </a:lnTo>
                  <a:lnTo>
                    <a:pt x="109766" y="1557832"/>
                  </a:lnTo>
                  <a:lnTo>
                    <a:pt x="103492" y="1513103"/>
                  </a:lnTo>
                  <a:lnTo>
                    <a:pt x="103619" y="1483995"/>
                  </a:lnTo>
                  <a:lnTo>
                    <a:pt x="103632" y="1483741"/>
                  </a:lnTo>
                  <a:lnTo>
                    <a:pt x="111252" y="1483741"/>
                  </a:lnTo>
                  <a:lnTo>
                    <a:pt x="118872" y="1483106"/>
                  </a:lnTo>
                  <a:lnTo>
                    <a:pt x="126492" y="1482725"/>
                  </a:lnTo>
                  <a:lnTo>
                    <a:pt x="145440" y="1526476"/>
                  </a:lnTo>
                  <a:lnTo>
                    <a:pt x="152844" y="1574228"/>
                  </a:lnTo>
                  <a:lnTo>
                    <a:pt x="152844" y="1499946"/>
                  </a:lnTo>
                  <a:lnTo>
                    <a:pt x="146532" y="1482725"/>
                  </a:lnTo>
                  <a:lnTo>
                    <a:pt x="143891" y="1475486"/>
                  </a:lnTo>
                  <a:lnTo>
                    <a:pt x="146646" y="1465262"/>
                  </a:lnTo>
                  <a:lnTo>
                    <a:pt x="147015" y="1463929"/>
                  </a:lnTo>
                  <a:lnTo>
                    <a:pt x="147612" y="1442085"/>
                  </a:lnTo>
                  <a:lnTo>
                    <a:pt x="147599" y="1436243"/>
                  </a:lnTo>
                  <a:lnTo>
                    <a:pt x="147370" y="1419847"/>
                  </a:lnTo>
                  <a:lnTo>
                    <a:pt x="147485" y="1391780"/>
                  </a:lnTo>
                  <a:lnTo>
                    <a:pt x="145605" y="1386840"/>
                  </a:lnTo>
                  <a:lnTo>
                    <a:pt x="143865" y="1382255"/>
                  </a:lnTo>
                  <a:lnTo>
                    <a:pt x="136423" y="1375956"/>
                  </a:lnTo>
                  <a:lnTo>
                    <a:pt x="129667" y="1375041"/>
                  </a:lnTo>
                  <a:lnTo>
                    <a:pt x="129667" y="1442085"/>
                  </a:lnTo>
                  <a:lnTo>
                    <a:pt x="129667" y="1463929"/>
                  </a:lnTo>
                  <a:lnTo>
                    <a:pt x="109918" y="1464843"/>
                  </a:lnTo>
                  <a:lnTo>
                    <a:pt x="90678" y="1465262"/>
                  </a:lnTo>
                  <a:lnTo>
                    <a:pt x="90678" y="1566037"/>
                  </a:lnTo>
                  <a:lnTo>
                    <a:pt x="84366" y="1563878"/>
                  </a:lnTo>
                  <a:lnTo>
                    <a:pt x="77812" y="1563281"/>
                  </a:lnTo>
                  <a:lnTo>
                    <a:pt x="71310" y="1564259"/>
                  </a:lnTo>
                  <a:lnTo>
                    <a:pt x="65151" y="1566799"/>
                  </a:lnTo>
                  <a:lnTo>
                    <a:pt x="67995" y="1545691"/>
                  </a:lnTo>
                  <a:lnTo>
                    <a:pt x="70396" y="1525206"/>
                  </a:lnTo>
                  <a:lnTo>
                    <a:pt x="72466" y="1504645"/>
                  </a:lnTo>
                  <a:lnTo>
                    <a:pt x="74168" y="1483995"/>
                  </a:lnTo>
                  <a:lnTo>
                    <a:pt x="85471" y="1483995"/>
                  </a:lnTo>
                  <a:lnTo>
                    <a:pt x="85280" y="1504810"/>
                  </a:lnTo>
                  <a:lnTo>
                    <a:pt x="86067" y="1525206"/>
                  </a:lnTo>
                  <a:lnTo>
                    <a:pt x="87858" y="1545691"/>
                  </a:lnTo>
                  <a:lnTo>
                    <a:pt x="90678" y="1566037"/>
                  </a:lnTo>
                  <a:lnTo>
                    <a:pt x="90678" y="1465262"/>
                  </a:lnTo>
                  <a:lnTo>
                    <a:pt x="90297" y="1465262"/>
                  </a:lnTo>
                  <a:lnTo>
                    <a:pt x="70764" y="1465224"/>
                  </a:lnTo>
                  <a:lnTo>
                    <a:pt x="51308" y="1464691"/>
                  </a:lnTo>
                  <a:lnTo>
                    <a:pt x="51689" y="1464691"/>
                  </a:lnTo>
                  <a:lnTo>
                    <a:pt x="95923" y="1451864"/>
                  </a:lnTo>
                  <a:lnTo>
                    <a:pt x="129667" y="1442085"/>
                  </a:lnTo>
                  <a:lnTo>
                    <a:pt x="129667" y="1375041"/>
                  </a:lnTo>
                  <a:lnTo>
                    <a:pt x="129413" y="1375016"/>
                  </a:lnTo>
                  <a:lnTo>
                    <a:pt x="129413" y="1423543"/>
                  </a:lnTo>
                  <a:lnTo>
                    <a:pt x="31496" y="1451864"/>
                  </a:lnTo>
                  <a:lnTo>
                    <a:pt x="31496" y="1436243"/>
                  </a:lnTo>
                  <a:lnTo>
                    <a:pt x="52539" y="1425778"/>
                  </a:lnTo>
                  <a:lnTo>
                    <a:pt x="70396" y="1416431"/>
                  </a:lnTo>
                  <a:lnTo>
                    <a:pt x="74066" y="1414513"/>
                  </a:lnTo>
                  <a:lnTo>
                    <a:pt x="95072" y="1402372"/>
                  </a:lnTo>
                  <a:lnTo>
                    <a:pt x="114554" y="1389253"/>
                  </a:lnTo>
                  <a:lnTo>
                    <a:pt x="119126" y="1390142"/>
                  </a:lnTo>
                  <a:lnTo>
                    <a:pt x="121031" y="1389253"/>
                  </a:lnTo>
                  <a:lnTo>
                    <a:pt x="124320" y="1387729"/>
                  </a:lnTo>
                  <a:lnTo>
                    <a:pt x="126238" y="1386840"/>
                  </a:lnTo>
                  <a:lnTo>
                    <a:pt x="128765" y="1390904"/>
                  </a:lnTo>
                  <a:lnTo>
                    <a:pt x="129070" y="1398460"/>
                  </a:lnTo>
                  <a:lnTo>
                    <a:pt x="129235" y="1406994"/>
                  </a:lnTo>
                  <a:lnTo>
                    <a:pt x="129413" y="1423543"/>
                  </a:lnTo>
                  <a:lnTo>
                    <a:pt x="129413" y="1375016"/>
                  </a:lnTo>
                  <a:lnTo>
                    <a:pt x="127889" y="1374800"/>
                  </a:lnTo>
                  <a:lnTo>
                    <a:pt x="126834" y="1374648"/>
                  </a:lnTo>
                  <a:lnTo>
                    <a:pt x="124968" y="1374394"/>
                  </a:lnTo>
                  <a:lnTo>
                    <a:pt x="115392" y="1358049"/>
                  </a:lnTo>
                  <a:lnTo>
                    <a:pt x="113538" y="1354886"/>
                  </a:lnTo>
                  <a:lnTo>
                    <a:pt x="113538" y="1374648"/>
                  </a:lnTo>
                  <a:lnTo>
                    <a:pt x="97269" y="1374368"/>
                  </a:lnTo>
                  <a:lnTo>
                    <a:pt x="92329" y="1374432"/>
                  </a:lnTo>
                  <a:lnTo>
                    <a:pt x="92329" y="1388364"/>
                  </a:lnTo>
                  <a:lnTo>
                    <a:pt x="78295" y="1395272"/>
                  </a:lnTo>
                  <a:lnTo>
                    <a:pt x="62166" y="1402740"/>
                  </a:lnTo>
                  <a:lnTo>
                    <a:pt x="31623" y="1416431"/>
                  </a:lnTo>
                  <a:lnTo>
                    <a:pt x="31699" y="1406994"/>
                  </a:lnTo>
                  <a:lnTo>
                    <a:pt x="31623" y="1387729"/>
                  </a:lnTo>
                  <a:lnTo>
                    <a:pt x="76530" y="1388059"/>
                  </a:lnTo>
                  <a:lnTo>
                    <a:pt x="92075" y="1388364"/>
                  </a:lnTo>
                  <a:lnTo>
                    <a:pt x="92329" y="1388364"/>
                  </a:lnTo>
                  <a:lnTo>
                    <a:pt x="92329" y="1374432"/>
                  </a:lnTo>
                  <a:lnTo>
                    <a:pt x="61341" y="1374800"/>
                  </a:lnTo>
                  <a:lnTo>
                    <a:pt x="45085" y="1374648"/>
                  </a:lnTo>
                  <a:lnTo>
                    <a:pt x="44831" y="1374140"/>
                  </a:lnTo>
                  <a:lnTo>
                    <a:pt x="45720" y="1370584"/>
                  </a:lnTo>
                  <a:lnTo>
                    <a:pt x="45974" y="1370203"/>
                  </a:lnTo>
                  <a:lnTo>
                    <a:pt x="46355" y="1370203"/>
                  </a:lnTo>
                  <a:lnTo>
                    <a:pt x="63271" y="1359217"/>
                  </a:lnTo>
                  <a:lnTo>
                    <a:pt x="86029" y="1358049"/>
                  </a:lnTo>
                  <a:lnTo>
                    <a:pt x="105752" y="1364068"/>
                  </a:lnTo>
                  <a:lnTo>
                    <a:pt x="113538" y="1374648"/>
                  </a:lnTo>
                  <a:lnTo>
                    <a:pt x="113538" y="1354886"/>
                  </a:lnTo>
                  <a:lnTo>
                    <a:pt x="113169" y="1354251"/>
                  </a:lnTo>
                  <a:lnTo>
                    <a:pt x="89408" y="1349222"/>
                  </a:lnTo>
                  <a:lnTo>
                    <a:pt x="89408" y="0"/>
                  </a:lnTo>
                  <a:lnTo>
                    <a:pt x="71120" y="0"/>
                  </a:lnTo>
                  <a:lnTo>
                    <a:pt x="71120" y="1348803"/>
                  </a:lnTo>
                  <a:lnTo>
                    <a:pt x="45732" y="1353197"/>
                  </a:lnTo>
                  <a:lnTo>
                    <a:pt x="30099" y="1371981"/>
                  </a:lnTo>
                  <a:lnTo>
                    <a:pt x="21259" y="1375321"/>
                  </a:lnTo>
                  <a:lnTo>
                    <a:pt x="15900" y="1382102"/>
                  </a:lnTo>
                  <a:lnTo>
                    <a:pt x="13449" y="1390904"/>
                  </a:lnTo>
                  <a:lnTo>
                    <a:pt x="13373" y="1402080"/>
                  </a:lnTo>
                  <a:lnTo>
                    <a:pt x="13754" y="1419847"/>
                  </a:lnTo>
                  <a:lnTo>
                    <a:pt x="12966" y="1436243"/>
                  </a:lnTo>
                  <a:lnTo>
                    <a:pt x="12877" y="1451864"/>
                  </a:lnTo>
                  <a:lnTo>
                    <a:pt x="12954" y="1459979"/>
                  </a:lnTo>
                  <a:lnTo>
                    <a:pt x="16891" y="1478153"/>
                  </a:lnTo>
                  <a:lnTo>
                    <a:pt x="16891" y="1478788"/>
                  </a:lnTo>
                  <a:lnTo>
                    <a:pt x="5524" y="1525892"/>
                  </a:lnTo>
                  <a:lnTo>
                    <a:pt x="114" y="1567294"/>
                  </a:lnTo>
                  <a:lnTo>
                    <a:pt x="0" y="1603121"/>
                  </a:lnTo>
                  <a:lnTo>
                    <a:pt x="4483" y="1633499"/>
                  </a:lnTo>
                  <a:lnTo>
                    <a:pt x="24485" y="1678355"/>
                  </a:lnTo>
                  <a:lnTo>
                    <a:pt x="54698" y="1702828"/>
                  </a:lnTo>
                  <a:lnTo>
                    <a:pt x="89623" y="1707883"/>
                  </a:lnTo>
                  <a:lnTo>
                    <a:pt x="107149" y="1703438"/>
                  </a:lnTo>
                  <a:lnTo>
                    <a:pt x="138925" y="1681162"/>
                  </a:lnTo>
                  <a:lnTo>
                    <a:pt x="161759" y="1641868"/>
                  </a:lnTo>
                  <a:lnTo>
                    <a:pt x="168122" y="1616138"/>
                  </a:lnTo>
                  <a:lnTo>
                    <a:pt x="170192" y="1586522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029193" y="1628394"/>
              <a:ext cx="27940" cy="29209"/>
            </a:xfrm>
            <a:custGeom>
              <a:avLst/>
              <a:gdLst/>
              <a:ahLst/>
              <a:cxnLst/>
              <a:rect l="l" t="t" r="r" b="b"/>
              <a:pathLst>
                <a:path w="27940" h="29210">
                  <a:moveTo>
                    <a:pt x="0" y="0"/>
                  </a:moveTo>
                  <a:lnTo>
                    <a:pt x="5911" y="8042"/>
                  </a:lnTo>
                  <a:lnTo>
                    <a:pt x="12525" y="15573"/>
                  </a:lnTo>
                  <a:lnTo>
                    <a:pt x="19734" y="22556"/>
                  </a:lnTo>
                  <a:lnTo>
                    <a:pt x="27431" y="28955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sp>
          <p:nvSpPr>
            <p:cNvPr id="37" name="object 37"/>
            <p:cNvSpPr/>
            <p:nvPr/>
          </p:nvSpPr>
          <p:spPr>
            <a:xfrm>
              <a:off x="8019288" y="3404615"/>
              <a:ext cx="809625" cy="1065530"/>
            </a:xfrm>
            <a:custGeom>
              <a:avLst/>
              <a:gdLst/>
              <a:ahLst/>
              <a:cxnLst/>
              <a:rect l="l" t="t" r="r" b="b"/>
              <a:pathLst>
                <a:path w="809625" h="1065529">
                  <a:moveTo>
                    <a:pt x="809244" y="532638"/>
                  </a:moveTo>
                  <a:lnTo>
                    <a:pt x="807148" y="478193"/>
                  </a:lnTo>
                  <a:lnTo>
                    <a:pt x="801014" y="425310"/>
                  </a:lnTo>
                  <a:lnTo>
                    <a:pt x="791044" y="374269"/>
                  </a:lnTo>
                  <a:lnTo>
                    <a:pt x="777443" y="325335"/>
                  </a:lnTo>
                  <a:lnTo>
                    <a:pt x="760412" y="278777"/>
                  </a:lnTo>
                  <a:lnTo>
                    <a:pt x="740143" y="234861"/>
                  </a:lnTo>
                  <a:lnTo>
                    <a:pt x="716864" y="193852"/>
                  </a:lnTo>
                  <a:lnTo>
                    <a:pt x="690740" y="156019"/>
                  </a:lnTo>
                  <a:lnTo>
                    <a:pt x="662012" y="121640"/>
                  </a:lnTo>
                  <a:lnTo>
                    <a:pt x="630872" y="90982"/>
                  </a:lnTo>
                  <a:lnTo>
                    <a:pt x="597509" y="64300"/>
                  </a:lnTo>
                  <a:lnTo>
                    <a:pt x="562140" y="41871"/>
                  </a:lnTo>
                  <a:lnTo>
                    <a:pt x="524954" y="23952"/>
                  </a:lnTo>
                  <a:lnTo>
                    <a:pt x="486181" y="10833"/>
                  </a:lnTo>
                  <a:lnTo>
                    <a:pt x="445998" y="2755"/>
                  </a:lnTo>
                  <a:lnTo>
                    <a:pt x="404622" y="0"/>
                  </a:lnTo>
                  <a:lnTo>
                    <a:pt x="363232" y="2755"/>
                  </a:lnTo>
                  <a:lnTo>
                    <a:pt x="323049" y="10833"/>
                  </a:lnTo>
                  <a:lnTo>
                    <a:pt x="284276" y="23952"/>
                  </a:lnTo>
                  <a:lnTo>
                    <a:pt x="247091" y="41871"/>
                  </a:lnTo>
                  <a:lnTo>
                    <a:pt x="211721" y="64300"/>
                  </a:lnTo>
                  <a:lnTo>
                    <a:pt x="178358" y="90982"/>
                  </a:lnTo>
                  <a:lnTo>
                    <a:pt x="147218" y="121640"/>
                  </a:lnTo>
                  <a:lnTo>
                    <a:pt x="118491" y="156032"/>
                  </a:lnTo>
                  <a:lnTo>
                    <a:pt x="92367" y="193852"/>
                  </a:lnTo>
                  <a:lnTo>
                    <a:pt x="69088" y="234861"/>
                  </a:lnTo>
                  <a:lnTo>
                    <a:pt x="48818" y="278777"/>
                  </a:lnTo>
                  <a:lnTo>
                    <a:pt x="31788" y="325335"/>
                  </a:lnTo>
                  <a:lnTo>
                    <a:pt x="18186" y="374269"/>
                  </a:lnTo>
                  <a:lnTo>
                    <a:pt x="8216" y="425310"/>
                  </a:lnTo>
                  <a:lnTo>
                    <a:pt x="2082" y="478193"/>
                  </a:lnTo>
                  <a:lnTo>
                    <a:pt x="0" y="532638"/>
                  </a:lnTo>
                  <a:lnTo>
                    <a:pt x="2082" y="587108"/>
                  </a:lnTo>
                  <a:lnTo>
                    <a:pt x="8216" y="639991"/>
                  </a:lnTo>
                  <a:lnTo>
                    <a:pt x="18186" y="691032"/>
                  </a:lnTo>
                  <a:lnTo>
                    <a:pt x="31788" y="739978"/>
                  </a:lnTo>
                  <a:lnTo>
                    <a:pt x="48818" y="786536"/>
                  </a:lnTo>
                  <a:lnTo>
                    <a:pt x="69088" y="830453"/>
                  </a:lnTo>
                  <a:lnTo>
                    <a:pt x="92367" y="871448"/>
                  </a:lnTo>
                  <a:lnTo>
                    <a:pt x="118491" y="909281"/>
                  </a:lnTo>
                  <a:lnTo>
                    <a:pt x="147218" y="943660"/>
                  </a:lnTo>
                  <a:lnTo>
                    <a:pt x="178358" y="974318"/>
                  </a:lnTo>
                  <a:lnTo>
                    <a:pt x="211721" y="1001001"/>
                  </a:lnTo>
                  <a:lnTo>
                    <a:pt x="247091" y="1023429"/>
                  </a:lnTo>
                  <a:lnTo>
                    <a:pt x="284276" y="1041336"/>
                  </a:lnTo>
                  <a:lnTo>
                    <a:pt x="323049" y="1054455"/>
                  </a:lnTo>
                  <a:lnTo>
                    <a:pt x="363232" y="1062532"/>
                  </a:lnTo>
                  <a:lnTo>
                    <a:pt x="404622" y="1065276"/>
                  </a:lnTo>
                  <a:lnTo>
                    <a:pt x="445998" y="1062532"/>
                  </a:lnTo>
                  <a:lnTo>
                    <a:pt x="486181" y="1054455"/>
                  </a:lnTo>
                  <a:lnTo>
                    <a:pt x="524954" y="1041336"/>
                  </a:lnTo>
                  <a:lnTo>
                    <a:pt x="562140" y="1023429"/>
                  </a:lnTo>
                  <a:lnTo>
                    <a:pt x="597509" y="1001001"/>
                  </a:lnTo>
                  <a:lnTo>
                    <a:pt x="630872" y="974318"/>
                  </a:lnTo>
                  <a:lnTo>
                    <a:pt x="662012" y="943660"/>
                  </a:lnTo>
                  <a:lnTo>
                    <a:pt x="690740" y="909281"/>
                  </a:lnTo>
                  <a:lnTo>
                    <a:pt x="716864" y="871448"/>
                  </a:lnTo>
                  <a:lnTo>
                    <a:pt x="740143" y="830453"/>
                  </a:lnTo>
                  <a:lnTo>
                    <a:pt x="760412" y="786536"/>
                  </a:lnTo>
                  <a:lnTo>
                    <a:pt x="777443" y="739978"/>
                  </a:lnTo>
                  <a:lnTo>
                    <a:pt x="791044" y="691032"/>
                  </a:lnTo>
                  <a:lnTo>
                    <a:pt x="801014" y="639991"/>
                  </a:lnTo>
                  <a:lnTo>
                    <a:pt x="807148" y="587108"/>
                  </a:lnTo>
                  <a:lnTo>
                    <a:pt x="809244" y="532638"/>
                  </a:lnTo>
                  <a:close/>
                </a:path>
              </a:pathLst>
            </a:custGeom>
            <a:solidFill>
              <a:srgbClr val="0FA2FF">
                <a:alpha val="627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284564" y="3601420"/>
              <a:ext cx="267970" cy="657225"/>
            </a:xfrm>
            <a:custGeom>
              <a:avLst/>
              <a:gdLst/>
              <a:ahLst/>
              <a:cxnLst/>
              <a:rect l="l" t="t" r="r" b="b"/>
              <a:pathLst>
                <a:path w="267970" h="657225">
                  <a:moveTo>
                    <a:pt x="142510" y="0"/>
                  </a:moveTo>
                  <a:lnTo>
                    <a:pt x="93135" y="2729"/>
                  </a:lnTo>
                  <a:lnTo>
                    <a:pt x="32539" y="8047"/>
                  </a:lnTo>
                  <a:lnTo>
                    <a:pt x="7755" y="82137"/>
                  </a:lnTo>
                  <a:lnTo>
                    <a:pt x="5424" y="132181"/>
                  </a:lnTo>
                  <a:lnTo>
                    <a:pt x="6226" y="184379"/>
                  </a:lnTo>
                  <a:lnTo>
                    <a:pt x="7480" y="233846"/>
                  </a:lnTo>
                  <a:lnTo>
                    <a:pt x="6504" y="275699"/>
                  </a:lnTo>
                  <a:lnTo>
                    <a:pt x="7884" y="313940"/>
                  </a:lnTo>
                  <a:lnTo>
                    <a:pt x="6271" y="356158"/>
                  </a:lnTo>
                  <a:lnTo>
                    <a:pt x="3317" y="400785"/>
                  </a:lnTo>
                  <a:lnTo>
                    <a:pt x="675" y="446257"/>
                  </a:lnTo>
                  <a:lnTo>
                    <a:pt x="0" y="491006"/>
                  </a:lnTo>
                  <a:lnTo>
                    <a:pt x="2943" y="533467"/>
                  </a:lnTo>
                  <a:lnTo>
                    <a:pt x="11160" y="572074"/>
                  </a:lnTo>
                  <a:lnTo>
                    <a:pt x="50024" y="631461"/>
                  </a:lnTo>
                  <a:lnTo>
                    <a:pt x="83979" y="649108"/>
                  </a:lnTo>
                  <a:lnTo>
                    <a:pt x="129821" y="656636"/>
                  </a:lnTo>
                  <a:lnTo>
                    <a:pt x="175504" y="647788"/>
                  </a:lnTo>
                  <a:lnTo>
                    <a:pt x="210006" y="628840"/>
                  </a:lnTo>
                  <a:lnTo>
                    <a:pt x="251531" y="567131"/>
                  </a:lnTo>
                  <a:lnTo>
                    <a:pt x="261583" y="527612"/>
                  </a:lnTo>
                  <a:lnTo>
                    <a:pt x="266514" y="484478"/>
                  </a:lnTo>
                  <a:lnTo>
                    <a:pt x="267840" y="439351"/>
                  </a:lnTo>
                  <a:lnTo>
                    <a:pt x="267074" y="393852"/>
                  </a:lnTo>
                  <a:lnTo>
                    <a:pt x="265732" y="349603"/>
                  </a:lnTo>
                  <a:lnTo>
                    <a:pt x="265330" y="308224"/>
                  </a:lnTo>
                  <a:lnTo>
                    <a:pt x="267859" y="176698"/>
                  </a:lnTo>
                  <a:lnTo>
                    <a:pt x="267961" y="127111"/>
                  </a:lnTo>
                  <a:lnTo>
                    <a:pt x="265795" y="87138"/>
                  </a:lnTo>
                  <a:lnTo>
                    <a:pt x="250185" y="32519"/>
                  </a:lnTo>
                  <a:lnTo>
                    <a:pt x="212074" y="5815"/>
                  </a:lnTo>
                  <a:lnTo>
                    <a:pt x="181783" y="735"/>
                  </a:lnTo>
                  <a:lnTo>
                    <a:pt x="142510" y="0"/>
                  </a:lnTo>
                  <a:close/>
                </a:path>
              </a:pathLst>
            </a:custGeom>
            <a:solidFill>
              <a:srgbClr val="CFE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337804" y="3398313"/>
              <a:ext cx="164326" cy="201374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8278330" y="0"/>
              <a:ext cx="283845" cy="4264660"/>
            </a:xfrm>
            <a:custGeom>
              <a:avLst/>
              <a:gdLst/>
              <a:ahLst/>
              <a:cxnLst/>
              <a:rect l="l" t="t" r="r" b="b"/>
              <a:pathLst>
                <a:path w="283845" h="4264660">
                  <a:moveTo>
                    <a:pt x="283438" y="3765550"/>
                  </a:moveTo>
                  <a:lnTo>
                    <a:pt x="283375" y="3708781"/>
                  </a:lnTo>
                  <a:lnTo>
                    <a:pt x="281406" y="3674999"/>
                  </a:lnTo>
                  <a:lnTo>
                    <a:pt x="272097" y="3641890"/>
                  </a:lnTo>
                  <a:lnTo>
                    <a:pt x="266712" y="3633876"/>
                  </a:lnTo>
                  <a:lnTo>
                    <a:pt x="266712" y="3732923"/>
                  </a:lnTo>
                  <a:lnTo>
                    <a:pt x="265531" y="3779545"/>
                  </a:lnTo>
                  <a:lnTo>
                    <a:pt x="263359" y="3826230"/>
                  </a:lnTo>
                  <a:lnTo>
                    <a:pt x="263817" y="3872103"/>
                  </a:lnTo>
                  <a:lnTo>
                    <a:pt x="261467" y="3906609"/>
                  </a:lnTo>
                  <a:lnTo>
                    <a:pt x="261835" y="3946588"/>
                  </a:lnTo>
                  <a:lnTo>
                    <a:pt x="263410" y="3989590"/>
                  </a:lnTo>
                  <a:lnTo>
                    <a:pt x="264541" y="4028516"/>
                  </a:lnTo>
                  <a:lnTo>
                    <a:pt x="264299" y="4080929"/>
                  </a:lnTo>
                  <a:lnTo>
                    <a:pt x="260604" y="4124363"/>
                  </a:lnTo>
                  <a:lnTo>
                    <a:pt x="252158" y="4164063"/>
                  </a:lnTo>
                  <a:lnTo>
                    <a:pt x="215074" y="4224833"/>
                  </a:lnTo>
                  <a:lnTo>
                    <a:pt x="141135" y="4248480"/>
                  </a:lnTo>
                  <a:lnTo>
                    <a:pt x="95288" y="4243349"/>
                  </a:lnTo>
                  <a:lnTo>
                    <a:pt x="61264" y="4221467"/>
                  </a:lnTo>
                  <a:lnTo>
                    <a:pt x="37884" y="4187329"/>
                  </a:lnTo>
                  <a:lnTo>
                    <a:pt x="23977" y="4145432"/>
                  </a:lnTo>
                  <a:lnTo>
                    <a:pt x="18402" y="4100284"/>
                  </a:lnTo>
                  <a:lnTo>
                    <a:pt x="19862" y="4059504"/>
                  </a:lnTo>
                  <a:lnTo>
                    <a:pt x="19939" y="4052659"/>
                  </a:lnTo>
                  <a:lnTo>
                    <a:pt x="21145" y="4006786"/>
                  </a:lnTo>
                  <a:lnTo>
                    <a:pt x="22085" y="3957637"/>
                  </a:lnTo>
                  <a:lnTo>
                    <a:pt x="23571" y="3858120"/>
                  </a:lnTo>
                  <a:lnTo>
                    <a:pt x="24409" y="3808565"/>
                  </a:lnTo>
                  <a:lnTo>
                    <a:pt x="25514" y="3758869"/>
                  </a:lnTo>
                  <a:lnTo>
                    <a:pt x="27051" y="3708781"/>
                  </a:lnTo>
                  <a:lnTo>
                    <a:pt x="29121" y="3660140"/>
                  </a:lnTo>
                  <a:lnTo>
                    <a:pt x="40309" y="3623602"/>
                  </a:lnTo>
                  <a:lnTo>
                    <a:pt x="91122" y="3605530"/>
                  </a:lnTo>
                  <a:lnTo>
                    <a:pt x="125895" y="3606419"/>
                  </a:lnTo>
                  <a:lnTo>
                    <a:pt x="127012" y="3613416"/>
                  </a:lnTo>
                  <a:lnTo>
                    <a:pt x="127673" y="3620770"/>
                  </a:lnTo>
                  <a:lnTo>
                    <a:pt x="127673" y="3627882"/>
                  </a:lnTo>
                  <a:lnTo>
                    <a:pt x="96329" y="3657003"/>
                  </a:lnTo>
                  <a:lnTo>
                    <a:pt x="83489" y="3697643"/>
                  </a:lnTo>
                  <a:lnTo>
                    <a:pt x="92862" y="3736619"/>
                  </a:lnTo>
                  <a:lnTo>
                    <a:pt x="128181" y="3760724"/>
                  </a:lnTo>
                  <a:lnTo>
                    <a:pt x="128562" y="3831082"/>
                  </a:lnTo>
                  <a:lnTo>
                    <a:pt x="95097" y="3841445"/>
                  </a:lnTo>
                  <a:lnTo>
                    <a:pt x="74930" y="3864622"/>
                  </a:lnTo>
                  <a:lnTo>
                    <a:pt x="68135" y="3894074"/>
                  </a:lnTo>
                  <a:lnTo>
                    <a:pt x="74828" y="3923271"/>
                  </a:lnTo>
                  <a:lnTo>
                    <a:pt x="95110" y="3945699"/>
                  </a:lnTo>
                  <a:lnTo>
                    <a:pt x="129070" y="3954818"/>
                  </a:lnTo>
                  <a:lnTo>
                    <a:pt x="129451" y="4034675"/>
                  </a:lnTo>
                  <a:lnTo>
                    <a:pt x="98907" y="4052659"/>
                  </a:lnTo>
                  <a:lnTo>
                    <a:pt x="83083" y="4072178"/>
                  </a:lnTo>
                  <a:lnTo>
                    <a:pt x="79146" y="4091267"/>
                  </a:lnTo>
                  <a:lnTo>
                    <a:pt x="84277" y="4107929"/>
                  </a:lnTo>
                  <a:lnTo>
                    <a:pt x="95681" y="4120184"/>
                  </a:lnTo>
                  <a:lnTo>
                    <a:pt x="110528" y="4126065"/>
                  </a:lnTo>
                  <a:lnTo>
                    <a:pt x="126009" y="4123563"/>
                  </a:lnTo>
                  <a:lnTo>
                    <a:pt x="139306" y="4110698"/>
                  </a:lnTo>
                  <a:lnTo>
                    <a:pt x="140055" y="4108412"/>
                  </a:lnTo>
                  <a:lnTo>
                    <a:pt x="147027" y="4087279"/>
                  </a:lnTo>
                  <a:lnTo>
                    <a:pt x="129070" y="4087279"/>
                  </a:lnTo>
                  <a:lnTo>
                    <a:pt x="128892" y="4087279"/>
                  </a:lnTo>
                  <a:lnTo>
                    <a:pt x="116039" y="4108412"/>
                  </a:lnTo>
                  <a:lnTo>
                    <a:pt x="101549" y="4099725"/>
                  </a:lnTo>
                  <a:lnTo>
                    <a:pt x="100952" y="4076357"/>
                  </a:lnTo>
                  <a:lnTo>
                    <a:pt x="129705" y="4053560"/>
                  </a:lnTo>
                  <a:lnTo>
                    <a:pt x="129921" y="4059504"/>
                  </a:lnTo>
                  <a:lnTo>
                    <a:pt x="129933" y="4072178"/>
                  </a:lnTo>
                  <a:lnTo>
                    <a:pt x="129679" y="4078871"/>
                  </a:lnTo>
                  <a:lnTo>
                    <a:pt x="129070" y="4087215"/>
                  </a:lnTo>
                  <a:lnTo>
                    <a:pt x="147053" y="4087215"/>
                  </a:lnTo>
                  <a:lnTo>
                    <a:pt x="147612" y="4085501"/>
                  </a:lnTo>
                  <a:lnTo>
                    <a:pt x="148018" y="4053560"/>
                  </a:lnTo>
                  <a:lnTo>
                    <a:pt x="148120" y="4045978"/>
                  </a:lnTo>
                  <a:lnTo>
                    <a:pt x="182003" y="4028516"/>
                  </a:lnTo>
                  <a:lnTo>
                    <a:pt x="182956" y="4027157"/>
                  </a:lnTo>
                  <a:lnTo>
                    <a:pt x="200456" y="4002354"/>
                  </a:lnTo>
                  <a:lnTo>
                    <a:pt x="201866" y="3974185"/>
                  </a:lnTo>
                  <a:lnTo>
                    <a:pt x="189509" y="3957307"/>
                  </a:lnTo>
                  <a:lnTo>
                    <a:pt x="185305" y="3951579"/>
                  </a:lnTo>
                  <a:lnTo>
                    <a:pt x="185305" y="3989590"/>
                  </a:lnTo>
                  <a:lnTo>
                    <a:pt x="174929" y="4011180"/>
                  </a:lnTo>
                  <a:lnTo>
                    <a:pt x="147866" y="4027157"/>
                  </a:lnTo>
                  <a:lnTo>
                    <a:pt x="147751" y="4016438"/>
                  </a:lnTo>
                  <a:lnTo>
                    <a:pt x="147637" y="4002354"/>
                  </a:lnTo>
                  <a:lnTo>
                    <a:pt x="147561" y="3989590"/>
                  </a:lnTo>
                  <a:lnTo>
                    <a:pt x="147485" y="3957637"/>
                  </a:lnTo>
                  <a:lnTo>
                    <a:pt x="147231" y="3957307"/>
                  </a:lnTo>
                  <a:lnTo>
                    <a:pt x="176809" y="3969321"/>
                  </a:lnTo>
                  <a:lnTo>
                    <a:pt x="185305" y="3989590"/>
                  </a:lnTo>
                  <a:lnTo>
                    <a:pt x="185305" y="3951579"/>
                  </a:lnTo>
                  <a:lnTo>
                    <a:pt x="184658" y="3950690"/>
                  </a:lnTo>
                  <a:lnTo>
                    <a:pt x="147231" y="3938549"/>
                  </a:lnTo>
                  <a:lnTo>
                    <a:pt x="147218" y="3935996"/>
                  </a:lnTo>
                  <a:lnTo>
                    <a:pt x="146862" y="3849624"/>
                  </a:lnTo>
                  <a:lnTo>
                    <a:pt x="146850" y="3846449"/>
                  </a:lnTo>
                  <a:lnTo>
                    <a:pt x="183464" y="3833114"/>
                  </a:lnTo>
                  <a:lnTo>
                    <a:pt x="187528" y="3827907"/>
                  </a:lnTo>
                  <a:lnTo>
                    <a:pt x="201726" y="3809746"/>
                  </a:lnTo>
                  <a:lnTo>
                    <a:pt x="201637" y="3782987"/>
                  </a:lnTo>
                  <a:lnTo>
                    <a:pt x="187921" y="3765550"/>
                  </a:lnTo>
                  <a:lnTo>
                    <a:pt x="185483" y="3762464"/>
                  </a:lnTo>
                  <a:lnTo>
                    <a:pt x="185483" y="3797541"/>
                  </a:lnTo>
                  <a:lnTo>
                    <a:pt x="176199" y="3816400"/>
                  </a:lnTo>
                  <a:lnTo>
                    <a:pt x="146342" y="3827907"/>
                  </a:lnTo>
                  <a:lnTo>
                    <a:pt x="146342" y="3765550"/>
                  </a:lnTo>
                  <a:lnTo>
                    <a:pt x="175196" y="3778288"/>
                  </a:lnTo>
                  <a:lnTo>
                    <a:pt x="185483" y="3797541"/>
                  </a:lnTo>
                  <a:lnTo>
                    <a:pt x="185483" y="3762464"/>
                  </a:lnTo>
                  <a:lnTo>
                    <a:pt x="183172" y="3759517"/>
                  </a:lnTo>
                  <a:lnTo>
                    <a:pt x="146342" y="3745992"/>
                  </a:lnTo>
                  <a:lnTo>
                    <a:pt x="146329" y="3740277"/>
                  </a:lnTo>
                  <a:lnTo>
                    <a:pt x="146215" y="3674999"/>
                  </a:lnTo>
                  <a:lnTo>
                    <a:pt x="145796" y="3625710"/>
                  </a:lnTo>
                  <a:lnTo>
                    <a:pt x="145072" y="3607943"/>
                  </a:lnTo>
                  <a:lnTo>
                    <a:pt x="193611" y="3608971"/>
                  </a:lnTo>
                  <a:lnTo>
                    <a:pt x="204939" y="3608971"/>
                  </a:lnTo>
                  <a:lnTo>
                    <a:pt x="219468" y="3611232"/>
                  </a:lnTo>
                  <a:lnTo>
                    <a:pt x="251625" y="3643376"/>
                  </a:lnTo>
                  <a:lnTo>
                    <a:pt x="263283" y="3687254"/>
                  </a:lnTo>
                  <a:lnTo>
                    <a:pt x="266712" y="3732923"/>
                  </a:lnTo>
                  <a:lnTo>
                    <a:pt x="266712" y="3633876"/>
                  </a:lnTo>
                  <a:lnTo>
                    <a:pt x="253682" y="3614458"/>
                  </a:lnTo>
                  <a:lnTo>
                    <a:pt x="244132" y="3608959"/>
                  </a:lnTo>
                  <a:lnTo>
                    <a:pt x="242354" y="3607943"/>
                  </a:lnTo>
                  <a:lnTo>
                    <a:pt x="238150" y="3605530"/>
                  </a:lnTo>
                  <a:lnTo>
                    <a:pt x="224447" y="3597656"/>
                  </a:lnTo>
                  <a:lnTo>
                    <a:pt x="224828" y="3589909"/>
                  </a:lnTo>
                  <a:lnTo>
                    <a:pt x="226517" y="3555568"/>
                  </a:lnTo>
                  <a:lnTo>
                    <a:pt x="227368" y="3545840"/>
                  </a:lnTo>
                  <a:lnTo>
                    <a:pt x="231508" y="3498316"/>
                  </a:lnTo>
                  <a:lnTo>
                    <a:pt x="230644" y="3486531"/>
                  </a:lnTo>
                  <a:lnTo>
                    <a:pt x="227850" y="3448253"/>
                  </a:lnTo>
                  <a:lnTo>
                    <a:pt x="224663" y="3445510"/>
                  </a:lnTo>
                  <a:lnTo>
                    <a:pt x="213271" y="3435718"/>
                  </a:lnTo>
                  <a:lnTo>
                    <a:pt x="213271" y="3466973"/>
                  </a:lnTo>
                  <a:lnTo>
                    <a:pt x="211874" y="3467366"/>
                  </a:lnTo>
                  <a:lnTo>
                    <a:pt x="211874" y="3486531"/>
                  </a:lnTo>
                  <a:lnTo>
                    <a:pt x="210096" y="3527298"/>
                  </a:lnTo>
                  <a:lnTo>
                    <a:pt x="208953" y="3527526"/>
                  </a:lnTo>
                  <a:lnTo>
                    <a:pt x="208953" y="3545840"/>
                  </a:lnTo>
                  <a:lnTo>
                    <a:pt x="207048" y="3589909"/>
                  </a:lnTo>
                  <a:lnTo>
                    <a:pt x="128943" y="3589045"/>
                  </a:lnTo>
                  <a:lnTo>
                    <a:pt x="128943" y="3935996"/>
                  </a:lnTo>
                  <a:lnTo>
                    <a:pt x="96799" y="3921937"/>
                  </a:lnTo>
                  <a:lnTo>
                    <a:pt x="85788" y="3892753"/>
                  </a:lnTo>
                  <a:lnTo>
                    <a:pt x="96253" y="3863606"/>
                  </a:lnTo>
                  <a:lnTo>
                    <a:pt x="128562" y="3849624"/>
                  </a:lnTo>
                  <a:lnTo>
                    <a:pt x="128943" y="3935996"/>
                  </a:lnTo>
                  <a:lnTo>
                    <a:pt x="128943" y="3589045"/>
                  </a:lnTo>
                  <a:lnTo>
                    <a:pt x="128308" y="3589045"/>
                  </a:lnTo>
                  <a:lnTo>
                    <a:pt x="128308" y="3740277"/>
                  </a:lnTo>
                  <a:lnTo>
                    <a:pt x="128054" y="3740023"/>
                  </a:lnTo>
                  <a:lnTo>
                    <a:pt x="106591" y="3722217"/>
                  </a:lnTo>
                  <a:lnTo>
                    <a:pt x="100901" y="3696055"/>
                  </a:lnTo>
                  <a:lnTo>
                    <a:pt x="108686" y="3668979"/>
                  </a:lnTo>
                  <a:lnTo>
                    <a:pt x="127673" y="3648456"/>
                  </a:lnTo>
                  <a:lnTo>
                    <a:pt x="128028" y="3693630"/>
                  </a:lnTo>
                  <a:lnTo>
                    <a:pt x="128181" y="3717404"/>
                  </a:lnTo>
                  <a:lnTo>
                    <a:pt x="128308" y="3740277"/>
                  </a:lnTo>
                  <a:lnTo>
                    <a:pt x="128308" y="3589045"/>
                  </a:lnTo>
                  <a:lnTo>
                    <a:pt x="69507" y="3588385"/>
                  </a:lnTo>
                  <a:lnTo>
                    <a:pt x="70396" y="3583178"/>
                  </a:lnTo>
                  <a:lnTo>
                    <a:pt x="71158" y="3577971"/>
                  </a:lnTo>
                  <a:lnTo>
                    <a:pt x="71539" y="3572510"/>
                  </a:lnTo>
                  <a:lnTo>
                    <a:pt x="71412" y="3572383"/>
                  </a:lnTo>
                  <a:lnTo>
                    <a:pt x="169456" y="3553460"/>
                  </a:lnTo>
                  <a:lnTo>
                    <a:pt x="208953" y="3545840"/>
                  </a:lnTo>
                  <a:lnTo>
                    <a:pt x="208953" y="3527526"/>
                  </a:lnTo>
                  <a:lnTo>
                    <a:pt x="73825" y="3553460"/>
                  </a:lnTo>
                  <a:lnTo>
                    <a:pt x="74460" y="3545840"/>
                  </a:lnTo>
                  <a:lnTo>
                    <a:pt x="75653" y="3530714"/>
                  </a:lnTo>
                  <a:lnTo>
                    <a:pt x="76238" y="3523107"/>
                  </a:lnTo>
                  <a:lnTo>
                    <a:pt x="76111" y="3522980"/>
                  </a:lnTo>
                  <a:lnTo>
                    <a:pt x="146583" y="3504057"/>
                  </a:lnTo>
                  <a:lnTo>
                    <a:pt x="211874" y="3486531"/>
                  </a:lnTo>
                  <a:lnTo>
                    <a:pt x="211874" y="3467366"/>
                  </a:lnTo>
                  <a:lnTo>
                    <a:pt x="77762" y="3504057"/>
                  </a:lnTo>
                  <a:lnTo>
                    <a:pt x="78181" y="3489972"/>
                  </a:lnTo>
                  <a:lnTo>
                    <a:pt x="78498" y="3475888"/>
                  </a:lnTo>
                  <a:lnTo>
                    <a:pt x="78625" y="3466973"/>
                  </a:lnTo>
                  <a:lnTo>
                    <a:pt x="78740" y="3453866"/>
                  </a:lnTo>
                  <a:lnTo>
                    <a:pt x="78651" y="3447669"/>
                  </a:lnTo>
                  <a:lnTo>
                    <a:pt x="180505" y="3446399"/>
                  </a:lnTo>
                  <a:lnTo>
                    <a:pt x="192925" y="3445510"/>
                  </a:lnTo>
                  <a:lnTo>
                    <a:pt x="204546" y="3447351"/>
                  </a:lnTo>
                  <a:lnTo>
                    <a:pt x="212344" y="3453866"/>
                  </a:lnTo>
                  <a:lnTo>
                    <a:pt x="213271" y="3466973"/>
                  </a:lnTo>
                  <a:lnTo>
                    <a:pt x="213271" y="3435718"/>
                  </a:lnTo>
                  <a:lnTo>
                    <a:pt x="205905" y="3429381"/>
                  </a:lnTo>
                  <a:lnTo>
                    <a:pt x="204000" y="3427730"/>
                  </a:lnTo>
                  <a:lnTo>
                    <a:pt x="189839" y="3408743"/>
                  </a:lnTo>
                  <a:lnTo>
                    <a:pt x="184696" y="3401860"/>
                  </a:lnTo>
                  <a:lnTo>
                    <a:pt x="184696" y="3427603"/>
                  </a:lnTo>
                  <a:lnTo>
                    <a:pt x="135877" y="3428987"/>
                  </a:lnTo>
                  <a:lnTo>
                    <a:pt x="114769" y="3429381"/>
                  </a:lnTo>
                  <a:lnTo>
                    <a:pt x="105829" y="3428746"/>
                  </a:lnTo>
                  <a:lnTo>
                    <a:pt x="105702" y="3428746"/>
                  </a:lnTo>
                  <a:lnTo>
                    <a:pt x="118859" y="3412502"/>
                  </a:lnTo>
                  <a:lnTo>
                    <a:pt x="144526" y="3408743"/>
                  </a:lnTo>
                  <a:lnTo>
                    <a:pt x="170522" y="3414712"/>
                  </a:lnTo>
                  <a:lnTo>
                    <a:pt x="184696" y="3427603"/>
                  </a:lnTo>
                  <a:lnTo>
                    <a:pt x="184696" y="3401860"/>
                  </a:lnTo>
                  <a:lnTo>
                    <a:pt x="182994" y="3399574"/>
                  </a:lnTo>
                  <a:lnTo>
                    <a:pt x="152438" y="3391700"/>
                  </a:lnTo>
                  <a:lnTo>
                    <a:pt x="152438" y="0"/>
                  </a:lnTo>
                  <a:lnTo>
                    <a:pt x="134150" y="0"/>
                  </a:lnTo>
                  <a:lnTo>
                    <a:pt x="134150" y="3391649"/>
                  </a:lnTo>
                  <a:lnTo>
                    <a:pt x="105600" y="3398621"/>
                  </a:lnTo>
                  <a:lnTo>
                    <a:pt x="89827" y="3428746"/>
                  </a:lnTo>
                  <a:lnTo>
                    <a:pt x="80416" y="3428314"/>
                  </a:lnTo>
                  <a:lnTo>
                    <a:pt x="71259" y="3430016"/>
                  </a:lnTo>
                  <a:lnTo>
                    <a:pt x="64084" y="3435540"/>
                  </a:lnTo>
                  <a:lnTo>
                    <a:pt x="60617" y="3446526"/>
                  </a:lnTo>
                  <a:lnTo>
                    <a:pt x="58623" y="3483229"/>
                  </a:lnTo>
                  <a:lnTo>
                    <a:pt x="56946" y="3519919"/>
                  </a:lnTo>
                  <a:lnTo>
                    <a:pt x="54800" y="3556495"/>
                  </a:lnTo>
                  <a:lnTo>
                    <a:pt x="51473" y="3592830"/>
                  </a:lnTo>
                  <a:lnTo>
                    <a:pt x="26962" y="3613416"/>
                  </a:lnTo>
                  <a:lnTo>
                    <a:pt x="12623" y="3648595"/>
                  </a:lnTo>
                  <a:lnTo>
                    <a:pt x="5930" y="3693630"/>
                  </a:lnTo>
                  <a:lnTo>
                    <a:pt x="4521" y="3740023"/>
                  </a:lnTo>
                  <a:lnTo>
                    <a:pt x="4457" y="3745992"/>
                  </a:lnTo>
                  <a:lnTo>
                    <a:pt x="5511" y="3794214"/>
                  </a:lnTo>
                  <a:lnTo>
                    <a:pt x="6756" y="3840289"/>
                  </a:lnTo>
                  <a:lnTo>
                    <a:pt x="5778" y="3872103"/>
                  </a:lnTo>
                  <a:lnTo>
                    <a:pt x="5740" y="3892753"/>
                  </a:lnTo>
                  <a:lnTo>
                    <a:pt x="5969" y="3923271"/>
                  </a:lnTo>
                  <a:lnTo>
                    <a:pt x="3975" y="3969677"/>
                  </a:lnTo>
                  <a:lnTo>
                    <a:pt x="1397" y="4016438"/>
                  </a:lnTo>
                  <a:lnTo>
                    <a:pt x="0" y="4063073"/>
                  </a:lnTo>
                  <a:lnTo>
                    <a:pt x="1562" y="4109237"/>
                  </a:lnTo>
                  <a:lnTo>
                    <a:pt x="7835" y="4154589"/>
                  </a:lnTo>
                  <a:lnTo>
                    <a:pt x="20612" y="4198747"/>
                  </a:lnTo>
                  <a:lnTo>
                    <a:pt x="61188" y="4246677"/>
                  </a:lnTo>
                  <a:lnTo>
                    <a:pt x="136055" y="4264101"/>
                  </a:lnTo>
                  <a:lnTo>
                    <a:pt x="184734" y="4258284"/>
                  </a:lnTo>
                  <a:lnTo>
                    <a:pt x="204762" y="4248480"/>
                  </a:lnTo>
                  <a:lnTo>
                    <a:pt x="221983" y="4240073"/>
                  </a:lnTo>
                  <a:lnTo>
                    <a:pt x="249059" y="4212221"/>
                  </a:lnTo>
                  <a:lnTo>
                    <a:pt x="267208" y="4177487"/>
                  </a:lnTo>
                  <a:lnTo>
                    <a:pt x="277685" y="4138625"/>
                  </a:lnTo>
                  <a:lnTo>
                    <a:pt x="281724" y="4098379"/>
                  </a:lnTo>
                  <a:lnTo>
                    <a:pt x="280682" y="4063073"/>
                  </a:lnTo>
                  <a:lnTo>
                    <a:pt x="280708" y="4045978"/>
                  </a:lnTo>
                  <a:lnTo>
                    <a:pt x="281165" y="4002354"/>
                  </a:lnTo>
                  <a:lnTo>
                    <a:pt x="282867" y="3858120"/>
                  </a:lnTo>
                  <a:lnTo>
                    <a:pt x="283210" y="3816400"/>
                  </a:lnTo>
                  <a:lnTo>
                    <a:pt x="283324" y="3794214"/>
                  </a:lnTo>
                  <a:lnTo>
                    <a:pt x="283438" y="3765550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323326" y="3987546"/>
              <a:ext cx="78105" cy="227329"/>
            </a:xfrm>
            <a:custGeom>
              <a:avLst/>
              <a:gdLst/>
              <a:ahLst/>
              <a:cxnLst/>
              <a:rect l="l" t="t" r="r" b="b"/>
              <a:pathLst>
                <a:path w="78104" h="227329">
                  <a:moveTo>
                    <a:pt x="0" y="88391"/>
                  </a:moveTo>
                  <a:lnTo>
                    <a:pt x="9233" y="129278"/>
                  </a:lnTo>
                  <a:lnTo>
                    <a:pt x="23955" y="169897"/>
                  </a:lnTo>
                  <a:lnTo>
                    <a:pt x="46130" y="204435"/>
                  </a:lnTo>
                  <a:lnTo>
                    <a:pt x="77724" y="227075"/>
                  </a:lnTo>
                </a:path>
                <a:path w="78104" h="227329">
                  <a:moveTo>
                    <a:pt x="0" y="0"/>
                  </a:moveTo>
                  <a:lnTo>
                    <a:pt x="762" y="11429"/>
                  </a:lnTo>
                  <a:lnTo>
                    <a:pt x="1524" y="22859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184136" y="2919983"/>
              <a:ext cx="986155" cy="986155"/>
            </a:xfrm>
            <a:custGeom>
              <a:avLst/>
              <a:gdLst/>
              <a:ahLst/>
              <a:cxnLst/>
              <a:rect l="l" t="t" r="r" b="b"/>
              <a:pathLst>
                <a:path w="986154" h="986154">
                  <a:moveTo>
                    <a:pt x="986028" y="493014"/>
                  </a:moveTo>
                  <a:lnTo>
                    <a:pt x="983767" y="445541"/>
                  </a:lnTo>
                  <a:lnTo>
                    <a:pt x="977138" y="399338"/>
                  </a:lnTo>
                  <a:lnTo>
                    <a:pt x="966330" y="354609"/>
                  </a:lnTo>
                  <a:lnTo>
                    <a:pt x="951560" y="311581"/>
                  </a:lnTo>
                  <a:lnTo>
                    <a:pt x="933043" y="270446"/>
                  </a:lnTo>
                  <a:lnTo>
                    <a:pt x="910971" y="231419"/>
                  </a:lnTo>
                  <a:lnTo>
                    <a:pt x="885558" y="194703"/>
                  </a:lnTo>
                  <a:lnTo>
                    <a:pt x="857008" y="160502"/>
                  </a:lnTo>
                  <a:lnTo>
                    <a:pt x="825525" y="129019"/>
                  </a:lnTo>
                  <a:lnTo>
                    <a:pt x="791324" y="100469"/>
                  </a:lnTo>
                  <a:lnTo>
                    <a:pt x="754608" y="75057"/>
                  </a:lnTo>
                  <a:lnTo>
                    <a:pt x="715581" y="52984"/>
                  </a:lnTo>
                  <a:lnTo>
                    <a:pt x="674446" y="34467"/>
                  </a:lnTo>
                  <a:lnTo>
                    <a:pt x="631418" y="19697"/>
                  </a:lnTo>
                  <a:lnTo>
                    <a:pt x="586689" y="8890"/>
                  </a:lnTo>
                  <a:lnTo>
                    <a:pt x="540486" y="2260"/>
                  </a:lnTo>
                  <a:lnTo>
                    <a:pt x="493014" y="0"/>
                  </a:lnTo>
                  <a:lnTo>
                    <a:pt x="445528" y="2260"/>
                  </a:lnTo>
                  <a:lnTo>
                    <a:pt x="399326" y="8890"/>
                  </a:lnTo>
                  <a:lnTo>
                    <a:pt x="354596" y="19697"/>
                  </a:lnTo>
                  <a:lnTo>
                    <a:pt x="311569" y="34467"/>
                  </a:lnTo>
                  <a:lnTo>
                    <a:pt x="270433" y="52984"/>
                  </a:lnTo>
                  <a:lnTo>
                    <a:pt x="231406" y="75057"/>
                  </a:lnTo>
                  <a:lnTo>
                    <a:pt x="194691" y="100469"/>
                  </a:lnTo>
                  <a:lnTo>
                    <a:pt x="160489" y="129019"/>
                  </a:lnTo>
                  <a:lnTo>
                    <a:pt x="129006" y="160502"/>
                  </a:lnTo>
                  <a:lnTo>
                    <a:pt x="100457" y="194703"/>
                  </a:lnTo>
                  <a:lnTo>
                    <a:pt x="75044" y="231419"/>
                  </a:lnTo>
                  <a:lnTo>
                    <a:pt x="52971" y="270446"/>
                  </a:lnTo>
                  <a:lnTo>
                    <a:pt x="34455" y="311581"/>
                  </a:lnTo>
                  <a:lnTo>
                    <a:pt x="19685" y="354609"/>
                  </a:lnTo>
                  <a:lnTo>
                    <a:pt x="8877" y="399338"/>
                  </a:lnTo>
                  <a:lnTo>
                    <a:pt x="2247" y="445541"/>
                  </a:lnTo>
                  <a:lnTo>
                    <a:pt x="0" y="493014"/>
                  </a:lnTo>
                  <a:lnTo>
                    <a:pt x="2247" y="540499"/>
                  </a:lnTo>
                  <a:lnTo>
                    <a:pt x="8877" y="586701"/>
                  </a:lnTo>
                  <a:lnTo>
                    <a:pt x="19685" y="631431"/>
                  </a:lnTo>
                  <a:lnTo>
                    <a:pt x="34455" y="674458"/>
                  </a:lnTo>
                  <a:lnTo>
                    <a:pt x="52971" y="715594"/>
                  </a:lnTo>
                  <a:lnTo>
                    <a:pt x="75044" y="754621"/>
                  </a:lnTo>
                  <a:lnTo>
                    <a:pt x="100457" y="791337"/>
                  </a:lnTo>
                  <a:lnTo>
                    <a:pt x="129006" y="825538"/>
                  </a:lnTo>
                  <a:lnTo>
                    <a:pt x="160489" y="857021"/>
                  </a:lnTo>
                  <a:lnTo>
                    <a:pt x="194691" y="885571"/>
                  </a:lnTo>
                  <a:lnTo>
                    <a:pt x="231406" y="910983"/>
                  </a:lnTo>
                  <a:lnTo>
                    <a:pt x="270433" y="933056"/>
                  </a:lnTo>
                  <a:lnTo>
                    <a:pt x="311569" y="951572"/>
                  </a:lnTo>
                  <a:lnTo>
                    <a:pt x="354596" y="966343"/>
                  </a:lnTo>
                  <a:lnTo>
                    <a:pt x="399326" y="977150"/>
                  </a:lnTo>
                  <a:lnTo>
                    <a:pt x="445528" y="983780"/>
                  </a:lnTo>
                  <a:lnTo>
                    <a:pt x="493014" y="986028"/>
                  </a:lnTo>
                  <a:lnTo>
                    <a:pt x="540486" y="983780"/>
                  </a:lnTo>
                  <a:lnTo>
                    <a:pt x="586689" y="977150"/>
                  </a:lnTo>
                  <a:lnTo>
                    <a:pt x="631418" y="966343"/>
                  </a:lnTo>
                  <a:lnTo>
                    <a:pt x="674446" y="951572"/>
                  </a:lnTo>
                  <a:lnTo>
                    <a:pt x="715581" y="933056"/>
                  </a:lnTo>
                  <a:lnTo>
                    <a:pt x="754608" y="910983"/>
                  </a:lnTo>
                  <a:lnTo>
                    <a:pt x="791324" y="885571"/>
                  </a:lnTo>
                  <a:lnTo>
                    <a:pt x="825525" y="857021"/>
                  </a:lnTo>
                  <a:lnTo>
                    <a:pt x="857008" y="825538"/>
                  </a:lnTo>
                  <a:lnTo>
                    <a:pt x="885558" y="791337"/>
                  </a:lnTo>
                  <a:lnTo>
                    <a:pt x="910971" y="754621"/>
                  </a:lnTo>
                  <a:lnTo>
                    <a:pt x="933043" y="715594"/>
                  </a:lnTo>
                  <a:lnTo>
                    <a:pt x="951560" y="674458"/>
                  </a:lnTo>
                  <a:lnTo>
                    <a:pt x="966330" y="631431"/>
                  </a:lnTo>
                  <a:lnTo>
                    <a:pt x="977138" y="586701"/>
                  </a:lnTo>
                  <a:lnTo>
                    <a:pt x="983767" y="540499"/>
                  </a:lnTo>
                  <a:lnTo>
                    <a:pt x="986028" y="493014"/>
                  </a:lnTo>
                  <a:close/>
                </a:path>
              </a:pathLst>
            </a:custGeom>
            <a:solidFill>
              <a:srgbClr val="17EBFF">
                <a:alpha val="941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406661" y="2903220"/>
              <a:ext cx="525145" cy="515620"/>
            </a:xfrm>
            <a:custGeom>
              <a:avLst/>
              <a:gdLst/>
              <a:ahLst/>
              <a:cxnLst/>
              <a:rect l="l" t="t" r="r" b="b"/>
              <a:pathLst>
                <a:path w="525145" h="515620">
                  <a:moveTo>
                    <a:pt x="268710" y="0"/>
                  </a:moveTo>
                  <a:lnTo>
                    <a:pt x="229147" y="6232"/>
                  </a:lnTo>
                  <a:lnTo>
                    <a:pt x="183953" y="17668"/>
                  </a:lnTo>
                  <a:lnTo>
                    <a:pt x="146498" y="37986"/>
                  </a:lnTo>
                  <a:lnTo>
                    <a:pt x="130153" y="70866"/>
                  </a:lnTo>
                  <a:lnTo>
                    <a:pt x="138760" y="102046"/>
                  </a:lnTo>
                  <a:lnTo>
                    <a:pt x="133893" y="136891"/>
                  </a:lnTo>
                  <a:lnTo>
                    <a:pt x="119047" y="174606"/>
                  </a:lnTo>
                  <a:lnTo>
                    <a:pt x="97720" y="214397"/>
                  </a:lnTo>
                  <a:lnTo>
                    <a:pt x="73408" y="255469"/>
                  </a:lnTo>
                  <a:lnTo>
                    <a:pt x="49606" y="297029"/>
                  </a:lnTo>
                  <a:lnTo>
                    <a:pt x="29813" y="338281"/>
                  </a:lnTo>
                  <a:lnTo>
                    <a:pt x="17523" y="378432"/>
                  </a:lnTo>
                  <a:lnTo>
                    <a:pt x="16234" y="416687"/>
                  </a:lnTo>
                  <a:lnTo>
                    <a:pt x="8092" y="430655"/>
                  </a:lnTo>
                  <a:lnTo>
                    <a:pt x="2248" y="449945"/>
                  </a:lnTo>
                  <a:lnTo>
                    <a:pt x="0" y="471783"/>
                  </a:lnTo>
                  <a:lnTo>
                    <a:pt x="2645" y="493394"/>
                  </a:lnTo>
                  <a:lnTo>
                    <a:pt x="49118" y="501335"/>
                  </a:lnTo>
                  <a:lnTo>
                    <a:pt x="95840" y="507476"/>
                  </a:lnTo>
                  <a:lnTo>
                    <a:pt x="142758" y="511820"/>
                  </a:lnTo>
                  <a:lnTo>
                    <a:pt x="189816" y="514365"/>
                  </a:lnTo>
                  <a:lnTo>
                    <a:pt x="236960" y="515112"/>
                  </a:lnTo>
                  <a:lnTo>
                    <a:pt x="285256" y="514380"/>
                  </a:lnTo>
                  <a:lnTo>
                    <a:pt x="333470" y="512054"/>
                  </a:lnTo>
                  <a:lnTo>
                    <a:pt x="381565" y="508126"/>
                  </a:lnTo>
                  <a:lnTo>
                    <a:pt x="429501" y="502590"/>
                  </a:lnTo>
                  <a:lnTo>
                    <a:pt x="477240" y="495438"/>
                  </a:lnTo>
                  <a:lnTo>
                    <a:pt x="524742" y="486663"/>
                  </a:lnTo>
                  <a:lnTo>
                    <a:pt x="524288" y="445839"/>
                  </a:lnTo>
                  <a:lnTo>
                    <a:pt x="515319" y="404043"/>
                  </a:lnTo>
                  <a:lnTo>
                    <a:pt x="500028" y="361594"/>
                  </a:lnTo>
                  <a:lnTo>
                    <a:pt x="480605" y="318808"/>
                  </a:lnTo>
                  <a:lnTo>
                    <a:pt x="438130" y="233494"/>
                  </a:lnTo>
                  <a:lnTo>
                    <a:pt x="419461" y="191599"/>
                  </a:lnTo>
                  <a:lnTo>
                    <a:pt x="405427" y="150636"/>
                  </a:lnTo>
                  <a:lnTo>
                    <a:pt x="398218" y="110921"/>
                  </a:lnTo>
                  <a:lnTo>
                    <a:pt x="400028" y="72771"/>
                  </a:lnTo>
                  <a:lnTo>
                    <a:pt x="384403" y="36611"/>
                  </a:lnTo>
                  <a:lnTo>
                    <a:pt x="351514" y="15621"/>
                  </a:lnTo>
                  <a:lnTo>
                    <a:pt x="310052" y="5012"/>
                  </a:lnTo>
                  <a:lnTo>
                    <a:pt x="268710" y="0"/>
                  </a:lnTo>
                  <a:close/>
                </a:path>
              </a:pathLst>
            </a:custGeom>
            <a:solidFill>
              <a:srgbClr val="E2EA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426452" y="3395471"/>
              <a:ext cx="504825" cy="220979"/>
            </a:xfrm>
            <a:custGeom>
              <a:avLst/>
              <a:gdLst/>
              <a:ahLst/>
              <a:cxnLst/>
              <a:rect l="l" t="t" r="r" b="b"/>
              <a:pathLst>
                <a:path w="504825" h="220979">
                  <a:moveTo>
                    <a:pt x="504444" y="0"/>
                  </a:moveTo>
                  <a:lnTo>
                    <a:pt x="454421" y="8488"/>
                  </a:lnTo>
                  <a:lnTo>
                    <a:pt x="404384" y="15647"/>
                  </a:lnTo>
                  <a:lnTo>
                    <a:pt x="354302" y="21337"/>
                  </a:lnTo>
                  <a:lnTo>
                    <a:pt x="304147" y="25418"/>
                  </a:lnTo>
                  <a:lnTo>
                    <a:pt x="253888" y="27749"/>
                  </a:lnTo>
                  <a:lnTo>
                    <a:pt x="203496" y="28190"/>
                  </a:lnTo>
                  <a:lnTo>
                    <a:pt x="152941" y="26602"/>
                  </a:lnTo>
                  <a:lnTo>
                    <a:pt x="102193" y="22843"/>
                  </a:lnTo>
                  <a:lnTo>
                    <a:pt x="51222" y="16774"/>
                  </a:lnTo>
                  <a:lnTo>
                    <a:pt x="0" y="8254"/>
                  </a:lnTo>
                  <a:lnTo>
                    <a:pt x="14523" y="62427"/>
                  </a:lnTo>
                  <a:lnTo>
                    <a:pt x="36748" y="107662"/>
                  </a:lnTo>
                  <a:lnTo>
                    <a:pt x="65233" y="144488"/>
                  </a:lnTo>
                  <a:lnTo>
                    <a:pt x="98536" y="173434"/>
                  </a:lnTo>
                  <a:lnTo>
                    <a:pt x="135214" y="195028"/>
                  </a:lnTo>
                  <a:lnTo>
                    <a:pt x="173825" y="209798"/>
                  </a:lnTo>
                  <a:lnTo>
                    <a:pt x="212927" y="218272"/>
                  </a:lnTo>
                  <a:lnTo>
                    <a:pt x="251078" y="220979"/>
                  </a:lnTo>
                  <a:lnTo>
                    <a:pt x="292860" y="217709"/>
                  </a:lnTo>
                  <a:lnTo>
                    <a:pt x="334583" y="207793"/>
                  </a:lnTo>
                  <a:lnTo>
                    <a:pt x="374833" y="191076"/>
                  </a:lnTo>
                  <a:lnTo>
                    <a:pt x="412194" y="167401"/>
                  </a:lnTo>
                  <a:lnTo>
                    <a:pt x="445251" y="136613"/>
                  </a:lnTo>
                  <a:lnTo>
                    <a:pt x="472588" y="98553"/>
                  </a:lnTo>
                  <a:lnTo>
                    <a:pt x="492791" y="53068"/>
                  </a:lnTo>
                  <a:lnTo>
                    <a:pt x="504444" y="0"/>
                  </a:lnTo>
                  <a:close/>
                </a:path>
              </a:pathLst>
            </a:custGeom>
            <a:solidFill>
              <a:srgbClr val="C7F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65132" y="2680785"/>
              <a:ext cx="227058" cy="240722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7397636" y="0"/>
              <a:ext cx="545465" cy="3630295"/>
            </a:xfrm>
            <a:custGeom>
              <a:avLst/>
              <a:gdLst/>
              <a:ahLst/>
              <a:cxnLst/>
              <a:rect l="l" t="t" r="r" b="b"/>
              <a:pathLst>
                <a:path w="545465" h="3630295">
                  <a:moveTo>
                    <a:pt x="545096" y="3369767"/>
                  </a:moveTo>
                  <a:lnTo>
                    <a:pt x="544639" y="3346907"/>
                  </a:lnTo>
                  <a:lnTo>
                    <a:pt x="540943" y="3331667"/>
                  </a:lnTo>
                  <a:lnTo>
                    <a:pt x="539711" y="3326587"/>
                  </a:lnTo>
                  <a:lnTo>
                    <a:pt x="538861" y="3325317"/>
                  </a:lnTo>
                  <a:lnTo>
                    <a:pt x="538010" y="3324047"/>
                  </a:lnTo>
                  <a:lnTo>
                    <a:pt x="536308" y="3321507"/>
                  </a:lnTo>
                  <a:lnTo>
                    <a:pt x="533742" y="3317697"/>
                  </a:lnTo>
                  <a:lnTo>
                    <a:pt x="530339" y="3312617"/>
                  </a:lnTo>
                  <a:lnTo>
                    <a:pt x="528459" y="3304502"/>
                  </a:lnTo>
                  <a:lnTo>
                    <a:pt x="528459" y="3365957"/>
                  </a:lnTo>
                  <a:lnTo>
                    <a:pt x="523100" y="3383902"/>
                  </a:lnTo>
                  <a:lnTo>
                    <a:pt x="523100" y="3404057"/>
                  </a:lnTo>
                  <a:lnTo>
                    <a:pt x="509651" y="3454857"/>
                  </a:lnTo>
                  <a:lnTo>
                    <a:pt x="486194" y="3501847"/>
                  </a:lnTo>
                  <a:lnTo>
                    <a:pt x="453796" y="3542487"/>
                  </a:lnTo>
                  <a:lnTo>
                    <a:pt x="413537" y="3575507"/>
                  </a:lnTo>
                  <a:lnTo>
                    <a:pt x="366509" y="3599637"/>
                  </a:lnTo>
                  <a:lnTo>
                    <a:pt x="324040" y="3611067"/>
                  </a:lnTo>
                  <a:lnTo>
                    <a:pt x="280949" y="3614877"/>
                  </a:lnTo>
                  <a:lnTo>
                    <a:pt x="238213" y="3611067"/>
                  </a:lnTo>
                  <a:lnTo>
                    <a:pt x="196862" y="3599637"/>
                  </a:lnTo>
                  <a:lnTo>
                    <a:pt x="157924" y="3581857"/>
                  </a:lnTo>
                  <a:lnTo>
                    <a:pt x="122389" y="3557727"/>
                  </a:lnTo>
                  <a:lnTo>
                    <a:pt x="91300" y="3528517"/>
                  </a:lnTo>
                  <a:lnTo>
                    <a:pt x="65659" y="3494227"/>
                  </a:lnTo>
                  <a:lnTo>
                    <a:pt x="46482" y="3454857"/>
                  </a:lnTo>
                  <a:lnTo>
                    <a:pt x="34785" y="3412947"/>
                  </a:lnTo>
                  <a:lnTo>
                    <a:pt x="83375" y="3420567"/>
                  </a:lnTo>
                  <a:lnTo>
                    <a:pt x="132143" y="3425647"/>
                  </a:lnTo>
                  <a:lnTo>
                    <a:pt x="181025" y="3429457"/>
                  </a:lnTo>
                  <a:lnTo>
                    <a:pt x="229958" y="3430727"/>
                  </a:lnTo>
                  <a:lnTo>
                    <a:pt x="278917" y="3430727"/>
                  </a:lnTo>
                  <a:lnTo>
                    <a:pt x="327850" y="3429457"/>
                  </a:lnTo>
                  <a:lnTo>
                    <a:pt x="376682" y="3425647"/>
                  </a:lnTo>
                  <a:lnTo>
                    <a:pt x="473913" y="3412947"/>
                  </a:lnTo>
                  <a:lnTo>
                    <a:pt x="479945" y="3411677"/>
                  </a:lnTo>
                  <a:lnTo>
                    <a:pt x="522211" y="3402787"/>
                  </a:lnTo>
                  <a:lnTo>
                    <a:pt x="523100" y="3404057"/>
                  </a:lnTo>
                  <a:lnTo>
                    <a:pt x="523100" y="3383902"/>
                  </a:lnTo>
                  <a:lnTo>
                    <a:pt x="474065" y="3393897"/>
                  </a:lnTo>
                  <a:lnTo>
                    <a:pt x="424014" y="3401517"/>
                  </a:lnTo>
                  <a:lnTo>
                    <a:pt x="373773" y="3406597"/>
                  </a:lnTo>
                  <a:lnTo>
                    <a:pt x="323392" y="3410407"/>
                  </a:lnTo>
                  <a:lnTo>
                    <a:pt x="272935" y="3411677"/>
                  </a:lnTo>
                  <a:lnTo>
                    <a:pt x="222453" y="3411677"/>
                  </a:lnTo>
                  <a:lnTo>
                    <a:pt x="171996" y="3409137"/>
                  </a:lnTo>
                  <a:lnTo>
                    <a:pt x="121640" y="3405327"/>
                  </a:lnTo>
                  <a:lnTo>
                    <a:pt x="71437" y="3398977"/>
                  </a:lnTo>
                  <a:lnTo>
                    <a:pt x="21450" y="3391357"/>
                  </a:lnTo>
                  <a:lnTo>
                    <a:pt x="16764" y="3365957"/>
                  </a:lnTo>
                  <a:lnTo>
                    <a:pt x="18605" y="3353257"/>
                  </a:lnTo>
                  <a:lnTo>
                    <a:pt x="23228" y="3340557"/>
                  </a:lnTo>
                  <a:lnTo>
                    <a:pt x="122605" y="3343097"/>
                  </a:lnTo>
                  <a:lnTo>
                    <a:pt x="271716" y="3343097"/>
                  </a:lnTo>
                  <a:lnTo>
                    <a:pt x="371068" y="3340557"/>
                  </a:lnTo>
                  <a:lnTo>
                    <a:pt x="470331" y="3335477"/>
                  </a:lnTo>
                  <a:lnTo>
                    <a:pt x="519925" y="3331667"/>
                  </a:lnTo>
                  <a:lnTo>
                    <a:pt x="525132" y="3343097"/>
                  </a:lnTo>
                  <a:lnTo>
                    <a:pt x="527977" y="3353257"/>
                  </a:lnTo>
                  <a:lnTo>
                    <a:pt x="528459" y="3365957"/>
                  </a:lnTo>
                  <a:lnTo>
                    <a:pt x="528459" y="3304502"/>
                  </a:lnTo>
                  <a:lnTo>
                    <a:pt x="518883" y="3263087"/>
                  </a:lnTo>
                  <a:lnTo>
                    <a:pt x="512051" y="3246793"/>
                  </a:lnTo>
                  <a:lnTo>
                    <a:pt x="512051" y="3313887"/>
                  </a:lnTo>
                  <a:lnTo>
                    <a:pt x="477062" y="3316427"/>
                  </a:lnTo>
                  <a:lnTo>
                    <a:pt x="459574" y="3316427"/>
                  </a:lnTo>
                  <a:lnTo>
                    <a:pt x="442074" y="3317697"/>
                  </a:lnTo>
                  <a:lnTo>
                    <a:pt x="431469" y="3270707"/>
                  </a:lnTo>
                  <a:lnTo>
                    <a:pt x="423532" y="3233915"/>
                  </a:lnTo>
                  <a:lnTo>
                    <a:pt x="423532" y="3318967"/>
                  </a:lnTo>
                  <a:lnTo>
                    <a:pt x="410857" y="3318967"/>
                  </a:lnTo>
                  <a:lnTo>
                    <a:pt x="398183" y="3320237"/>
                  </a:lnTo>
                  <a:lnTo>
                    <a:pt x="385521" y="3320237"/>
                  </a:lnTo>
                  <a:lnTo>
                    <a:pt x="372859" y="3321507"/>
                  </a:lnTo>
                  <a:lnTo>
                    <a:pt x="365760" y="3266897"/>
                  </a:lnTo>
                  <a:lnTo>
                    <a:pt x="358711" y="3212287"/>
                  </a:lnTo>
                  <a:lnTo>
                    <a:pt x="354317" y="3177997"/>
                  </a:lnTo>
                  <a:lnTo>
                    <a:pt x="354317" y="3321507"/>
                  </a:lnTo>
                  <a:lnTo>
                    <a:pt x="337070" y="3322777"/>
                  </a:lnTo>
                  <a:lnTo>
                    <a:pt x="302590" y="3322777"/>
                  </a:lnTo>
                  <a:lnTo>
                    <a:pt x="285356" y="3324047"/>
                  </a:lnTo>
                  <a:lnTo>
                    <a:pt x="282790" y="3269437"/>
                  </a:lnTo>
                  <a:lnTo>
                    <a:pt x="281381" y="3217367"/>
                  </a:lnTo>
                  <a:lnTo>
                    <a:pt x="281038" y="3174187"/>
                  </a:lnTo>
                  <a:lnTo>
                    <a:pt x="280974" y="3157677"/>
                  </a:lnTo>
                  <a:lnTo>
                    <a:pt x="281622" y="3106877"/>
                  </a:lnTo>
                  <a:lnTo>
                    <a:pt x="283400" y="3050997"/>
                  </a:lnTo>
                  <a:lnTo>
                    <a:pt x="286245" y="2997657"/>
                  </a:lnTo>
                  <a:lnTo>
                    <a:pt x="312915" y="2995117"/>
                  </a:lnTo>
                  <a:lnTo>
                    <a:pt x="326656" y="3104337"/>
                  </a:lnTo>
                  <a:lnTo>
                    <a:pt x="354317" y="3321507"/>
                  </a:lnTo>
                  <a:lnTo>
                    <a:pt x="354317" y="3177997"/>
                  </a:lnTo>
                  <a:lnTo>
                    <a:pt x="351713" y="3157677"/>
                  </a:lnTo>
                  <a:lnTo>
                    <a:pt x="344741" y="3103067"/>
                  </a:lnTo>
                  <a:lnTo>
                    <a:pt x="337820" y="3048457"/>
                  </a:lnTo>
                  <a:lnTo>
                    <a:pt x="330949" y="2993847"/>
                  </a:lnTo>
                  <a:lnTo>
                    <a:pt x="331203" y="2993847"/>
                  </a:lnTo>
                  <a:lnTo>
                    <a:pt x="338340" y="2992577"/>
                  </a:lnTo>
                  <a:lnTo>
                    <a:pt x="345490" y="2992577"/>
                  </a:lnTo>
                  <a:lnTo>
                    <a:pt x="352628" y="2991307"/>
                  </a:lnTo>
                  <a:lnTo>
                    <a:pt x="359778" y="2991307"/>
                  </a:lnTo>
                  <a:lnTo>
                    <a:pt x="367474" y="3038297"/>
                  </a:lnTo>
                  <a:lnTo>
                    <a:pt x="375640" y="3085287"/>
                  </a:lnTo>
                  <a:lnTo>
                    <a:pt x="384289" y="3132277"/>
                  </a:lnTo>
                  <a:lnTo>
                    <a:pt x="393407" y="3179267"/>
                  </a:lnTo>
                  <a:lnTo>
                    <a:pt x="402983" y="3224987"/>
                  </a:lnTo>
                  <a:lnTo>
                    <a:pt x="413029" y="3271977"/>
                  </a:lnTo>
                  <a:lnTo>
                    <a:pt x="423532" y="3318967"/>
                  </a:lnTo>
                  <a:lnTo>
                    <a:pt x="423532" y="3233915"/>
                  </a:lnTo>
                  <a:lnTo>
                    <a:pt x="421335" y="3223717"/>
                  </a:lnTo>
                  <a:lnTo>
                    <a:pt x="411683" y="3176727"/>
                  </a:lnTo>
                  <a:lnTo>
                    <a:pt x="402501" y="3129737"/>
                  </a:lnTo>
                  <a:lnTo>
                    <a:pt x="393788" y="3082747"/>
                  </a:lnTo>
                  <a:lnTo>
                    <a:pt x="385559" y="3035757"/>
                  </a:lnTo>
                  <a:lnTo>
                    <a:pt x="378218" y="2991307"/>
                  </a:lnTo>
                  <a:lnTo>
                    <a:pt x="377812" y="2988767"/>
                  </a:lnTo>
                  <a:lnTo>
                    <a:pt x="382765" y="2987497"/>
                  </a:lnTo>
                  <a:lnTo>
                    <a:pt x="392544" y="2986227"/>
                  </a:lnTo>
                  <a:lnTo>
                    <a:pt x="397103" y="3037027"/>
                  </a:lnTo>
                  <a:lnTo>
                    <a:pt x="411645" y="3084017"/>
                  </a:lnTo>
                  <a:lnTo>
                    <a:pt x="432663" y="3129737"/>
                  </a:lnTo>
                  <a:lnTo>
                    <a:pt x="456704" y="3174187"/>
                  </a:lnTo>
                  <a:lnTo>
                    <a:pt x="480263" y="3218637"/>
                  </a:lnTo>
                  <a:lnTo>
                    <a:pt x="499872" y="3265627"/>
                  </a:lnTo>
                  <a:lnTo>
                    <a:pt x="512051" y="3313887"/>
                  </a:lnTo>
                  <a:lnTo>
                    <a:pt x="512051" y="3246793"/>
                  </a:lnTo>
                  <a:lnTo>
                    <a:pt x="499719" y="3217367"/>
                  </a:lnTo>
                  <a:lnTo>
                    <a:pt x="476338" y="3171647"/>
                  </a:lnTo>
                  <a:lnTo>
                    <a:pt x="452221" y="3127197"/>
                  </a:lnTo>
                  <a:lnTo>
                    <a:pt x="430872" y="3081477"/>
                  </a:lnTo>
                  <a:lnTo>
                    <a:pt x="415785" y="3033217"/>
                  </a:lnTo>
                  <a:lnTo>
                    <a:pt x="410845" y="2986227"/>
                  </a:lnTo>
                  <a:lnTo>
                    <a:pt x="410451" y="2982417"/>
                  </a:lnTo>
                  <a:lnTo>
                    <a:pt x="412178" y="2979877"/>
                  </a:lnTo>
                  <a:lnTo>
                    <a:pt x="414769" y="2976067"/>
                  </a:lnTo>
                  <a:lnTo>
                    <a:pt x="409943" y="2959557"/>
                  </a:lnTo>
                  <a:lnTo>
                    <a:pt x="400621" y="2940507"/>
                  </a:lnTo>
                  <a:lnTo>
                    <a:pt x="394449" y="2931033"/>
                  </a:lnTo>
                  <a:lnTo>
                    <a:pt x="394449" y="2967177"/>
                  </a:lnTo>
                  <a:lnTo>
                    <a:pt x="344893" y="2973527"/>
                  </a:lnTo>
                  <a:lnTo>
                    <a:pt x="295071" y="2978607"/>
                  </a:lnTo>
                  <a:lnTo>
                    <a:pt x="267703" y="2979305"/>
                  </a:lnTo>
                  <a:lnTo>
                    <a:pt x="267703" y="2997657"/>
                  </a:lnTo>
                  <a:lnTo>
                    <a:pt x="264909" y="3052267"/>
                  </a:lnTo>
                  <a:lnTo>
                    <a:pt x="263169" y="3106877"/>
                  </a:lnTo>
                  <a:lnTo>
                    <a:pt x="262521" y="3157677"/>
                  </a:lnTo>
                  <a:lnTo>
                    <a:pt x="262534" y="3171647"/>
                  </a:lnTo>
                  <a:lnTo>
                    <a:pt x="262801" y="3212287"/>
                  </a:lnTo>
                  <a:lnTo>
                    <a:pt x="262890" y="3217367"/>
                  </a:lnTo>
                  <a:lnTo>
                    <a:pt x="264223" y="3269437"/>
                  </a:lnTo>
                  <a:lnTo>
                    <a:pt x="266687" y="3324047"/>
                  </a:lnTo>
                  <a:lnTo>
                    <a:pt x="199758" y="3324047"/>
                  </a:lnTo>
                  <a:lnTo>
                    <a:pt x="213652" y="3231337"/>
                  </a:lnTo>
                  <a:lnTo>
                    <a:pt x="227495" y="3137357"/>
                  </a:lnTo>
                  <a:lnTo>
                    <a:pt x="241274" y="3044647"/>
                  </a:lnTo>
                  <a:lnTo>
                    <a:pt x="248145" y="2997657"/>
                  </a:lnTo>
                  <a:lnTo>
                    <a:pt x="267703" y="2997657"/>
                  </a:lnTo>
                  <a:lnTo>
                    <a:pt x="267703" y="2979305"/>
                  </a:lnTo>
                  <a:lnTo>
                    <a:pt x="245097" y="2979877"/>
                  </a:lnTo>
                  <a:lnTo>
                    <a:pt x="230238" y="2979128"/>
                  </a:lnTo>
                  <a:lnTo>
                    <a:pt x="230238" y="2997657"/>
                  </a:lnTo>
                  <a:lnTo>
                    <a:pt x="216484" y="3091637"/>
                  </a:lnTo>
                  <a:lnTo>
                    <a:pt x="202679" y="3184347"/>
                  </a:lnTo>
                  <a:lnTo>
                    <a:pt x="188798" y="3278327"/>
                  </a:lnTo>
                  <a:lnTo>
                    <a:pt x="181851" y="3325317"/>
                  </a:lnTo>
                  <a:lnTo>
                    <a:pt x="165061" y="3325317"/>
                  </a:lnTo>
                  <a:lnTo>
                    <a:pt x="148259" y="3324047"/>
                  </a:lnTo>
                  <a:lnTo>
                    <a:pt x="114668" y="3324047"/>
                  </a:lnTo>
                  <a:lnTo>
                    <a:pt x="156591" y="3184347"/>
                  </a:lnTo>
                  <a:lnTo>
                    <a:pt x="184416" y="3090367"/>
                  </a:lnTo>
                  <a:lnTo>
                    <a:pt x="198272" y="3044647"/>
                  </a:lnTo>
                  <a:lnTo>
                    <a:pt x="212077" y="2997657"/>
                  </a:lnTo>
                  <a:lnTo>
                    <a:pt x="230238" y="2997657"/>
                  </a:lnTo>
                  <a:lnTo>
                    <a:pt x="230238" y="2979128"/>
                  </a:lnTo>
                  <a:lnTo>
                    <a:pt x="195122" y="2977337"/>
                  </a:lnTo>
                  <a:lnTo>
                    <a:pt x="194297" y="2977286"/>
                  </a:lnTo>
                  <a:lnTo>
                    <a:pt x="194297" y="2996387"/>
                  </a:lnTo>
                  <a:lnTo>
                    <a:pt x="152488" y="3136087"/>
                  </a:lnTo>
                  <a:lnTo>
                    <a:pt x="96761" y="3324047"/>
                  </a:lnTo>
                  <a:lnTo>
                    <a:pt x="66789" y="3322777"/>
                  </a:lnTo>
                  <a:lnTo>
                    <a:pt x="36817" y="3322777"/>
                  </a:lnTo>
                  <a:lnTo>
                    <a:pt x="39217" y="3287217"/>
                  </a:lnTo>
                  <a:lnTo>
                    <a:pt x="48260" y="3254197"/>
                  </a:lnTo>
                  <a:lnTo>
                    <a:pt x="62077" y="3221177"/>
                  </a:lnTo>
                  <a:lnTo>
                    <a:pt x="78854" y="3190697"/>
                  </a:lnTo>
                  <a:lnTo>
                    <a:pt x="78727" y="3190697"/>
                  </a:lnTo>
                  <a:lnTo>
                    <a:pt x="107061" y="3144977"/>
                  </a:lnTo>
                  <a:lnTo>
                    <a:pt x="133946" y="3097987"/>
                  </a:lnTo>
                  <a:lnTo>
                    <a:pt x="153962" y="3047187"/>
                  </a:lnTo>
                  <a:lnTo>
                    <a:pt x="161658" y="2993847"/>
                  </a:lnTo>
                  <a:lnTo>
                    <a:pt x="169773" y="2995117"/>
                  </a:lnTo>
                  <a:lnTo>
                    <a:pt x="177927" y="2995117"/>
                  </a:lnTo>
                  <a:lnTo>
                    <a:pt x="186105" y="2996387"/>
                  </a:lnTo>
                  <a:lnTo>
                    <a:pt x="194297" y="2996387"/>
                  </a:lnTo>
                  <a:lnTo>
                    <a:pt x="194297" y="2977286"/>
                  </a:lnTo>
                  <a:lnTo>
                    <a:pt x="145275" y="2973527"/>
                  </a:lnTo>
                  <a:lnTo>
                    <a:pt x="165176" y="2944317"/>
                  </a:lnTo>
                  <a:lnTo>
                    <a:pt x="196291" y="2926537"/>
                  </a:lnTo>
                  <a:lnTo>
                    <a:pt x="232600" y="2916377"/>
                  </a:lnTo>
                  <a:lnTo>
                    <a:pt x="256247" y="2913837"/>
                  </a:lnTo>
                  <a:lnTo>
                    <a:pt x="268084" y="2912567"/>
                  </a:lnTo>
                  <a:lnTo>
                    <a:pt x="305015" y="2912567"/>
                  </a:lnTo>
                  <a:lnTo>
                    <a:pt x="342163" y="2918917"/>
                  </a:lnTo>
                  <a:lnTo>
                    <a:pt x="373862" y="2936697"/>
                  </a:lnTo>
                  <a:lnTo>
                    <a:pt x="394449" y="2967177"/>
                  </a:lnTo>
                  <a:lnTo>
                    <a:pt x="394449" y="2931033"/>
                  </a:lnTo>
                  <a:lnTo>
                    <a:pt x="394779" y="2840177"/>
                  </a:lnTo>
                  <a:lnTo>
                    <a:pt x="397179" y="2777947"/>
                  </a:lnTo>
                  <a:lnTo>
                    <a:pt x="398894" y="2737307"/>
                  </a:lnTo>
                  <a:lnTo>
                    <a:pt x="397865" y="2734767"/>
                  </a:lnTo>
                  <a:lnTo>
                    <a:pt x="393725" y="2724607"/>
                  </a:lnTo>
                  <a:lnTo>
                    <a:pt x="388277" y="2720797"/>
                  </a:lnTo>
                  <a:lnTo>
                    <a:pt x="382816" y="2716987"/>
                  </a:lnTo>
                  <a:lnTo>
                    <a:pt x="380949" y="2716987"/>
                  </a:lnTo>
                  <a:lnTo>
                    <a:pt x="380949" y="2744927"/>
                  </a:lnTo>
                  <a:lnTo>
                    <a:pt x="380072" y="2752547"/>
                  </a:lnTo>
                  <a:lnTo>
                    <a:pt x="379971" y="2758897"/>
                  </a:lnTo>
                  <a:lnTo>
                    <a:pt x="378828" y="2759240"/>
                  </a:lnTo>
                  <a:lnTo>
                    <a:pt x="378828" y="2777947"/>
                  </a:lnTo>
                  <a:lnTo>
                    <a:pt x="377304" y="2821127"/>
                  </a:lnTo>
                  <a:lnTo>
                    <a:pt x="376796" y="2821254"/>
                  </a:lnTo>
                  <a:lnTo>
                    <a:pt x="376796" y="2840177"/>
                  </a:lnTo>
                  <a:lnTo>
                    <a:pt x="374129" y="2912567"/>
                  </a:lnTo>
                  <a:lnTo>
                    <a:pt x="327799" y="2896057"/>
                  </a:lnTo>
                  <a:lnTo>
                    <a:pt x="277647" y="2892247"/>
                  </a:lnTo>
                  <a:lnTo>
                    <a:pt x="227190" y="2898597"/>
                  </a:lnTo>
                  <a:lnTo>
                    <a:pt x="179946" y="2913837"/>
                  </a:lnTo>
                  <a:lnTo>
                    <a:pt x="180073" y="2887167"/>
                  </a:lnTo>
                  <a:lnTo>
                    <a:pt x="259816" y="2868117"/>
                  </a:lnTo>
                  <a:lnTo>
                    <a:pt x="376796" y="2840177"/>
                  </a:lnTo>
                  <a:lnTo>
                    <a:pt x="376796" y="2821254"/>
                  </a:lnTo>
                  <a:lnTo>
                    <a:pt x="180073" y="2868117"/>
                  </a:lnTo>
                  <a:lnTo>
                    <a:pt x="180073" y="2835097"/>
                  </a:lnTo>
                  <a:lnTo>
                    <a:pt x="241896" y="2817317"/>
                  </a:lnTo>
                  <a:lnTo>
                    <a:pt x="378828" y="2777947"/>
                  </a:lnTo>
                  <a:lnTo>
                    <a:pt x="378828" y="2759240"/>
                  </a:lnTo>
                  <a:lnTo>
                    <a:pt x="180708" y="2817317"/>
                  </a:lnTo>
                  <a:lnTo>
                    <a:pt x="180708" y="2788107"/>
                  </a:lnTo>
                  <a:lnTo>
                    <a:pt x="210324" y="2776677"/>
                  </a:lnTo>
                  <a:lnTo>
                    <a:pt x="233286" y="2769057"/>
                  </a:lnTo>
                  <a:lnTo>
                    <a:pt x="240944" y="2766517"/>
                  </a:lnTo>
                  <a:lnTo>
                    <a:pt x="270129" y="2753817"/>
                  </a:lnTo>
                  <a:lnTo>
                    <a:pt x="295389" y="2737307"/>
                  </a:lnTo>
                  <a:lnTo>
                    <a:pt x="315290" y="2737307"/>
                  </a:lnTo>
                  <a:lnTo>
                    <a:pt x="335356" y="2736037"/>
                  </a:lnTo>
                  <a:lnTo>
                    <a:pt x="355409" y="2734767"/>
                  </a:lnTo>
                  <a:lnTo>
                    <a:pt x="375399" y="2736037"/>
                  </a:lnTo>
                  <a:lnTo>
                    <a:pt x="375653" y="2736037"/>
                  </a:lnTo>
                  <a:lnTo>
                    <a:pt x="380250" y="2738577"/>
                  </a:lnTo>
                  <a:lnTo>
                    <a:pt x="380949" y="2744927"/>
                  </a:lnTo>
                  <a:lnTo>
                    <a:pt x="380949" y="2716987"/>
                  </a:lnTo>
                  <a:lnTo>
                    <a:pt x="366382" y="2716987"/>
                  </a:lnTo>
                  <a:lnTo>
                    <a:pt x="359994" y="2692857"/>
                  </a:lnTo>
                  <a:lnTo>
                    <a:pt x="358648" y="2687777"/>
                  </a:lnTo>
                  <a:lnTo>
                    <a:pt x="347967" y="2682036"/>
                  </a:lnTo>
                  <a:lnTo>
                    <a:pt x="347967" y="2716987"/>
                  </a:lnTo>
                  <a:lnTo>
                    <a:pt x="271005" y="2719070"/>
                  </a:lnTo>
                  <a:lnTo>
                    <a:pt x="271005" y="2736037"/>
                  </a:lnTo>
                  <a:lnTo>
                    <a:pt x="226148" y="2753817"/>
                  </a:lnTo>
                  <a:lnTo>
                    <a:pt x="180454" y="2769057"/>
                  </a:lnTo>
                  <a:lnTo>
                    <a:pt x="180454" y="2741117"/>
                  </a:lnTo>
                  <a:lnTo>
                    <a:pt x="271005" y="2736037"/>
                  </a:lnTo>
                  <a:lnTo>
                    <a:pt x="271005" y="2719070"/>
                  </a:lnTo>
                  <a:lnTo>
                    <a:pt x="206997" y="2720797"/>
                  </a:lnTo>
                  <a:lnTo>
                    <a:pt x="207848" y="2710637"/>
                  </a:lnTo>
                  <a:lnTo>
                    <a:pt x="215061" y="2704287"/>
                  </a:lnTo>
                  <a:lnTo>
                    <a:pt x="225310" y="2699207"/>
                  </a:lnTo>
                  <a:lnTo>
                    <a:pt x="235318" y="2697937"/>
                  </a:lnTo>
                  <a:lnTo>
                    <a:pt x="265252" y="2696667"/>
                  </a:lnTo>
                  <a:lnTo>
                    <a:pt x="303618" y="2692857"/>
                  </a:lnTo>
                  <a:lnTo>
                    <a:pt x="335965" y="2696667"/>
                  </a:lnTo>
                  <a:lnTo>
                    <a:pt x="347967" y="2716987"/>
                  </a:lnTo>
                  <a:lnTo>
                    <a:pt x="347967" y="2682036"/>
                  </a:lnTo>
                  <a:lnTo>
                    <a:pt x="337426" y="2676347"/>
                  </a:lnTo>
                  <a:lnTo>
                    <a:pt x="309333" y="2675077"/>
                  </a:lnTo>
                  <a:lnTo>
                    <a:pt x="289420" y="2676868"/>
                  </a:lnTo>
                  <a:lnTo>
                    <a:pt x="289420" y="0"/>
                  </a:lnTo>
                  <a:lnTo>
                    <a:pt x="271132" y="0"/>
                  </a:lnTo>
                  <a:lnTo>
                    <a:pt x="271132" y="2677617"/>
                  </a:lnTo>
                  <a:lnTo>
                    <a:pt x="252399" y="2677617"/>
                  </a:lnTo>
                  <a:lnTo>
                    <a:pt x="222364" y="2681427"/>
                  </a:lnTo>
                  <a:lnTo>
                    <a:pt x="198704" y="2695397"/>
                  </a:lnTo>
                  <a:lnTo>
                    <a:pt x="189217" y="2722067"/>
                  </a:lnTo>
                  <a:lnTo>
                    <a:pt x="172529" y="2722067"/>
                  </a:lnTo>
                  <a:lnTo>
                    <a:pt x="165874" y="2725877"/>
                  </a:lnTo>
                  <a:lnTo>
                    <a:pt x="163182" y="2733497"/>
                  </a:lnTo>
                  <a:lnTo>
                    <a:pt x="163080" y="2769057"/>
                  </a:lnTo>
                  <a:lnTo>
                    <a:pt x="162953" y="2796997"/>
                  </a:lnTo>
                  <a:lnTo>
                    <a:pt x="162712" y="2840177"/>
                  </a:lnTo>
                  <a:lnTo>
                    <a:pt x="162572" y="2868117"/>
                  </a:lnTo>
                  <a:lnTo>
                    <a:pt x="162547" y="2925267"/>
                  </a:lnTo>
                  <a:lnTo>
                    <a:pt x="149504" y="2935427"/>
                  </a:lnTo>
                  <a:lnTo>
                    <a:pt x="137109" y="2955747"/>
                  </a:lnTo>
                  <a:lnTo>
                    <a:pt x="132854" y="2976067"/>
                  </a:lnTo>
                  <a:lnTo>
                    <a:pt x="144259" y="2992577"/>
                  </a:lnTo>
                  <a:lnTo>
                    <a:pt x="141554" y="3024327"/>
                  </a:lnTo>
                  <a:lnTo>
                    <a:pt x="128384" y="3059887"/>
                  </a:lnTo>
                  <a:lnTo>
                    <a:pt x="108127" y="3097987"/>
                  </a:lnTo>
                  <a:lnTo>
                    <a:pt x="84188" y="3139897"/>
                  </a:lnTo>
                  <a:lnTo>
                    <a:pt x="59918" y="3183077"/>
                  </a:lnTo>
                  <a:lnTo>
                    <a:pt x="38735" y="3228797"/>
                  </a:lnTo>
                  <a:lnTo>
                    <a:pt x="24028" y="3274517"/>
                  </a:lnTo>
                  <a:lnTo>
                    <a:pt x="19164" y="3320237"/>
                  </a:lnTo>
                  <a:lnTo>
                    <a:pt x="5753" y="3339287"/>
                  </a:lnTo>
                  <a:lnTo>
                    <a:pt x="0" y="3367227"/>
                  </a:lnTo>
                  <a:lnTo>
                    <a:pt x="3035" y="3393897"/>
                  </a:lnTo>
                  <a:lnTo>
                    <a:pt x="15989" y="3409137"/>
                  </a:lnTo>
                  <a:lnTo>
                    <a:pt x="25882" y="3451047"/>
                  </a:lnTo>
                  <a:lnTo>
                    <a:pt x="40716" y="3487877"/>
                  </a:lnTo>
                  <a:lnTo>
                    <a:pt x="59931" y="3520897"/>
                  </a:lnTo>
                  <a:lnTo>
                    <a:pt x="109372" y="3574237"/>
                  </a:lnTo>
                  <a:lnTo>
                    <a:pt x="169887" y="3609797"/>
                  </a:lnTo>
                  <a:lnTo>
                    <a:pt x="237159" y="3627577"/>
                  </a:lnTo>
                  <a:lnTo>
                    <a:pt x="271983" y="3630117"/>
                  </a:lnTo>
                  <a:lnTo>
                    <a:pt x="306882" y="3628847"/>
                  </a:lnTo>
                  <a:lnTo>
                    <a:pt x="341312" y="3623767"/>
                  </a:lnTo>
                  <a:lnTo>
                    <a:pt x="370560" y="3614877"/>
                  </a:lnTo>
                  <a:lnTo>
                    <a:pt x="374738" y="3613607"/>
                  </a:lnTo>
                  <a:lnTo>
                    <a:pt x="436410" y="3581857"/>
                  </a:lnTo>
                  <a:lnTo>
                    <a:pt x="487565" y="3533597"/>
                  </a:lnTo>
                  <a:lnTo>
                    <a:pt x="523913" y="3468827"/>
                  </a:lnTo>
                  <a:lnTo>
                    <a:pt x="535178" y="3430727"/>
                  </a:lnTo>
                  <a:lnTo>
                    <a:pt x="539140" y="3402787"/>
                  </a:lnTo>
                  <a:lnTo>
                    <a:pt x="541134" y="3388817"/>
                  </a:lnTo>
                  <a:lnTo>
                    <a:pt x="545096" y="3369767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515606" y="3492246"/>
              <a:ext cx="125095" cy="76200"/>
            </a:xfrm>
            <a:custGeom>
              <a:avLst/>
              <a:gdLst/>
              <a:ahLst/>
              <a:cxnLst/>
              <a:rect l="l" t="t" r="r" b="b"/>
              <a:pathLst>
                <a:path w="125095" h="76200">
                  <a:moveTo>
                    <a:pt x="0" y="0"/>
                  </a:moveTo>
                  <a:lnTo>
                    <a:pt x="25955" y="25532"/>
                  </a:lnTo>
                  <a:lnTo>
                    <a:pt x="56769" y="45958"/>
                  </a:lnTo>
                  <a:lnTo>
                    <a:pt x="90439" y="62454"/>
                  </a:lnTo>
                  <a:lnTo>
                    <a:pt x="124968" y="76199"/>
                  </a:lnTo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194677" y="3730752"/>
              <a:ext cx="144780" cy="169545"/>
            </a:xfrm>
            <a:custGeom>
              <a:avLst/>
              <a:gdLst/>
              <a:ahLst/>
              <a:cxnLst/>
              <a:rect l="l" t="t" r="r" b="b"/>
              <a:pathLst>
                <a:path w="144779" h="169545">
                  <a:moveTo>
                    <a:pt x="34417" y="55880"/>
                  </a:moveTo>
                  <a:lnTo>
                    <a:pt x="26212" y="50038"/>
                  </a:lnTo>
                  <a:lnTo>
                    <a:pt x="17487" y="42621"/>
                  </a:lnTo>
                  <a:lnTo>
                    <a:pt x="8623" y="38239"/>
                  </a:lnTo>
                  <a:lnTo>
                    <a:pt x="0" y="41529"/>
                  </a:lnTo>
                  <a:lnTo>
                    <a:pt x="2679" y="55473"/>
                  </a:lnTo>
                  <a:lnTo>
                    <a:pt x="18491" y="67043"/>
                  </a:lnTo>
                  <a:lnTo>
                    <a:pt x="33655" y="69443"/>
                  </a:lnTo>
                  <a:lnTo>
                    <a:pt x="34417" y="55880"/>
                  </a:lnTo>
                  <a:close/>
                </a:path>
                <a:path w="144779" h="169545">
                  <a:moveTo>
                    <a:pt x="40513" y="102235"/>
                  </a:moveTo>
                  <a:lnTo>
                    <a:pt x="28282" y="101892"/>
                  </a:lnTo>
                  <a:lnTo>
                    <a:pt x="12153" y="110363"/>
                  </a:lnTo>
                  <a:lnTo>
                    <a:pt x="2070" y="121996"/>
                  </a:lnTo>
                  <a:lnTo>
                    <a:pt x="8001" y="131064"/>
                  </a:lnTo>
                  <a:lnTo>
                    <a:pt x="18313" y="126276"/>
                  </a:lnTo>
                  <a:lnTo>
                    <a:pt x="30302" y="120078"/>
                  </a:lnTo>
                  <a:lnTo>
                    <a:pt x="39268" y="112179"/>
                  </a:lnTo>
                  <a:lnTo>
                    <a:pt x="40513" y="102235"/>
                  </a:lnTo>
                  <a:close/>
                </a:path>
                <a:path w="144779" h="169545">
                  <a:moveTo>
                    <a:pt x="79375" y="142392"/>
                  </a:moveTo>
                  <a:lnTo>
                    <a:pt x="76923" y="125590"/>
                  </a:lnTo>
                  <a:lnTo>
                    <a:pt x="68834" y="118872"/>
                  </a:lnTo>
                  <a:lnTo>
                    <a:pt x="62064" y="128016"/>
                  </a:lnTo>
                  <a:lnTo>
                    <a:pt x="59563" y="145618"/>
                  </a:lnTo>
                  <a:lnTo>
                    <a:pt x="62001" y="162407"/>
                  </a:lnTo>
                  <a:lnTo>
                    <a:pt x="70104" y="169113"/>
                  </a:lnTo>
                  <a:lnTo>
                    <a:pt x="76860" y="159994"/>
                  </a:lnTo>
                  <a:lnTo>
                    <a:pt x="79375" y="142392"/>
                  </a:lnTo>
                  <a:close/>
                </a:path>
                <a:path w="144779" h="169545">
                  <a:moveTo>
                    <a:pt x="79375" y="23533"/>
                  </a:moveTo>
                  <a:lnTo>
                    <a:pt x="76923" y="6718"/>
                  </a:lnTo>
                  <a:lnTo>
                    <a:pt x="68834" y="0"/>
                  </a:lnTo>
                  <a:lnTo>
                    <a:pt x="62064" y="9144"/>
                  </a:lnTo>
                  <a:lnTo>
                    <a:pt x="59563" y="26771"/>
                  </a:lnTo>
                  <a:lnTo>
                    <a:pt x="62001" y="43586"/>
                  </a:lnTo>
                  <a:lnTo>
                    <a:pt x="70104" y="50292"/>
                  </a:lnTo>
                  <a:lnTo>
                    <a:pt x="76860" y="41148"/>
                  </a:lnTo>
                  <a:lnTo>
                    <a:pt x="79375" y="23533"/>
                  </a:lnTo>
                  <a:close/>
                </a:path>
                <a:path w="144779" h="169545">
                  <a:moveTo>
                    <a:pt x="144018" y="116840"/>
                  </a:moveTo>
                  <a:lnTo>
                    <a:pt x="133769" y="110896"/>
                  </a:lnTo>
                  <a:lnTo>
                    <a:pt x="122910" y="102857"/>
                  </a:lnTo>
                  <a:lnTo>
                    <a:pt x="112128" y="97751"/>
                  </a:lnTo>
                  <a:lnTo>
                    <a:pt x="102108" y="100584"/>
                  </a:lnTo>
                  <a:lnTo>
                    <a:pt x="105841" y="114973"/>
                  </a:lnTo>
                  <a:lnTo>
                    <a:pt x="124536" y="127444"/>
                  </a:lnTo>
                  <a:lnTo>
                    <a:pt x="142481" y="130543"/>
                  </a:lnTo>
                  <a:lnTo>
                    <a:pt x="144018" y="116840"/>
                  </a:lnTo>
                  <a:close/>
                </a:path>
                <a:path w="144779" h="169545">
                  <a:moveTo>
                    <a:pt x="144780" y="41783"/>
                  </a:moveTo>
                  <a:lnTo>
                    <a:pt x="134924" y="38227"/>
                  </a:lnTo>
                  <a:lnTo>
                    <a:pt x="122682" y="43345"/>
                  </a:lnTo>
                  <a:lnTo>
                    <a:pt x="110515" y="52222"/>
                  </a:lnTo>
                  <a:lnTo>
                    <a:pt x="100965" y="59944"/>
                  </a:lnTo>
                  <a:lnTo>
                    <a:pt x="106324" y="70002"/>
                  </a:lnTo>
                  <a:lnTo>
                    <a:pt x="122339" y="65633"/>
                  </a:lnTo>
                  <a:lnTo>
                    <a:pt x="138620" y="53873"/>
                  </a:lnTo>
                  <a:lnTo>
                    <a:pt x="144780" y="41783"/>
                  </a:lnTo>
                  <a:close/>
                </a:path>
              </a:pathLst>
            </a:custGeom>
            <a:solidFill>
              <a:srgbClr val="89C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0" y="0"/>
              <a:ext cx="9143999" cy="5143499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5230367" y="481583"/>
              <a:ext cx="1524000" cy="734695"/>
            </a:xfrm>
            <a:custGeom>
              <a:avLst/>
              <a:gdLst/>
              <a:ahLst/>
              <a:cxnLst/>
              <a:rect l="l" t="t" r="r" b="b"/>
              <a:pathLst>
                <a:path w="1524000" h="734694">
                  <a:moveTo>
                    <a:pt x="1465707" y="0"/>
                  </a:moveTo>
                  <a:lnTo>
                    <a:pt x="58293" y="0"/>
                  </a:lnTo>
                  <a:lnTo>
                    <a:pt x="35575" y="4571"/>
                  </a:lnTo>
                  <a:lnTo>
                    <a:pt x="17049" y="17049"/>
                  </a:lnTo>
                  <a:lnTo>
                    <a:pt x="4572" y="35575"/>
                  </a:lnTo>
                  <a:lnTo>
                    <a:pt x="0" y="58292"/>
                  </a:lnTo>
                  <a:lnTo>
                    <a:pt x="0" y="676275"/>
                  </a:lnTo>
                  <a:lnTo>
                    <a:pt x="4572" y="698992"/>
                  </a:lnTo>
                  <a:lnTo>
                    <a:pt x="17049" y="717518"/>
                  </a:lnTo>
                  <a:lnTo>
                    <a:pt x="35575" y="729995"/>
                  </a:lnTo>
                  <a:lnTo>
                    <a:pt x="58293" y="734567"/>
                  </a:lnTo>
                  <a:lnTo>
                    <a:pt x="1465707" y="734567"/>
                  </a:lnTo>
                  <a:lnTo>
                    <a:pt x="1488424" y="729996"/>
                  </a:lnTo>
                  <a:lnTo>
                    <a:pt x="1506950" y="717518"/>
                  </a:lnTo>
                  <a:lnTo>
                    <a:pt x="1519428" y="698992"/>
                  </a:lnTo>
                  <a:lnTo>
                    <a:pt x="1524000" y="676275"/>
                  </a:lnTo>
                  <a:lnTo>
                    <a:pt x="1524000" y="58292"/>
                  </a:lnTo>
                  <a:lnTo>
                    <a:pt x="1519428" y="35575"/>
                  </a:lnTo>
                  <a:lnTo>
                    <a:pt x="1506950" y="17049"/>
                  </a:lnTo>
                  <a:lnTo>
                    <a:pt x="1488424" y="4572"/>
                  </a:lnTo>
                  <a:lnTo>
                    <a:pt x="1465707" y="0"/>
                  </a:lnTo>
                  <a:close/>
                </a:path>
              </a:pathLst>
            </a:custGeom>
            <a:solidFill>
              <a:srgbClr val="F4F1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230367" y="481583"/>
              <a:ext cx="1524000" cy="734695"/>
            </a:xfrm>
            <a:custGeom>
              <a:avLst/>
              <a:gdLst/>
              <a:ahLst/>
              <a:cxnLst/>
              <a:rect l="l" t="t" r="r" b="b"/>
              <a:pathLst>
                <a:path w="1524000" h="734694">
                  <a:moveTo>
                    <a:pt x="0" y="58292"/>
                  </a:moveTo>
                  <a:lnTo>
                    <a:pt x="4572" y="35575"/>
                  </a:lnTo>
                  <a:lnTo>
                    <a:pt x="17049" y="17049"/>
                  </a:lnTo>
                  <a:lnTo>
                    <a:pt x="35575" y="4571"/>
                  </a:lnTo>
                  <a:lnTo>
                    <a:pt x="58293" y="0"/>
                  </a:lnTo>
                  <a:lnTo>
                    <a:pt x="1465707" y="0"/>
                  </a:lnTo>
                  <a:lnTo>
                    <a:pt x="1488424" y="4572"/>
                  </a:lnTo>
                  <a:lnTo>
                    <a:pt x="1506950" y="17049"/>
                  </a:lnTo>
                  <a:lnTo>
                    <a:pt x="1519428" y="35575"/>
                  </a:lnTo>
                  <a:lnTo>
                    <a:pt x="1524000" y="58292"/>
                  </a:lnTo>
                  <a:lnTo>
                    <a:pt x="1524000" y="676275"/>
                  </a:lnTo>
                  <a:lnTo>
                    <a:pt x="1519428" y="698992"/>
                  </a:lnTo>
                  <a:lnTo>
                    <a:pt x="1506950" y="717518"/>
                  </a:lnTo>
                  <a:lnTo>
                    <a:pt x="1488424" y="729996"/>
                  </a:lnTo>
                  <a:lnTo>
                    <a:pt x="1465707" y="734567"/>
                  </a:lnTo>
                  <a:lnTo>
                    <a:pt x="58293" y="734567"/>
                  </a:lnTo>
                  <a:lnTo>
                    <a:pt x="35575" y="729995"/>
                  </a:lnTo>
                  <a:lnTo>
                    <a:pt x="17049" y="717518"/>
                  </a:lnTo>
                  <a:lnTo>
                    <a:pt x="4572" y="698992"/>
                  </a:lnTo>
                  <a:lnTo>
                    <a:pt x="0" y="676275"/>
                  </a:lnTo>
                  <a:lnTo>
                    <a:pt x="0" y="58292"/>
                  </a:lnTo>
                  <a:close/>
                </a:path>
              </a:pathLst>
            </a:custGeom>
            <a:ln w="57912">
              <a:solidFill>
                <a:srgbClr val="D7D1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46191" y="512063"/>
              <a:ext cx="1292352" cy="672084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4383" y="1237488"/>
              <a:ext cx="9005316" cy="3906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534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412480" y="0"/>
              <a:ext cx="18415" cy="2647315"/>
            </a:xfrm>
            <a:custGeom>
              <a:avLst/>
              <a:gdLst/>
              <a:ahLst/>
              <a:cxnLst/>
              <a:rect l="l" t="t" r="r" b="b"/>
              <a:pathLst>
                <a:path w="18415" h="2647315">
                  <a:moveTo>
                    <a:pt x="18288" y="0"/>
                  </a:moveTo>
                  <a:lnTo>
                    <a:pt x="0" y="0"/>
                  </a:lnTo>
                  <a:lnTo>
                    <a:pt x="0" y="2647188"/>
                  </a:lnTo>
                  <a:lnTo>
                    <a:pt x="18288" y="2647188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60336" y="3607308"/>
              <a:ext cx="986155" cy="1004569"/>
            </a:xfrm>
            <a:custGeom>
              <a:avLst/>
              <a:gdLst/>
              <a:ahLst/>
              <a:cxnLst/>
              <a:rect l="l" t="t" r="r" b="b"/>
              <a:pathLst>
                <a:path w="986154" h="1004570">
                  <a:moveTo>
                    <a:pt x="986028" y="511302"/>
                  </a:moveTo>
                  <a:lnTo>
                    <a:pt x="983767" y="463829"/>
                  </a:lnTo>
                  <a:lnTo>
                    <a:pt x="977138" y="417626"/>
                  </a:lnTo>
                  <a:lnTo>
                    <a:pt x="966330" y="372897"/>
                  </a:lnTo>
                  <a:lnTo>
                    <a:pt x="951560" y="329869"/>
                  </a:lnTo>
                  <a:lnTo>
                    <a:pt x="933043" y="288734"/>
                  </a:lnTo>
                  <a:lnTo>
                    <a:pt x="910971" y="249707"/>
                  </a:lnTo>
                  <a:lnTo>
                    <a:pt x="885558" y="212991"/>
                  </a:lnTo>
                  <a:lnTo>
                    <a:pt x="857008" y="178790"/>
                  </a:lnTo>
                  <a:lnTo>
                    <a:pt x="825525" y="147307"/>
                  </a:lnTo>
                  <a:lnTo>
                    <a:pt x="791324" y="118757"/>
                  </a:lnTo>
                  <a:lnTo>
                    <a:pt x="754608" y="93345"/>
                  </a:lnTo>
                  <a:lnTo>
                    <a:pt x="715581" y="71272"/>
                  </a:lnTo>
                  <a:lnTo>
                    <a:pt x="674446" y="52755"/>
                  </a:lnTo>
                  <a:lnTo>
                    <a:pt x="631418" y="37985"/>
                  </a:lnTo>
                  <a:lnTo>
                    <a:pt x="595452" y="29298"/>
                  </a:lnTo>
                  <a:lnTo>
                    <a:pt x="574040" y="15621"/>
                  </a:lnTo>
                  <a:lnTo>
                    <a:pt x="532574" y="5016"/>
                  </a:lnTo>
                  <a:lnTo>
                    <a:pt x="491236" y="0"/>
                  </a:lnTo>
                  <a:lnTo>
                    <a:pt x="451662" y="6235"/>
                  </a:lnTo>
                  <a:lnTo>
                    <a:pt x="406476" y="17678"/>
                  </a:lnTo>
                  <a:lnTo>
                    <a:pt x="380644" y="31699"/>
                  </a:lnTo>
                  <a:lnTo>
                    <a:pt x="354596" y="37985"/>
                  </a:lnTo>
                  <a:lnTo>
                    <a:pt x="311569" y="52755"/>
                  </a:lnTo>
                  <a:lnTo>
                    <a:pt x="270433" y="71272"/>
                  </a:lnTo>
                  <a:lnTo>
                    <a:pt x="231406" y="93345"/>
                  </a:lnTo>
                  <a:lnTo>
                    <a:pt x="194691" y="118757"/>
                  </a:lnTo>
                  <a:lnTo>
                    <a:pt x="160489" y="147307"/>
                  </a:lnTo>
                  <a:lnTo>
                    <a:pt x="129006" y="178790"/>
                  </a:lnTo>
                  <a:lnTo>
                    <a:pt x="100457" y="212991"/>
                  </a:lnTo>
                  <a:lnTo>
                    <a:pt x="75044" y="249707"/>
                  </a:lnTo>
                  <a:lnTo>
                    <a:pt x="52971" y="288734"/>
                  </a:lnTo>
                  <a:lnTo>
                    <a:pt x="34455" y="329869"/>
                  </a:lnTo>
                  <a:lnTo>
                    <a:pt x="19685" y="372897"/>
                  </a:lnTo>
                  <a:lnTo>
                    <a:pt x="8877" y="417626"/>
                  </a:lnTo>
                  <a:lnTo>
                    <a:pt x="2247" y="463829"/>
                  </a:lnTo>
                  <a:lnTo>
                    <a:pt x="0" y="511302"/>
                  </a:lnTo>
                  <a:lnTo>
                    <a:pt x="2247" y="558787"/>
                  </a:lnTo>
                  <a:lnTo>
                    <a:pt x="8877" y="604989"/>
                  </a:lnTo>
                  <a:lnTo>
                    <a:pt x="19685" y="649719"/>
                  </a:lnTo>
                  <a:lnTo>
                    <a:pt x="34455" y="692746"/>
                  </a:lnTo>
                  <a:lnTo>
                    <a:pt x="52971" y="733882"/>
                  </a:lnTo>
                  <a:lnTo>
                    <a:pt x="75044" y="772909"/>
                  </a:lnTo>
                  <a:lnTo>
                    <a:pt x="100457" y="809625"/>
                  </a:lnTo>
                  <a:lnTo>
                    <a:pt x="129006" y="843826"/>
                  </a:lnTo>
                  <a:lnTo>
                    <a:pt x="160489" y="875309"/>
                  </a:lnTo>
                  <a:lnTo>
                    <a:pt x="194691" y="903859"/>
                  </a:lnTo>
                  <a:lnTo>
                    <a:pt x="231406" y="929271"/>
                  </a:lnTo>
                  <a:lnTo>
                    <a:pt x="270433" y="951344"/>
                  </a:lnTo>
                  <a:lnTo>
                    <a:pt x="311569" y="969860"/>
                  </a:lnTo>
                  <a:lnTo>
                    <a:pt x="354596" y="984631"/>
                  </a:lnTo>
                  <a:lnTo>
                    <a:pt x="399326" y="995438"/>
                  </a:lnTo>
                  <a:lnTo>
                    <a:pt x="445528" y="1002068"/>
                  </a:lnTo>
                  <a:lnTo>
                    <a:pt x="493014" y="1004316"/>
                  </a:lnTo>
                  <a:lnTo>
                    <a:pt x="540486" y="1002068"/>
                  </a:lnTo>
                  <a:lnTo>
                    <a:pt x="586689" y="995438"/>
                  </a:lnTo>
                  <a:lnTo>
                    <a:pt x="631418" y="984631"/>
                  </a:lnTo>
                  <a:lnTo>
                    <a:pt x="674446" y="969860"/>
                  </a:lnTo>
                  <a:lnTo>
                    <a:pt x="715581" y="951344"/>
                  </a:lnTo>
                  <a:lnTo>
                    <a:pt x="754608" y="929271"/>
                  </a:lnTo>
                  <a:lnTo>
                    <a:pt x="791324" y="903859"/>
                  </a:lnTo>
                  <a:lnTo>
                    <a:pt x="825525" y="875309"/>
                  </a:lnTo>
                  <a:lnTo>
                    <a:pt x="857008" y="843826"/>
                  </a:lnTo>
                  <a:lnTo>
                    <a:pt x="885558" y="809625"/>
                  </a:lnTo>
                  <a:lnTo>
                    <a:pt x="910971" y="772909"/>
                  </a:lnTo>
                  <a:lnTo>
                    <a:pt x="933043" y="733882"/>
                  </a:lnTo>
                  <a:lnTo>
                    <a:pt x="951560" y="692746"/>
                  </a:lnTo>
                  <a:lnTo>
                    <a:pt x="966330" y="649719"/>
                  </a:lnTo>
                  <a:lnTo>
                    <a:pt x="977138" y="604989"/>
                  </a:lnTo>
                  <a:lnTo>
                    <a:pt x="983767" y="558787"/>
                  </a:lnTo>
                  <a:lnTo>
                    <a:pt x="986028" y="511302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41332" y="3386397"/>
              <a:ext cx="227058" cy="24072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312025" y="0"/>
              <a:ext cx="707390" cy="4334510"/>
            </a:xfrm>
            <a:custGeom>
              <a:avLst/>
              <a:gdLst/>
              <a:ahLst/>
              <a:cxnLst/>
              <a:rect l="l" t="t" r="r" b="b"/>
              <a:pathLst>
                <a:path w="707390" h="4334510">
                  <a:moveTo>
                    <a:pt x="34417" y="1863356"/>
                  </a:moveTo>
                  <a:lnTo>
                    <a:pt x="26212" y="1857502"/>
                  </a:lnTo>
                  <a:lnTo>
                    <a:pt x="17487" y="1850072"/>
                  </a:lnTo>
                  <a:lnTo>
                    <a:pt x="8623" y="1845703"/>
                  </a:lnTo>
                  <a:lnTo>
                    <a:pt x="0" y="1848993"/>
                  </a:lnTo>
                  <a:lnTo>
                    <a:pt x="2679" y="1862937"/>
                  </a:lnTo>
                  <a:lnTo>
                    <a:pt x="18491" y="1874507"/>
                  </a:lnTo>
                  <a:lnTo>
                    <a:pt x="33655" y="1876907"/>
                  </a:lnTo>
                  <a:lnTo>
                    <a:pt x="34417" y="1863356"/>
                  </a:lnTo>
                  <a:close/>
                </a:path>
                <a:path w="707390" h="4334510">
                  <a:moveTo>
                    <a:pt x="40513" y="1909826"/>
                  </a:moveTo>
                  <a:lnTo>
                    <a:pt x="28282" y="1909432"/>
                  </a:lnTo>
                  <a:lnTo>
                    <a:pt x="12153" y="1918322"/>
                  </a:lnTo>
                  <a:lnTo>
                    <a:pt x="2070" y="1930527"/>
                  </a:lnTo>
                  <a:lnTo>
                    <a:pt x="8001" y="1940052"/>
                  </a:lnTo>
                  <a:lnTo>
                    <a:pt x="18313" y="1935035"/>
                  </a:lnTo>
                  <a:lnTo>
                    <a:pt x="30302" y="1928520"/>
                  </a:lnTo>
                  <a:lnTo>
                    <a:pt x="39268" y="1920214"/>
                  </a:lnTo>
                  <a:lnTo>
                    <a:pt x="40513" y="1909826"/>
                  </a:lnTo>
                  <a:close/>
                </a:path>
                <a:path w="707390" h="4334510">
                  <a:moveTo>
                    <a:pt x="79375" y="1949869"/>
                  </a:moveTo>
                  <a:lnTo>
                    <a:pt x="76923" y="1933054"/>
                  </a:lnTo>
                  <a:lnTo>
                    <a:pt x="68834" y="1926336"/>
                  </a:lnTo>
                  <a:lnTo>
                    <a:pt x="62064" y="1935480"/>
                  </a:lnTo>
                  <a:lnTo>
                    <a:pt x="59563" y="1953107"/>
                  </a:lnTo>
                  <a:lnTo>
                    <a:pt x="62001" y="1969922"/>
                  </a:lnTo>
                  <a:lnTo>
                    <a:pt x="70104" y="1976628"/>
                  </a:lnTo>
                  <a:lnTo>
                    <a:pt x="76860" y="1967484"/>
                  </a:lnTo>
                  <a:lnTo>
                    <a:pt x="79375" y="1949869"/>
                  </a:lnTo>
                  <a:close/>
                </a:path>
                <a:path w="707390" h="4334510">
                  <a:moveTo>
                    <a:pt x="79375" y="1830997"/>
                  </a:moveTo>
                  <a:lnTo>
                    <a:pt x="76923" y="1814182"/>
                  </a:lnTo>
                  <a:lnTo>
                    <a:pt x="68834" y="1807464"/>
                  </a:lnTo>
                  <a:lnTo>
                    <a:pt x="62064" y="1816620"/>
                  </a:lnTo>
                  <a:lnTo>
                    <a:pt x="59563" y="1834235"/>
                  </a:lnTo>
                  <a:lnTo>
                    <a:pt x="62001" y="1851050"/>
                  </a:lnTo>
                  <a:lnTo>
                    <a:pt x="70104" y="1857756"/>
                  </a:lnTo>
                  <a:lnTo>
                    <a:pt x="76860" y="1848612"/>
                  </a:lnTo>
                  <a:lnTo>
                    <a:pt x="79375" y="1830997"/>
                  </a:lnTo>
                  <a:close/>
                </a:path>
                <a:path w="707390" h="4334510">
                  <a:moveTo>
                    <a:pt x="144018" y="1924304"/>
                  </a:moveTo>
                  <a:lnTo>
                    <a:pt x="133769" y="1918360"/>
                  </a:lnTo>
                  <a:lnTo>
                    <a:pt x="122910" y="1910321"/>
                  </a:lnTo>
                  <a:lnTo>
                    <a:pt x="112128" y="1905215"/>
                  </a:lnTo>
                  <a:lnTo>
                    <a:pt x="102108" y="1908048"/>
                  </a:lnTo>
                  <a:lnTo>
                    <a:pt x="105841" y="1922437"/>
                  </a:lnTo>
                  <a:lnTo>
                    <a:pt x="124536" y="1934895"/>
                  </a:lnTo>
                  <a:lnTo>
                    <a:pt x="142481" y="1938007"/>
                  </a:lnTo>
                  <a:lnTo>
                    <a:pt x="144018" y="1924304"/>
                  </a:lnTo>
                  <a:close/>
                </a:path>
                <a:path w="707390" h="4334510">
                  <a:moveTo>
                    <a:pt x="144780" y="1849247"/>
                  </a:moveTo>
                  <a:lnTo>
                    <a:pt x="134924" y="1845691"/>
                  </a:lnTo>
                  <a:lnTo>
                    <a:pt x="122682" y="1850809"/>
                  </a:lnTo>
                  <a:lnTo>
                    <a:pt x="110515" y="1859686"/>
                  </a:lnTo>
                  <a:lnTo>
                    <a:pt x="100965" y="1867420"/>
                  </a:lnTo>
                  <a:lnTo>
                    <a:pt x="106324" y="1877466"/>
                  </a:lnTo>
                  <a:lnTo>
                    <a:pt x="122339" y="1873097"/>
                  </a:lnTo>
                  <a:lnTo>
                    <a:pt x="138620" y="1861337"/>
                  </a:lnTo>
                  <a:lnTo>
                    <a:pt x="144780" y="1849247"/>
                  </a:lnTo>
                  <a:close/>
                </a:path>
                <a:path w="707390" h="4334510">
                  <a:moveTo>
                    <a:pt x="706907" y="4073868"/>
                  </a:moveTo>
                  <a:lnTo>
                    <a:pt x="706450" y="4051008"/>
                  </a:lnTo>
                  <a:lnTo>
                    <a:pt x="702754" y="4035768"/>
                  </a:lnTo>
                  <a:lnTo>
                    <a:pt x="701522" y="4030688"/>
                  </a:lnTo>
                  <a:lnTo>
                    <a:pt x="700671" y="4029418"/>
                  </a:lnTo>
                  <a:lnTo>
                    <a:pt x="699820" y="4028148"/>
                  </a:lnTo>
                  <a:lnTo>
                    <a:pt x="698119" y="4025608"/>
                  </a:lnTo>
                  <a:lnTo>
                    <a:pt x="695553" y="4021798"/>
                  </a:lnTo>
                  <a:lnTo>
                    <a:pt x="692150" y="4016718"/>
                  </a:lnTo>
                  <a:lnTo>
                    <a:pt x="690270" y="4008602"/>
                  </a:lnTo>
                  <a:lnTo>
                    <a:pt x="690270" y="4070058"/>
                  </a:lnTo>
                  <a:lnTo>
                    <a:pt x="684911" y="4088003"/>
                  </a:lnTo>
                  <a:lnTo>
                    <a:pt x="684911" y="4108158"/>
                  </a:lnTo>
                  <a:lnTo>
                    <a:pt x="671461" y="4158958"/>
                  </a:lnTo>
                  <a:lnTo>
                    <a:pt x="648004" y="4205948"/>
                  </a:lnTo>
                  <a:lnTo>
                    <a:pt x="615607" y="4246588"/>
                  </a:lnTo>
                  <a:lnTo>
                    <a:pt x="575348" y="4279608"/>
                  </a:lnTo>
                  <a:lnTo>
                    <a:pt x="528320" y="4303738"/>
                  </a:lnTo>
                  <a:lnTo>
                    <a:pt x="485851" y="4315168"/>
                  </a:lnTo>
                  <a:lnTo>
                    <a:pt x="442760" y="4318978"/>
                  </a:lnTo>
                  <a:lnTo>
                    <a:pt x="400024" y="4315168"/>
                  </a:lnTo>
                  <a:lnTo>
                    <a:pt x="358673" y="4303738"/>
                  </a:lnTo>
                  <a:lnTo>
                    <a:pt x="319735" y="4285958"/>
                  </a:lnTo>
                  <a:lnTo>
                    <a:pt x="284200" y="4261828"/>
                  </a:lnTo>
                  <a:lnTo>
                    <a:pt x="253111" y="4232618"/>
                  </a:lnTo>
                  <a:lnTo>
                    <a:pt x="227469" y="4198328"/>
                  </a:lnTo>
                  <a:lnTo>
                    <a:pt x="208292" y="4158958"/>
                  </a:lnTo>
                  <a:lnTo>
                    <a:pt x="196596" y="4117048"/>
                  </a:lnTo>
                  <a:lnTo>
                    <a:pt x="293954" y="4129748"/>
                  </a:lnTo>
                  <a:lnTo>
                    <a:pt x="342836" y="4133558"/>
                  </a:lnTo>
                  <a:lnTo>
                    <a:pt x="391769" y="4134828"/>
                  </a:lnTo>
                  <a:lnTo>
                    <a:pt x="440728" y="4134828"/>
                  </a:lnTo>
                  <a:lnTo>
                    <a:pt x="489661" y="4133558"/>
                  </a:lnTo>
                  <a:lnTo>
                    <a:pt x="538492" y="4129748"/>
                  </a:lnTo>
                  <a:lnTo>
                    <a:pt x="635723" y="4117048"/>
                  </a:lnTo>
                  <a:lnTo>
                    <a:pt x="641756" y="4115778"/>
                  </a:lnTo>
                  <a:lnTo>
                    <a:pt x="684022" y="4106888"/>
                  </a:lnTo>
                  <a:lnTo>
                    <a:pt x="684911" y="4108158"/>
                  </a:lnTo>
                  <a:lnTo>
                    <a:pt x="684911" y="4088003"/>
                  </a:lnTo>
                  <a:lnTo>
                    <a:pt x="635876" y="4097998"/>
                  </a:lnTo>
                  <a:lnTo>
                    <a:pt x="585825" y="4105618"/>
                  </a:lnTo>
                  <a:lnTo>
                    <a:pt x="535584" y="4110698"/>
                  </a:lnTo>
                  <a:lnTo>
                    <a:pt x="485203" y="4114508"/>
                  </a:lnTo>
                  <a:lnTo>
                    <a:pt x="434746" y="4115778"/>
                  </a:lnTo>
                  <a:lnTo>
                    <a:pt x="384263" y="4115778"/>
                  </a:lnTo>
                  <a:lnTo>
                    <a:pt x="333806" y="4113238"/>
                  </a:lnTo>
                  <a:lnTo>
                    <a:pt x="283451" y="4109428"/>
                  </a:lnTo>
                  <a:lnTo>
                    <a:pt x="233248" y="4103078"/>
                  </a:lnTo>
                  <a:lnTo>
                    <a:pt x="183261" y="4095458"/>
                  </a:lnTo>
                  <a:lnTo>
                    <a:pt x="178574" y="4070058"/>
                  </a:lnTo>
                  <a:lnTo>
                    <a:pt x="180416" y="4057358"/>
                  </a:lnTo>
                  <a:lnTo>
                    <a:pt x="185039" y="4044658"/>
                  </a:lnTo>
                  <a:lnTo>
                    <a:pt x="284416" y="4047198"/>
                  </a:lnTo>
                  <a:lnTo>
                    <a:pt x="433527" y="4047198"/>
                  </a:lnTo>
                  <a:lnTo>
                    <a:pt x="532879" y="4044658"/>
                  </a:lnTo>
                  <a:lnTo>
                    <a:pt x="632142" y="4039578"/>
                  </a:lnTo>
                  <a:lnTo>
                    <a:pt x="681736" y="4035768"/>
                  </a:lnTo>
                  <a:lnTo>
                    <a:pt x="686943" y="4047198"/>
                  </a:lnTo>
                  <a:lnTo>
                    <a:pt x="689787" y="4057358"/>
                  </a:lnTo>
                  <a:lnTo>
                    <a:pt x="690270" y="4070058"/>
                  </a:lnTo>
                  <a:lnTo>
                    <a:pt x="690270" y="4008602"/>
                  </a:lnTo>
                  <a:lnTo>
                    <a:pt x="680694" y="3967188"/>
                  </a:lnTo>
                  <a:lnTo>
                    <a:pt x="673862" y="3950893"/>
                  </a:lnTo>
                  <a:lnTo>
                    <a:pt x="673862" y="4017988"/>
                  </a:lnTo>
                  <a:lnTo>
                    <a:pt x="638873" y="4020528"/>
                  </a:lnTo>
                  <a:lnTo>
                    <a:pt x="621385" y="4020528"/>
                  </a:lnTo>
                  <a:lnTo>
                    <a:pt x="603885" y="4021798"/>
                  </a:lnTo>
                  <a:lnTo>
                    <a:pt x="593280" y="3974808"/>
                  </a:lnTo>
                  <a:lnTo>
                    <a:pt x="585343" y="3938016"/>
                  </a:lnTo>
                  <a:lnTo>
                    <a:pt x="585343" y="4023068"/>
                  </a:lnTo>
                  <a:lnTo>
                    <a:pt x="572668" y="4023068"/>
                  </a:lnTo>
                  <a:lnTo>
                    <a:pt x="559993" y="4024338"/>
                  </a:lnTo>
                  <a:lnTo>
                    <a:pt x="547331" y="4024338"/>
                  </a:lnTo>
                  <a:lnTo>
                    <a:pt x="534670" y="4025608"/>
                  </a:lnTo>
                  <a:lnTo>
                    <a:pt x="527570" y="3970998"/>
                  </a:lnTo>
                  <a:lnTo>
                    <a:pt x="520522" y="3916388"/>
                  </a:lnTo>
                  <a:lnTo>
                    <a:pt x="516128" y="3882098"/>
                  </a:lnTo>
                  <a:lnTo>
                    <a:pt x="516128" y="4025608"/>
                  </a:lnTo>
                  <a:lnTo>
                    <a:pt x="498881" y="4026878"/>
                  </a:lnTo>
                  <a:lnTo>
                    <a:pt x="464400" y="4026878"/>
                  </a:lnTo>
                  <a:lnTo>
                    <a:pt x="447167" y="4028148"/>
                  </a:lnTo>
                  <a:lnTo>
                    <a:pt x="444601" y="3973538"/>
                  </a:lnTo>
                  <a:lnTo>
                    <a:pt x="443191" y="3921468"/>
                  </a:lnTo>
                  <a:lnTo>
                    <a:pt x="442849" y="3878288"/>
                  </a:lnTo>
                  <a:lnTo>
                    <a:pt x="442785" y="3861778"/>
                  </a:lnTo>
                  <a:lnTo>
                    <a:pt x="443433" y="3810978"/>
                  </a:lnTo>
                  <a:lnTo>
                    <a:pt x="445211" y="3755098"/>
                  </a:lnTo>
                  <a:lnTo>
                    <a:pt x="448056" y="3701758"/>
                  </a:lnTo>
                  <a:lnTo>
                    <a:pt x="474726" y="3699218"/>
                  </a:lnTo>
                  <a:lnTo>
                    <a:pt x="488467" y="3808438"/>
                  </a:lnTo>
                  <a:lnTo>
                    <a:pt x="516128" y="4025608"/>
                  </a:lnTo>
                  <a:lnTo>
                    <a:pt x="516128" y="3882098"/>
                  </a:lnTo>
                  <a:lnTo>
                    <a:pt x="513524" y="3861778"/>
                  </a:lnTo>
                  <a:lnTo>
                    <a:pt x="506552" y="3807168"/>
                  </a:lnTo>
                  <a:lnTo>
                    <a:pt x="499630" y="3752558"/>
                  </a:lnTo>
                  <a:lnTo>
                    <a:pt x="492760" y="3697948"/>
                  </a:lnTo>
                  <a:lnTo>
                    <a:pt x="493014" y="3697948"/>
                  </a:lnTo>
                  <a:lnTo>
                    <a:pt x="500151" y="3696678"/>
                  </a:lnTo>
                  <a:lnTo>
                    <a:pt x="507301" y="3696678"/>
                  </a:lnTo>
                  <a:lnTo>
                    <a:pt x="514438" y="3695408"/>
                  </a:lnTo>
                  <a:lnTo>
                    <a:pt x="521589" y="3695408"/>
                  </a:lnTo>
                  <a:lnTo>
                    <a:pt x="529285" y="3742398"/>
                  </a:lnTo>
                  <a:lnTo>
                    <a:pt x="537451" y="3789388"/>
                  </a:lnTo>
                  <a:lnTo>
                    <a:pt x="546100" y="3836378"/>
                  </a:lnTo>
                  <a:lnTo>
                    <a:pt x="555218" y="3883368"/>
                  </a:lnTo>
                  <a:lnTo>
                    <a:pt x="564794" y="3929088"/>
                  </a:lnTo>
                  <a:lnTo>
                    <a:pt x="574840" y="3976078"/>
                  </a:lnTo>
                  <a:lnTo>
                    <a:pt x="585343" y="4023068"/>
                  </a:lnTo>
                  <a:lnTo>
                    <a:pt x="585343" y="3938016"/>
                  </a:lnTo>
                  <a:lnTo>
                    <a:pt x="583145" y="3927818"/>
                  </a:lnTo>
                  <a:lnTo>
                    <a:pt x="573493" y="3880828"/>
                  </a:lnTo>
                  <a:lnTo>
                    <a:pt x="564311" y="3833838"/>
                  </a:lnTo>
                  <a:lnTo>
                    <a:pt x="555599" y="3786848"/>
                  </a:lnTo>
                  <a:lnTo>
                    <a:pt x="547370" y="3739858"/>
                  </a:lnTo>
                  <a:lnTo>
                    <a:pt x="540029" y="3695408"/>
                  </a:lnTo>
                  <a:lnTo>
                    <a:pt x="539623" y="3692868"/>
                  </a:lnTo>
                  <a:lnTo>
                    <a:pt x="544576" y="3691598"/>
                  </a:lnTo>
                  <a:lnTo>
                    <a:pt x="554355" y="3690328"/>
                  </a:lnTo>
                  <a:lnTo>
                    <a:pt x="558914" y="3741128"/>
                  </a:lnTo>
                  <a:lnTo>
                    <a:pt x="573455" y="3788118"/>
                  </a:lnTo>
                  <a:lnTo>
                    <a:pt x="594474" y="3833838"/>
                  </a:lnTo>
                  <a:lnTo>
                    <a:pt x="618515" y="3878288"/>
                  </a:lnTo>
                  <a:lnTo>
                    <a:pt x="642073" y="3922738"/>
                  </a:lnTo>
                  <a:lnTo>
                    <a:pt x="661682" y="3969728"/>
                  </a:lnTo>
                  <a:lnTo>
                    <a:pt x="673862" y="4017988"/>
                  </a:lnTo>
                  <a:lnTo>
                    <a:pt x="673862" y="3950893"/>
                  </a:lnTo>
                  <a:lnTo>
                    <a:pt x="661530" y="3921468"/>
                  </a:lnTo>
                  <a:lnTo>
                    <a:pt x="638149" y="3875748"/>
                  </a:lnTo>
                  <a:lnTo>
                    <a:pt x="614032" y="3831298"/>
                  </a:lnTo>
                  <a:lnTo>
                    <a:pt x="592683" y="3785578"/>
                  </a:lnTo>
                  <a:lnTo>
                    <a:pt x="577596" y="3737318"/>
                  </a:lnTo>
                  <a:lnTo>
                    <a:pt x="572655" y="3690328"/>
                  </a:lnTo>
                  <a:lnTo>
                    <a:pt x="572262" y="3686518"/>
                  </a:lnTo>
                  <a:lnTo>
                    <a:pt x="573989" y="3683978"/>
                  </a:lnTo>
                  <a:lnTo>
                    <a:pt x="576580" y="3680168"/>
                  </a:lnTo>
                  <a:lnTo>
                    <a:pt x="571754" y="3663658"/>
                  </a:lnTo>
                  <a:lnTo>
                    <a:pt x="562432" y="3644608"/>
                  </a:lnTo>
                  <a:lnTo>
                    <a:pt x="556260" y="3635133"/>
                  </a:lnTo>
                  <a:lnTo>
                    <a:pt x="556260" y="3671278"/>
                  </a:lnTo>
                  <a:lnTo>
                    <a:pt x="506704" y="3677628"/>
                  </a:lnTo>
                  <a:lnTo>
                    <a:pt x="456882" y="3682708"/>
                  </a:lnTo>
                  <a:lnTo>
                    <a:pt x="429514" y="3683406"/>
                  </a:lnTo>
                  <a:lnTo>
                    <a:pt x="429514" y="3701758"/>
                  </a:lnTo>
                  <a:lnTo>
                    <a:pt x="426720" y="3756368"/>
                  </a:lnTo>
                  <a:lnTo>
                    <a:pt x="424980" y="3810978"/>
                  </a:lnTo>
                  <a:lnTo>
                    <a:pt x="424332" y="3861778"/>
                  </a:lnTo>
                  <a:lnTo>
                    <a:pt x="424345" y="3875748"/>
                  </a:lnTo>
                  <a:lnTo>
                    <a:pt x="424611" y="3916388"/>
                  </a:lnTo>
                  <a:lnTo>
                    <a:pt x="424700" y="3921468"/>
                  </a:lnTo>
                  <a:lnTo>
                    <a:pt x="426034" y="3973538"/>
                  </a:lnTo>
                  <a:lnTo>
                    <a:pt x="428498" y="4028148"/>
                  </a:lnTo>
                  <a:lnTo>
                    <a:pt x="361569" y="4028148"/>
                  </a:lnTo>
                  <a:lnTo>
                    <a:pt x="375462" y="3935438"/>
                  </a:lnTo>
                  <a:lnTo>
                    <a:pt x="389305" y="3841458"/>
                  </a:lnTo>
                  <a:lnTo>
                    <a:pt x="403085" y="3748748"/>
                  </a:lnTo>
                  <a:lnTo>
                    <a:pt x="409956" y="3701758"/>
                  </a:lnTo>
                  <a:lnTo>
                    <a:pt x="429514" y="3701758"/>
                  </a:lnTo>
                  <a:lnTo>
                    <a:pt x="429514" y="3683406"/>
                  </a:lnTo>
                  <a:lnTo>
                    <a:pt x="406908" y="3683978"/>
                  </a:lnTo>
                  <a:lnTo>
                    <a:pt x="392049" y="3683228"/>
                  </a:lnTo>
                  <a:lnTo>
                    <a:pt x="392049" y="3701758"/>
                  </a:lnTo>
                  <a:lnTo>
                    <a:pt x="378294" y="3795738"/>
                  </a:lnTo>
                  <a:lnTo>
                    <a:pt x="364490" y="3888448"/>
                  </a:lnTo>
                  <a:lnTo>
                    <a:pt x="350608" y="3982428"/>
                  </a:lnTo>
                  <a:lnTo>
                    <a:pt x="343662" y="4029418"/>
                  </a:lnTo>
                  <a:lnTo>
                    <a:pt x="326872" y="4029418"/>
                  </a:lnTo>
                  <a:lnTo>
                    <a:pt x="310070" y="4028148"/>
                  </a:lnTo>
                  <a:lnTo>
                    <a:pt x="276479" y="4028148"/>
                  </a:lnTo>
                  <a:lnTo>
                    <a:pt x="318401" y="3888448"/>
                  </a:lnTo>
                  <a:lnTo>
                    <a:pt x="346227" y="3794468"/>
                  </a:lnTo>
                  <a:lnTo>
                    <a:pt x="360083" y="3748748"/>
                  </a:lnTo>
                  <a:lnTo>
                    <a:pt x="373888" y="3701758"/>
                  </a:lnTo>
                  <a:lnTo>
                    <a:pt x="392049" y="3701758"/>
                  </a:lnTo>
                  <a:lnTo>
                    <a:pt x="392049" y="3683228"/>
                  </a:lnTo>
                  <a:lnTo>
                    <a:pt x="356933" y="3681438"/>
                  </a:lnTo>
                  <a:lnTo>
                    <a:pt x="356108" y="3681387"/>
                  </a:lnTo>
                  <a:lnTo>
                    <a:pt x="356108" y="3700488"/>
                  </a:lnTo>
                  <a:lnTo>
                    <a:pt x="314299" y="3840188"/>
                  </a:lnTo>
                  <a:lnTo>
                    <a:pt x="258572" y="4028148"/>
                  </a:lnTo>
                  <a:lnTo>
                    <a:pt x="228600" y="4026878"/>
                  </a:lnTo>
                  <a:lnTo>
                    <a:pt x="198628" y="4026878"/>
                  </a:lnTo>
                  <a:lnTo>
                    <a:pt x="201028" y="3991318"/>
                  </a:lnTo>
                  <a:lnTo>
                    <a:pt x="210070" y="3958298"/>
                  </a:lnTo>
                  <a:lnTo>
                    <a:pt x="223888" y="3925278"/>
                  </a:lnTo>
                  <a:lnTo>
                    <a:pt x="240665" y="3894798"/>
                  </a:lnTo>
                  <a:lnTo>
                    <a:pt x="240538" y="3894798"/>
                  </a:lnTo>
                  <a:lnTo>
                    <a:pt x="268871" y="3849078"/>
                  </a:lnTo>
                  <a:lnTo>
                    <a:pt x="295757" y="3802088"/>
                  </a:lnTo>
                  <a:lnTo>
                    <a:pt x="315772" y="3751288"/>
                  </a:lnTo>
                  <a:lnTo>
                    <a:pt x="323469" y="3697948"/>
                  </a:lnTo>
                  <a:lnTo>
                    <a:pt x="331584" y="3699218"/>
                  </a:lnTo>
                  <a:lnTo>
                    <a:pt x="339737" y="3699218"/>
                  </a:lnTo>
                  <a:lnTo>
                    <a:pt x="347916" y="3700488"/>
                  </a:lnTo>
                  <a:lnTo>
                    <a:pt x="356108" y="3700488"/>
                  </a:lnTo>
                  <a:lnTo>
                    <a:pt x="356108" y="3681387"/>
                  </a:lnTo>
                  <a:lnTo>
                    <a:pt x="307086" y="3677628"/>
                  </a:lnTo>
                  <a:lnTo>
                    <a:pt x="326986" y="3648418"/>
                  </a:lnTo>
                  <a:lnTo>
                    <a:pt x="358101" y="3630638"/>
                  </a:lnTo>
                  <a:lnTo>
                    <a:pt x="394411" y="3620478"/>
                  </a:lnTo>
                  <a:lnTo>
                    <a:pt x="418058" y="3617938"/>
                  </a:lnTo>
                  <a:lnTo>
                    <a:pt x="429895" y="3616668"/>
                  </a:lnTo>
                  <a:lnTo>
                    <a:pt x="466826" y="3616668"/>
                  </a:lnTo>
                  <a:lnTo>
                    <a:pt x="503974" y="3623018"/>
                  </a:lnTo>
                  <a:lnTo>
                    <a:pt x="535673" y="3640798"/>
                  </a:lnTo>
                  <a:lnTo>
                    <a:pt x="556260" y="3671278"/>
                  </a:lnTo>
                  <a:lnTo>
                    <a:pt x="556260" y="3635133"/>
                  </a:lnTo>
                  <a:lnTo>
                    <a:pt x="556590" y="3544278"/>
                  </a:lnTo>
                  <a:lnTo>
                    <a:pt x="558990" y="3482048"/>
                  </a:lnTo>
                  <a:lnTo>
                    <a:pt x="560705" y="3441408"/>
                  </a:lnTo>
                  <a:lnTo>
                    <a:pt x="559676" y="3438868"/>
                  </a:lnTo>
                  <a:lnTo>
                    <a:pt x="555536" y="3428708"/>
                  </a:lnTo>
                  <a:lnTo>
                    <a:pt x="550087" y="3424898"/>
                  </a:lnTo>
                  <a:lnTo>
                    <a:pt x="544626" y="3421088"/>
                  </a:lnTo>
                  <a:lnTo>
                    <a:pt x="542759" y="3421088"/>
                  </a:lnTo>
                  <a:lnTo>
                    <a:pt x="542759" y="3449028"/>
                  </a:lnTo>
                  <a:lnTo>
                    <a:pt x="541883" y="3456648"/>
                  </a:lnTo>
                  <a:lnTo>
                    <a:pt x="541782" y="3462998"/>
                  </a:lnTo>
                  <a:lnTo>
                    <a:pt x="540639" y="3463340"/>
                  </a:lnTo>
                  <a:lnTo>
                    <a:pt x="540639" y="3482048"/>
                  </a:lnTo>
                  <a:lnTo>
                    <a:pt x="539115" y="3525228"/>
                  </a:lnTo>
                  <a:lnTo>
                    <a:pt x="538607" y="3525355"/>
                  </a:lnTo>
                  <a:lnTo>
                    <a:pt x="538607" y="3544278"/>
                  </a:lnTo>
                  <a:lnTo>
                    <a:pt x="535940" y="3616668"/>
                  </a:lnTo>
                  <a:lnTo>
                    <a:pt x="489610" y="3600158"/>
                  </a:lnTo>
                  <a:lnTo>
                    <a:pt x="439458" y="3596348"/>
                  </a:lnTo>
                  <a:lnTo>
                    <a:pt x="389001" y="3602698"/>
                  </a:lnTo>
                  <a:lnTo>
                    <a:pt x="341757" y="3617938"/>
                  </a:lnTo>
                  <a:lnTo>
                    <a:pt x="341884" y="3591268"/>
                  </a:lnTo>
                  <a:lnTo>
                    <a:pt x="421627" y="3572218"/>
                  </a:lnTo>
                  <a:lnTo>
                    <a:pt x="538607" y="3544278"/>
                  </a:lnTo>
                  <a:lnTo>
                    <a:pt x="538607" y="3525355"/>
                  </a:lnTo>
                  <a:lnTo>
                    <a:pt x="341884" y="3572218"/>
                  </a:lnTo>
                  <a:lnTo>
                    <a:pt x="341884" y="3539198"/>
                  </a:lnTo>
                  <a:lnTo>
                    <a:pt x="403707" y="3521418"/>
                  </a:lnTo>
                  <a:lnTo>
                    <a:pt x="540639" y="3482048"/>
                  </a:lnTo>
                  <a:lnTo>
                    <a:pt x="540639" y="3463340"/>
                  </a:lnTo>
                  <a:lnTo>
                    <a:pt x="342519" y="3521418"/>
                  </a:lnTo>
                  <a:lnTo>
                    <a:pt x="342519" y="3492208"/>
                  </a:lnTo>
                  <a:lnTo>
                    <a:pt x="372135" y="3480778"/>
                  </a:lnTo>
                  <a:lnTo>
                    <a:pt x="395097" y="3473158"/>
                  </a:lnTo>
                  <a:lnTo>
                    <a:pt x="402755" y="3470618"/>
                  </a:lnTo>
                  <a:lnTo>
                    <a:pt x="431939" y="3457918"/>
                  </a:lnTo>
                  <a:lnTo>
                    <a:pt x="457200" y="3441408"/>
                  </a:lnTo>
                  <a:lnTo>
                    <a:pt x="477100" y="3441408"/>
                  </a:lnTo>
                  <a:lnTo>
                    <a:pt x="497166" y="3440138"/>
                  </a:lnTo>
                  <a:lnTo>
                    <a:pt x="517220" y="3438868"/>
                  </a:lnTo>
                  <a:lnTo>
                    <a:pt x="537210" y="3440138"/>
                  </a:lnTo>
                  <a:lnTo>
                    <a:pt x="537464" y="3440138"/>
                  </a:lnTo>
                  <a:lnTo>
                    <a:pt x="542061" y="3442678"/>
                  </a:lnTo>
                  <a:lnTo>
                    <a:pt x="542759" y="3449028"/>
                  </a:lnTo>
                  <a:lnTo>
                    <a:pt x="542759" y="3421088"/>
                  </a:lnTo>
                  <a:lnTo>
                    <a:pt x="528193" y="3421088"/>
                  </a:lnTo>
                  <a:lnTo>
                    <a:pt x="521804" y="3396958"/>
                  </a:lnTo>
                  <a:lnTo>
                    <a:pt x="520458" y="3391878"/>
                  </a:lnTo>
                  <a:lnTo>
                    <a:pt x="509778" y="3386137"/>
                  </a:lnTo>
                  <a:lnTo>
                    <a:pt x="509778" y="3421088"/>
                  </a:lnTo>
                  <a:lnTo>
                    <a:pt x="432816" y="3423170"/>
                  </a:lnTo>
                  <a:lnTo>
                    <a:pt x="432816" y="3440138"/>
                  </a:lnTo>
                  <a:lnTo>
                    <a:pt x="387959" y="3457918"/>
                  </a:lnTo>
                  <a:lnTo>
                    <a:pt x="342265" y="3473158"/>
                  </a:lnTo>
                  <a:lnTo>
                    <a:pt x="342265" y="3445218"/>
                  </a:lnTo>
                  <a:lnTo>
                    <a:pt x="432816" y="3440138"/>
                  </a:lnTo>
                  <a:lnTo>
                    <a:pt x="432816" y="3423170"/>
                  </a:lnTo>
                  <a:lnTo>
                    <a:pt x="368808" y="3424898"/>
                  </a:lnTo>
                  <a:lnTo>
                    <a:pt x="369658" y="3414738"/>
                  </a:lnTo>
                  <a:lnTo>
                    <a:pt x="376872" y="3408388"/>
                  </a:lnTo>
                  <a:lnTo>
                    <a:pt x="387121" y="3403308"/>
                  </a:lnTo>
                  <a:lnTo>
                    <a:pt x="397129" y="3402038"/>
                  </a:lnTo>
                  <a:lnTo>
                    <a:pt x="427062" y="3400768"/>
                  </a:lnTo>
                  <a:lnTo>
                    <a:pt x="465429" y="3396958"/>
                  </a:lnTo>
                  <a:lnTo>
                    <a:pt x="497776" y="3400768"/>
                  </a:lnTo>
                  <a:lnTo>
                    <a:pt x="509778" y="3421088"/>
                  </a:lnTo>
                  <a:lnTo>
                    <a:pt x="509778" y="3386137"/>
                  </a:lnTo>
                  <a:lnTo>
                    <a:pt x="499237" y="3380448"/>
                  </a:lnTo>
                  <a:lnTo>
                    <a:pt x="471144" y="3379178"/>
                  </a:lnTo>
                  <a:lnTo>
                    <a:pt x="451231" y="3380968"/>
                  </a:lnTo>
                  <a:lnTo>
                    <a:pt x="451231" y="0"/>
                  </a:lnTo>
                  <a:lnTo>
                    <a:pt x="432943" y="0"/>
                  </a:lnTo>
                  <a:lnTo>
                    <a:pt x="432943" y="3381718"/>
                  </a:lnTo>
                  <a:lnTo>
                    <a:pt x="414210" y="3381718"/>
                  </a:lnTo>
                  <a:lnTo>
                    <a:pt x="384175" y="3385528"/>
                  </a:lnTo>
                  <a:lnTo>
                    <a:pt x="360514" y="3399498"/>
                  </a:lnTo>
                  <a:lnTo>
                    <a:pt x="351028" y="3426168"/>
                  </a:lnTo>
                  <a:lnTo>
                    <a:pt x="334340" y="3426168"/>
                  </a:lnTo>
                  <a:lnTo>
                    <a:pt x="327685" y="3429978"/>
                  </a:lnTo>
                  <a:lnTo>
                    <a:pt x="324993" y="3437598"/>
                  </a:lnTo>
                  <a:lnTo>
                    <a:pt x="324891" y="3473158"/>
                  </a:lnTo>
                  <a:lnTo>
                    <a:pt x="324764" y="3501098"/>
                  </a:lnTo>
                  <a:lnTo>
                    <a:pt x="324523" y="3544278"/>
                  </a:lnTo>
                  <a:lnTo>
                    <a:pt x="324383" y="3572218"/>
                  </a:lnTo>
                  <a:lnTo>
                    <a:pt x="324358" y="3629368"/>
                  </a:lnTo>
                  <a:lnTo>
                    <a:pt x="311315" y="3639528"/>
                  </a:lnTo>
                  <a:lnTo>
                    <a:pt x="298919" y="3659848"/>
                  </a:lnTo>
                  <a:lnTo>
                    <a:pt x="294665" y="3680168"/>
                  </a:lnTo>
                  <a:lnTo>
                    <a:pt x="306070" y="3696678"/>
                  </a:lnTo>
                  <a:lnTo>
                    <a:pt x="303364" y="3728428"/>
                  </a:lnTo>
                  <a:lnTo>
                    <a:pt x="290195" y="3763988"/>
                  </a:lnTo>
                  <a:lnTo>
                    <a:pt x="269938" y="3802088"/>
                  </a:lnTo>
                  <a:lnTo>
                    <a:pt x="245999" y="3843998"/>
                  </a:lnTo>
                  <a:lnTo>
                    <a:pt x="221729" y="3887178"/>
                  </a:lnTo>
                  <a:lnTo>
                    <a:pt x="200545" y="3932898"/>
                  </a:lnTo>
                  <a:lnTo>
                    <a:pt x="185839" y="3978618"/>
                  </a:lnTo>
                  <a:lnTo>
                    <a:pt x="180975" y="4024338"/>
                  </a:lnTo>
                  <a:lnTo>
                    <a:pt x="167563" y="4043388"/>
                  </a:lnTo>
                  <a:lnTo>
                    <a:pt x="161810" y="4071328"/>
                  </a:lnTo>
                  <a:lnTo>
                    <a:pt x="164846" y="4097998"/>
                  </a:lnTo>
                  <a:lnTo>
                    <a:pt x="177800" y="4113238"/>
                  </a:lnTo>
                  <a:lnTo>
                    <a:pt x="187693" y="4155148"/>
                  </a:lnTo>
                  <a:lnTo>
                    <a:pt x="202526" y="4191978"/>
                  </a:lnTo>
                  <a:lnTo>
                    <a:pt x="221742" y="4224998"/>
                  </a:lnTo>
                  <a:lnTo>
                    <a:pt x="271183" y="4278338"/>
                  </a:lnTo>
                  <a:lnTo>
                    <a:pt x="331698" y="4313898"/>
                  </a:lnTo>
                  <a:lnTo>
                    <a:pt x="398970" y="4331678"/>
                  </a:lnTo>
                  <a:lnTo>
                    <a:pt x="433793" y="4334218"/>
                  </a:lnTo>
                  <a:lnTo>
                    <a:pt x="468693" y="4332948"/>
                  </a:lnTo>
                  <a:lnTo>
                    <a:pt x="503123" y="4327868"/>
                  </a:lnTo>
                  <a:lnTo>
                    <a:pt x="532371" y="4318978"/>
                  </a:lnTo>
                  <a:lnTo>
                    <a:pt x="536549" y="4317708"/>
                  </a:lnTo>
                  <a:lnTo>
                    <a:pt x="598220" y="4285958"/>
                  </a:lnTo>
                  <a:lnTo>
                    <a:pt x="649376" y="4237698"/>
                  </a:lnTo>
                  <a:lnTo>
                    <a:pt x="685723" y="4172928"/>
                  </a:lnTo>
                  <a:lnTo>
                    <a:pt x="696988" y="4134828"/>
                  </a:lnTo>
                  <a:lnTo>
                    <a:pt x="700951" y="4106888"/>
                  </a:lnTo>
                  <a:lnTo>
                    <a:pt x="702945" y="4092918"/>
                  </a:lnTo>
                  <a:lnTo>
                    <a:pt x="706907" y="40738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25184" y="2025395"/>
              <a:ext cx="986155" cy="986155"/>
            </a:xfrm>
            <a:custGeom>
              <a:avLst/>
              <a:gdLst/>
              <a:ahLst/>
              <a:cxnLst/>
              <a:rect l="l" t="t" r="r" b="b"/>
              <a:pathLst>
                <a:path w="986154" h="986155">
                  <a:moveTo>
                    <a:pt x="986028" y="493014"/>
                  </a:moveTo>
                  <a:lnTo>
                    <a:pt x="983767" y="445541"/>
                  </a:lnTo>
                  <a:lnTo>
                    <a:pt x="977138" y="399338"/>
                  </a:lnTo>
                  <a:lnTo>
                    <a:pt x="966330" y="354609"/>
                  </a:lnTo>
                  <a:lnTo>
                    <a:pt x="951560" y="311581"/>
                  </a:lnTo>
                  <a:lnTo>
                    <a:pt x="933043" y="270446"/>
                  </a:lnTo>
                  <a:lnTo>
                    <a:pt x="910971" y="231419"/>
                  </a:lnTo>
                  <a:lnTo>
                    <a:pt x="885558" y="194703"/>
                  </a:lnTo>
                  <a:lnTo>
                    <a:pt x="857008" y="160502"/>
                  </a:lnTo>
                  <a:lnTo>
                    <a:pt x="825525" y="129019"/>
                  </a:lnTo>
                  <a:lnTo>
                    <a:pt x="791324" y="100469"/>
                  </a:lnTo>
                  <a:lnTo>
                    <a:pt x="754608" y="75057"/>
                  </a:lnTo>
                  <a:lnTo>
                    <a:pt x="715581" y="52984"/>
                  </a:lnTo>
                  <a:lnTo>
                    <a:pt x="674446" y="34467"/>
                  </a:lnTo>
                  <a:lnTo>
                    <a:pt x="631418" y="19697"/>
                  </a:lnTo>
                  <a:lnTo>
                    <a:pt x="586689" y="8890"/>
                  </a:lnTo>
                  <a:lnTo>
                    <a:pt x="540486" y="2260"/>
                  </a:lnTo>
                  <a:lnTo>
                    <a:pt x="493014" y="0"/>
                  </a:lnTo>
                  <a:lnTo>
                    <a:pt x="445528" y="2260"/>
                  </a:lnTo>
                  <a:lnTo>
                    <a:pt x="399326" y="8890"/>
                  </a:lnTo>
                  <a:lnTo>
                    <a:pt x="354596" y="19697"/>
                  </a:lnTo>
                  <a:lnTo>
                    <a:pt x="311569" y="34467"/>
                  </a:lnTo>
                  <a:lnTo>
                    <a:pt x="270433" y="52984"/>
                  </a:lnTo>
                  <a:lnTo>
                    <a:pt x="231406" y="75057"/>
                  </a:lnTo>
                  <a:lnTo>
                    <a:pt x="194691" y="100469"/>
                  </a:lnTo>
                  <a:lnTo>
                    <a:pt x="160489" y="129019"/>
                  </a:lnTo>
                  <a:lnTo>
                    <a:pt x="129006" y="160502"/>
                  </a:lnTo>
                  <a:lnTo>
                    <a:pt x="100457" y="194703"/>
                  </a:lnTo>
                  <a:lnTo>
                    <a:pt x="75044" y="231419"/>
                  </a:lnTo>
                  <a:lnTo>
                    <a:pt x="52971" y="270446"/>
                  </a:lnTo>
                  <a:lnTo>
                    <a:pt x="34455" y="311581"/>
                  </a:lnTo>
                  <a:lnTo>
                    <a:pt x="19685" y="354609"/>
                  </a:lnTo>
                  <a:lnTo>
                    <a:pt x="8877" y="399338"/>
                  </a:lnTo>
                  <a:lnTo>
                    <a:pt x="2247" y="445541"/>
                  </a:lnTo>
                  <a:lnTo>
                    <a:pt x="0" y="493014"/>
                  </a:lnTo>
                  <a:lnTo>
                    <a:pt x="2247" y="540499"/>
                  </a:lnTo>
                  <a:lnTo>
                    <a:pt x="8877" y="586701"/>
                  </a:lnTo>
                  <a:lnTo>
                    <a:pt x="19685" y="631431"/>
                  </a:lnTo>
                  <a:lnTo>
                    <a:pt x="34455" y="674458"/>
                  </a:lnTo>
                  <a:lnTo>
                    <a:pt x="52971" y="715594"/>
                  </a:lnTo>
                  <a:lnTo>
                    <a:pt x="75044" y="754621"/>
                  </a:lnTo>
                  <a:lnTo>
                    <a:pt x="100457" y="791337"/>
                  </a:lnTo>
                  <a:lnTo>
                    <a:pt x="129006" y="825538"/>
                  </a:lnTo>
                  <a:lnTo>
                    <a:pt x="160489" y="857021"/>
                  </a:lnTo>
                  <a:lnTo>
                    <a:pt x="194691" y="885571"/>
                  </a:lnTo>
                  <a:lnTo>
                    <a:pt x="231406" y="910983"/>
                  </a:lnTo>
                  <a:lnTo>
                    <a:pt x="270433" y="933056"/>
                  </a:lnTo>
                  <a:lnTo>
                    <a:pt x="311569" y="951572"/>
                  </a:lnTo>
                  <a:lnTo>
                    <a:pt x="354596" y="966343"/>
                  </a:lnTo>
                  <a:lnTo>
                    <a:pt x="399326" y="977150"/>
                  </a:lnTo>
                  <a:lnTo>
                    <a:pt x="445528" y="983780"/>
                  </a:lnTo>
                  <a:lnTo>
                    <a:pt x="493014" y="986028"/>
                  </a:lnTo>
                  <a:lnTo>
                    <a:pt x="540486" y="983780"/>
                  </a:lnTo>
                  <a:lnTo>
                    <a:pt x="586689" y="977150"/>
                  </a:lnTo>
                  <a:lnTo>
                    <a:pt x="631418" y="966343"/>
                  </a:lnTo>
                  <a:lnTo>
                    <a:pt x="674446" y="951572"/>
                  </a:lnTo>
                  <a:lnTo>
                    <a:pt x="715581" y="933056"/>
                  </a:lnTo>
                  <a:lnTo>
                    <a:pt x="754608" y="910983"/>
                  </a:lnTo>
                  <a:lnTo>
                    <a:pt x="791324" y="885571"/>
                  </a:lnTo>
                  <a:lnTo>
                    <a:pt x="825525" y="857021"/>
                  </a:lnTo>
                  <a:lnTo>
                    <a:pt x="857008" y="825538"/>
                  </a:lnTo>
                  <a:lnTo>
                    <a:pt x="885558" y="791337"/>
                  </a:lnTo>
                  <a:lnTo>
                    <a:pt x="910971" y="754621"/>
                  </a:lnTo>
                  <a:lnTo>
                    <a:pt x="933043" y="715594"/>
                  </a:lnTo>
                  <a:lnTo>
                    <a:pt x="951560" y="674458"/>
                  </a:lnTo>
                  <a:lnTo>
                    <a:pt x="966330" y="631431"/>
                  </a:lnTo>
                  <a:lnTo>
                    <a:pt x="977138" y="586701"/>
                  </a:lnTo>
                  <a:lnTo>
                    <a:pt x="983767" y="540499"/>
                  </a:lnTo>
                  <a:lnTo>
                    <a:pt x="986028" y="493014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97623" y="0"/>
              <a:ext cx="18415" cy="1789430"/>
            </a:xfrm>
            <a:custGeom>
              <a:avLst/>
              <a:gdLst/>
              <a:ahLst/>
              <a:cxnLst/>
              <a:rect l="l" t="t" r="r" b="b"/>
              <a:pathLst>
                <a:path w="18415" h="1789430">
                  <a:moveTo>
                    <a:pt x="18288" y="0"/>
                  </a:moveTo>
                  <a:lnTo>
                    <a:pt x="0" y="0"/>
                  </a:lnTo>
                  <a:lnTo>
                    <a:pt x="0" y="1789176"/>
                  </a:lnTo>
                  <a:lnTo>
                    <a:pt x="18288" y="1789176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98421" y="1789557"/>
              <a:ext cx="220907" cy="22974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714172" y="2237263"/>
              <a:ext cx="398145" cy="556260"/>
            </a:xfrm>
            <a:custGeom>
              <a:avLst/>
              <a:gdLst/>
              <a:ahLst/>
              <a:cxnLst/>
              <a:rect l="l" t="t" r="r" b="b"/>
              <a:pathLst>
                <a:path w="398145" h="556260">
                  <a:moveTo>
                    <a:pt x="259246" y="0"/>
                  </a:moveTo>
                  <a:lnTo>
                    <a:pt x="243522" y="1365"/>
                  </a:lnTo>
                  <a:lnTo>
                    <a:pt x="245218" y="45788"/>
                  </a:lnTo>
                  <a:lnTo>
                    <a:pt x="250689" y="78469"/>
                  </a:lnTo>
                  <a:lnTo>
                    <a:pt x="257423" y="101457"/>
                  </a:lnTo>
                  <a:lnTo>
                    <a:pt x="262909" y="116803"/>
                  </a:lnTo>
                  <a:lnTo>
                    <a:pt x="264636" y="126555"/>
                  </a:lnTo>
                  <a:lnTo>
                    <a:pt x="260091" y="132764"/>
                  </a:lnTo>
                  <a:lnTo>
                    <a:pt x="246763" y="137480"/>
                  </a:lnTo>
                  <a:lnTo>
                    <a:pt x="222141" y="142751"/>
                  </a:lnTo>
                  <a:lnTo>
                    <a:pt x="183713" y="150629"/>
                  </a:lnTo>
                  <a:lnTo>
                    <a:pt x="128968" y="163163"/>
                  </a:lnTo>
                  <a:lnTo>
                    <a:pt x="119518" y="136022"/>
                  </a:lnTo>
                  <a:lnTo>
                    <a:pt x="135858" y="95869"/>
                  </a:lnTo>
                  <a:lnTo>
                    <a:pt x="155293" y="49738"/>
                  </a:lnTo>
                  <a:lnTo>
                    <a:pt x="155130" y="4667"/>
                  </a:lnTo>
                  <a:lnTo>
                    <a:pt x="111458" y="5048"/>
                  </a:lnTo>
                  <a:lnTo>
                    <a:pt x="70167" y="5810"/>
                  </a:lnTo>
                  <a:lnTo>
                    <a:pt x="71538" y="29993"/>
                  </a:lnTo>
                  <a:lnTo>
                    <a:pt x="69802" y="58689"/>
                  </a:lnTo>
                  <a:lnTo>
                    <a:pt x="61612" y="86981"/>
                  </a:lnTo>
                  <a:lnTo>
                    <a:pt x="43624" y="109950"/>
                  </a:lnTo>
                  <a:lnTo>
                    <a:pt x="28396" y="124652"/>
                  </a:lnTo>
                  <a:lnTo>
                    <a:pt x="19145" y="144510"/>
                  </a:lnTo>
                  <a:lnTo>
                    <a:pt x="20800" y="162867"/>
                  </a:lnTo>
                  <a:lnTo>
                    <a:pt x="38290" y="173069"/>
                  </a:lnTo>
                  <a:lnTo>
                    <a:pt x="41846" y="172815"/>
                  </a:lnTo>
                  <a:lnTo>
                    <a:pt x="45021" y="175482"/>
                  </a:lnTo>
                  <a:lnTo>
                    <a:pt x="45529" y="182721"/>
                  </a:lnTo>
                  <a:lnTo>
                    <a:pt x="42735" y="185769"/>
                  </a:lnTo>
                  <a:lnTo>
                    <a:pt x="39179" y="186023"/>
                  </a:lnTo>
                  <a:lnTo>
                    <a:pt x="13469" y="203340"/>
                  </a:lnTo>
                  <a:lnTo>
                    <a:pt x="0" y="231028"/>
                  </a:lnTo>
                  <a:lnTo>
                    <a:pt x="3389" y="259264"/>
                  </a:lnTo>
                  <a:lnTo>
                    <a:pt x="28257" y="278225"/>
                  </a:lnTo>
                  <a:lnTo>
                    <a:pt x="30035" y="284702"/>
                  </a:lnTo>
                  <a:lnTo>
                    <a:pt x="33718" y="293592"/>
                  </a:lnTo>
                  <a:lnTo>
                    <a:pt x="35242" y="300196"/>
                  </a:lnTo>
                  <a:lnTo>
                    <a:pt x="21482" y="310524"/>
                  </a:lnTo>
                  <a:lnTo>
                    <a:pt x="9175" y="321865"/>
                  </a:lnTo>
                  <a:lnTo>
                    <a:pt x="1202" y="334468"/>
                  </a:lnTo>
                  <a:lnTo>
                    <a:pt x="444" y="348583"/>
                  </a:lnTo>
                  <a:lnTo>
                    <a:pt x="3823" y="358892"/>
                  </a:lnTo>
                  <a:lnTo>
                    <a:pt x="11001" y="366950"/>
                  </a:lnTo>
                  <a:lnTo>
                    <a:pt x="21536" y="372461"/>
                  </a:lnTo>
                  <a:lnTo>
                    <a:pt x="34988" y="375126"/>
                  </a:lnTo>
                  <a:lnTo>
                    <a:pt x="38568" y="384036"/>
                  </a:lnTo>
                  <a:lnTo>
                    <a:pt x="24479" y="399732"/>
                  </a:lnTo>
                  <a:lnTo>
                    <a:pt x="8628" y="421382"/>
                  </a:lnTo>
                  <a:lnTo>
                    <a:pt x="6921" y="448151"/>
                  </a:lnTo>
                  <a:lnTo>
                    <a:pt x="24840" y="471257"/>
                  </a:lnTo>
                  <a:lnTo>
                    <a:pt x="54737" y="477266"/>
                  </a:lnTo>
                  <a:lnTo>
                    <a:pt x="88824" y="473797"/>
                  </a:lnTo>
                  <a:lnTo>
                    <a:pt x="119316" y="468471"/>
                  </a:lnTo>
                  <a:lnTo>
                    <a:pt x="146315" y="463024"/>
                  </a:lnTo>
                  <a:lnTo>
                    <a:pt x="158419" y="464369"/>
                  </a:lnTo>
                  <a:lnTo>
                    <a:pt x="159614" y="471144"/>
                  </a:lnTo>
                  <a:lnTo>
                    <a:pt x="153886" y="481988"/>
                  </a:lnTo>
                  <a:lnTo>
                    <a:pt x="145224" y="495538"/>
                  </a:lnTo>
                  <a:lnTo>
                    <a:pt x="137613" y="510433"/>
                  </a:lnTo>
                  <a:lnTo>
                    <a:pt x="135041" y="525311"/>
                  </a:lnTo>
                  <a:lnTo>
                    <a:pt x="141493" y="538810"/>
                  </a:lnTo>
                  <a:lnTo>
                    <a:pt x="160958" y="549570"/>
                  </a:lnTo>
                  <a:lnTo>
                    <a:pt x="197421" y="556228"/>
                  </a:lnTo>
                  <a:lnTo>
                    <a:pt x="243206" y="546606"/>
                  </a:lnTo>
                  <a:lnTo>
                    <a:pt x="289861" y="534114"/>
                  </a:lnTo>
                  <a:lnTo>
                    <a:pt x="333920" y="516169"/>
                  </a:lnTo>
                  <a:lnTo>
                    <a:pt x="371919" y="490188"/>
                  </a:lnTo>
                  <a:lnTo>
                    <a:pt x="383045" y="464726"/>
                  </a:lnTo>
                  <a:lnTo>
                    <a:pt x="379396" y="444039"/>
                  </a:lnTo>
                  <a:lnTo>
                    <a:pt x="364579" y="427662"/>
                  </a:lnTo>
                  <a:lnTo>
                    <a:pt x="342201" y="415131"/>
                  </a:lnTo>
                  <a:lnTo>
                    <a:pt x="365506" y="389461"/>
                  </a:lnTo>
                  <a:lnTo>
                    <a:pt x="371526" y="376465"/>
                  </a:lnTo>
                  <a:lnTo>
                    <a:pt x="370522" y="358362"/>
                  </a:lnTo>
                  <a:lnTo>
                    <a:pt x="356445" y="335145"/>
                  </a:lnTo>
                  <a:lnTo>
                    <a:pt x="333533" y="325691"/>
                  </a:lnTo>
                  <a:lnTo>
                    <a:pt x="317051" y="320857"/>
                  </a:lnTo>
                  <a:lnTo>
                    <a:pt x="322262" y="311499"/>
                  </a:lnTo>
                  <a:lnTo>
                    <a:pt x="364638" y="299059"/>
                  </a:lnTo>
                  <a:lnTo>
                    <a:pt x="386667" y="274177"/>
                  </a:lnTo>
                  <a:lnTo>
                    <a:pt x="382430" y="247223"/>
                  </a:lnTo>
                  <a:lnTo>
                    <a:pt x="346011" y="228568"/>
                  </a:lnTo>
                  <a:lnTo>
                    <a:pt x="340931" y="228568"/>
                  </a:lnTo>
                  <a:lnTo>
                    <a:pt x="335597" y="228060"/>
                  </a:lnTo>
                  <a:lnTo>
                    <a:pt x="335597" y="221964"/>
                  </a:lnTo>
                  <a:lnTo>
                    <a:pt x="347033" y="214280"/>
                  </a:lnTo>
                  <a:lnTo>
                    <a:pt x="365077" y="210407"/>
                  </a:lnTo>
                  <a:lnTo>
                    <a:pt x="383907" y="204533"/>
                  </a:lnTo>
                  <a:lnTo>
                    <a:pt x="397700" y="190849"/>
                  </a:lnTo>
                  <a:lnTo>
                    <a:pt x="397808" y="161137"/>
                  </a:lnTo>
                  <a:lnTo>
                    <a:pt x="383981" y="137509"/>
                  </a:lnTo>
                  <a:lnTo>
                    <a:pt x="362747" y="116830"/>
                  </a:lnTo>
                  <a:lnTo>
                    <a:pt x="340635" y="95962"/>
                  </a:lnTo>
                  <a:lnTo>
                    <a:pt x="324175" y="71769"/>
                  </a:lnTo>
                  <a:lnTo>
                    <a:pt x="319896" y="41112"/>
                  </a:lnTo>
                  <a:lnTo>
                    <a:pt x="334327" y="857"/>
                  </a:lnTo>
                  <a:lnTo>
                    <a:pt x="310459" y="1079"/>
                  </a:lnTo>
                  <a:lnTo>
                    <a:pt x="283495" y="349"/>
                  </a:lnTo>
                  <a:lnTo>
                    <a:pt x="259246" y="0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06949" y="1783667"/>
              <a:ext cx="414655" cy="1018540"/>
            </a:xfrm>
            <a:custGeom>
              <a:avLst/>
              <a:gdLst/>
              <a:ahLst/>
              <a:cxnLst/>
              <a:rect l="l" t="t" r="r" b="b"/>
              <a:pathLst>
                <a:path w="414654" h="1018539">
                  <a:moveTo>
                    <a:pt x="207147" y="924559"/>
                  </a:moveTo>
                  <a:lnTo>
                    <a:pt x="162607" y="924559"/>
                  </a:lnTo>
                  <a:lnTo>
                    <a:pt x="147673" y="939800"/>
                  </a:lnTo>
                  <a:lnTo>
                    <a:pt x="138382" y="958850"/>
                  </a:lnTo>
                  <a:lnTo>
                    <a:pt x="136854" y="979169"/>
                  </a:lnTo>
                  <a:lnTo>
                    <a:pt x="145208" y="998219"/>
                  </a:lnTo>
                  <a:lnTo>
                    <a:pt x="171059" y="1016000"/>
                  </a:lnTo>
                  <a:lnTo>
                    <a:pt x="202088" y="1018539"/>
                  </a:lnTo>
                  <a:lnTo>
                    <a:pt x="234523" y="1012189"/>
                  </a:lnTo>
                  <a:lnTo>
                    <a:pt x="264588" y="1003300"/>
                  </a:lnTo>
                  <a:lnTo>
                    <a:pt x="278130" y="999489"/>
                  </a:lnTo>
                  <a:lnTo>
                    <a:pt x="207571" y="999489"/>
                  </a:lnTo>
                  <a:lnTo>
                    <a:pt x="179498" y="998219"/>
                  </a:lnTo>
                  <a:lnTo>
                    <a:pt x="167427" y="991869"/>
                  </a:lnTo>
                  <a:lnTo>
                    <a:pt x="158654" y="982979"/>
                  </a:lnTo>
                  <a:lnTo>
                    <a:pt x="154620" y="971550"/>
                  </a:lnTo>
                  <a:lnTo>
                    <a:pt x="156765" y="957579"/>
                  </a:lnTo>
                  <a:lnTo>
                    <a:pt x="175865" y="939800"/>
                  </a:lnTo>
                  <a:lnTo>
                    <a:pt x="207147" y="924559"/>
                  </a:lnTo>
                  <a:close/>
                </a:path>
                <a:path w="414654" h="1018539">
                  <a:moveTo>
                    <a:pt x="386517" y="890269"/>
                  </a:moveTo>
                  <a:lnTo>
                    <a:pt x="322836" y="890269"/>
                  </a:lnTo>
                  <a:lnTo>
                    <a:pt x="363394" y="892809"/>
                  </a:lnTo>
                  <a:lnTo>
                    <a:pt x="363648" y="892809"/>
                  </a:lnTo>
                  <a:lnTo>
                    <a:pt x="378271" y="923289"/>
                  </a:lnTo>
                  <a:lnTo>
                    <a:pt x="359282" y="948689"/>
                  </a:lnTo>
                  <a:lnTo>
                    <a:pt x="324125" y="967739"/>
                  </a:lnTo>
                  <a:lnTo>
                    <a:pt x="290242" y="976629"/>
                  </a:lnTo>
                  <a:lnTo>
                    <a:pt x="262955" y="984250"/>
                  </a:lnTo>
                  <a:lnTo>
                    <a:pt x="235394" y="994409"/>
                  </a:lnTo>
                  <a:lnTo>
                    <a:pt x="207571" y="999489"/>
                  </a:lnTo>
                  <a:lnTo>
                    <a:pt x="278130" y="999489"/>
                  </a:lnTo>
                  <a:lnTo>
                    <a:pt x="328485" y="984250"/>
                  </a:lnTo>
                  <a:lnTo>
                    <a:pt x="383714" y="949959"/>
                  </a:lnTo>
                  <a:lnTo>
                    <a:pt x="395150" y="927100"/>
                  </a:lnTo>
                  <a:lnTo>
                    <a:pt x="393668" y="901700"/>
                  </a:lnTo>
                  <a:lnTo>
                    <a:pt x="386517" y="890269"/>
                  </a:lnTo>
                  <a:close/>
                </a:path>
                <a:path w="414654" h="1018539">
                  <a:moveTo>
                    <a:pt x="89709" y="463550"/>
                  </a:moveTo>
                  <a:lnTo>
                    <a:pt x="71421" y="463550"/>
                  </a:lnTo>
                  <a:lnTo>
                    <a:pt x="73058" y="490219"/>
                  </a:lnTo>
                  <a:lnTo>
                    <a:pt x="71278" y="515619"/>
                  </a:lnTo>
                  <a:lnTo>
                    <a:pt x="63474" y="539750"/>
                  </a:lnTo>
                  <a:lnTo>
                    <a:pt x="47037" y="560069"/>
                  </a:lnTo>
                  <a:lnTo>
                    <a:pt x="29096" y="577850"/>
                  </a:lnTo>
                  <a:lnTo>
                    <a:pt x="19145" y="601979"/>
                  </a:lnTo>
                  <a:lnTo>
                    <a:pt x="22409" y="623569"/>
                  </a:lnTo>
                  <a:lnTo>
                    <a:pt x="44116" y="635000"/>
                  </a:lnTo>
                  <a:lnTo>
                    <a:pt x="15492" y="654050"/>
                  </a:lnTo>
                  <a:lnTo>
                    <a:pt x="0" y="684529"/>
                  </a:lnTo>
                  <a:lnTo>
                    <a:pt x="2915" y="716279"/>
                  </a:lnTo>
                  <a:lnTo>
                    <a:pt x="29511" y="737869"/>
                  </a:lnTo>
                  <a:lnTo>
                    <a:pt x="30781" y="739139"/>
                  </a:lnTo>
                  <a:lnTo>
                    <a:pt x="31670" y="751839"/>
                  </a:lnTo>
                  <a:lnTo>
                    <a:pt x="35607" y="754379"/>
                  </a:lnTo>
                  <a:lnTo>
                    <a:pt x="9048" y="774700"/>
                  </a:lnTo>
                  <a:lnTo>
                    <a:pt x="396" y="801369"/>
                  </a:lnTo>
                  <a:lnTo>
                    <a:pt x="10747" y="825500"/>
                  </a:lnTo>
                  <a:lnTo>
                    <a:pt x="41195" y="836929"/>
                  </a:lnTo>
                  <a:lnTo>
                    <a:pt x="14650" y="863600"/>
                  </a:lnTo>
                  <a:lnTo>
                    <a:pt x="6191" y="896619"/>
                  </a:lnTo>
                  <a:lnTo>
                    <a:pt x="18282" y="924559"/>
                  </a:lnTo>
                  <a:lnTo>
                    <a:pt x="53387" y="939800"/>
                  </a:lnTo>
                  <a:lnTo>
                    <a:pt x="80829" y="937259"/>
                  </a:lnTo>
                  <a:lnTo>
                    <a:pt x="108140" y="933450"/>
                  </a:lnTo>
                  <a:lnTo>
                    <a:pt x="135380" y="928369"/>
                  </a:lnTo>
                  <a:lnTo>
                    <a:pt x="162607" y="924559"/>
                  </a:lnTo>
                  <a:lnTo>
                    <a:pt x="207147" y="924559"/>
                  </a:lnTo>
                  <a:lnTo>
                    <a:pt x="217575" y="919479"/>
                  </a:lnTo>
                  <a:lnTo>
                    <a:pt x="65615" y="919479"/>
                  </a:lnTo>
                  <a:lnTo>
                    <a:pt x="34020" y="908050"/>
                  </a:lnTo>
                  <a:lnTo>
                    <a:pt x="25665" y="881379"/>
                  </a:lnTo>
                  <a:lnTo>
                    <a:pt x="54149" y="845819"/>
                  </a:lnTo>
                  <a:lnTo>
                    <a:pt x="89113" y="839469"/>
                  </a:lnTo>
                  <a:lnTo>
                    <a:pt x="175799" y="819150"/>
                  </a:lnTo>
                  <a:lnTo>
                    <a:pt x="62578" y="819150"/>
                  </a:lnTo>
                  <a:lnTo>
                    <a:pt x="26463" y="812800"/>
                  </a:lnTo>
                  <a:lnTo>
                    <a:pt x="16341" y="792479"/>
                  </a:lnTo>
                  <a:lnTo>
                    <a:pt x="30352" y="775969"/>
                  </a:lnTo>
                  <a:lnTo>
                    <a:pt x="49341" y="759459"/>
                  </a:lnTo>
                  <a:lnTo>
                    <a:pt x="54149" y="744219"/>
                  </a:lnTo>
                  <a:lnTo>
                    <a:pt x="103008" y="735329"/>
                  </a:lnTo>
                  <a:lnTo>
                    <a:pt x="150419" y="725169"/>
                  </a:lnTo>
                  <a:lnTo>
                    <a:pt x="47291" y="725169"/>
                  </a:lnTo>
                  <a:lnTo>
                    <a:pt x="39000" y="723900"/>
                  </a:lnTo>
                  <a:lnTo>
                    <a:pt x="30686" y="718819"/>
                  </a:lnTo>
                  <a:lnTo>
                    <a:pt x="23467" y="712469"/>
                  </a:lnTo>
                  <a:lnTo>
                    <a:pt x="18462" y="704850"/>
                  </a:lnTo>
                  <a:lnTo>
                    <a:pt x="17719" y="681989"/>
                  </a:lnTo>
                  <a:lnTo>
                    <a:pt x="36386" y="661669"/>
                  </a:lnTo>
                  <a:lnTo>
                    <a:pt x="69864" y="646429"/>
                  </a:lnTo>
                  <a:lnTo>
                    <a:pt x="113556" y="632459"/>
                  </a:lnTo>
                  <a:lnTo>
                    <a:pt x="150536" y="624839"/>
                  </a:lnTo>
                  <a:lnTo>
                    <a:pt x="67627" y="624839"/>
                  </a:lnTo>
                  <a:lnTo>
                    <a:pt x="45622" y="621029"/>
                  </a:lnTo>
                  <a:lnTo>
                    <a:pt x="35607" y="604519"/>
                  </a:lnTo>
                  <a:lnTo>
                    <a:pt x="59723" y="568959"/>
                  </a:lnTo>
                  <a:lnTo>
                    <a:pt x="78962" y="546100"/>
                  </a:lnTo>
                  <a:lnTo>
                    <a:pt x="90080" y="516889"/>
                  </a:lnTo>
                  <a:lnTo>
                    <a:pt x="89709" y="463550"/>
                  </a:lnTo>
                  <a:close/>
                </a:path>
                <a:path w="414654" h="1018539">
                  <a:moveTo>
                    <a:pt x="375076" y="795019"/>
                  </a:moveTo>
                  <a:lnTo>
                    <a:pt x="299772" y="795019"/>
                  </a:lnTo>
                  <a:lnTo>
                    <a:pt x="339979" y="796289"/>
                  </a:lnTo>
                  <a:lnTo>
                    <a:pt x="363140" y="808989"/>
                  </a:lnTo>
                  <a:lnTo>
                    <a:pt x="365939" y="833119"/>
                  </a:lnTo>
                  <a:lnTo>
                    <a:pt x="311917" y="869950"/>
                  </a:lnTo>
                  <a:lnTo>
                    <a:pt x="267065" y="883919"/>
                  </a:lnTo>
                  <a:lnTo>
                    <a:pt x="218212" y="894079"/>
                  </a:lnTo>
                  <a:lnTo>
                    <a:pt x="171279" y="902969"/>
                  </a:lnTo>
                  <a:lnTo>
                    <a:pt x="132186" y="909319"/>
                  </a:lnTo>
                  <a:lnTo>
                    <a:pt x="106854" y="914400"/>
                  </a:lnTo>
                  <a:lnTo>
                    <a:pt x="65615" y="919479"/>
                  </a:lnTo>
                  <a:lnTo>
                    <a:pt x="217575" y="919479"/>
                  </a:lnTo>
                  <a:lnTo>
                    <a:pt x="270398" y="900429"/>
                  </a:lnTo>
                  <a:lnTo>
                    <a:pt x="322836" y="890269"/>
                  </a:lnTo>
                  <a:lnTo>
                    <a:pt x="386517" y="890269"/>
                  </a:lnTo>
                  <a:lnTo>
                    <a:pt x="380160" y="880109"/>
                  </a:lnTo>
                  <a:lnTo>
                    <a:pt x="355520" y="869950"/>
                  </a:lnTo>
                  <a:lnTo>
                    <a:pt x="371719" y="858519"/>
                  </a:lnTo>
                  <a:lnTo>
                    <a:pt x="381857" y="842009"/>
                  </a:lnTo>
                  <a:lnTo>
                    <a:pt x="385113" y="822959"/>
                  </a:lnTo>
                  <a:lnTo>
                    <a:pt x="380666" y="803909"/>
                  </a:lnTo>
                  <a:lnTo>
                    <a:pt x="375076" y="795019"/>
                  </a:lnTo>
                  <a:close/>
                </a:path>
                <a:path w="414654" h="1018539">
                  <a:moveTo>
                    <a:pt x="375937" y="689609"/>
                  </a:moveTo>
                  <a:lnTo>
                    <a:pt x="325618" y="689609"/>
                  </a:lnTo>
                  <a:lnTo>
                    <a:pt x="353853" y="692150"/>
                  </a:lnTo>
                  <a:lnTo>
                    <a:pt x="375874" y="704850"/>
                  </a:lnTo>
                  <a:lnTo>
                    <a:pt x="382571" y="731519"/>
                  </a:lnTo>
                  <a:lnTo>
                    <a:pt x="361902" y="748029"/>
                  </a:lnTo>
                  <a:lnTo>
                    <a:pt x="336184" y="759459"/>
                  </a:lnTo>
                  <a:lnTo>
                    <a:pt x="308705" y="767079"/>
                  </a:lnTo>
                  <a:lnTo>
                    <a:pt x="282749" y="775969"/>
                  </a:lnTo>
                  <a:lnTo>
                    <a:pt x="242184" y="783589"/>
                  </a:lnTo>
                  <a:lnTo>
                    <a:pt x="119181" y="812800"/>
                  </a:lnTo>
                  <a:lnTo>
                    <a:pt x="62578" y="819150"/>
                  </a:lnTo>
                  <a:lnTo>
                    <a:pt x="175799" y="819150"/>
                  </a:lnTo>
                  <a:lnTo>
                    <a:pt x="248550" y="802639"/>
                  </a:lnTo>
                  <a:lnTo>
                    <a:pt x="299772" y="795019"/>
                  </a:lnTo>
                  <a:lnTo>
                    <a:pt x="375076" y="795019"/>
                  </a:lnTo>
                  <a:lnTo>
                    <a:pt x="371881" y="789939"/>
                  </a:lnTo>
                  <a:lnTo>
                    <a:pt x="359727" y="781050"/>
                  </a:lnTo>
                  <a:lnTo>
                    <a:pt x="345215" y="774700"/>
                  </a:lnTo>
                  <a:lnTo>
                    <a:pt x="329358" y="774700"/>
                  </a:lnTo>
                  <a:lnTo>
                    <a:pt x="373139" y="760729"/>
                  </a:lnTo>
                  <a:lnTo>
                    <a:pt x="399097" y="735329"/>
                  </a:lnTo>
                  <a:lnTo>
                    <a:pt x="397742" y="704850"/>
                  </a:lnTo>
                  <a:lnTo>
                    <a:pt x="375937" y="689609"/>
                  </a:lnTo>
                  <a:close/>
                </a:path>
                <a:path w="414654" h="1018539">
                  <a:moveTo>
                    <a:pt x="352504" y="458469"/>
                  </a:moveTo>
                  <a:lnTo>
                    <a:pt x="330120" y="458469"/>
                  </a:lnTo>
                  <a:lnTo>
                    <a:pt x="317347" y="492759"/>
                  </a:lnTo>
                  <a:lnTo>
                    <a:pt x="319658" y="528319"/>
                  </a:lnTo>
                  <a:lnTo>
                    <a:pt x="335139" y="560069"/>
                  </a:lnTo>
                  <a:lnTo>
                    <a:pt x="361870" y="585469"/>
                  </a:lnTo>
                  <a:lnTo>
                    <a:pt x="381809" y="601979"/>
                  </a:lnTo>
                  <a:lnTo>
                    <a:pt x="392318" y="624839"/>
                  </a:lnTo>
                  <a:lnTo>
                    <a:pt x="388016" y="645159"/>
                  </a:lnTo>
                  <a:lnTo>
                    <a:pt x="363521" y="657859"/>
                  </a:lnTo>
                  <a:lnTo>
                    <a:pt x="363775" y="657859"/>
                  </a:lnTo>
                  <a:lnTo>
                    <a:pt x="318131" y="668019"/>
                  </a:lnTo>
                  <a:lnTo>
                    <a:pt x="229080" y="685800"/>
                  </a:lnTo>
                  <a:lnTo>
                    <a:pt x="47291" y="725169"/>
                  </a:lnTo>
                  <a:lnTo>
                    <a:pt x="150419" y="725169"/>
                  </a:lnTo>
                  <a:lnTo>
                    <a:pt x="300148" y="693419"/>
                  </a:lnTo>
                  <a:lnTo>
                    <a:pt x="325618" y="689609"/>
                  </a:lnTo>
                  <a:lnTo>
                    <a:pt x="375937" y="689609"/>
                  </a:lnTo>
                  <a:lnTo>
                    <a:pt x="359584" y="678179"/>
                  </a:lnTo>
                  <a:lnTo>
                    <a:pt x="348761" y="678179"/>
                  </a:lnTo>
                  <a:lnTo>
                    <a:pt x="359020" y="676909"/>
                  </a:lnTo>
                  <a:lnTo>
                    <a:pt x="380158" y="671829"/>
                  </a:lnTo>
                  <a:lnTo>
                    <a:pt x="401974" y="659129"/>
                  </a:lnTo>
                  <a:lnTo>
                    <a:pt x="414265" y="637539"/>
                  </a:lnTo>
                  <a:lnTo>
                    <a:pt x="406828" y="600709"/>
                  </a:lnTo>
                  <a:lnTo>
                    <a:pt x="377545" y="572769"/>
                  </a:lnTo>
                  <a:lnTo>
                    <a:pt x="349059" y="546100"/>
                  </a:lnTo>
                  <a:lnTo>
                    <a:pt x="334408" y="510539"/>
                  </a:lnTo>
                  <a:lnTo>
                    <a:pt x="346630" y="459739"/>
                  </a:lnTo>
                  <a:lnTo>
                    <a:pt x="352504" y="458469"/>
                  </a:lnTo>
                  <a:close/>
                </a:path>
                <a:path w="414654" h="1018539">
                  <a:moveTo>
                    <a:pt x="168461" y="462279"/>
                  </a:moveTo>
                  <a:lnTo>
                    <a:pt x="150161" y="462279"/>
                  </a:lnTo>
                  <a:lnTo>
                    <a:pt x="151528" y="513079"/>
                  </a:lnTo>
                  <a:lnTo>
                    <a:pt x="135096" y="551179"/>
                  </a:lnTo>
                  <a:lnTo>
                    <a:pt x="117211" y="584200"/>
                  </a:lnTo>
                  <a:lnTo>
                    <a:pt x="114220" y="617219"/>
                  </a:lnTo>
                  <a:lnTo>
                    <a:pt x="93275" y="621029"/>
                  </a:lnTo>
                  <a:lnTo>
                    <a:pt x="67627" y="624839"/>
                  </a:lnTo>
                  <a:lnTo>
                    <a:pt x="150536" y="624839"/>
                  </a:lnTo>
                  <a:lnTo>
                    <a:pt x="162862" y="622300"/>
                  </a:lnTo>
                  <a:lnTo>
                    <a:pt x="213186" y="613409"/>
                  </a:lnTo>
                  <a:lnTo>
                    <a:pt x="220976" y="612139"/>
                  </a:lnTo>
                  <a:lnTo>
                    <a:pt x="134159" y="612139"/>
                  </a:lnTo>
                  <a:lnTo>
                    <a:pt x="134427" y="588009"/>
                  </a:lnTo>
                  <a:lnTo>
                    <a:pt x="151828" y="556259"/>
                  </a:lnTo>
                  <a:lnTo>
                    <a:pt x="168967" y="514350"/>
                  </a:lnTo>
                  <a:lnTo>
                    <a:pt x="168461" y="462279"/>
                  </a:lnTo>
                  <a:close/>
                </a:path>
                <a:path w="414654" h="1018539">
                  <a:moveTo>
                    <a:pt x="262175" y="459739"/>
                  </a:moveTo>
                  <a:lnTo>
                    <a:pt x="244141" y="459739"/>
                  </a:lnTo>
                  <a:lnTo>
                    <a:pt x="242093" y="492759"/>
                  </a:lnTo>
                  <a:lnTo>
                    <a:pt x="245570" y="524509"/>
                  </a:lnTo>
                  <a:lnTo>
                    <a:pt x="254428" y="554989"/>
                  </a:lnTo>
                  <a:lnTo>
                    <a:pt x="268525" y="584200"/>
                  </a:lnTo>
                  <a:lnTo>
                    <a:pt x="134159" y="612139"/>
                  </a:lnTo>
                  <a:lnTo>
                    <a:pt x="220976" y="612139"/>
                  </a:lnTo>
                  <a:lnTo>
                    <a:pt x="259929" y="605789"/>
                  </a:lnTo>
                  <a:lnTo>
                    <a:pt x="298492" y="598169"/>
                  </a:lnTo>
                  <a:lnTo>
                    <a:pt x="324278" y="590550"/>
                  </a:lnTo>
                  <a:lnTo>
                    <a:pt x="330382" y="586739"/>
                  </a:lnTo>
                  <a:lnTo>
                    <a:pt x="332247" y="579119"/>
                  </a:lnTo>
                  <a:lnTo>
                    <a:pt x="288591" y="579119"/>
                  </a:lnTo>
                  <a:lnTo>
                    <a:pt x="273641" y="552450"/>
                  </a:lnTo>
                  <a:lnTo>
                    <a:pt x="264144" y="521969"/>
                  </a:lnTo>
                  <a:lnTo>
                    <a:pt x="260266" y="491489"/>
                  </a:lnTo>
                  <a:lnTo>
                    <a:pt x="262175" y="459739"/>
                  </a:lnTo>
                  <a:close/>
                </a:path>
                <a:path w="414654" h="1018539">
                  <a:moveTo>
                    <a:pt x="322881" y="571500"/>
                  </a:moveTo>
                  <a:lnTo>
                    <a:pt x="288591" y="579119"/>
                  </a:lnTo>
                  <a:lnTo>
                    <a:pt x="332247" y="579119"/>
                  </a:lnTo>
                  <a:lnTo>
                    <a:pt x="329779" y="574039"/>
                  </a:lnTo>
                  <a:lnTo>
                    <a:pt x="322881" y="571500"/>
                  </a:lnTo>
                  <a:close/>
                </a:path>
                <a:path w="414654" h="1018539">
                  <a:moveTo>
                    <a:pt x="216256" y="0"/>
                  </a:moveTo>
                  <a:lnTo>
                    <a:pt x="171371" y="3810"/>
                  </a:lnTo>
                  <a:lnTo>
                    <a:pt x="134496" y="21589"/>
                  </a:lnTo>
                  <a:lnTo>
                    <a:pt x="117903" y="53339"/>
                  </a:lnTo>
                  <a:lnTo>
                    <a:pt x="95872" y="71119"/>
                  </a:lnTo>
                  <a:lnTo>
                    <a:pt x="87563" y="109219"/>
                  </a:lnTo>
                  <a:lnTo>
                    <a:pt x="87984" y="158750"/>
                  </a:lnTo>
                  <a:lnTo>
                    <a:pt x="95043" y="238759"/>
                  </a:lnTo>
                  <a:lnTo>
                    <a:pt x="63456" y="271779"/>
                  </a:lnTo>
                  <a:lnTo>
                    <a:pt x="43420" y="312419"/>
                  </a:lnTo>
                  <a:lnTo>
                    <a:pt x="32498" y="356869"/>
                  </a:lnTo>
                  <a:lnTo>
                    <a:pt x="28251" y="402589"/>
                  </a:lnTo>
                  <a:lnTo>
                    <a:pt x="28241" y="448309"/>
                  </a:lnTo>
                  <a:lnTo>
                    <a:pt x="33345" y="461009"/>
                  </a:lnTo>
                  <a:lnTo>
                    <a:pt x="45069" y="464819"/>
                  </a:lnTo>
                  <a:lnTo>
                    <a:pt x="59174" y="464819"/>
                  </a:lnTo>
                  <a:lnTo>
                    <a:pt x="71421" y="463550"/>
                  </a:lnTo>
                  <a:lnTo>
                    <a:pt x="89709" y="463550"/>
                  </a:lnTo>
                  <a:lnTo>
                    <a:pt x="150161" y="462279"/>
                  </a:lnTo>
                  <a:lnTo>
                    <a:pt x="168461" y="462279"/>
                  </a:lnTo>
                  <a:lnTo>
                    <a:pt x="168449" y="461009"/>
                  </a:lnTo>
                  <a:lnTo>
                    <a:pt x="244141" y="459739"/>
                  </a:lnTo>
                  <a:lnTo>
                    <a:pt x="262175" y="459739"/>
                  </a:lnTo>
                  <a:lnTo>
                    <a:pt x="330120" y="458469"/>
                  </a:lnTo>
                  <a:lnTo>
                    <a:pt x="352504" y="458469"/>
                  </a:lnTo>
                  <a:lnTo>
                    <a:pt x="363712" y="457200"/>
                  </a:lnTo>
                  <a:lnTo>
                    <a:pt x="374062" y="450850"/>
                  </a:lnTo>
                  <a:lnTo>
                    <a:pt x="375530" y="445769"/>
                  </a:lnTo>
                  <a:lnTo>
                    <a:pt x="46402" y="445769"/>
                  </a:lnTo>
                  <a:lnTo>
                    <a:pt x="46271" y="396239"/>
                  </a:lnTo>
                  <a:lnTo>
                    <a:pt x="52577" y="345439"/>
                  </a:lnTo>
                  <a:lnTo>
                    <a:pt x="68284" y="298450"/>
                  </a:lnTo>
                  <a:lnTo>
                    <a:pt x="96353" y="260350"/>
                  </a:lnTo>
                  <a:lnTo>
                    <a:pt x="139747" y="233679"/>
                  </a:lnTo>
                  <a:lnTo>
                    <a:pt x="168069" y="227329"/>
                  </a:lnTo>
                  <a:lnTo>
                    <a:pt x="112188" y="227329"/>
                  </a:lnTo>
                  <a:lnTo>
                    <a:pt x="111301" y="220979"/>
                  </a:lnTo>
                  <a:lnTo>
                    <a:pt x="110521" y="213359"/>
                  </a:lnTo>
                  <a:lnTo>
                    <a:pt x="109813" y="207009"/>
                  </a:lnTo>
                  <a:lnTo>
                    <a:pt x="109140" y="199389"/>
                  </a:lnTo>
                  <a:lnTo>
                    <a:pt x="181702" y="181609"/>
                  </a:lnTo>
                  <a:lnTo>
                    <a:pt x="107616" y="181609"/>
                  </a:lnTo>
                  <a:lnTo>
                    <a:pt x="107062" y="171450"/>
                  </a:lnTo>
                  <a:lnTo>
                    <a:pt x="106711" y="162559"/>
                  </a:lnTo>
                  <a:lnTo>
                    <a:pt x="106520" y="152400"/>
                  </a:lnTo>
                  <a:lnTo>
                    <a:pt x="106473" y="143509"/>
                  </a:lnTo>
                  <a:lnTo>
                    <a:pt x="154225" y="133350"/>
                  </a:lnTo>
                  <a:lnTo>
                    <a:pt x="165316" y="129539"/>
                  </a:lnTo>
                  <a:lnTo>
                    <a:pt x="106854" y="129539"/>
                  </a:lnTo>
                  <a:lnTo>
                    <a:pt x="107291" y="115569"/>
                  </a:lnTo>
                  <a:lnTo>
                    <a:pt x="107299" y="100329"/>
                  </a:lnTo>
                  <a:lnTo>
                    <a:pt x="108640" y="85089"/>
                  </a:lnTo>
                  <a:lnTo>
                    <a:pt x="113077" y="72389"/>
                  </a:lnTo>
                  <a:lnTo>
                    <a:pt x="113458" y="72389"/>
                  </a:lnTo>
                  <a:lnTo>
                    <a:pt x="154231" y="68579"/>
                  </a:lnTo>
                  <a:lnTo>
                    <a:pt x="217423" y="59689"/>
                  </a:lnTo>
                  <a:lnTo>
                    <a:pt x="274639" y="55879"/>
                  </a:lnTo>
                  <a:lnTo>
                    <a:pt x="308316" y="55879"/>
                  </a:lnTo>
                  <a:lnTo>
                    <a:pt x="306661" y="50800"/>
                  </a:lnTo>
                  <a:lnTo>
                    <a:pt x="135810" y="50800"/>
                  </a:lnTo>
                  <a:lnTo>
                    <a:pt x="143642" y="34289"/>
                  </a:lnTo>
                  <a:lnTo>
                    <a:pt x="159607" y="24129"/>
                  </a:lnTo>
                  <a:lnTo>
                    <a:pt x="179262" y="19050"/>
                  </a:lnTo>
                  <a:lnTo>
                    <a:pt x="198167" y="16510"/>
                  </a:lnTo>
                  <a:lnTo>
                    <a:pt x="198421" y="16510"/>
                  </a:lnTo>
                  <a:lnTo>
                    <a:pt x="215993" y="15239"/>
                  </a:lnTo>
                  <a:lnTo>
                    <a:pt x="260493" y="15239"/>
                  </a:lnTo>
                  <a:lnTo>
                    <a:pt x="256880" y="11429"/>
                  </a:lnTo>
                  <a:lnTo>
                    <a:pt x="216256" y="0"/>
                  </a:lnTo>
                  <a:close/>
                </a:path>
                <a:path w="414654" h="1018539">
                  <a:moveTo>
                    <a:pt x="321095" y="220979"/>
                  </a:moveTo>
                  <a:lnTo>
                    <a:pt x="235968" y="220979"/>
                  </a:lnTo>
                  <a:lnTo>
                    <a:pt x="275082" y="228600"/>
                  </a:lnTo>
                  <a:lnTo>
                    <a:pt x="307683" y="245109"/>
                  </a:lnTo>
                  <a:lnTo>
                    <a:pt x="333385" y="270509"/>
                  </a:lnTo>
                  <a:lnTo>
                    <a:pt x="351799" y="303529"/>
                  </a:lnTo>
                  <a:lnTo>
                    <a:pt x="362541" y="342900"/>
                  </a:lnTo>
                  <a:lnTo>
                    <a:pt x="365222" y="388619"/>
                  </a:lnTo>
                  <a:lnTo>
                    <a:pt x="359457" y="439419"/>
                  </a:lnTo>
                  <a:lnTo>
                    <a:pt x="46402" y="445769"/>
                  </a:lnTo>
                  <a:lnTo>
                    <a:pt x="375530" y="445769"/>
                  </a:lnTo>
                  <a:lnTo>
                    <a:pt x="377364" y="439419"/>
                  </a:lnTo>
                  <a:lnTo>
                    <a:pt x="381349" y="393700"/>
                  </a:lnTo>
                  <a:lnTo>
                    <a:pt x="380560" y="346709"/>
                  </a:lnTo>
                  <a:lnTo>
                    <a:pt x="372115" y="302259"/>
                  </a:lnTo>
                  <a:lnTo>
                    <a:pt x="353130" y="261619"/>
                  </a:lnTo>
                  <a:lnTo>
                    <a:pt x="320722" y="228600"/>
                  </a:lnTo>
                  <a:lnTo>
                    <a:pt x="321095" y="220979"/>
                  </a:lnTo>
                  <a:close/>
                </a:path>
                <a:path w="414654" h="1018539">
                  <a:moveTo>
                    <a:pt x="206740" y="203200"/>
                  </a:moveTo>
                  <a:lnTo>
                    <a:pt x="158428" y="210819"/>
                  </a:lnTo>
                  <a:lnTo>
                    <a:pt x="112188" y="227329"/>
                  </a:lnTo>
                  <a:lnTo>
                    <a:pt x="168069" y="227329"/>
                  </a:lnTo>
                  <a:lnTo>
                    <a:pt x="190727" y="222250"/>
                  </a:lnTo>
                  <a:lnTo>
                    <a:pt x="235968" y="220979"/>
                  </a:lnTo>
                  <a:lnTo>
                    <a:pt x="321095" y="220979"/>
                  </a:lnTo>
                  <a:lnTo>
                    <a:pt x="321220" y="218439"/>
                  </a:lnTo>
                  <a:lnTo>
                    <a:pt x="303196" y="218439"/>
                  </a:lnTo>
                  <a:lnTo>
                    <a:pt x="255527" y="205739"/>
                  </a:lnTo>
                  <a:lnTo>
                    <a:pt x="206740" y="203200"/>
                  </a:lnTo>
                  <a:close/>
                </a:path>
                <a:path w="414654" h="1018539">
                  <a:moveTo>
                    <a:pt x="323238" y="152400"/>
                  </a:moveTo>
                  <a:lnTo>
                    <a:pt x="300910" y="152400"/>
                  </a:lnTo>
                  <a:lnTo>
                    <a:pt x="303196" y="218439"/>
                  </a:lnTo>
                  <a:lnTo>
                    <a:pt x="321220" y="218439"/>
                  </a:lnTo>
                  <a:lnTo>
                    <a:pt x="322526" y="191769"/>
                  </a:lnTo>
                  <a:lnTo>
                    <a:pt x="323238" y="152400"/>
                  </a:lnTo>
                  <a:close/>
                </a:path>
                <a:path w="414654" h="1018539">
                  <a:moveTo>
                    <a:pt x="318246" y="86360"/>
                  </a:moveTo>
                  <a:lnTo>
                    <a:pt x="298624" y="86360"/>
                  </a:lnTo>
                  <a:lnTo>
                    <a:pt x="300148" y="133350"/>
                  </a:lnTo>
                  <a:lnTo>
                    <a:pt x="107616" y="181609"/>
                  </a:lnTo>
                  <a:lnTo>
                    <a:pt x="181702" y="181609"/>
                  </a:lnTo>
                  <a:lnTo>
                    <a:pt x="300910" y="152400"/>
                  </a:lnTo>
                  <a:lnTo>
                    <a:pt x="323238" y="152400"/>
                  </a:lnTo>
                  <a:lnTo>
                    <a:pt x="323445" y="140969"/>
                  </a:lnTo>
                  <a:lnTo>
                    <a:pt x="319488" y="90169"/>
                  </a:lnTo>
                  <a:lnTo>
                    <a:pt x="318246" y="86360"/>
                  </a:lnTo>
                  <a:close/>
                </a:path>
                <a:path w="414654" h="1018539">
                  <a:moveTo>
                    <a:pt x="308316" y="55879"/>
                  </a:moveTo>
                  <a:lnTo>
                    <a:pt x="274639" y="55879"/>
                  </a:lnTo>
                  <a:lnTo>
                    <a:pt x="297481" y="67310"/>
                  </a:lnTo>
                  <a:lnTo>
                    <a:pt x="153910" y="113029"/>
                  </a:lnTo>
                  <a:lnTo>
                    <a:pt x="106854" y="129539"/>
                  </a:lnTo>
                  <a:lnTo>
                    <a:pt x="165316" y="129539"/>
                  </a:lnTo>
                  <a:lnTo>
                    <a:pt x="250348" y="100329"/>
                  </a:lnTo>
                  <a:lnTo>
                    <a:pt x="298243" y="86360"/>
                  </a:lnTo>
                  <a:lnTo>
                    <a:pt x="318246" y="86360"/>
                  </a:lnTo>
                  <a:lnTo>
                    <a:pt x="308316" y="55879"/>
                  </a:lnTo>
                  <a:close/>
                </a:path>
                <a:path w="414654" h="1018539">
                  <a:moveTo>
                    <a:pt x="260493" y="15239"/>
                  </a:moveTo>
                  <a:lnTo>
                    <a:pt x="215993" y="15239"/>
                  </a:lnTo>
                  <a:lnTo>
                    <a:pt x="235267" y="17779"/>
                  </a:lnTo>
                  <a:lnTo>
                    <a:pt x="252089" y="24129"/>
                  </a:lnTo>
                  <a:lnTo>
                    <a:pt x="262302" y="38100"/>
                  </a:lnTo>
                  <a:lnTo>
                    <a:pt x="230679" y="41910"/>
                  </a:lnTo>
                  <a:lnTo>
                    <a:pt x="167433" y="48260"/>
                  </a:lnTo>
                  <a:lnTo>
                    <a:pt x="135810" y="50800"/>
                  </a:lnTo>
                  <a:lnTo>
                    <a:pt x="306661" y="50800"/>
                  </a:lnTo>
                  <a:lnTo>
                    <a:pt x="280971" y="36829"/>
                  </a:lnTo>
                  <a:lnTo>
                    <a:pt x="260493" y="152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45242" y="2000376"/>
              <a:ext cx="334010" cy="235585"/>
            </a:xfrm>
            <a:custGeom>
              <a:avLst/>
              <a:gdLst/>
              <a:ahLst/>
              <a:cxnLst/>
              <a:rect l="l" t="t" r="r" b="b"/>
              <a:pathLst>
                <a:path w="334009" h="235585">
                  <a:moveTo>
                    <a:pt x="174098" y="0"/>
                  </a:moveTo>
                  <a:lnTo>
                    <a:pt x="123390" y="2230"/>
                  </a:lnTo>
                  <a:lnTo>
                    <a:pt x="82713" y="15178"/>
                  </a:lnTo>
                  <a:lnTo>
                    <a:pt x="51216" y="37368"/>
                  </a:lnTo>
                  <a:lnTo>
                    <a:pt x="12356" y="103575"/>
                  </a:lnTo>
                  <a:lnTo>
                    <a:pt x="3291" y="144643"/>
                  </a:lnTo>
                  <a:lnTo>
                    <a:pt x="0" y="189053"/>
                  </a:lnTo>
                  <a:lnTo>
                    <a:pt x="1632" y="235331"/>
                  </a:lnTo>
                  <a:lnTo>
                    <a:pt x="56717" y="234952"/>
                  </a:lnTo>
                  <a:lnTo>
                    <a:pt x="164970" y="234822"/>
                  </a:lnTo>
                  <a:lnTo>
                    <a:pt x="219018" y="233957"/>
                  </a:lnTo>
                  <a:lnTo>
                    <a:pt x="273603" y="231814"/>
                  </a:lnTo>
                  <a:lnTo>
                    <a:pt x="329165" y="227837"/>
                  </a:lnTo>
                  <a:lnTo>
                    <a:pt x="333425" y="179491"/>
                  </a:lnTo>
                  <a:lnTo>
                    <a:pt x="332385" y="134623"/>
                  </a:lnTo>
                  <a:lnTo>
                    <a:pt x="325318" y="94334"/>
                  </a:lnTo>
                  <a:lnTo>
                    <a:pt x="290190" y="31883"/>
                  </a:lnTo>
                  <a:lnTo>
                    <a:pt x="222219" y="924"/>
                  </a:lnTo>
                  <a:lnTo>
                    <a:pt x="174098" y="0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063835" y="1946397"/>
            <a:ext cx="6132407" cy="124820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8000" spc="-13" dirty="0">
                <a:latin typeface="華康棒棒體W5"/>
                <a:cs typeface="華康棒棒體W5"/>
              </a:rPr>
              <a:t>感謝您的聆聽</a:t>
            </a:r>
            <a:endParaRPr sz="8000" dirty="0">
              <a:latin typeface="華康棒棒體W5"/>
              <a:cs typeface="華康棒棒體W5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0629" y="3681242"/>
            <a:ext cx="9137771" cy="75661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4800" b="1" spc="-33" dirty="0" err="1">
                <a:solidFill>
                  <a:srgbClr val="FFFFFF"/>
                </a:solidFill>
                <a:latin typeface="華康棒棒體W5"/>
                <a:cs typeface="華康棒棒體W5"/>
              </a:rPr>
              <a:t>讓我們一起陪伴孩子走過高</a:t>
            </a:r>
            <a:r>
              <a:rPr lang="zh-TW" altLang="en-US" sz="4800" b="1" spc="-33" dirty="0">
                <a:solidFill>
                  <a:srgbClr val="FFFFFF"/>
                </a:solidFill>
                <a:latin typeface="華康棒棒體W5"/>
                <a:cs typeface="華康棒棒體W5"/>
              </a:rPr>
              <a:t>中三年</a:t>
            </a:r>
            <a:endParaRPr sz="4800" b="1" dirty="0">
              <a:latin typeface="華康棒棒體W5"/>
              <a:cs typeface="華康棒棒體W5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20633" y="221997"/>
            <a:ext cx="2879513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dirty="0">
                <a:solidFill>
                  <a:srgbClr val="AED2AB"/>
                </a:solidFill>
                <a:latin typeface="華康兒風體W3"/>
                <a:cs typeface="華康兒風體W3"/>
              </a:rPr>
              <a:t>準備</a:t>
            </a:r>
            <a:r>
              <a:rPr sz="3200" dirty="0">
                <a:solidFill>
                  <a:srgbClr val="AED2AB"/>
                </a:solidFill>
                <a:latin typeface="華康棒棒體W5"/>
                <a:cs typeface="華康棒棒體W5"/>
              </a:rPr>
              <a:t>.</a:t>
            </a:r>
            <a:r>
              <a:rPr sz="3200" dirty="0">
                <a:solidFill>
                  <a:srgbClr val="AED2AB"/>
                </a:solidFill>
                <a:latin typeface="華康兒風體W3"/>
                <a:cs typeface="華康兒風體W3"/>
              </a:rPr>
              <a:t>發現</a:t>
            </a:r>
            <a:r>
              <a:rPr sz="3200" dirty="0">
                <a:solidFill>
                  <a:srgbClr val="AED2AB"/>
                </a:solidFill>
                <a:latin typeface="華康棒棒體W5"/>
                <a:cs typeface="華康棒棒體W5"/>
              </a:rPr>
              <a:t>.</a:t>
            </a:r>
            <a:r>
              <a:rPr sz="3200" spc="-33" dirty="0">
                <a:solidFill>
                  <a:srgbClr val="AED2AB"/>
                </a:solidFill>
                <a:latin typeface="華康兒風體W3"/>
                <a:cs typeface="華康兒風體W3"/>
              </a:rPr>
              <a:t>探索</a:t>
            </a:r>
            <a:endParaRPr sz="3200">
              <a:latin typeface="華康兒風體W3"/>
              <a:cs typeface="華康兒風體W3"/>
            </a:endParaRPr>
          </a:p>
        </p:txBody>
      </p:sp>
    </p:spTree>
    <p:extLst>
      <p:ext uri="{BB962C8B-B14F-4D97-AF65-F5344CB8AC3E}">
        <p14:creationId xmlns:p14="http://schemas.microsoft.com/office/powerpoint/2010/main" val="38782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121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197204" y="2"/>
            <a:ext cx="635845" cy="6531187"/>
          </a:xfrm>
          <a:custGeom>
            <a:avLst/>
            <a:gdLst/>
            <a:ahLst/>
            <a:cxnLst/>
            <a:rect l="l" t="t" r="r" b="b"/>
            <a:pathLst>
              <a:path w="476884" h="4898390">
                <a:moveTo>
                  <a:pt x="476351" y="4630547"/>
                </a:moveTo>
                <a:lnTo>
                  <a:pt x="465721" y="4571581"/>
                </a:lnTo>
                <a:lnTo>
                  <a:pt x="437349" y="4516386"/>
                </a:lnTo>
                <a:lnTo>
                  <a:pt x="389407" y="4467999"/>
                </a:lnTo>
                <a:lnTo>
                  <a:pt x="320078" y="4429404"/>
                </a:lnTo>
                <a:lnTo>
                  <a:pt x="323570" y="4393539"/>
                </a:lnTo>
                <a:lnTo>
                  <a:pt x="327380" y="4349191"/>
                </a:lnTo>
                <a:lnTo>
                  <a:pt x="321462" y="4311104"/>
                </a:lnTo>
                <a:lnTo>
                  <a:pt x="295821" y="4294009"/>
                </a:lnTo>
                <a:lnTo>
                  <a:pt x="276313" y="4275010"/>
                </a:lnTo>
                <a:lnTo>
                  <a:pt x="244894" y="4269473"/>
                </a:lnTo>
                <a:lnTo>
                  <a:pt x="244894" y="0"/>
                </a:lnTo>
                <a:lnTo>
                  <a:pt x="228130" y="0"/>
                </a:lnTo>
                <a:lnTo>
                  <a:pt x="228130" y="4267847"/>
                </a:lnTo>
                <a:lnTo>
                  <a:pt x="191160" y="4272140"/>
                </a:lnTo>
                <a:lnTo>
                  <a:pt x="178092" y="4290707"/>
                </a:lnTo>
                <a:lnTo>
                  <a:pt x="150507" y="4292536"/>
                </a:lnTo>
                <a:lnTo>
                  <a:pt x="139738" y="4297121"/>
                </a:lnTo>
                <a:lnTo>
                  <a:pt x="139992" y="4308716"/>
                </a:lnTo>
                <a:lnTo>
                  <a:pt x="138595" y="4341380"/>
                </a:lnTo>
                <a:lnTo>
                  <a:pt x="135420" y="4439399"/>
                </a:lnTo>
                <a:lnTo>
                  <a:pt x="96786" y="4461230"/>
                </a:lnTo>
                <a:lnTo>
                  <a:pt x="64389" y="4489412"/>
                </a:lnTo>
                <a:lnTo>
                  <a:pt x="38366" y="4522775"/>
                </a:lnTo>
                <a:lnTo>
                  <a:pt x="18872" y="4560138"/>
                </a:lnTo>
                <a:lnTo>
                  <a:pt x="6032" y="4600321"/>
                </a:lnTo>
                <a:lnTo>
                  <a:pt x="0" y="4642155"/>
                </a:lnTo>
                <a:lnTo>
                  <a:pt x="901" y="4684446"/>
                </a:lnTo>
                <a:lnTo>
                  <a:pt x="8890" y="4726025"/>
                </a:lnTo>
                <a:lnTo>
                  <a:pt x="24091" y="4765713"/>
                </a:lnTo>
                <a:lnTo>
                  <a:pt x="46659" y="4802327"/>
                </a:lnTo>
                <a:lnTo>
                  <a:pt x="76746" y="4834687"/>
                </a:lnTo>
                <a:lnTo>
                  <a:pt x="109982" y="4859032"/>
                </a:lnTo>
                <a:lnTo>
                  <a:pt x="176009" y="4889474"/>
                </a:lnTo>
                <a:lnTo>
                  <a:pt x="239903" y="4898098"/>
                </a:lnTo>
                <a:lnTo>
                  <a:pt x="270471" y="4895177"/>
                </a:lnTo>
                <a:lnTo>
                  <a:pt x="327723" y="4876736"/>
                </a:lnTo>
                <a:lnTo>
                  <a:pt x="378231" y="4844021"/>
                </a:lnTo>
                <a:lnTo>
                  <a:pt x="420192" y="4800028"/>
                </a:lnTo>
                <a:lnTo>
                  <a:pt x="451751" y="4747780"/>
                </a:lnTo>
                <a:lnTo>
                  <a:pt x="471081" y="4690288"/>
                </a:lnTo>
                <a:lnTo>
                  <a:pt x="475589" y="4660506"/>
                </a:lnTo>
                <a:lnTo>
                  <a:pt x="476351" y="4630547"/>
                </a:lnTo>
                <a:close/>
              </a:path>
            </a:pathLst>
          </a:custGeom>
          <a:solidFill>
            <a:srgbClr val="001F6D">
              <a:alpha val="1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70775" y="1"/>
            <a:ext cx="538480" cy="2054013"/>
          </a:xfrm>
          <a:custGeom>
            <a:avLst/>
            <a:gdLst/>
            <a:ahLst/>
            <a:cxnLst/>
            <a:rect l="l" t="t" r="r" b="b"/>
            <a:pathLst>
              <a:path w="403859" h="1540510">
                <a:moveTo>
                  <a:pt x="403745" y="1174013"/>
                </a:moveTo>
                <a:lnTo>
                  <a:pt x="397662" y="1133475"/>
                </a:lnTo>
                <a:lnTo>
                  <a:pt x="369404" y="1106551"/>
                </a:lnTo>
                <a:lnTo>
                  <a:pt x="341833" y="1079474"/>
                </a:lnTo>
                <a:lnTo>
                  <a:pt x="327609" y="1045108"/>
                </a:lnTo>
                <a:lnTo>
                  <a:pt x="339369" y="996315"/>
                </a:lnTo>
                <a:lnTo>
                  <a:pt x="344957" y="994930"/>
                </a:lnTo>
                <a:lnTo>
                  <a:pt x="355790" y="993127"/>
                </a:lnTo>
                <a:lnTo>
                  <a:pt x="365848" y="987869"/>
                </a:lnTo>
                <a:lnTo>
                  <a:pt x="369087" y="976122"/>
                </a:lnTo>
                <a:lnTo>
                  <a:pt x="372897" y="931926"/>
                </a:lnTo>
                <a:lnTo>
                  <a:pt x="372110" y="886244"/>
                </a:lnTo>
                <a:lnTo>
                  <a:pt x="363918" y="842137"/>
                </a:lnTo>
                <a:lnTo>
                  <a:pt x="345503" y="802665"/>
                </a:lnTo>
                <a:lnTo>
                  <a:pt x="314096" y="770890"/>
                </a:lnTo>
                <a:lnTo>
                  <a:pt x="315849" y="735584"/>
                </a:lnTo>
                <a:lnTo>
                  <a:pt x="316750" y="686282"/>
                </a:lnTo>
                <a:lnTo>
                  <a:pt x="312915" y="635952"/>
                </a:lnTo>
                <a:lnTo>
                  <a:pt x="300482" y="597573"/>
                </a:lnTo>
                <a:lnTo>
                  <a:pt x="275615" y="584073"/>
                </a:lnTo>
                <a:lnTo>
                  <a:pt x="252222" y="559828"/>
                </a:lnTo>
                <a:lnTo>
                  <a:pt x="213258" y="549300"/>
                </a:lnTo>
                <a:lnTo>
                  <a:pt x="213258" y="0"/>
                </a:lnTo>
                <a:lnTo>
                  <a:pt x="194970" y="0"/>
                </a:lnTo>
                <a:lnTo>
                  <a:pt x="194970" y="550456"/>
                </a:lnTo>
                <a:lnTo>
                  <a:pt x="169316" y="552272"/>
                </a:lnTo>
                <a:lnTo>
                  <a:pt x="133578" y="569239"/>
                </a:lnTo>
                <a:lnTo>
                  <a:pt x="117500" y="600202"/>
                </a:lnTo>
                <a:lnTo>
                  <a:pt x="93052" y="625309"/>
                </a:lnTo>
                <a:lnTo>
                  <a:pt x="87528" y="678497"/>
                </a:lnTo>
                <a:lnTo>
                  <a:pt x="91414" y="737793"/>
                </a:lnTo>
                <a:lnTo>
                  <a:pt x="95275" y="781177"/>
                </a:lnTo>
                <a:lnTo>
                  <a:pt x="64681" y="813219"/>
                </a:lnTo>
                <a:lnTo>
                  <a:pt x="45288" y="852144"/>
                </a:lnTo>
                <a:lnTo>
                  <a:pt x="34709" y="895388"/>
                </a:lnTo>
                <a:lnTo>
                  <a:pt x="30607" y="940409"/>
                </a:lnTo>
                <a:lnTo>
                  <a:pt x="30632" y="984631"/>
                </a:lnTo>
                <a:lnTo>
                  <a:pt x="35509" y="997483"/>
                </a:lnTo>
                <a:lnTo>
                  <a:pt x="46850" y="1001128"/>
                </a:lnTo>
                <a:lnTo>
                  <a:pt x="60528" y="1000366"/>
                </a:lnTo>
                <a:lnTo>
                  <a:pt x="72415" y="999998"/>
                </a:lnTo>
                <a:lnTo>
                  <a:pt x="72263" y="1050582"/>
                </a:lnTo>
                <a:lnTo>
                  <a:pt x="48793" y="1093724"/>
                </a:lnTo>
                <a:lnTo>
                  <a:pt x="31369" y="1110805"/>
                </a:lnTo>
                <a:lnTo>
                  <a:pt x="21704" y="1133830"/>
                </a:lnTo>
                <a:lnTo>
                  <a:pt x="24853" y="1155090"/>
                </a:lnTo>
                <a:lnTo>
                  <a:pt x="45872" y="1166876"/>
                </a:lnTo>
                <a:lnTo>
                  <a:pt x="18656" y="1187805"/>
                </a:lnTo>
                <a:lnTo>
                  <a:pt x="5016" y="1222819"/>
                </a:lnTo>
                <a:lnTo>
                  <a:pt x="9740" y="1258887"/>
                </a:lnTo>
                <a:lnTo>
                  <a:pt x="37617" y="1282954"/>
                </a:lnTo>
                <a:lnTo>
                  <a:pt x="7937" y="1298841"/>
                </a:lnTo>
                <a:lnTo>
                  <a:pt x="0" y="1325041"/>
                </a:lnTo>
                <a:lnTo>
                  <a:pt x="12230" y="1350276"/>
                </a:lnTo>
                <a:lnTo>
                  <a:pt x="43078" y="1363218"/>
                </a:lnTo>
                <a:lnTo>
                  <a:pt x="17322" y="1389138"/>
                </a:lnTo>
                <a:lnTo>
                  <a:pt x="9118" y="1420977"/>
                </a:lnTo>
                <a:lnTo>
                  <a:pt x="20840" y="1448765"/>
                </a:lnTo>
                <a:lnTo>
                  <a:pt x="54889" y="1462532"/>
                </a:lnTo>
                <a:lnTo>
                  <a:pt x="81483" y="1461135"/>
                </a:lnTo>
                <a:lnTo>
                  <a:pt x="107988" y="1457312"/>
                </a:lnTo>
                <a:lnTo>
                  <a:pt x="134416" y="1452524"/>
                </a:lnTo>
                <a:lnTo>
                  <a:pt x="160807" y="1448181"/>
                </a:lnTo>
                <a:lnTo>
                  <a:pt x="146354" y="1462633"/>
                </a:lnTo>
                <a:lnTo>
                  <a:pt x="137350" y="1481175"/>
                </a:lnTo>
                <a:lnTo>
                  <a:pt x="135851" y="1501190"/>
                </a:lnTo>
                <a:lnTo>
                  <a:pt x="143916" y="1520063"/>
                </a:lnTo>
                <a:lnTo>
                  <a:pt x="169049" y="1537754"/>
                </a:lnTo>
                <a:lnTo>
                  <a:pt x="199148" y="1540319"/>
                </a:lnTo>
                <a:lnTo>
                  <a:pt x="230593" y="1534033"/>
                </a:lnTo>
                <a:lnTo>
                  <a:pt x="290347" y="1515935"/>
                </a:lnTo>
                <a:lnTo>
                  <a:pt x="321652" y="1506842"/>
                </a:lnTo>
                <a:lnTo>
                  <a:pt x="350850" y="1494015"/>
                </a:lnTo>
                <a:lnTo>
                  <a:pt x="375183" y="1473581"/>
                </a:lnTo>
                <a:lnTo>
                  <a:pt x="386308" y="1450187"/>
                </a:lnTo>
                <a:lnTo>
                  <a:pt x="384860" y="1425511"/>
                </a:lnTo>
                <a:lnTo>
                  <a:pt x="371754" y="1405331"/>
                </a:lnTo>
                <a:lnTo>
                  <a:pt x="347878" y="1395349"/>
                </a:lnTo>
                <a:lnTo>
                  <a:pt x="363575" y="1383969"/>
                </a:lnTo>
                <a:lnTo>
                  <a:pt x="373405" y="1367955"/>
                </a:lnTo>
                <a:lnTo>
                  <a:pt x="376555" y="1349425"/>
                </a:lnTo>
                <a:lnTo>
                  <a:pt x="372262" y="1330452"/>
                </a:lnTo>
                <a:lnTo>
                  <a:pt x="363728" y="1317548"/>
                </a:lnTo>
                <a:lnTo>
                  <a:pt x="351942" y="1308125"/>
                </a:lnTo>
                <a:lnTo>
                  <a:pt x="337858" y="1302727"/>
                </a:lnTo>
                <a:lnTo>
                  <a:pt x="322478" y="1301877"/>
                </a:lnTo>
                <a:lnTo>
                  <a:pt x="364972" y="1289354"/>
                </a:lnTo>
                <a:lnTo>
                  <a:pt x="390144" y="1263700"/>
                </a:lnTo>
                <a:lnTo>
                  <a:pt x="388823" y="1233932"/>
                </a:lnTo>
                <a:lnTo>
                  <a:pt x="351815" y="1209040"/>
                </a:lnTo>
                <a:lnTo>
                  <a:pt x="342061" y="1208074"/>
                </a:lnTo>
                <a:lnTo>
                  <a:pt x="358863" y="1205674"/>
                </a:lnTo>
                <a:lnTo>
                  <a:pt x="385114" y="1196200"/>
                </a:lnTo>
                <a:lnTo>
                  <a:pt x="403745" y="1174013"/>
                </a:lnTo>
                <a:close/>
              </a:path>
            </a:pathLst>
          </a:custGeom>
          <a:solidFill>
            <a:srgbClr val="001F6D">
              <a:alpha val="1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20419" y="0"/>
            <a:ext cx="620607" cy="3799840"/>
          </a:xfrm>
          <a:custGeom>
            <a:avLst/>
            <a:gdLst/>
            <a:ahLst/>
            <a:cxnLst/>
            <a:rect l="l" t="t" r="r" b="b"/>
            <a:pathLst>
              <a:path w="465454" h="2849880">
                <a:moveTo>
                  <a:pt x="465442" y="2644686"/>
                </a:moveTo>
                <a:lnTo>
                  <a:pt x="461873" y="2603042"/>
                </a:lnTo>
                <a:lnTo>
                  <a:pt x="451789" y="2560078"/>
                </a:lnTo>
                <a:lnTo>
                  <a:pt x="435305" y="2516454"/>
                </a:lnTo>
                <a:lnTo>
                  <a:pt x="412496" y="2472817"/>
                </a:lnTo>
                <a:lnTo>
                  <a:pt x="390296" y="2427630"/>
                </a:lnTo>
                <a:lnTo>
                  <a:pt x="378269" y="2381466"/>
                </a:lnTo>
                <a:lnTo>
                  <a:pt x="371386" y="2337181"/>
                </a:lnTo>
                <a:lnTo>
                  <a:pt x="364629" y="2297646"/>
                </a:lnTo>
                <a:lnTo>
                  <a:pt x="352945" y="2265705"/>
                </a:lnTo>
                <a:lnTo>
                  <a:pt x="331343" y="2244217"/>
                </a:lnTo>
                <a:lnTo>
                  <a:pt x="336702" y="2204986"/>
                </a:lnTo>
                <a:lnTo>
                  <a:pt x="339064" y="2165502"/>
                </a:lnTo>
                <a:lnTo>
                  <a:pt x="338467" y="2125942"/>
                </a:lnTo>
                <a:lnTo>
                  <a:pt x="334899" y="2086483"/>
                </a:lnTo>
                <a:lnTo>
                  <a:pt x="330238" y="2080412"/>
                </a:lnTo>
                <a:lnTo>
                  <a:pt x="322491" y="2079269"/>
                </a:lnTo>
                <a:lnTo>
                  <a:pt x="313588" y="2080145"/>
                </a:lnTo>
                <a:lnTo>
                  <a:pt x="305435" y="2080133"/>
                </a:lnTo>
                <a:lnTo>
                  <a:pt x="290664" y="2048637"/>
                </a:lnTo>
                <a:lnTo>
                  <a:pt x="254914" y="2033270"/>
                </a:lnTo>
                <a:lnTo>
                  <a:pt x="239903" y="2033409"/>
                </a:lnTo>
                <a:lnTo>
                  <a:pt x="239903" y="0"/>
                </a:lnTo>
                <a:lnTo>
                  <a:pt x="223139" y="0"/>
                </a:lnTo>
                <a:lnTo>
                  <a:pt x="223139" y="2033562"/>
                </a:lnTo>
                <a:lnTo>
                  <a:pt x="211899" y="2033651"/>
                </a:lnTo>
                <a:lnTo>
                  <a:pt x="175348" y="2049399"/>
                </a:lnTo>
                <a:lnTo>
                  <a:pt x="159004" y="2080133"/>
                </a:lnTo>
                <a:lnTo>
                  <a:pt x="133464" y="2094738"/>
                </a:lnTo>
                <a:lnTo>
                  <a:pt x="125768" y="2127935"/>
                </a:lnTo>
                <a:lnTo>
                  <a:pt x="128905" y="2170290"/>
                </a:lnTo>
                <a:lnTo>
                  <a:pt x="135839" y="2212327"/>
                </a:lnTo>
                <a:lnTo>
                  <a:pt x="139573" y="2244598"/>
                </a:lnTo>
                <a:lnTo>
                  <a:pt x="118846" y="2262403"/>
                </a:lnTo>
                <a:lnTo>
                  <a:pt x="107708" y="2286533"/>
                </a:lnTo>
                <a:lnTo>
                  <a:pt x="102971" y="2313914"/>
                </a:lnTo>
                <a:lnTo>
                  <a:pt x="101473" y="2341499"/>
                </a:lnTo>
                <a:lnTo>
                  <a:pt x="95770" y="2375916"/>
                </a:lnTo>
                <a:lnTo>
                  <a:pt x="86550" y="2409444"/>
                </a:lnTo>
                <a:lnTo>
                  <a:pt x="73888" y="2441841"/>
                </a:lnTo>
                <a:lnTo>
                  <a:pt x="57912" y="2472817"/>
                </a:lnTo>
                <a:lnTo>
                  <a:pt x="27495" y="2533993"/>
                </a:lnTo>
                <a:lnTo>
                  <a:pt x="8610" y="2588463"/>
                </a:lnTo>
                <a:lnTo>
                  <a:pt x="0" y="2636570"/>
                </a:lnTo>
                <a:lnTo>
                  <a:pt x="431" y="2678709"/>
                </a:lnTo>
                <a:lnTo>
                  <a:pt x="23507" y="2746438"/>
                </a:lnTo>
                <a:lnTo>
                  <a:pt x="67932" y="2794533"/>
                </a:lnTo>
                <a:lnTo>
                  <a:pt x="123850" y="2825851"/>
                </a:lnTo>
                <a:lnTo>
                  <a:pt x="181368" y="2843276"/>
                </a:lnTo>
                <a:lnTo>
                  <a:pt x="230606" y="2849676"/>
                </a:lnTo>
                <a:lnTo>
                  <a:pt x="249047" y="2849626"/>
                </a:lnTo>
                <a:lnTo>
                  <a:pt x="300761" y="2842704"/>
                </a:lnTo>
                <a:lnTo>
                  <a:pt x="345262" y="2829102"/>
                </a:lnTo>
                <a:lnTo>
                  <a:pt x="382612" y="2809494"/>
                </a:lnTo>
                <a:lnTo>
                  <a:pt x="412915" y="2784538"/>
                </a:lnTo>
                <a:lnTo>
                  <a:pt x="452729" y="2721279"/>
                </a:lnTo>
                <a:lnTo>
                  <a:pt x="462432" y="2684322"/>
                </a:lnTo>
                <a:lnTo>
                  <a:pt x="465442" y="2644686"/>
                </a:lnTo>
                <a:close/>
              </a:path>
            </a:pathLst>
          </a:custGeom>
          <a:solidFill>
            <a:srgbClr val="001F6D">
              <a:alpha val="1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50125" y="2"/>
            <a:ext cx="227753" cy="1759373"/>
          </a:xfrm>
          <a:custGeom>
            <a:avLst/>
            <a:gdLst/>
            <a:ahLst/>
            <a:cxnLst/>
            <a:rect l="l" t="t" r="r" b="b"/>
            <a:pathLst>
              <a:path w="170814" h="1319530">
                <a:moveTo>
                  <a:pt x="170535" y="1195603"/>
                </a:moveTo>
                <a:lnTo>
                  <a:pt x="168211" y="1162570"/>
                </a:lnTo>
                <a:lnTo>
                  <a:pt x="160185" y="1126147"/>
                </a:lnTo>
                <a:lnTo>
                  <a:pt x="145770" y="1086485"/>
                </a:lnTo>
                <a:lnTo>
                  <a:pt x="149872" y="1068870"/>
                </a:lnTo>
                <a:lnTo>
                  <a:pt x="150406" y="1033005"/>
                </a:lnTo>
                <a:lnTo>
                  <a:pt x="143979" y="999324"/>
                </a:lnTo>
                <a:lnTo>
                  <a:pt x="127228" y="988187"/>
                </a:lnTo>
                <a:lnTo>
                  <a:pt x="115646" y="968489"/>
                </a:lnTo>
                <a:lnTo>
                  <a:pt x="94335" y="963980"/>
                </a:lnTo>
                <a:lnTo>
                  <a:pt x="94335" y="0"/>
                </a:lnTo>
                <a:lnTo>
                  <a:pt x="76047" y="0"/>
                </a:lnTo>
                <a:lnTo>
                  <a:pt x="76047" y="962914"/>
                </a:lnTo>
                <a:lnTo>
                  <a:pt x="49733" y="967473"/>
                </a:lnTo>
                <a:lnTo>
                  <a:pt x="34518" y="985774"/>
                </a:lnTo>
                <a:lnTo>
                  <a:pt x="21742" y="1000264"/>
                </a:lnTo>
                <a:lnTo>
                  <a:pt x="20066" y="1031646"/>
                </a:lnTo>
                <a:lnTo>
                  <a:pt x="22440" y="1066088"/>
                </a:lnTo>
                <a:lnTo>
                  <a:pt x="21818" y="1089787"/>
                </a:lnTo>
                <a:lnTo>
                  <a:pt x="8496" y="1137869"/>
                </a:lnTo>
                <a:lnTo>
                  <a:pt x="1460" y="1179957"/>
                </a:lnTo>
                <a:lnTo>
                  <a:pt x="0" y="1216190"/>
                </a:lnTo>
                <a:lnTo>
                  <a:pt x="3403" y="1246720"/>
                </a:lnTo>
                <a:lnTo>
                  <a:pt x="22009" y="1291348"/>
                </a:lnTo>
                <a:lnTo>
                  <a:pt x="68846" y="1319415"/>
                </a:lnTo>
                <a:lnTo>
                  <a:pt x="86690" y="1319022"/>
                </a:lnTo>
                <a:lnTo>
                  <a:pt x="137058" y="1290764"/>
                </a:lnTo>
                <a:lnTo>
                  <a:pt x="160959" y="1250886"/>
                </a:lnTo>
                <a:lnTo>
                  <a:pt x="167894" y="1225092"/>
                </a:lnTo>
                <a:lnTo>
                  <a:pt x="170535" y="1195603"/>
                </a:lnTo>
                <a:close/>
              </a:path>
            </a:pathLst>
          </a:custGeom>
          <a:solidFill>
            <a:srgbClr val="001F6D">
              <a:alpha val="1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52180" y="2"/>
            <a:ext cx="384387" cy="4685453"/>
          </a:xfrm>
          <a:custGeom>
            <a:avLst/>
            <a:gdLst/>
            <a:ahLst/>
            <a:cxnLst/>
            <a:rect l="l" t="t" r="r" b="b"/>
            <a:pathLst>
              <a:path w="288290" h="3514090">
                <a:moveTo>
                  <a:pt x="287934" y="3070529"/>
                </a:moveTo>
                <a:lnTo>
                  <a:pt x="287515" y="3020339"/>
                </a:lnTo>
                <a:lnTo>
                  <a:pt x="285216" y="2975914"/>
                </a:lnTo>
                <a:lnTo>
                  <a:pt x="280492" y="2938018"/>
                </a:lnTo>
                <a:lnTo>
                  <a:pt x="261607" y="2884716"/>
                </a:lnTo>
                <a:lnTo>
                  <a:pt x="226529" y="2866390"/>
                </a:lnTo>
                <a:lnTo>
                  <a:pt x="228536" y="2825496"/>
                </a:lnTo>
                <a:lnTo>
                  <a:pt x="233387" y="2769844"/>
                </a:lnTo>
                <a:lnTo>
                  <a:pt x="229844" y="2721203"/>
                </a:lnTo>
                <a:lnTo>
                  <a:pt x="206717" y="2701290"/>
                </a:lnTo>
                <a:lnTo>
                  <a:pt x="186410" y="2673921"/>
                </a:lnTo>
                <a:lnTo>
                  <a:pt x="158457" y="2666669"/>
                </a:lnTo>
                <a:lnTo>
                  <a:pt x="158457" y="0"/>
                </a:lnTo>
                <a:lnTo>
                  <a:pt x="141693" y="0"/>
                </a:lnTo>
                <a:lnTo>
                  <a:pt x="141693" y="2665577"/>
                </a:lnTo>
                <a:lnTo>
                  <a:pt x="111569" y="2672969"/>
                </a:lnTo>
                <a:lnTo>
                  <a:pt x="96354" y="2702306"/>
                </a:lnTo>
                <a:lnTo>
                  <a:pt x="76187" y="2713151"/>
                </a:lnTo>
                <a:lnTo>
                  <a:pt x="71412" y="2751620"/>
                </a:lnTo>
                <a:lnTo>
                  <a:pt x="72999" y="2800629"/>
                </a:lnTo>
                <a:lnTo>
                  <a:pt x="71920" y="2843060"/>
                </a:lnTo>
                <a:lnTo>
                  <a:pt x="59143" y="2861818"/>
                </a:lnTo>
                <a:lnTo>
                  <a:pt x="40563" y="2868218"/>
                </a:lnTo>
                <a:lnTo>
                  <a:pt x="26187" y="2884487"/>
                </a:lnTo>
                <a:lnTo>
                  <a:pt x="8051" y="2942742"/>
                </a:lnTo>
                <a:lnTo>
                  <a:pt x="3302" y="2982811"/>
                </a:lnTo>
                <a:lnTo>
                  <a:pt x="787" y="3028873"/>
                </a:lnTo>
                <a:lnTo>
                  <a:pt x="0" y="3079978"/>
                </a:lnTo>
                <a:lnTo>
                  <a:pt x="457" y="3135147"/>
                </a:lnTo>
                <a:lnTo>
                  <a:pt x="4381" y="3315411"/>
                </a:lnTo>
                <a:lnTo>
                  <a:pt x="4914" y="3377184"/>
                </a:lnTo>
                <a:lnTo>
                  <a:pt x="9271" y="3417151"/>
                </a:lnTo>
                <a:lnTo>
                  <a:pt x="23418" y="3453549"/>
                </a:lnTo>
                <a:lnTo>
                  <a:pt x="49022" y="3483648"/>
                </a:lnTo>
                <a:lnTo>
                  <a:pt x="87680" y="3504730"/>
                </a:lnTo>
                <a:lnTo>
                  <a:pt x="141058" y="3514090"/>
                </a:lnTo>
                <a:lnTo>
                  <a:pt x="192811" y="3509670"/>
                </a:lnTo>
                <a:lnTo>
                  <a:pt x="232079" y="3492525"/>
                </a:lnTo>
                <a:lnTo>
                  <a:pt x="259435" y="3464395"/>
                </a:lnTo>
                <a:lnTo>
                  <a:pt x="275501" y="3426980"/>
                </a:lnTo>
                <a:lnTo>
                  <a:pt x="280885" y="3382010"/>
                </a:lnTo>
                <a:lnTo>
                  <a:pt x="281698" y="3314115"/>
                </a:lnTo>
                <a:lnTo>
                  <a:pt x="283362" y="3248279"/>
                </a:lnTo>
                <a:lnTo>
                  <a:pt x="287020" y="3125736"/>
                </a:lnTo>
                <a:lnTo>
                  <a:pt x="287934" y="3070529"/>
                </a:lnTo>
                <a:close/>
              </a:path>
            </a:pathLst>
          </a:custGeom>
          <a:solidFill>
            <a:srgbClr val="001F6D">
              <a:alpha val="1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1133" y="2312383"/>
            <a:ext cx="1927860" cy="2233507"/>
          </a:xfrm>
          <a:custGeom>
            <a:avLst/>
            <a:gdLst/>
            <a:ahLst/>
            <a:cxnLst/>
            <a:rect l="l" t="t" r="r" b="b"/>
            <a:pathLst>
              <a:path w="1445895" h="1675129">
                <a:moveTo>
                  <a:pt x="1445590" y="834758"/>
                </a:moveTo>
                <a:lnTo>
                  <a:pt x="1444282" y="790448"/>
                </a:lnTo>
                <a:lnTo>
                  <a:pt x="1440637" y="746239"/>
                </a:lnTo>
                <a:lnTo>
                  <a:pt x="1434668" y="702259"/>
                </a:lnTo>
                <a:lnTo>
                  <a:pt x="1426375" y="658596"/>
                </a:lnTo>
                <a:lnTo>
                  <a:pt x="1415757" y="615353"/>
                </a:lnTo>
                <a:lnTo>
                  <a:pt x="1402829" y="572630"/>
                </a:lnTo>
                <a:lnTo>
                  <a:pt x="1387589" y="530529"/>
                </a:lnTo>
                <a:lnTo>
                  <a:pt x="1370037" y="489140"/>
                </a:lnTo>
                <a:lnTo>
                  <a:pt x="1350175" y="448576"/>
                </a:lnTo>
                <a:lnTo>
                  <a:pt x="1328000" y="408927"/>
                </a:lnTo>
                <a:lnTo>
                  <a:pt x="1303540" y="370306"/>
                </a:lnTo>
                <a:lnTo>
                  <a:pt x="1276769" y="332803"/>
                </a:lnTo>
                <a:lnTo>
                  <a:pt x="1247711" y="296506"/>
                </a:lnTo>
                <a:lnTo>
                  <a:pt x="1216355" y="261543"/>
                </a:lnTo>
                <a:lnTo>
                  <a:pt x="1182712" y="227990"/>
                </a:lnTo>
                <a:lnTo>
                  <a:pt x="1147241" y="196367"/>
                </a:lnTo>
                <a:lnTo>
                  <a:pt x="1110500" y="167106"/>
                </a:lnTo>
                <a:lnTo>
                  <a:pt x="1072578" y="140220"/>
                </a:lnTo>
                <a:lnTo>
                  <a:pt x="1033576" y="115697"/>
                </a:lnTo>
                <a:lnTo>
                  <a:pt x="993597" y="93535"/>
                </a:lnTo>
                <a:lnTo>
                  <a:pt x="952741" y="73736"/>
                </a:lnTo>
                <a:lnTo>
                  <a:pt x="911110" y="56299"/>
                </a:lnTo>
                <a:lnTo>
                  <a:pt x="868794" y="41211"/>
                </a:lnTo>
                <a:lnTo>
                  <a:pt x="825893" y="28486"/>
                </a:lnTo>
                <a:lnTo>
                  <a:pt x="782523" y="18097"/>
                </a:lnTo>
                <a:lnTo>
                  <a:pt x="738759" y="10058"/>
                </a:lnTo>
                <a:lnTo>
                  <a:pt x="694728" y="4368"/>
                </a:lnTo>
                <a:lnTo>
                  <a:pt x="650506" y="1016"/>
                </a:lnTo>
                <a:lnTo>
                  <a:pt x="606209" y="0"/>
                </a:lnTo>
                <a:lnTo>
                  <a:pt x="561936" y="1320"/>
                </a:lnTo>
                <a:lnTo>
                  <a:pt x="517779" y="4965"/>
                </a:lnTo>
                <a:lnTo>
                  <a:pt x="473837" y="10934"/>
                </a:lnTo>
                <a:lnTo>
                  <a:pt x="430212" y="19240"/>
                </a:lnTo>
                <a:lnTo>
                  <a:pt x="387007" y="29870"/>
                </a:lnTo>
                <a:lnTo>
                  <a:pt x="344322" y="42811"/>
                </a:lnTo>
                <a:lnTo>
                  <a:pt x="302260" y="58064"/>
                </a:lnTo>
                <a:lnTo>
                  <a:pt x="260908" y="75641"/>
                </a:lnTo>
                <a:lnTo>
                  <a:pt x="220383" y="95529"/>
                </a:lnTo>
                <a:lnTo>
                  <a:pt x="180771" y="117716"/>
                </a:lnTo>
                <a:lnTo>
                  <a:pt x="142176" y="142214"/>
                </a:lnTo>
                <a:lnTo>
                  <a:pt x="104711" y="169011"/>
                </a:lnTo>
                <a:lnTo>
                  <a:pt x="68453" y="198107"/>
                </a:lnTo>
                <a:lnTo>
                  <a:pt x="33502" y="229489"/>
                </a:lnTo>
                <a:lnTo>
                  <a:pt x="0" y="263169"/>
                </a:lnTo>
                <a:lnTo>
                  <a:pt x="2641" y="1414551"/>
                </a:lnTo>
                <a:lnTo>
                  <a:pt x="35140" y="1446936"/>
                </a:lnTo>
                <a:lnTo>
                  <a:pt x="70599" y="1478572"/>
                </a:lnTo>
                <a:lnTo>
                  <a:pt x="107340" y="1507832"/>
                </a:lnTo>
                <a:lnTo>
                  <a:pt x="145262" y="1534718"/>
                </a:lnTo>
                <a:lnTo>
                  <a:pt x="184264" y="1559242"/>
                </a:lnTo>
                <a:lnTo>
                  <a:pt x="224243" y="1581404"/>
                </a:lnTo>
                <a:lnTo>
                  <a:pt x="265099" y="1601203"/>
                </a:lnTo>
                <a:lnTo>
                  <a:pt x="306730" y="1618640"/>
                </a:lnTo>
                <a:lnTo>
                  <a:pt x="349046" y="1633728"/>
                </a:lnTo>
                <a:lnTo>
                  <a:pt x="391947" y="1646453"/>
                </a:lnTo>
                <a:lnTo>
                  <a:pt x="435330" y="1656842"/>
                </a:lnTo>
                <a:lnTo>
                  <a:pt x="479082" y="1664881"/>
                </a:lnTo>
                <a:lnTo>
                  <a:pt x="523113" y="1670570"/>
                </a:lnTo>
                <a:lnTo>
                  <a:pt x="567334" y="1673923"/>
                </a:lnTo>
                <a:lnTo>
                  <a:pt x="611632" y="1674939"/>
                </a:lnTo>
                <a:lnTo>
                  <a:pt x="655904" y="1673618"/>
                </a:lnTo>
                <a:lnTo>
                  <a:pt x="700074" y="1669973"/>
                </a:lnTo>
                <a:lnTo>
                  <a:pt x="744004" y="1664004"/>
                </a:lnTo>
                <a:lnTo>
                  <a:pt x="787628" y="1655699"/>
                </a:lnTo>
                <a:lnTo>
                  <a:pt x="830834" y="1645069"/>
                </a:lnTo>
                <a:lnTo>
                  <a:pt x="873518" y="1632127"/>
                </a:lnTo>
                <a:lnTo>
                  <a:pt x="915581" y="1616875"/>
                </a:lnTo>
                <a:lnTo>
                  <a:pt x="956932" y="1599298"/>
                </a:lnTo>
                <a:lnTo>
                  <a:pt x="997458" y="1579410"/>
                </a:lnTo>
                <a:lnTo>
                  <a:pt x="1037069" y="1557223"/>
                </a:lnTo>
                <a:lnTo>
                  <a:pt x="1075664" y="1532724"/>
                </a:lnTo>
                <a:lnTo>
                  <a:pt x="1113142" y="1505927"/>
                </a:lnTo>
                <a:lnTo>
                  <a:pt x="1149400" y="1476832"/>
                </a:lnTo>
                <a:lnTo>
                  <a:pt x="1184338" y="1445450"/>
                </a:lnTo>
                <a:lnTo>
                  <a:pt x="1217866" y="1411757"/>
                </a:lnTo>
                <a:lnTo>
                  <a:pt x="1249451" y="1376273"/>
                </a:lnTo>
                <a:lnTo>
                  <a:pt x="1278686" y="1339507"/>
                </a:lnTo>
                <a:lnTo>
                  <a:pt x="1305534" y="1301559"/>
                </a:lnTo>
                <a:lnTo>
                  <a:pt x="1330032" y="1262519"/>
                </a:lnTo>
                <a:lnTo>
                  <a:pt x="1352169" y="1222514"/>
                </a:lnTo>
                <a:lnTo>
                  <a:pt x="1371942" y="1181620"/>
                </a:lnTo>
                <a:lnTo>
                  <a:pt x="1389354" y="1139939"/>
                </a:lnTo>
                <a:lnTo>
                  <a:pt x="1404429" y="1097584"/>
                </a:lnTo>
                <a:lnTo>
                  <a:pt x="1417142" y="1054646"/>
                </a:lnTo>
                <a:lnTo>
                  <a:pt x="1427518" y="1011237"/>
                </a:lnTo>
                <a:lnTo>
                  <a:pt x="1435544" y="967435"/>
                </a:lnTo>
                <a:lnTo>
                  <a:pt x="1441234" y="923366"/>
                </a:lnTo>
                <a:lnTo>
                  <a:pt x="1444574" y="879106"/>
                </a:lnTo>
                <a:lnTo>
                  <a:pt x="1445590" y="834758"/>
                </a:lnTo>
                <a:close/>
              </a:path>
            </a:pathLst>
          </a:custGeom>
          <a:solidFill>
            <a:srgbClr val="FFFFFF">
              <a:alpha val="1333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02439" y="1164336"/>
            <a:ext cx="67733" cy="81280"/>
          </a:xfrm>
          <a:custGeom>
            <a:avLst/>
            <a:gdLst/>
            <a:ahLst/>
            <a:cxnLst/>
            <a:rect l="l" t="t" r="r" b="b"/>
            <a:pathLst>
              <a:path w="50800" h="60959">
                <a:moveTo>
                  <a:pt x="50800" y="0"/>
                </a:moveTo>
                <a:lnTo>
                  <a:pt x="34450" y="7399"/>
                </a:lnTo>
                <a:lnTo>
                  <a:pt x="16589" y="24145"/>
                </a:lnTo>
                <a:lnTo>
                  <a:pt x="3133" y="44059"/>
                </a:lnTo>
                <a:lnTo>
                  <a:pt x="0" y="60960"/>
                </a:lnTo>
                <a:lnTo>
                  <a:pt x="16349" y="53613"/>
                </a:lnTo>
                <a:lnTo>
                  <a:pt x="34210" y="36861"/>
                </a:lnTo>
                <a:lnTo>
                  <a:pt x="47666" y="16918"/>
                </a:lnTo>
                <a:lnTo>
                  <a:pt x="50800" y="0"/>
                </a:lnTo>
                <a:close/>
              </a:path>
            </a:pathLst>
          </a:custGeom>
          <a:solidFill>
            <a:srgbClr val="FF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60935" y="991617"/>
            <a:ext cx="67733" cy="83820"/>
          </a:xfrm>
          <a:custGeom>
            <a:avLst/>
            <a:gdLst/>
            <a:ahLst/>
            <a:cxnLst/>
            <a:rect l="l" t="t" r="r" b="b"/>
            <a:pathLst>
              <a:path w="50800" h="62865">
                <a:moveTo>
                  <a:pt x="50800" y="0"/>
                </a:moveTo>
                <a:lnTo>
                  <a:pt x="34450" y="7566"/>
                </a:lnTo>
                <a:lnTo>
                  <a:pt x="16589" y="24717"/>
                </a:lnTo>
                <a:lnTo>
                  <a:pt x="3133" y="45130"/>
                </a:lnTo>
                <a:lnTo>
                  <a:pt x="0" y="62484"/>
                </a:lnTo>
                <a:lnTo>
                  <a:pt x="16349" y="54828"/>
                </a:lnTo>
                <a:lnTo>
                  <a:pt x="34210" y="37623"/>
                </a:lnTo>
                <a:lnTo>
                  <a:pt x="47666" y="17228"/>
                </a:lnTo>
                <a:lnTo>
                  <a:pt x="50800" y="0"/>
                </a:lnTo>
                <a:close/>
              </a:path>
            </a:pathLst>
          </a:custGeom>
          <a:solidFill>
            <a:srgbClr val="FF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5663" y="998222"/>
            <a:ext cx="77892" cy="72813"/>
          </a:xfrm>
          <a:custGeom>
            <a:avLst/>
            <a:gdLst/>
            <a:ahLst/>
            <a:cxnLst/>
            <a:rect l="l" t="t" r="r" b="b"/>
            <a:pathLst>
              <a:path w="58420" h="54609">
                <a:moveTo>
                  <a:pt x="0" y="0"/>
                </a:moveTo>
                <a:lnTo>
                  <a:pt x="6459" y="16740"/>
                </a:lnTo>
                <a:lnTo>
                  <a:pt x="22145" y="35528"/>
                </a:lnTo>
                <a:lnTo>
                  <a:pt x="41237" y="50077"/>
                </a:lnTo>
                <a:lnTo>
                  <a:pt x="57911" y="54101"/>
                </a:lnTo>
                <a:lnTo>
                  <a:pt x="51399" y="37415"/>
                </a:lnTo>
                <a:lnTo>
                  <a:pt x="35718" y="18621"/>
                </a:lnTo>
                <a:lnTo>
                  <a:pt x="16656" y="4042"/>
                </a:lnTo>
                <a:lnTo>
                  <a:pt x="0" y="0"/>
                </a:lnTo>
                <a:close/>
              </a:path>
            </a:pathLst>
          </a:custGeom>
          <a:solidFill>
            <a:srgbClr val="FF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58226" y="1166709"/>
            <a:ext cx="77892" cy="72813"/>
          </a:xfrm>
          <a:custGeom>
            <a:avLst/>
            <a:gdLst/>
            <a:ahLst/>
            <a:cxnLst/>
            <a:rect l="l" t="t" r="r" b="b"/>
            <a:pathLst>
              <a:path w="58420" h="54609">
                <a:moveTo>
                  <a:pt x="0" y="0"/>
                </a:moveTo>
                <a:lnTo>
                  <a:pt x="6459" y="16760"/>
                </a:lnTo>
                <a:lnTo>
                  <a:pt x="22145" y="35591"/>
                </a:lnTo>
                <a:lnTo>
                  <a:pt x="41237" y="50184"/>
                </a:lnTo>
                <a:lnTo>
                  <a:pt x="57911" y="54229"/>
                </a:lnTo>
                <a:lnTo>
                  <a:pt x="51399" y="37504"/>
                </a:lnTo>
                <a:lnTo>
                  <a:pt x="35718" y="18732"/>
                </a:lnTo>
                <a:lnTo>
                  <a:pt x="16656" y="4151"/>
                </a:lnTo>
                <a:lnTo>
                  <a:pt x="0" y="0"/>
                </a:lnTo>
                <a:close/>
              </a:path>
            </a:pathLst>
          </a:custGeom>
          <a:solidFill>
            <a:srgbClr val="FF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93530" y="4167804"/>
            <a:ext cx="38945" cy="95673"/>
          </a:xfrm>
          <a:custGeom>
            <a:avLst/>
            <a:gdLst/>
            <a:ahLst/>
            <a:cxnLst/>
            <a:rect l="l" t="t" r="r" b="b"/>
            <a:pathLst>
              <a:path w="29209" h="71755">
                <a:moveTo>
                  <a:pt x="13531" y="0"/>
                </a:moveTo>
                <a:lnTo>
                  <a:pt x="3634" y="12938"/>
                </a:lnTo>
                <a:lnTo>
                  <a:pt x="0" y="37972"/>
                </a:lnTo>
                <a:lnTo>
                  <a:pt x="3594" y="61864"/>
                </a:lnTo>
                <a:lnTo>
                  <a:pt x="15386" y="71374"/>
                </a:lnTo>
                <a:lnTo>
                  <a:pt x="25295" y="58435"/>
                </a:lnTo>
                <a:lnTo>
                  <a:pt x="28951" y="33401"/>
                </a:lnTo>
                <a:lnTo>
                  <a:pt x="25360" y="9509"/>
                </a:lnTo>
                <a:lnTo>
                  <a:pt x="13531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93530" y="4397420"/>
            <a:ext cx="38945" cy="97367"/>
          </a:xfrm>
          <a:custGeom>
            <a:avLst/>
            <a:gdLst/>
            <a:ahLst/>
            <a:cxnLst/>
            <a:rect l="l" t="t" r="r" b="b"/>
            <a:pathLst>
              <a:path w="29209" h="73025">
                <a:moveTo>
                  <a:pt x="13531" y="0"/>
                </a:moveTo>
                <a:lnTo>
                  <a:pt x="3634" y="13229"/>
                </a:lnTo>
                <a:lnTo>
                  <a:pt x="0" y="38782"/>
                </a:lnTo>
                <a:lnTo>
                  <a:pt x="3594" y="63168"/>
                </a:lnTo>
                <a:lnTo>
                  <a:pt x="15386" y="72898"/>
                </a:lnTo>
                <a:lnTo>
                  <a:pt x="25295" y="59650"/>
                </a:lnTo>
                <a:lnTo>
                  <a:pt x="28951" y="34067"/>
                </a:lnTo>
                <a:lnTo>
                  <a:pt x="25360" y="9675"/>
                </a:lnTo>
                <a:lnTo>
                  <a:pt x="13531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71297" y="4241105"/>
            <a:ext cx="87207" cy="177800"/>
          </a:xfrm>
          <a:custGeom>
            <a:avLst/>
            <a:gdLst/>
            <a:ahLst/>
            <a:cxnLst/>
            <a:rect l="l" t="t" r="r" b="b"/>
            <a:pathLst>
              <a:path w="65405" h="133350">
                <a:moveTo>
                  <a:pt x="63258" y="113296"/>
                </a:moveTo>
                <a:lnTo>
                  <a:pt x="48526" y="104609"/>
                </a:lnTo>
                <a:lnTo>
                  <a:pt x="32969" y="92900"/>
                </a:lnTo>
                <a:lnTo>
                  <a:pt x="17500" y="85458"/>
                </a:lnTo>
                <a:lnTo>
                  <a:pt x="3073" y="89547"/>
                </a:lnTo>
                <a:lnTo>
                  <a:pt x="8483" y="110464"/>
                </a:lnTo>
                <a:lnTo>
                  <a:pt x="35293" y="128625"/>
                </a:lnTo>
                <a:lnTo>
                  <a:pt x="61036" y="133184"/>
                </a:lnTo>
                <a:lnTo>
                  <a:pt x="63258" y="113296"/>
                </a:lnTo>
                <a:close/>
              </a:path>
              <a:path w="65405" h="133350">
                <a:moveTo>
                  <a:pt x="64909" y="5092"/>
                </a:moveTo>
                <a:lnTo>
                  <a:pt x="50279" y="0"/>
                </a:lnTo>
                <a:lnTo>
                  <a:pt x="32118" y="7289"/>
                </a:lnTo>
                <a:lnTo>
                  <a:pt x="14122" y="19951"/>
                </a:lnTo>
                <a:lnTo>
                  <a:pt x="0" y="31000"/>
                </a:lnTo>
                <a:lnTo>
                  <a:pt x="7950" y="45351"/>
                </a:lnTo>
                <a:lnTo>
                  <a:pt x="31661" y="39103"/>
                </a:lnTo>
                <a:lnTo>
                  <a:pt x="55765" y="22326"/>
                </a:lnTo>
                <a:lnTo>
                  <a:pt x="64909" y="5092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82564" y="4363198"/>
            <a:ext cx="73659" cy="59267"/>
          </a:xfrm>
          <a:custGeom>
            <a:avLst/>
            <a:gdLst/>
            <a:ahLst/>
            <a:cxnLst/>
            <a:rect l="l" t="t" r="r" b="b"/>
            <a:pathLst>
              <a:path w="55244" h="44450">
                <a:moveTo>
                  <a:pt x="37339" y="0"/>
                </a:moveTo>
                <a:lnTo>
                  <a:pt x="14372" y="12743"/>
                </a:lnTo>
                <a:lnTo>
                  <a:pt x="0" y="30202"/>
                </a:lnTo>
                <a:lnTo>
                  <a:pt x="8376" y="43826"/>
                </a:lnTo>
                <a:lnTo>
                  <a:pt x="23101" y="36685"/>
                </a:lnTo>
                <a:lnTo>
                  <a:pt x="40190" y="27364"/>
                </a:lnTo>
                <a:lnTo>
                  <a:pt x="52964" y="15448"/>
                </a:lnTo>
                <a:lnTo>
                  <a:pt x="54744" y="519"/>
                </a:lnTo>
                <a:lnTo>
                  <a:pt x="37339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76410" y="4240982"/>
            <a:ext cx="68580" cy="60113"/>
          </a:xfrm>
          <a:custGeom>
            <a:avLst/>
            <a:gdLst/>
            <a:ahLst/>
            <a:cxnLst/>
            <a:rect l="l" t="t" r="r" b="b"/>
            <a:pathLst>
              <a:path w="51434" h="45085">
                <a:moveTo>
                  <a:pt x="12729" y="0"/>
                </a:moveTo>
                <a:lnTo>
                  <a:pt x="0" y="4679"/>
                </a:lnTo>
                <a:lnTo>
                  <a:pt x="3986" y="24628"/>
                </a:lnTo>
                <a:lnTo>
                  <a:pt x="27363" y="41207"/>
                </a:lnTo>
                <a:lnTo>
                  <a:pt x="49772" y="44666"/>
                </a:lnTo>
                <a:lnTo>
                  <a:pt x="50850" y="25253"/>
                </a:lnTo>
                <a:lnTo>
                  <a:pt x="38713" y="16930"/>
                </a:lnTo>
                <a:lnTo>
                  <a:pt x="25820" y="6298"/>
                </a:lnTo>
                <a:lnTo>
                  <a:pt x="12729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60464" y="3974595"/>
            <a:ext cx="89745" cy="11175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75857" y="3742943"/>
            <a:ext cx="91777" cy="109728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49456" y="3751582"/>
            <a:ext cx="105664" cy="9651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870943" y="3979165"/>
            <a:ext cx="105664" cy="98551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11706523" y="6228084"/>
            <a:ext cx="97367" cy="37253"/>
          </a:xfrm>
          <a:custGeom>
            <a:avLst/>
            <a:gdLst/>
            <a:ahLst/>
            <a:cxnLst/>
            <a:rect l="l" t="t" r="r" b="b"/>
            <a:pathLst>
              <a:path w="73025" h="27939">
                <a:moveTo>
                  <a:pt x="34115" y="0"/>
                </a:moveTo>
                <a:lnTo>
                  <a:pt x="9729" y="3404"/>
                </a:lnTo>
                <a:lnTo>
                  <a:pt x="0" y="14578"/>
                </a:lnTo>
                <a:lnTo>
                  <a:pt x="13247" y="23967"/>
                </a:lnTo>
                <a:lnTo>
                  <a:pt x="38830" y="27432"/>
                </a:lnTo>
                <a:lnTo>
                  <a:pt x="63222" y="24030"/>
                </a:lnTo>
                <a:lnTo>
                  <a:pt x="72898" y="12825"/>
                </a:lnTo>
                <a:lnTo>
                  <a:pt x="59668" y="3446"/>
                </a:lnTo>
                <a:lnTo>
                  <a:pt x="341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476908" y="6228084"/>
            <a:ext cx="95673" cy="37253"/>
          </a:xfrm>
          <a:custGeom>
            <a:avLst/>
            <a:gdLst/>
            <a:ahLst/>
            <a:cxnLst/>
            <a:rect l="l" t="t" r="r" b="b"/>
            <a:pathLst>
              <a:path w="71754" h="27939">
                <a:moveTo>
                  <a:pt x="33400" y="0"/>
                </a:moveTo>
                <a:lnTo>
                  <a:pt x="9509" y="3404"/>
                </a:lnTo>
                <a:lnTo>
                  <a:pt x="0" y="14578"/>
                </a:lnTo>
                <a:lnTo>
                  <a:pt x="12938" y="23967"/>
                </a:lnTo>
                <a:lnTo>
                  <a:pt x="37973" y="27432"/>
                </a:lnTo>
                <a:lnTo>
                  <a:pt x="61864" y="24030"/>
                </a:lnTo>
                <a:lnTo>
                  <a:pt x="71374" y="12825"/>
                </a:lnTo>
                <a:lnTo>
                  <a:pt x="58435" y="3446"/>
                </a:lnTo>
                <a:lnTo>
                  <a:pt x="33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552836" y="6305857"/>
            <a:ext cx="176107" cy="84667"/>
          </a:xfrm>
          <a:custGeom>
            <a:avLst/>
            <a:gdLst/>
            <a:ahLst/>
            <a:cxnLst/>
            <a:rect l="l" t="t" r="r" b="b"/>
            <a:pathLst>
              <a:path w="132079" h="63500">
                <a:moveTo>
                  <a:pt x="46202" y="17513"/>
                </a:moveTo>
                <a:lnTo>
                  <a:pt x="42240" y="3073"/>
                </a:lnTo>
                <a:lnTo>
                  <a:pt x="21983" y="8496"/>
                </a:lnTo>
                <a:lnTo>
                  <a:pt x="4406" y="35306"/>
                </a:lnTo>
                <a:lnTo>
                  <a:pt x="0" y="61048"/>
                </a:lnTo>
                <a:lnTo>
                  <a:pt x="19253" y="63258"/>
                </a:lnTo>
                <a:lnTo>
                  <a:pt x="27647" y="48539"/>
                </a:lnTo>
                <a:lnTo>
                  <a:pt x="38976" y="32981"/>
                </a:lnTo>
                <a:lnTo>
                  <a:pt x="46202" y="17513"/>
                </a:lnTo>
                <a:close/>
              </a:path>
              <a:path w="132079" h="63500">
                <a:moveTo>
                  <a:pt x="131660" y="49123"/>
                </a:moveTo>
                <a:lnTo>
                  <a:pt x="124371" y="31381"/>
                </a:lnTo>
                <a:lnTo>
                  <a:pt x="111709" y="13792"/>
                </a:lnTo>
                <a:lnTo>
                  <a:pt x="100660" y="0"/>
                </a:lnTo>
                <a:lnTo>
                  <a:pt x="86309" y="7759"/>
                </a:lnTo>
                <a:lnTo>
                  <a:pt x="92557" y="30924"/>
                </a:lnTo>
                <a:lnTo>
                  <a:pt x="109334" y="54470"/>
                </a:lnTo>
                <a:lnTo>
                  <a:pt x="126568" y="63385"/>
                </a:lnTo>
                <a:lnTo>
                  <a:pt x="131660" y="491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549889" y="6115115"/>
            <a:ext cx="59267" cy="75353"/>
          </a:xfrm>
          <a:custGeom>
            <a:avLst/>
            <a:gdLst/>
            <a:ahLst/>
            <a:cxnLst/>
            <a:rect l="l" t="t" r="r" b="b"/>
            <a:pathLst>
              <a:path w="44450" h="56514">
                <a:moveTo>
                  <a:pt x="13624" y="0"/>
                </a:moveTo>
                <a:lnTo>
                  <a:pt x="0" y="8614"/>
                </a:lnTo>
                <a:lnTo>
                  <a:pt x="7141" y="23727"/>
                </a:lnTo>
                <a:lnTo>
                  <a:pt x="16462" y="41272"/>
                </a:lnTo>
                <a:lnTo>
                  <a:pt x="28378" y="54388"/>
                </a:lnTo>
                <a:lnTo>
                  <a:pt x="43306" y="56214"/>
                </a:lnTo>
                <a:lnTo>
                  <a:pt x="43826" y="38339"/>
                </a:lnTo>
                <a:lnTo>
                  <a:pt x="31083" y="14755"/>
                </a:lnTo>
                <a:lnTo>
                  <a:pt x="136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668954" y="6110901"/>
            <a:ext cx="60113" cy="66040"/>
          </a:xfrm>
          <a:custGeom>
            <a:avLst/>
            <a:gdLst/>
            <a:ahLst/>
            <a:cxnLst/>
            <a:rect l="l" t="t" r="r" b="b"/>
            <a:pathLst>
              <a:path w="45084" h="49529">
                <a:moveTo>
                  <a:pt x="39987" y="0"/>
                </a:moveTo>
                <a:lnTo>
                  <a:pt x="20038" y="3875"/>
                </a:lnTo>
                <a:lnTo>
                  <a:pt x="3458" y="26619"/>
                </a:lnTo>
                <a:lnTo>
                  <a:pt x="0" y="48420"/>
                </a:lnTo>
                <a:lnTo>
                  <a:pt x="19413" y="49466"/>
                </a:lnTo>
                <a:lnTo>
                  <a:pt x="27735" y="37658"/>
                </a:lnTo>
                <a:lnTo>
                  <a:pt x="38367" y="25114"/>
                </a:lnTo>
                <a:lnTo>
                  <a:pt x="44666" y="12379"/>
                </a:lnTo>
                <a:lnTo>
                  <a:pt x="399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4215" y="2418080"/>
            <a:ext cx="67733" cy="81280"/>
          </a:xfrm>
          <a:custGeom>
            <a:avLst/>
            <a:gdLst/>
            <a:ahLst/>
            <a:cxnLst/>
            <a:rect l="l" t="t" r="r" b="b"/>
            <a:pathLst>
              <a:path w="50800" h="60960">
                <a:moveTo>
                  <a:pt x="50774" y="0"/>
                </a:moveTo>
                <a:lnTo>
                  <a:pt x="34448" y="7399"/>
                </a:lnTo>
                <a:lnTo>
                  <a:pt x="16581" y="24145"/>
                </a:lnTo>
                <a:lnTo>
                  <a:pt x="3116" y="44059"/>
                </a:lnTo>
                <a:lnTo>
                  <a:pt x="0" y="60960"/>
                </a:lnTo>
                <a:lnTo>
                  <a:pt x="16352" y="53613"/>
                </a:lnTo>
                <a:lnTo>
                  <a:pt x="34216" y="36861"/>
                </a:lnTo>
                <a:lnTo>
                  <a:pt x="47666" y="16918"/>
                </a:lnTo>
                <a:lnTo>
                  <a:pt x="507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4708" y="2245361"/>
            <a:ext cx="66040" cy="83820"/>
          </a:xfrm>
          <a:custGeom>
            <a:avLst/>
            <a:gdLst/>
            <a:ahLst/>
            <a:cxnLst/>
            <a:rect l="l" t="t" r="r" b="b"/>
            <a:pathLst>
              <a:path w="49529" h="62864">
                <a:moveTo>
                  <a:pt x="49301" y="0"/>
                </a:moveTo>
                <a:lnTo>
                  <a:pt x="33423" y="7566"/>
                </a:lnTo>
                <a:lnTo>
                  <a:pt x="16082" y="24717"/>
                </a:lnTo>
                <a:lnTo>
                  <a:pt x="3025" y="45130"/>
                </a:lnTo>
                <a:lnTo>
                  <a:pt x="0" y="62483"/>
                </a:lnTo>
                <a:lnTo>
                  <a:pt x="15850" y="54828"/>
                </a:lnTo>
                <a:lnTo>
                  <a:pt x="33194" y="37623"/>
                </a:lnTo>
                <a:lnTo>
                  <a:pt x="46266" y="17228"/>
                </a:lnTo>
                <a:lnTo>
                  <a:pt x="49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7426" y="2251966"/>
            <a:ext cx="77892" cy="72813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0" y="0"/>
                </a:moveTo>
                <a:lnTo>
                  <a:pt x="6437" y="16740"/>
                </a:lnTo>
                <a:lnTo>
                  <a:pt x="22136" y="35528"/>
                </a:lnTo>
                <a:lnTo>
                  <a:pt x="41244" y="50077"/>
                </a:lnTo>
                <a:lnTo>
                  <a:pt x="57911" y="54101"/>
                </a:lnTo>
                <a:lnTo>
                  <a:pt x="51404" y="37415"/>
                </a:lnTo>
                <a:lnTo>
                  <a:pt x="35733" y="18621"/>
                </a:lnTo>
                <a:lnTo>
                  <a:pt x="16672" y="404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9986" y="2420453"/>
            <a:ext cx="77892" cy="72813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0" y="0"/>
                </a:moveTo>
                <a:lnTo>
                  <a:pt x="6430" y="16760"/>
                </a:lnTo>
                <a:lnTo>
                  <a:pt x="22117" y="35591"/>
                </a:lnTo>
                <a:lnTo>
                  <a:pt x="41223" y="50184"/>
                </a:lnTo>
                <a:lnTo>
                  <a:pt x="57911" y="54228"/>
                </a:lnTo>
                <a:lnTo>
                  <a:pt x="51401" y="37504"/>
                </a:lnTo>
                <a:lnTo>
                  <a:pt x="35723" y="18732"/>
                </a:lnTo>
                <a:lnTo>
                  <a:pt x="16662" y="41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396749" y="1183135"/>
            <a:ext cx="28787" cy="105833"/>
          </a:xfrm>
          <a:custGeom>
            <a:avLst/>
            <a:gdLst/>
            <a:ahLst/>
            <a:cxnLst/>
            <a:rect l="l" t="t" r="r" b="b"/>
            <a:pathLst>
              <a:path w="21590" h="79375">
                <a:moveTo>
                  <a:pt x="6842" y="0"/>
                </a:moveTo>
                <a:lnTo>
                  <a:pt x="640" y="16738"/>
                </a:lnTo>
                <a:lnTo>
                  <a:pt x="0" y="41227"/>
                </a:lnTo>
                <a:lnTo>
                  <a:pt x="4716" y="64883"/>
                </a:lnTo>
                <a:lnTo>
                  <a:pt x="14589" y="79121"/>
                </a:lnTo>
                <a:lnTo>
                  <a:pt x="20826" y="62382"/>
                </a:lnTo>
                <a:lnTo>
                  <a:pt x="21431" y="37893"/>
                </a:lnTo>
                <a:lnTo>
                  <a:pt x="16678" y="14237"/>
                </a:lnTo>
                <a:lnTo>
                  <a:pt x="68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8869679" y="1"/>
            <a:ext cx="1706880" cy="2359660"/>
            <a:chOff x="6652259" y="0"/>
            <a:chExt cx="1280160" cy="1769745"/>
          </a:xfrm>
        </p:grpSpPr>
        <p:sp>
          <p:nvSpPr>
            <p:cNvPr id="33" name="object 33"/>
            <p:cNvSpPr/>
            <p:nvPr/>
          </p:nvSpPr>
          <p:spPr>
            <a:xfrm>
              <a:off x="7677404" y="712088"/>
              <a:ext cx="255270" cy="139700"/>
            </a:xfrm>
            <a:custGeom>
              <a:avLst/>
              <a:gdLst/>
              <a:ahLst/>
              <a:cxnLst/>
              <a:rect l="l" t="t" r="r" b="b"/>
              <a:pathLst>
                <a:path w="255270" h="139700">
                  <a:moveTo>
                    <a:pt x="79375" y="123952"/>
                  </a:moveTo>
                  <a:lnTo>
                    <a:pt x="62979" y="116865"/>
                  </a:lnTo>
                  <a:lnTo>
                    <a:pt x="38582" y="114846"/>
                  </a:lnTo>
                  <a:lnTo>
                    <a:pt x="14732" y="118211"/>
                  </a:lnTo>
                  <a:lnTo>
                    <a:pt x="0" y="127254"/>
                  </a:lnTo>
                  <a:lnTo>
                    <a:pt x="16319" y="134391"/>
                  </a:lnTo>
                  <a:lnTo>
                    <a:pt x="40728" y="136372"/>
                  </a:lnTo>
                  <a:lnTo>
                    <a:pt x="64604" y="132969"/>
                  </a:lnTo>
                  <a:lnTo>
                    <a:pt x="79375" y="123952"/>
                  </a:lnTo>
                  <a:close/>
                </a:path>
                <a:path w="255270" h="139700">
                  <a:moveTo>
                    <a:pt x="134708" y="37782"/>
                  </a:moveTo>
                  <a:lnTo>
                    <a:pt x="130009" y="14173"/>
                  </a:lnTo>
                  <a:lnTo>
                    <a:pt x="120269" y="0"/>
                  </a:lnTo>
                  <a:lnTo>
                    <a:pt x="114007" y="16725"/>
                  </a:lnTo>
                  <a:lnTo>
                    <a:pt x="113372" y="41173"/>
                  </a:lnTo>
                  <a:lnTo>
                    <a:pt x="118122" y="64782"/>
                  </a:lnTo>
                  <a:lnTo>
                    <a:pt x="128016" y="78994"/>
                  </a:lnTo>
                  <a:lnTo>
                    <a:pt x="134124" y="62268"/>
                  </a:lnTo>
                  <a:lnTo>
                    <a:pt x="134708" y="37782"/>
                  </a:lnTo>
                  <a:close/>
                </a:path>
                <a:path w="255270" h="139700">
                  <a:moveTo>
                    <a:pt x="254889" y="127000"/>
                  </a:moveTo>
                  <a:lnTo>
                    <a:pt x="238493" y="119926"/>
                  </a:lnTo>
                  <a:lnTo>
                    <a:pt x="214096" y="117944"/>
                  </a:lnTo>
                  <a:lnTo>
                    <a:pt x="190246" y="121310"/>
                  </a:lnTo>
                  <a:lnTo>
                    <a:pt x="175514" y="130302"/>
                  </a:lnTo>
                  <a:lnTo>
                    <a:pt x="191833" y="137452"/>
                  </a:lnTo>
                  <a:lnTo>
                    <a:pt x="216242" y="139471"/>
                  </a:lnTo>
                  <a:lnTo>
                    <a:pt x="240118" y="136080"/>
                  </a:lnTo>
                  <a:lnTo>
                    <a:pt x="254889" y="127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652247" y="722375"/>
              <a:ext cx="1045844" cy="1047115"/>
            </a:xfrm>
            <a:custGeom>
              <a:avLst/>
              <a:gdLst/>
              <a:ahLst/>
              <a:cxnLst/>
              <a:rect l="l" t="t" r="r" b="b"/>
              <a:pathLst>
                <a:path w="1045845" h="1047114">
                  <a:moveTo>
                    <a:pt x="1045476" y="523494"/>
                  </a:moveTo>
                  <a:lnTo>
                    <a:pt x="1043330" y="475843"/>
                  </a:lnTo>
                  <a:lnTo>
                    <a:pt x="1037043" y="429387"/>
                  </a:lnTo>
                  <a:lnTo>
                    <a:pt x="1026795" y="384314"/>
                  </a:lnTo>
                  <a:lnTo>
                    <a:pt x="1012761" y="340817"/>
                  </a:lnTo>
                  <a:lnTo>
                    <a:pt x="995133" y="299059"/>
                  </a:lnTo>
                  <a:lnTo>
                    <a:pt x="974102" y="259257"/>
                  </a:lnTo>
                  <a:lnTo>
                    <a:pt x="949833" y="221576"/>
                  </a:lnTo>
                  <a:lnTo>
                    <a:pt x="922528" y="186194"/>
                  </a:lnTo>
                  <a:lnTo>
                    <a:pt x="892352" y="153314"/>
                  </a:lnTo>
                  <a:lnTo>
                    <a:pt x="859523" y="123101"/>
                  </a:lnTo>
                  <a:lnTo>
                    <a:pt x="824191" y="95758"/>
                  </a:lnTo>
                  <a:lnTo>
                    <a:pt x="786561" y="71462"/>
                  </a:lnTo>
                  <a:lnTo>
                    <a:pt x="746810" y="50393"/>
                  </a:lnTo>
                  <a:lnTo>
                    <a:pt x="705129" y="32753"/>
                  </a:lnTo>
                  <a:lnTo>
                    <a:pt x="661695" y="18707"/>
                  </a:lnTo>
                  <a:lnTo>
                    <a:pt x="616699" y="8432"/>
                  </a:lnTo>
                  <a:lnTo>
                    <a:pt x="570318" y="2146"/>
                  </a:lnTo>
                  <a:lnTo>
                    <a:pt x="522744" y="0"/>
                  </a:lnTo>
                  <a:lnTo>
                    <a:pt x="475157" y="2146"/>
                  </a:lnTo>
                  <a:lnTo>
                    <a:pt x="428777" y="8432"/>
                  </a:lnTo>
                  <a:lnTo>
                    <a:pt x="383781" y="18707"/>
                  </a:lnTo>
                  <a:lnTo>
                    <a:pt x="340347" y="32753"/>
                  </a:lnTo>
                  <a:lnTo>
                    <a:pt x="298665" y="50393"/>
                  </a:lnTo>
                  <a:lnTo>
                    <a:pt x="258914" y="71462"/>
                  </a:lnTo>
                  <a:lnTo>
                    <a:pt x="221284" y="95758"/>
                  </a:lnTo>
                  <a:lnTo>
                    <a:pt x="185953" y="123101"/>
                  </a:lnTo>
                  <a:lnTo>
                    <a:pt x="153123" y="153314"/>
                  </a:lnTo>
                  <a:lnTo>
                    <a:pt x="122948" y="186194"/>
                  </a:lnTo>
                  <a:lnTo>
                    <a:pt x="95643" y="221576"/>
                  </a:lnTo>
                  <a:lnTo>
                    <a:pt x="71386" y="259257"/>
                  </a:lnTo>
                  <a:lnTo>
                    <a:pt x="50342" y="299059"/>
                  </a:lnTo>
                  <a:lnTo>
                    <a:pt x="32715" y="340817"/>
                  </a:lnTo>
                  <a:lnTo>
                    <a:pt x="18681" y="384314"/>
                  </a:lnTo>
                  <a:lnTo>
                    <a:pt x="8432" y="429387"/>
                  </a:lnTo>
                  <a:lnTo>
                    <a:pt x="2146" y="475843"/>
                  </a:lnTo>
                  <a:lnTo>
                    <a:pt x="0" y="523494"/>
                  </a:lnTo>
                  <a:lnTo>
                    <a:pt x="2146" y="571157"/>
                  </a:lnTo>
                  <a:lnTo>
                    <a:pt x="8432" y="617613"/>
                  </a:lnTo>
                  <a:lnTo>
                    <a:pt x="18681" y="662686"/>
                  </a:lnTo>
                  <a:lnTo>
                    <a:pt x="32715" y="706183"/>
                  </a:lnTo>
                  <a:lnTo>
                    <a:pt x="50342" y="747941"/>
                  </a:lnTo>
                  <a:lnTo>
                    <a:pt x="71374" y="787742"/>
                  </a:lnTo>
                  <a:lnTo>
                    <a:pt x="95643" y="825423"/>
                  </a:lnTo>
                  <a:lnTo>
                    <a:pt x="122948" y="860806"/>
                  </a:lnTo>
                  <a:lnTo>
                    <a:pt x="153123" y="893686"/>
                  </a:lnTo>
                  <a:lnTo>
                    <a:pt x="185953" y="923899"/>
                  </a:lnTo>
                  <a:lnTo>
                    <a:pt x="221284" y="951242"/>
                  </a:lnTo>
                  <a:lnTo>
                    <a:pt x="258914" y="975537"/>
                  </a:lnTo>
                  <a:lnTo>
                    <a:pt x="298665" y="996607"/>
                  </a:lnTo>
                  <a:lnTo>
                    <a:pt x="340347" y="1014247"/>
                  </a:lnTo>
                  <a:lnTo>
                    <a:pt x="383781" y="1028293"/>
                  </a:lnTo>
                  <a:lnTo>
                    <a:pt x="428777" y="1038567"/>
                  </a:lnTo>
                  <a:lnTo>
                    <a:pt x="475157" y="1044854"/>
                  </a:lnTo>
                  <a:lnTo>
                    <a:pt x="522744" y="1046988"/>
                  </a:lnTo>
                  <a:lnTo>
                    <a:pt x="570318" y="1044854"/>
                  </a:lnTo>
                  <a:lnTo>
                    <a:pt x="616699" y="1038567"/>
                  </a:lnTo>
                  <a:lnTo>
                    <a:pt x="661695" y="1028293"/>
                  </a:lnTo>
                  <a:lnTo>
                    <a:pt x="705129" y="1014247"/>
                  </a:lnTo>
                  <a:lnTo>
                    <a:pt x="746810" y="996607"/>
                  </a:lnTo>
                  <a:lnTo>
                    <a:pt x="786561" y="975537"/>
                  </a:lnTo>
                  <a:lnTo>
                    <a:pt x="824191" y="951242"/>
                  </a:lnTo>
                  <a:lnTo>
                    <a:pt x="859523" y="923899"/>
                  </a:lnTo>
                  <a:lnTo>
                    <a:pt x="892352" y="893686"/>
                  </a:lnTo>
                  <a:lnTo>
                    <a:pt x="922528" y="860806"/>
                  </a:lnTo>
                  <a:lnTo>
                    <a:pt x="949833" y="825423"/>
                  </a:lnTo>
                  <a:lnTo>
                    <a:pt x="974102" y="787742"/>
                  </a:lnTo>
                  <a:lnTo>
                    <a:pt x="995133" y="747941"/>
                  </a:lnTo>
                  <a:lnTo>
                    <a:pt x="1012761" y="706183"/>
                  </a:lnTo>
                  <a:lnTo>
                    <a:pt x="1026795" y="662686"/>
                  </a:lnTo>
                  <a:lnTo>
                    <a:pt x="1037043" y="617613"/>
                  </a:lnTo>
                  <a:lnTo>
                    <a:pt x="1043330" y="571157"/>
                  </a:lnTo>
                  <a:lnTo>
                    <a:pt x="1045476" y="523494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83718" y="595759"/>
              <a:ext cx="218193" cy="22720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952633" y="823090"/>
              <a:ext cx="486409" cy="647700"/>
            </a:xfrm>
            <a:custGeom>
              <a:avLst/>
              <a:gdLst/>
              <a:ahLst/>
              <a:cxnLst/>
              <a:rect l="l" t="t" r="r" b="b"/>
              <a:pathLst>
                <a:path w="486409" h="647700">
                  <a:moveTo>
                    <a:pt x="282695" y="24"/>
                  </a:moveTo>
                  <a:lnTo>
                    <a:pt x="232760" y="0"/>
                  </a:lnTo>
                  <a:lnTo>
                    <a:pt x="193687" y="1403"/>
                  </a:lnTo>
                  <a:lnTo>
                    <a:pt x="142433" y="9841"/>
                  </a:lnTo>
                  <a:lnTo>
                    <a:pt x="111450" y="41618"/>
                  </a:lnTo>
                  <a:lnTo>
                    <a:pt x="101407" y="104414"/>
                  </a:lnTo>
                  <a:lnTo>
                    <a:pt x="96074" y="133809"/>
                  </a:lnTo>
                  <a:lnTo>
                    <a:pt x="87379" y="167995"/>
                  </a:lnTo>
                  <a:lnTo>
                    <a:pt x="73898" y="207311"/>
                  </a:lnTo>
                  <a:lnTo>
                    <a:pt x="54210" y="252091"/>
                  </a:lnTo>
                  <a:lnTo>
                    <a:pt x="31610" y="299575"/>
                  </a:lnTo>
                  <a:lnTo>
                    <a:pt x="15040" y="345688"/>
                  </a:lnTo>
                  <a:lnTo>
                    <a:pt x="4502" y="390028"/>
                  </a:lnTo>
                  <a:lnTo>
                    <a:pt x="0" y="432193"/>
                  </a:lnTo>
                  <a:lnTo>
                    <a:pt x="1533" y="471783"/>
                  </a:lnTo>
                  <a:lnTo>
                    <a:pt x="22720" y="541628"/>
                  </a:lnTo>
                  <a:lnTo>
                    <a:pt x="68077" y="596349"/>
                  </a:lnTo>
                  <a:lnTo>
                    <a:pt x="137624" y="632734"/>
                  </a:lnTo>
                  <a:lnTo>
                    <a:pt x="181473" y="643046"/>
                  </a:lnTo>
                  <a:lnTo>
                    <a:pt x="231375" y="647569"/>
                  </a:lnTo>
                  <a:lnTo>
                    <a:pt x="280817" y="641503"/>
                  </a:lnTo>
                  <a:lnTo>
                    <a:pt x="325800" y="630792"/>
                  </a:lnTo>
                  <a:lnTo>
                    <a:pt x="365970" y="615589"/>
                  </a:lnTo>
                  <a:lnTo>
                    <a:pt x="400971" y="596046"/>
                  </a:lnTo>
                  <a:lnTo>
                    <a:pt x="454047" y="544553"/>
                  </a:lnTo>
                  <a:lnTo>
                    <a:pt x="482187" y="477532"/>
                  </a:lnTo>
                  <a:lnTo>
                    <a:pt x="486018" y="438580"/>
                  </a:lnTo>
                  <a:lnTo>
                    <a:pt x="482550" y="396204"/>
                  </a:lnTo>
                  <a:lnTo>
                    <a:pt x="471427" y="350557"/>
                  </a:lnTo>
                  <a:lnTo>
                    <a:pt x="452294" y="301791"/>
                  </a:lnTo>
                  <a:lnTo>
                    <a:pt x="424796" y="250059"/>
                  </a:lnTo>
                  <a:lnTo>
                    <a:pt x="406382" y="208135"/>
                  </a:lnTo>
                  <a:lnTo>
                    <a:pt x="395506" y="163031"/>
                  </a:lnTo>
                  <a:lnTo>
                    <a:pt x="388045" y="117265"/>
                  </a:lnTo>
                  <a:lnTo>
                    <a:pt x="379876" y="73351"/>
                  </a:lnTo>
                  <a:lnTo>
                    <a:pt x="366873" y="33804"/>
                  </a:lnTo>
                  <a:lnTo>
                    <a:pt x="344913" y="1139"/>
                  </a:lnTo>
                  <a:lnTo>
                    <a:pt x="282695" y="24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937641" y="0"/>
              <a:ext cx="509905" cy="1482725"/>
            </a:xfrm>
            <a:custGeom>
              <a:avLst/>
              <a:gdLst/>
              <a:ahLst/>
              <a:cxnLst/>
              <a:rect l="l" t="t" r="r" b="b"/>
              <a:pathLst>
                <a:path w="509904" h="1482725">
                  <a:moveTo>
                    <a:pt x="509727" y="1245222"/>
                  </a:moveTo>
                  <a:lnTo>
                    <a:pt x="504342" y="1202042"/>
                  </a:lnTo>
                  <a:lnTo>
                    <a:pt x="492912" y="1158862"/>
                  </a:lnTo>
                  <a:lnTo>
                    <a:pt x="491693" y="1155750"/>
                  </a:lnTo>
                  <a:lnTo>
                    <a:pt x="491693" y="1264272"/>
                  </a:lnTo>
                  <a:lnTo>
                    <a:pt x="489102" y="1301102"/>
                  </a:lnTo>
                  <a:lnTo>
                    <a:pt x="458165" y="1369682"/>
                  </a:lnTo>
                  <a:lnTo>
                    <a:pt x="427012" y="1401432"/>
                  </a:lnTo>
                  <a:lnTo>
                    <a:pt x="383146" y="1430642"/>
                  </a:lnTo>
                  <a:lnTo>
                    <a:pt x="343408" y="1447152"/>
                  </a:lnTo>
                  <a:lnTo>
                    <a:pt x="303504" y="1457312"/>
                  </a:lnTo>
                  <a:lnTo>
                    <a:pt x="264033" y="1462392"/>
                  </a:lnTo>
                  <a:lnTo>
                    <a:pt x="225590" y="1459852"/>
                  </a:lnTo>
                  <a:lnTo>
                    <a:pt x="154114" y="1440802"/>
                  </a:lnTo>
                  <a:lnTo>
                    <a:pt x="93814" y="1403972"/>
                  </a:lnTo>
                  <a:lnTo>
                    <a:pt x="49415" y="1350632"/>
                  </a:lnTo>
                  <a:lnTo>
                    <a:pt x="25654" y="1283322"/>
                  </a:lnTo>
                  <a:lnTo>
                    <a:pt x="22974" y="1246492"/>
                  </a:lnTo>
                  <a:lnTo>
                    <a:pt x="27241" y="1208392"/>
                  </a:lnTo>
                  <a:lnTo>
                    <a:pt x="39014" y="1167752"/>
                  </a:lnTo>
                  <a:lnTo>
                    <a:pt x="58915" y="1125842"/>
                  </a:lnTo>
                  <a:lnTo>
                    <a:pt x="78600" y="1082662"/>
                  </a:lnTo>
                  <a:lnTo>
                    <a:pt x="98183" y="1040752"/>
                  </a:lnTo>
                  <a:lnTo>
                    <a:pt x="115239" y="996302"/>
                  </a:lnTo>
                  <a:lnTo>
                    <a:pt x="127368" y="951852"/>
                  </a:lnTo>
                  <a:lnTo>
                    <a:pt x="130784" y="908672"/>
                  </a:lnTo>
                  <a:lnTo>
                    <a:pt x="137706" y="871842"/>
                  </a:lnTo>
                  <a:lnTo>
                    <a:pt x="153200" y="843902"/>
                  </a:lnTo>
                  <a:lnTo>
                    <a:pt x="182308" y="829932"/>
                  </a:lnTo>
                  <a:lnTo>
                    <a:pt x="230111" y="832472"/>
                  </a:lnTo>
                  <a:lnTo>
                    <a:pt x="237794" y="884542"/>
                  </a:lnTo>
                  <a:lnTo>
                    <a:pt x="239242" y="936612"/>
                  </a:lnTo>
                  <a:lnTo>
                    <a:pt x="233591" y="988682"/>
                  </a:lnTo>
                  <a:lnTo>
                    <a:pt x="219951" y="1039482"/>
                  </a:lnTo>
                  <a:lnTo>
                    <a:pt x="197472" y="1087742"/>
                  </a:lnTo>
                  <a:lnTo>
                    <a:pt x="181165" y="1113142"/>
                  </a:lnTo>
                  <a:lnTo>
                    <a:pt x="163969" y="1141082"/>
                  </a:lnTo>
                  <a:lnTo>
                    <a:pt x="154241" y="1170292"/>
                  </a:lnTo>
                  <a:lnTo>
                    <a:pt x="160388" y="1199502"/>
                  </a:lnTo>
                  <a:lnTo>
                    <a:pt x="179959" y="1216012"/>
                  </a:lnTo>
                  <a:lnTo>
                    <a:pt x="204978" y="1221092"/>
                  </a:lnTo>
                  <a:lnTo>
                    <a:pt x="230873" y="1214742"/>
                  </a:lnTo>
                  <a:lnTo>
                    <a:pt x="253098" y="1200772"/>
                  </a:lnTo>
                  <a:lnTo>
                    <a:pt x="287324" y="1223632"/>
                  </a:lnTo>
                  <a:lnTo>
                    <a:pt x="323977" y="1222362"/>
                  </a:lnTo>
                  <a:lnTo>
                    <a:pt x="350659" y="1205852"/>
                  </a:lnTo>
                  <a:lnTo>
                    <a:pt x="354761" y="1203312"/>
                  </a:lnTo>
                  <a:lnTo>
                    <a:pt x="371360" y="1171562"/>
                  </a:lnTo>
                  <a:lnTo>
                    <a:pt x="365493" y="1130922"/>
                  </a:lnTo>
                  <a:lnTo>
                    <a:pt x="351383" y="1097191"/>
                  </a:lnTo>
                  <a:lnTo>
                    <a:pt x="351383" y="1148702"/>
                  </a:lnTo>
                  <a:lnTo>
                    <a:pt x="348462" y="1180452"/>
                  </a:lnTo>
                  <a:lnTo>
                    <a:pt x="331584" y="1200772"/>
                  </a:lnTo>
                  <a:lnTo>
                    <a:pt x="304076" y="1205852"/>
                  </a:lnTo>
                  <a:lnTo>
                    <a:pt x="294119" y="1200772"/>
                  </a:lnTo>
                  <a:lnTo>
                    <a:pt x="291630" y="1199502"/>
                  </a:lnTo>
                  <a:lnTo>
                    <a:pt x="269227" y="1188072"/>
                  </a:lnTo>
                  <a:lnTo>
                    <a:pt x="276936" y="1179182"/>
                  </a:lnTo>
                  <a:lnTo>
                    <a:pt x="281863" y="1172832"/>
                  </a:lnTo>
                  <a:lnTo>
                    <a:pt x="283845" y="1170292"/>
                  </a:lnTo>
                  <a:lnTo>
                    <a:pt x="289915" y="1161402"/>
                  </a:lnTo>
                  <a:lnTo>
                    <a:pt x="295135" y="1151242"/>
                  </a:lnTo>
                  <a:lnTo>
                    <a:pt x="295516" y="1151242"/>
                  </a:lnTo>
                  <a:lnTo>
                    <a:pt x="295478" y="1124572"/>
                  </a:lnTo>
                  <a:lnTo>
                    <a:pt x="295465" y="1118222"/>
                  </a:lnTo>
                  <a:lnTo>
                    <a:pt x="279590" y="1104519"/>
                  </a:lnTo>
                  <a:lnTo>
                    <a:pt x="279590" y="1141082"/>
                  </a:lnTo>
                  <a:lnTo>
                    <a:pt x="274142" y="1152512"/>
                  </a:lnTo>
                  <a:lnTo>
                    <a:pt x="265607" y="1162672"/>
                  </a:lnTo>
                  <a:lnTo>
                    <a:pt x="257403" y="1172540"/>
                  </a:lnTo>
                  <a:lnTo>
                    <a:pt x="257543" y="1172832"/>
                  </a:lnTo>
                  <a:lnTo>
                    <a:pt x="257162" y="1172832"/>
                  </a:lnTo>
                  <a:lnTo>
                    <a:pt x="257403" y="1172540"/>
                  </a:lnTo>
                  <a:lnTo>
                    <a:pt x="249758" y="1155052"/>
                  </a:lnTo>
                  <a:lnTo>
                    <a:pt x="251142" y="1136002"/>
                  </a:lnTo>
                  <a:lnTo>
                    <a:pt x="261023" y="1124572"/>
                  </a:lnTo>
                  <a:lnTo>
                    <a:pt x="278752" y="1128382"/>
                  </a:lnTo>
                  <a:lnTo>
                    <a:pt x="279590" y="1141082"/>
                  </a:lnTo>
                  <a:lnTo>
                    <a:pt x="279590" y="1104519"/>
                  </a:lnTo>
                  <a:lnTo>
                    <a:pt x="279285" y="1104252"/>
                  </a:lnTo>
                  <a:lnTo>
                    <a:pt x="256413" y="1106792"/>
                  </a:lnTo>
                  <a:lnTo>
                    <a:pt x="236296" y="1123302"/>
                  </a:lnTo>
                  <a:lnTo>
                    <a:pt x="228396" y="1151242"/>
                  </a:lnTo>
                  <a:lnTo>
                    <a:pt x="242176" y="1186802"/>
                  </a:lnTo>
                  <a:lnTo>
                    <a:pt x="220624" y="1199502"/>
                  </a:lnTo>
                  <a:lnTo>
                    <a:pt x="196240" y="1199502"/>
                  </a:lnTo>
                  <a:lnTo>
                    <a:pt x="178219" y="1186802"/>
                  </a:lnTo>
                  <a:lnTo>
                    <a:pt x="175755" y="1162672"/>
                  </a:lnTo>
                  <a:lnTo>
                    <a:pt x="187426" y="1138542"/>
                  </a:lnTo>
                  <a:lnTo>
                    <a:pt x="216509" y="1092822"/>
                  </a:lnTo>
                  <a:lnTo>
                    <a:pt x="228333" y="1068692"/>
                  </a:lnTo>
                  <a:lnTo>
                    <a:pt x="244894" y="1024242"/>
                  </a:lnTo>
                  <a:lnTo>
                    <a:pt x="255409" y="978522"/>
                  </a:lnTo>
                  <a:lnTo>
                    <a:pt x="259778" y="931532"/>
                  </a:lnTo>
                  <a:lnTo>
                    <a:pt x="257975" y="884542"/>
                  </a:lnTo>
                  <a:lnTo>
                    <a:pt x="249923" y="837552"/>
                  </a:lnTo>
                  <a:lnTo>
                    <a:pt x="256781" y="840092"/>
                  </a:lnTo>
                  <a:lnTo>
                    <a:pt x="264147" y="838822"/>
                  </a:lnTo>
                  <a:lnTo>
                    <a:pt x="267449" y="837552"/>
                  </a:lnTo>
                  <a:lnTo>
                    <a:pt x="270751" y="836282"/>
                  </a:lnTo>
                  <a:lnTo>
                    <a:pt x="268490" y="884542"/>
                  </a:lnTo>
                  <a:lnTo>
                    <a:pt x="273545" y="931532"/>
                  </a:lnTo>
                  <a:lnTo>
                    <a:pt x="284416" y="978522"/>
                  </a:lnTo>
                  <a:lnTo>
                    <a:pt x="299618" y="1024242"/>
                  </a:lnTo>
                  <a:lnTo>
                    <a:pt x="317652" y="1068692"/>
                  </a:lnTo>
                  <a:lnTo>
                    <a:pt x="337045" y="1113142"/>
                  </a:lnTo>
                  <a:lnTo>
                    <a:pt x="351383" y="1148702"/>
                  </a:lnTo>
                  <a:lnTo>
                    <a:pt x="351383" y="1097191"/>
                  </a:lnTo>
                  <a:lnTo>
                    <a:pt x="345313" y="1082662"/>
                  </a:lnTo>
                  <a:lnTo>
                    <a:pt x="324980" y="1034402"/>
                  </a:lnTo>
                  <a:lnTo>
                    <a:pt x="306882" y="986142"/>
                  </a:lnTo>
                  <a:lnTo>
                    <a:pt x="293382" y="935342"/>
                  </a:lnTo>
                  <a:lnTo>
                    <a:pt x="286905" y="884542"/>
                  </a:lnTo>
                  <a:lnTo>
                    <a:pt x="289585" y="836282"/>
                  </a:lnTo>
                  <a:lnTo>
                    <a:pt x="289801" y="832472"/>
                  </a:lnTo>
                  <a:lnTo>
                    <a:pt x="335686" y="831202"/>
                  </a:lnTo>
                  <a:lnTo>
                    <a:pt x="363639" y="846442"/>
                  </a:lnTo>
                  <a:lnTo>
                    <a:pt x="378510" y="873112"/>
                  </a:lnTo>
                  <a:lnTo>
                    <a:pt x="385127" y="909942"/>
                  </a:lnTo>
                  <a:lnTo>
                    <a:pt x="388353" y="951852"/>
                  </a:lnTo>
                  <a:lnTo>
                    <a:pt x="400240" y="989952"/>
                  </a:lnTo>
                  <a:lnTo>
                    <a:pt x="415226" y="1029322"/>
                  </a:lnTo>
                  <a:lnTo>
                    <a:pt x="431914" y="1068692"/>
                  </a:lnTo>
                  <a:lnTo>
                    <a:pt x="448894" y="1109332"/>
                  </a:lnTo>
                  <a:lnTo>
                    <a:pt x="464769" y="1148702"/>
                  </a:lnTo>
                  <a:lnTo>
                    <a:pt x="478116" y="1188072"/>
                  </a:lnTo>
                  <a:lnTo>
                    <a:pt x="487565" y="1227442"/>
                  </a:lnTo>
                  <a:lnTo>
                    <a:pt x="491693" y="1264272"/>
                  </a:lnTo>
                  <a:lnTo>
                    <a:pt x="491693" y="1155750"/>
                  </a:lnTo>
                  <a:lnTo>
                    <a:pt x="475513" y="1114412"/>
                  </a:lnTo>
                  <a:lnTo>
                    <a:pt x="452234" y="1071232"/>
                  </a:lnTo>
                  <a:lnTo>
                    <a:pt x="427824" y="1021702"/>
                  </a:lnTo>
                  <a:lnTo>
                    <a:pt x="414578" y="970902"/>
                  </a:lnTo>
                  <a:lnTo>
                    <a:pt x="406984" y="922642"/>
                  </a:lnTo>
                  <a:lnTo>
                    <a:pt x="399542" y="879462"/>
                  </a:lnTo>
                  <a:lnTo>
                    <a:pt x="386740" y="845172"/>
                  </a:lnTo>
                  <a:lnTo>
                    <a:pt x="373037" y="831202"/>
                  </a:lnTo>
                  <a:lnTo>
                    <a:pt x="371792" y="829932"/>
                  </a:lnTo>
                  <a:lnTo>
                    <a:pt x="363080" y="821042"/>
                  </a:lnTo>
                  <a:lnTo>
                    <a:pt x="364147" y="813422"/>
                  </a:lnTo>
                  <a:lnTo>
                    <a:pt x="368960" y="779132"/>
                  </a:lnTo>
                  <a:lnTo>
                    <a:pt x="369798" y="765162"/>
                  </a:lnTo>
                  <a:lnTo>
                    <a:pt x="371563" y="735952"/>
                  </a:lnTo>
                  <a:lnTo>
                    <a:pt x="371132" y="706742"/>
                  </a:lnTo>
                  <a:lnTo>
                    <a:pt x="370916" y="691502"/>
                  </a:lnTo>
                  <a:lnTo>
                    <a:pt x="367957" y="659752"/>
                  </a:lnTo>
                  <a:lnTo>
                    <a:pt x="367017" y="649592"/>
                  </a:lnTo>
                  <a:lnTo>
                    <a:pt x="361950" y="641972"/>
                  </a:lnTo>
                  <a:lnTo>
                    <a:pt x="353517" y="640702"/>
                  </a:lnTo>
                  <a:lnTo>
                    <a:pt x="352615" y="640829"/>
                  </a:lnTo>
                  <a:lnTo>
                    <a:pt x="352615" y="730872"/>
                  </a:lnTo>
                  <a:lnTo>
                    <a:pt x="352488" y="738492"/>
                  </a:lnTo>
                  <a:lnTo>
                    <a:pt x="352285" y="746112"/>
                  </a:lnTo>
                  <a:lnTo>
                    <a:pt x="350888" y="746391"/>
                  </a:lnTo>
                  <a:lnTo>
                    <a:pt x="350888" y="765162"/>
                  </a:lnTo>
                  <a:lnTo>
                    <a:pt x="349834" y="777862"/>
                  </a:lnTo>
                  <a:lnTo>
                    <a:pt x="348551" y="789292"/>
                  </a:lnTo>
                  <a:lnTo>
                    <a:pt x="347002" y="801992"/>
                  </a:lnTo>
                  <a:lnTo>
                    <a:pt x="345173" y="813422"/>
                  </a:lnTo>
                  <a:lnTo>
                    <a:pt x="313512" y="810882"/>
                  </a:lnTo>
                  <a:lnTo>
                    <a:pt x="260286" y="809612"/>
                  </a:lnTo>
                  <a:lnTo>
                    <a:pt x="206133" y="809612"/>
                  </a:lnTo>
                  <a:lnTo>
                    <a:pt x="171691" y="813422"/>
                  </a:lnTo>
                  <a:lnTo>
                    <a:pt x="171691" y="810882"/>
                  </a:lnTo>
                  <a:lnTo>
                    <a:pt x="238213" y="791832"/>
                  </a:lnTo>
                  <a:lnTo>
                    <a:pt x="260527" y="785482"/>
                  </a:lnTo>
                  <a:lnTo>
                    <a:pt x="305523" y="774052"/>
                  </a:lnTo>
                  <a:lnTo>
                    <a:pt x="350888" y="765162"/>
                  </a:lnTo>
                  <a:lnTo>
                    <a:pt x="350888" y="746391"/>
                  </a:lnTo>
                  <a:lnTo>
                    <a:pt x="305968" y="755002"/>
                  </a:lnTo>
                  <a:lnTo>
                    <a:pt x="214490" y="777862"/>
                  </a:lnTo>
                  <a:lnTo>
                    <a:pt x="169405" y="791832"/>
                  </a:lnTo>
                  <a:lnTo>
                    <a:pt x="168275" y="784212"/>
                  </a:lnTo>
                  <a:lnTo>
                    <a:pt x="167208" y="775322"/>
                  </a:lnTo>
                  <a:lnTo>
                    <a:pt x="166179" y="766432"/>
                  </a:lnTo>
                  <a:lnTo>
                    <a:pt x="165214" y="758812"/>
                  </a:lnTo>
                  <a:lnTo>
                    <a:pt x="212496" y="747382"/>
                  </a:lnTo>
                  <a:lnTo>
                    <a:pt x="245364" y="738492"/>
                  </a:lnTo>
                  <a:lnTo>
                    <a:pt x="259461" y="734682"/>
                  </a:lnTo>
                  <a:lnTo>
                    <a:pt x="352285" y="706742"/>
                  </a:lnTo>
                  <a:lnTo>
                    <a:pt x="352526" y="714362"/>
                  </a:lnTo>
                  <a:lnTo>
                    <a:pt x="352615" y="730872"/>
                  </a:lnTo>
                  <a:lnTo>
                    <a:pt x="352615" y="640829"/>
                  </a:lnTo>
                  <a:lnTo>
                    <a:pt x="350634" y="641083"/>
                  </a:lnTo>
                  <a:lnTo>
                    <a:pt x="350634" y="686422"/>
                  </a:lnTo>
                  <a:lnTo>
                    <a:pt x="304152" y="701662"/>
                  </a:lnTo>
                  <a:lnTo>
                    <a:pt x="210096" y="727062"/>
                  </a:lnTo>
                  <a:lnTo>
                    <a:pt x="162547" y="738492"/>
                  </a:lnTo>
                  <a:lnTo>
                    <a:pt x="161658" y="730872"/>
                  </a:lnTo>
                  <a:lnTo>
                    <a:pt x="160934" y="720712"/>
                  </a:lnTo>
                  <a:lnTo>
                    <a:pt x="160515" y="714362"/>
                  </a:lnTo>
                  <a:lnTo>
                    <a:pt x="202984" y="706742"/>
                  </a:lnTo>
                  <a:lnTo>
                    <a:pt x="244487" y="695312"/>
                  </a:lnTo>
                  <a:lnTo>
                    <a:pt x="247840" y="694042"/>
                  </a:lnTo>
                  <a:lnTo>
                    <a:pt x="284708" y="680072"/>
                  </a:lnTo>
                  <a:lnTo>
                    <a:pt x="323329" y="662292"/>
                  </a:lnTo>
                  <a:lnTo>
                    <a:pt x="348475" y="662292"/>
                  </a:lnTo>
                  <a:lnTo>
                    <a:pt x="349364" y="669912"/>
                  </a:lnTo>
                  <a:lnTo>
                    <a:pt x="350126" y="678802"/>
                  </a:lnTo>
                  <a:lnTo>
                    <a:pt x="350634" y="686422"/>
                  </a:lnTo>
                  <a:lnTo>
                    <a:pt x="350634" y="641083"/>
                  </a:lnTo>
                  <a:lnTo>
                    <a:pt x="343789" y="641972"/>
                  </a:lnTo>
                  <a:lnTo>
                    <a:pt x="334886" y="641972"/>
                  </a:lnTo>
                  <a:lnTo>
                    <a:pt x="323342" y="611492"/>
                  </a:lnTo>
                  <a:lnTo>
                    <a:pt x="318846" y="608952"/>
                  </a:lnTo>
                  <a:lnTo>
                    <a:pt x="315455" y="607034"/>
                  </a:lnTo>
                  <a:lnTo>
                    <a:pt x="315455" y="641972"/>
                  </a:lnTo>
                  <a:lnTo>
                    <a:pt x="280657" y="641972"/>
                  </a:lnTo>
                  <a:lnTo>
                    <a:pt x="280657" y="662292"/>
                  </a:lnTo>
                  <a:lnTo>
                    <a:pt x="251269" y="673722"/>
                  </a:lnTo>
                  <a:lnTo>
                    <a:pt x="221132" y="682612"/>
                  </a:lnTo>
                  <a:lnTo>
                    <a:pt x="190411" y="688962"/>
                  </a:lnTo>
                  <a:lnTo>
                    <a:pt x="159245" y="694042"/>
                  </a:lnTo>
                  <a:lnTo>
                    <a:pt x="159029" y="687692"/>
                  </a:lnTo>
                  <a:lnTo>
                    <a:pt x="158661" y="682612"/>
                  </a:lnTo>
                  <a:lnTo>
                    <a:pt x="158737" y="673722"/>
                  </a:lnTo>
                  <a:lnTo>
                    <a:pt x="160388" y="667372"/>
                  </a:lnTo>
                  <a:lnTo>
                    <a:pt x="160134" y="667372"/>
                  </a:lnTo>
                  <a:lnTo>
                    <a:pt x="187655" y="661022"/>
                  </a:lnTo>
                  <a:lnTo>
                    <a:pt x="218719" y="659752"/>
                  </a:lnTo>
                  <a:lnTo>
                    <a:pt x="250621" y="662292"/>
                  </a:lnTo>
                  <a:lnTo>
                    <a:pt x="280657" y="662292"/>
                  </a:lnTo>
                  <a:lnTo>
                    <a:pt x="280657" y="641972"/>
                  </a:lnTo>
                  <a:lnTo>
                    <a:pt x="193408" y="641972"/>
                  </a:lnTo>
                  <a:lnTo>
                    <a:pt x="193535" y="640702"/>
                  </a:lnTo>
                  <a:lnTo>
                    <a:pt x="193281" y="640702"/>
                  </a:lnTo>
                  <a:lnTo>
                    <a:pt x="212598" y="616572"/>
                  </a:lnTo>
                  <a:lnTo>
                    <a:pt x="254317" y="608952"/>
                  </a:lnTo>
                  <a:lnTo>
                    <a:pt x="296049" y="617842"/>
                  </a:lnTo>
                  <a:lnTo>
                    <a:pt x="315455" y="641972"/>
                  </a:lnTo>
                  <a:lnTo>
                    <a:pt x="315455" y="607034"/>
                  </a:lnTo>
                  <a:lnTo>
                    <a:pt x="294144" y="594982"/>
                  </a:lnTo>
                  <a:lnTo>
                    <a:pt x="267817" y="590613"/>
                  </a:lnTo>
                  <a:lnTo>
                    <a:pt x="267817" y="0"/>
                  </a:lnTo>
                  <a:lnTo>
                    <a:pt x="248018" y="0"/>
                  </a:lnTo>
                  <a:lnTo>
                    <a:pt x="248018" y="589953"/>
                  </a:lnTo>
                  <a:lnTo>
                    <a:pt x="217500" y="594982"/>
                  </a:lnTo>
                  <a:lnTo>
                    <a:pt x="187439" y="612762"/>
                  </a:lnTo>
                  <a:lnTo>
                    <a:pt x="174485" y="641972"/>
                  </a:lnTo>
                  <a:lnTo>
                    <a:pt x="146608" y="658482"/>
                  </a:lnTo>
                  <a:lnTo>
                    <a:pt x="138315" y="694042"/>
                  </a:lnTo>
                  <a:lnTo>
                    <a:pt x="141833" y="741032"/>
                  </a:lnTo>
                  <a:lnTo>
                    <a:pt x="149440" y="786752"/>
                  </a:lnTo>
                  <a:lnTo>
                    <a:pt x="153403" y="822312"/>
                  </a:lnTo>
                  <a:lnTo>
                    <a:pt x="130670" y="841362"/>
                  </a:lnTo>
                  <a:lnTo>
                    <a:pt x="118452" y="868032"/>
                  </a:lnTo>
                  <a:lnTo>
                    <a:pt x="113271" y="897242"/>
                  </a:lnTo>
                  <a:lnTo>
                    <a:pt x="111620" y="927722"/>
                  </a:lnTo>
                  <a:lnTo>
                    <a:pt x="105371" y="965822"/>
                  </a:lnTo>
                  <a:lnTo>
                    <a:pt x="95262" y="1001382"/>
                  </a:lnTo>
                  <a:lnTo>
                    <a:pt x="81394" y="1036942"/>
                  </a:lnTo>
                  <a:lnTo>
                    <a:pt x="63868" y="1071232"/>
                  </a:lnTo>
                  <a:lnTo>
                    <a:pt x="32283" y="1134732"/>
                  </a:lnTo>
                  <a:lnTo>
                    <a:pt x="11849" y="1190612"/>
                  </a:lnTo>
                  <a:lnTo>
                    <a:pt x="1460" y="1241412"/>
                  </a:lnTo>
                  <a:lnTo>
                    <a:pt x="0" y="1285862"/>
                  </a:lnTo>
                  <a:lnTo>
                    <a:pt x="6350" y="1323962"/>
                  </a:lnTo>
                  <a:lnTo>
                    <a:pt x="38023" y="1387462"/>
                  </a:lnTo>
                  <a:lnTo>
                    <a:pt x="87566" y="1431912"/>
                  </a:lnTo>
                  <a:lnTo>
                    <a:pt x="146088" y="1461122"/>
                  </a:lnTo>
                  <a:lnTo>
                    <a:pt x="204673" y="1477632"/>
                  </a:lnTo>
                  <a:lnTo>
                    <a:pt x="254393" y="1482712"/>
                  </a:lnTo>
                  <a:lnTo>
                    <a:pt x="273164" y="1482712"/>
                  </a:lnTo>
                  <a:lnTo>
                    <a:pt x="325729" y="1476362"/>
                  </a:lnTo>
                  <a:lnTo>
                    <a:pt x="371551" y="1463662"/>
                  </a:lnTo>
                  <a:lnTo>
                    <a:pt x="374154" y="1462392"/>
                  </a:lnTo>
                  <a:lnTo>
                    <a:pt x="410692" y="1444612"/>
                  </a:lnTo>
                  <a:lnTo>
                    <a:pt x="443230" y="1420482"/>
                  </a:lnTo>
                  <a:lnTo>
                    <a:pt x="469252" y="1392542"/>
                  </a:lnTo>
                  <a:lnTo>
                    <a:pt x="488835" y="1359522"/>
                  </a:lnTo>
                  <a:lnTo>
                    <a:pt x="508990" y="1285862"/>
                  </a:lnTo>
                  <a:lnTo>
                    <a:pt x="509727" y="1245222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015733" y="1235202"/>
              <a:ext cx="131445" cy="158750"/>
            </a:xfrm>
            <a:custGeom>
              <a:avLst/>
              <a:gdLst/>
              <a:ahLst/>
              <a:cxnLst/>
              <a:rect l="l" t="t" r="r" b="b"/>
              <a:pathLst>
                <a:path w="131445" h="158750">
                  <a:moveTo>
                    <a:pt x="0" y="0"/>
                  </a:moveTo>
                  <a:lnTo>
                    <a:pt x="7290" y="40965"/>
                  </a:lnTo>
                  <a:lnTo>
                    <a:pt x="27115" y="79949"/>
                  </a:lnTo>
                  <a:lnTo>
                    <a:pt x="56400" y="114299"/>
                  </a:lnTo>
                  <a:lnTo>
                    <a:pt x="92073" y="141366"/>
                  </a:lnTo>
                  <a:lnTo>
                    <a:pt x="131064" y="158496"/>
                  </a:lnTo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10302240" y="1"/>
            <a:ext cx="1889760" cy="3741420"/>
            <a:chOff x="7726680" y="0"/>
            <a:chExt cx="1417320" cy="2806065"/>
          </a:xfrm>
        </p:grpSpPr>
        <p:sp>
          <p:nvSpPr>
            <p:cNvPr id="40" name="object 40"/>
            <p:cNvSpPr/>
            <p:nvPr/>
          </p:nvSpPr>
          <p:spPr>
            <a:xfrm>
              <a:off x="8276844" y="1900427"/>
              <a:ext cx="867410" cy="905510"/>
            </a:xfrm>
            <a:custGeom>
              <a:avLst/>
              <a:gdLst/>
              <a:ahLst/>
              <a:cxnLst/>
              <a:rect l="l" t="t" r="r" b="b"/>
              <a:pathLst>
                <a:path w="867409" h="905510">
                  <a:moveTo>
                    <a:pt x="867156" y="271297"/>
                  </a:moveTo>
                  <a:lnTo>
                    <a:pt x="843445" y="224205"/>
                  </a:lnTo>
                  <a:lnTo>
                    <a:pt x="817905" y="185331"/>
                  </a:lnTo>
                  <a:lnTo>
                    <a:pt x="788619" y="149390"/>
                  </a:lnTo>
                  <a:lnTo>
                    <a:pt x="755865" y="116636"/>
                  </a:lnTo>
                  <a:lnTo>
                    <a:pt x="719924" y="87350"/>
                  </a:lnTo>
                  <a:lnTo>
                    <a:pt x="681050" y="61810"/>
                  </a:lnTo>
                  <a:lnTo>
                    <a:pt x="639546" y="40297"/>
                  </a:lnTo>
                  <a:lnTo>
                    <a:pt x="595668" y="23088"/>
                  </a:lnTo>
                  <a:lnTo>
                    <a:pt x="549706" y="10452"/>
                  </a:lnTo>
                  <a:lnTo>
                    <a:pt x="501929" y="2667"/>
                  </a:lnTo>
                  <a:lnTo>
                    <a:pt x="452628" y="0"/>
                  </a:lnTo>
                  <a:lnTo>
                    <a:pt x="403313" y="2667"/>
                  </a:lnTo>
                  <a:lnTo>
                    <a:pt x="355536" y="10452"/>
                  </a:lnTo>
                  <a:lnTo>
                    <a:pt x="309575" y="23088"/>
                  </a:lnTo>
                  <a:lnTo>
                    <a:pt x="265696" y="40297"/>
                  </a:lnTo>
                  <a:lnTo>
                    <a:pt x="224193" y="61810"/>
                  </a:lnTo>
                  <a:lnTo>
                    <a:pt x="185318" y="87350"/>
                  </a:lnTo>
                  <a:lnTo>
                    <a:pt x="149377" y="116636"/>
                  </a:lnTo>
                  <a:lnTo>
                    <a:pt x="116624" y="149390"/>
                  </a:lnTo>
                  <a:lnTo>
                    <a:pt x="87337" y="185331"/>
                  </a:lnTo>
                  <a:lnTo>
                    <a:pt x="61798" y="224205"/>
                  </a:lnTo>
                  <a:lnTo>
                    <a:pt x="40284" y="265709"/>
                  </a:lnTo>
                  <a:lnTo>
                    <a:pt x="23075" y="309587"/>
                  </a:lnTo>
                  <a:lnTo>
                    <a:pt x="10439" y="355549"/>
                  </a:lnTo>
                  <a:lnTo>
                    <a:pt x="2654" y="403326"/>
                  </a:lnTo>
                  <a:lnTo>
                    <a:pt x="0" y="452628"/>
                  </a:lnTo>
                  <a:lnTo>
                    <a:pt x="2654" y="501942"/>
                  </a:lnTo>
                  <a:lnTo>
                    <a:pt x="10439" y="549719"/>
                  </a:lnTo>
                  <a:lnTo>
                    <a:pt x="23075" y="595680"/>
                  </a:lnTo>
                  <a:lnTo>
                    <a:pt x="40284" y="639559"/>
                  </a:lnTo>
                  <a:lnTo>
                    <a:pt x="61798" y="681062"/>
                  </a:lnTo>
                  <a:lnTo>
                    <a:pt x="87337" y="719937"/>
                  </a:lnTo>
                  <a:lnTo>
                    <a:pt x="116624" y="755878"/>
                  </a:lnTo>
                  <a:lnTo>
                    <a:pt x="149377" y="788631"/>
                  </a:lnTo>
                  <a:lnTo>
                    <a:pt x="185318" y="817918"/>
                  </a:lnTo>
                  <a:lnTo>
                    <a:pt x="224193" y="843457"/>
                  </a:lnTo>
                  <a:lnTo>
                    <a:pt x="265696" y="864971"/>
                  </a:lnTo>
                  <a:lnTo>
                    <a:pt x="309575" y="882180"/>
                  </a:lnTo>
                  <a:lnTo>
                    <a:pt x="355536" y="894816"/>
                  </a:lnTo>
                  <a:lnTo>
                    <a:pt x="403313" y="902601"/>
                  </a:lnTo>
                  <a:lnTo>
                    <a:pt x="452628" y="905256"/>
                  </a:lnTo>
                  <a:lnTo>
                    <a:pt x="501929" y="902601"/>
                  </a:lnTo>
                  <a:lnTo>
                    <a:pt x="549706" y="894816"/>
                  </a:lnTo>
                  <a:lnTo>
                    <a:pt x="595668" y="882180"/>
                  </a:lnTo>
                  <a:lnTo>
                    <a:pt x="639546" y="864971"/>
                  </a:lnTo>
                  <a:lnTo>
                    <a:pt x="681050" y="843457"/>
                  </a:lnTo>
                  <a:lnTo>
                    <a:pt x="719924" y="817918"/>
                  </a:lnTo>
                  <a:lnTo>
                    <a:pt x="755865" y="788631"/>
                  </a:lnTo>
                  <a:lnTo>
                    <a:pt x="788619" y="755878"/>
                  </a:lnTo>
                  <a:lnTo>
                    <a:pt x="817905" y="719937"/>
                  </a:lnTo>
                  <a:lnTo>
                    <a:pt x="843445" y="681062"/>
                  </a:lnTo>
                  <a:lnTo>
                    <a:pt x="864958" y="639559"/>
                  </a:lnTo>
                  <a:lnTo>
                    <a:pt x="867156" y="633971"/>
                  </a:lnTo>
                  <a:lnTo>
                    <a:pt x="867156" y="271297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27364" y="1933432"/>
              <a:ext cx="196405" cy="183403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8482870" y="2100515"/>
              <a:ext cx="495300" cy="504190"/>
            </a:xfrm>
            <a:custGeom>
              <a:avLst/>
              <a:gdLst/>
              <a:ahLst/>
              <a:cxnLst/>
              <a:rect l="l" t="t" r="r" b="b"/>
              <a:pathLst>
                <a:path w="495300" h="504189">
                  <a:moveTo>
                    <a:pt x="266717" y="0"/>
                  </a:moveTo>
                  <a:lnTo>
                    <a:pt x="225266" y="445"/>
                  </a:lnTo>
                  <a:lnTo>
                    <a:pt x="184290" y="6382"/>
                  </a:lnTo>
                  <a:lnTo>
                    <a:pt x="147515" y="17437"/>
                  </a:lnTo>
                  <a:lnTo>
                    <a:pt x="86434" y="52797"/>
                  </a:lnTo>
                  <a:lnTo>
                    <a:pt x="41750" y="102320"/>
                  </a:lnTo>
                  <a:lnTo>
                    <a:pt x="13193" y="161803"/>
                  </a:lnTo>
                  <a:lnTo>
                    <a:pt x="490" y="227043"/>
                  </a:lnTo>
                  <a:lnTo>
                    <a:pt x="0" y="260509"/>
                  </a:lnTo>
                  <a:lnTo>
                    <a:pt x="3371" y="293838"/>
                  </a:lnTo>
                  <a:lnTo>
                    <a:pt x="21564" y="357982"/>
                  </a:lnTo>
                  <a:lnTo>
                    <a:pt x="54798" y="415274"/>
                  </a:lnTo>
                  <a:lnTo>
                    <a:pt x="102801" y="461510"/>
                  </a:lnTo>
                  <a:lnTo>
                    <a:pt x="165302" y="492486"/>
                  </a:lnTo>
                  <a:lnTo>
                    <a:pt x="242030" y="504000"/>
                  </a:lnTo>
                  <a:lnTo>
                    <a:pt x="283994" y="500170"/>
                  </a:lnTo>
                  <a:lnTo>
                    <a:pt x="322083" y="491494"/>
                  </a:lnTo>
                  <a:lnTo>
                    <a:pt x="386723" y="461434"/>
                  </a:lnTo>
                  <a:lnTo>
                    <a:pt x="436131" y="417479"/>
                  </a:lnTo>
                  <a:lnTo>
                    <a:pt x="470489" y="363289"/>
                  </a:lnTo>
                  <a:lnTo>
                    <a:pt x="489976" y="302522"/>
                  </a:lnTo>
                  <a:lnTo>
                    <a:pt x="494776" y="238840"/>
                  </a:lnTo>
                  <a:lnTo>
                    <a:pt x="491724" y="207049"/>
                  </a:lnTo>
                  <a:lnTo>
                    <a:pt x="474830" y="145854"/>
                  </a:lnTo>
                  <a:lnTo>
                    <a:pt x="443702" y="90892"/>
                  </a:lnTo>
                  <a:lnTo>
                    <a:pt x="398519" y="45822"/>
                  </a:lnTo>
                  <a:lnTo>
                    <a:pt x="339464" y="14305"/>
                  </a:lnTo>
                  <a:lnTo>
                    <a:pt x="266717" y="0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470418" y="0"/>
              <a:ext cx="523240" cy="2613025"/>
            </a:xfrm>
            <a:custGeom>
              <a:avLst/>
              <a:gdLst/>
              <a:ahLst/>
              <a:cxnLst/>
              <a:rect l="l" t="t" r="r" b="b"/>
              <a:pathLst>
                <a:path w="523240" h="2613025">
                  <a:moveTo>
                    <a:pt x="522757" y="2352052"/>
                  </a:moveTo>
                  <a:lnTo>
                    <a:pt x="518896" y="2308225"/>
                  </a:lnTo>
                  <a:lnTo>
                    <a:pt x="507377" y="2263470"/>
                  </a:lnTo>
                  <a:lnTo>
                    <a:pt x="500735" y="2249309"/>
                  </a:lnTo>
                  <a:lnTo>
                    <a:pt x="500735" y="2361019"/>
                  </a:lnTo>
                  <a:lnTo>
                    <a:pt x="496925" y="2401062"/>
                  </a:lnTo>
                  <a:lnTo>
                    <a:pt x="486549" y="2440025"/>
                  </a:lnTo>
                  <a:lnTo>
                    <a:pt x="469392" y="2476944"/>
                  </a:lnTo>
                  <a:lnTo>
                    <a:pt x="445236" y="2510853"/>
                  </a:lnTo>
                  <a:lnTo>
                    <a:pt x="413867" y="2540762"/>
                  </a:lnTo>
                  <a:lnTo>
                    <a:pt x="378891" y="2562682"/>
                  </a:lnTo>
                  <a:lnTo>
                    <a:pt x="310807" y="2589415"/>
                  </a:lnTo>
                  <a:lnTo>
                    <a:pt x="246430" y="2595715"/>
                  </a:lnTo>
                  <a:lnTo>
                    <a:pt x="216090" y="2592082"/>
                  </a:lnTo>
                  <a:lnTo>
                    <a:pt x="159981" y="2572969"/>
                  </a:lnTo>
                  <a:lnTo>
                    <a:pt x="111213" y="2540431"/>
                  </a:lnTo>
                  <a:lnTo>
                    <a:pt x="71221" y="2497264"/>
                  </a:lnTo>
                  <a:lnTo>
                    <a:pt x="41465" y="2446274"/>
                  </a:lnTo>
                  <a:lnTo>
                    <a:pt x="23393" y="2390254"/>
                  </a:lnTo>
                  <a:lnTo>
                    <a:pt x="18465" y="2332024"/>
                  </a:lnTo>
                  <a:lnTo>
                    <a:pt x="21386" y="2302954"/>
                  </a:lnTo>
                  <a:lnTo>
                    <a:pt x="38887" y="2246655"/>
                  </a:lnTo>
                  <a:lnTo>
                    <a:pt x="73164" y="2195157"/>
                  </a:lnTo>
                  <a:lnTo>
                    <a:pt x="125666" y="2151240"/>
                  </a:lnTo>
                  <a:lnTo>
                    <a:pt x="159194" y="2133015"/>
                  </a:lnTo>
                  <a:lnTo>
                    <a:pt x="197840" y="2117725"/>
                  </a:lnTo>
                  <a:lnTo>
                    <a:pt x="195948" y="2165337"/>
                  </a:lnTo>
                  <a:lnTo>
                    <a:pt x="193636" y="2221877"/>
                  </a:lnTo>
                  <a:lnTo>
                    <a:pt x="191973" y="2263470"/>
                  </a:lnTo>
                  <a:lnTo>
                    <a:pt x="190347" y="2308098"/>
                  </a:lnTo>
                  <a:lnTo>
                    <a:pt x="189585" y="2308720"/>
                  </a:lnTo>
                  <a:lnTo>
                    <a:pt x="189585" y="2329434"/>
                  </a:lnTo>
                  <a:lnTo>
                    <a:pt x="188620" y="2348941"/>
                  </a:lnTo>
                  <a:lnTo>
                    <a:pt x="187871" y="2369070"/>
                  </a:lnTo>
                  <a:lnTo>
                    <a:pt x="187756" y="2369782"/>
                  </a:lnTo>
                  <a:lnTo>
                    <a:pt x="183972" y="2388463"/>
                  </a:lnTo>
                  <a:lnTo>
                    <a:pt x="173583" y="2404491"/>
                  </a:lnTo>
                  <a:lnTo>
                    <a:pt x="166484" y="2384539"/>
                  </a:lnTo>
                  <a:lnTo>
                    <a:pt x="166687" y="2363266"/>
                  </a:lnTo>
                  <a:lnTo>
                    <a:pt x="174307" y="2343899"/>
                  </a:lnTo>
                  <a:lnTo>
                    <a:pt x="189585" y="2329434"/>
                  </a:lnTo>
                  <a:lnTo>
                    <a:pt x="189585" y="2308720"/>
                  </a:lnTo>
                  <a:lnTo>
                    <a:pt x="165455" y="2328100"/>
                  </a:lnTo>
                  <a:lnTo>
                    <a:pt x="150964" y="2350287"/>
                  </a:lnTo>
                  <a:lnTo>
                    <a:pt x="145199" y="2372677"/>
                  </a:lnTo>
                  <a:lnTo>
                    <a:pt x="146431" y="2393289"/>
                  </a:lnTo>
                  <a:lnTo>
                    <a:pt x="152984" y="2410155"/>
                  </a:lnTo>
                  <a:lnTo>
                    <a:pt x="163169" y="2421293"/>
                  </a:lnTo>
                  <a:lnTo>
                    <a:pt x="175285" y="2424734"/>
                  </a:lnTo>
                  <a:lnTo>
                    <a:pt x="187629" y="2418486"/>
                  </a:lnTo>
                  <a:lnTo>
                    <a:pt x="196151" y="2404491"/>
                  </a:lnTo>
                  <a:lnTo>
                    <a:pt x="198513" y="2400604"/>
                  </a:lnTo>
                  <a:lnTo>
                    <a:pt x="206248" y="2369070"/>
                  </a:lnTo>
                  <a:lnTo>
                    <a:pt x="208673" y="2329434"/>
                  </a:lnTo>
                  <a:lnTo>
                    <a:pt x="209143" y="2321941"/>
                  </a:lnTo>
                  <a:lnTo>
                    <a:pt x="217754" y="2320988"/>
                  </a:lnTo>
                  <a:lnTo>
                    <a:pt x="226326" y="2321522"/>
                  </a:lnTo>
                  <a:lnTo>
                    <a:pt x="234696" y="2323503"/>
                  </a:lnTo>
                  <a:lnTo>
                    <a:pt x="242671" y="2326894"/>
                  </a:lnTo>
                  <a:lnTo>
                    <a:pt x="228104" y="2369782"/>
                  </a:lnTo>
                  <a:lnTo>
                    <a:pt x="227253" y="2398992"/>
                  </a:lnTo>
                  <a:lnTo>
                    <a:pt x="236105" y="2415717"/>
                  </a:lnTo>
                  <a:lnTo>
                    <a:pt x="250672" y="2421178"/>
                  </a:lnTo>
                  <a:lnTo>
                    <a:pt x="266979" y="2416568"/>
                  </a:lnTo>
                  <a:lnTo>
                    <a:pt x="281025" y="2403094"/>
                  </a:lnTo>
                  <a:lnTo>
                    <a:pt x="281190" y="2402636"/>
                  </a:lnTo>
                  <a:lnTo>
                    <a:pt x="288810" y="2381974"/>
                  </a:lnTo>
                  <a:lnTo>
                    <a:pt x="286372" y="2354389"/>
                  </a:lnTo>
                  <a:lnTo>
                    <a:pt x="278422" y="2338705"/>
                  </a:lnTo>
                  <a:lnTo>
                    <a:pt x="269722" y="2321560"/>
                  </a:lnTo>
                  <a:lnTo>
                    <a:pt x="270522" y="2320988"/>
                  </a:lnTo>
                  <a:lnTo>
                    <a:pt x="276479" y="2316696"/>
                  </a:lnTo>
                  <a:lnTo>
                    <a:pt x="284137" y="2313775"/>
                  </a:lnTo>
                  <a:lnTo>
                    <a:pt x="292252" y="2312873"/>
                  </a:lnTo>
                  <a:lnTo>
                    <a:pt x="300456" y="2314067"/>
                  </a:lnTo>
                  <a:lnTo>
                    <a:pt x="300736" y="2328100"/>
                  </a:lnTo>
                  <a:lnTo>
                    <a:pt x="300850" y="2338705"/>
                  </a:lnTo>
                  <a:lnTo>
                    <a:pt x="298970" y="2361019"/>
                  </a:lnTo>
                  <a:lnTo>
                    <a:pt x="298856" y="2364714"/>
                  </a:lnTo>
                  <a:lnTo>
                    <a:pt x="300037" y="2387460"/>
                  </a:lnTo>
                  <a:lnTo>
                    <a:pt x="310743" y="2407031"/>
                  </a:lnTo>
                  <a:lnTo>
                    <a:pt x="340525" y="2397531"/>
                  </a:lnTo>
                  <a:lnTo>
                    <a:pt x="343014" y="2388235"/>
                  </a:lnTo>
                  <a:lnTo>
                    <a:pt x="349300" y="2364714"/>
                  </a:lnTo>
                  <a:lnTo>
                    <a:pt x="341642" y="2329180"/>
                  </a:lnTo>
                  <a:lnTo>
                    <a:pt x="341045" y="2326424"/>
                  </a:lnTo>
                  <a:lnTo>
                    <a:pt x="329920" y="2312873"/>
                  </a:lnTo>
                  <a:lnTo>
                    <a:pt x="329120" y="2311895"/>
                  </a:lnTo>
                  <a:lnTo>
                    <a:pt x="329120" y="2358517"/>
                  </a:lnTo>
                  <a:lnTo>
                    <a:pt x="329018" y="2374188"/>
                  </a:lnTo>
                  <a:lnTo>
                    <a:pt x="324713" y="2388235"/>
                  </a:lnTo>
                  <a:lnTo>
                    <a:pt x="319303" y="2381732"/>
                  </a:lnTo>
                  <a:lnTo>
                    <a:pt x="318770" y="2364714"/>
                  </a:lnTo>
                  <a:lnTo>
                    <a:pt x="318884" y="2361019"/>
                  </a:lnTo>
                  <a:lnTo>
                    <a:pt x="319824" y="2344166"/>
                  </a:lnTo>
                  <a:lnTo>
                    <a:pt x="319786" y="2337727"/>
                  </a:lnTo>
                  <a:lnTo>
                    <a:pt x="319633" y="2329180"/>
                  </a:lnTo>
                  <a:lnTo>
                    <a:pt x="325742" y="2342946"/>
                  </a:lnTo>
                  <a:lnTo>
                    <a:pt x="329120" y="2358517"/>
                  </a:lnTo>
                  <a:lnTo>
                    <a:pt x="329120" y="2311895"/>
                  </a:lnTo>
                  <a:lnTo>
                    <a:pt x="327469" y="2309876"/>
                  </a:lnTo>
                  <a:lnTo>
                    <a:pt x="319760" y="2300478"/>
                  </a:lnTo>
                  <a:lnTo>
                    <a:pt x="320776" y="2117471"/>
                  </a:lnTo>
                  <a:lnTo>
                    <a:pt x="361708" y="2131441"/>
                  </a:lnTo>
                  <a:lnTo>
                    <a:pt x="397814" y="2152040"/>
                  </a:lnTo>
                  <a:lnTo>
                    <a:pt x="428866" y="2178304"/>
                  </a:lnTo>
                  <a:lnTo>
                    <a:pt x="454647" y="2209292"/>
                  </a:lnTo>
                  <a:lnTo>
                    <a:pt x="474941" y="2244026"/>
                  </a:lnTo>
                  <a:lnTo>
                    <a:pt x="489521" y="2281529"/>
                  </a:lnTo>
                  <a:lnTo>
                    <a:pt x="498195" y="2320848"/>
                  </a:lnTo>
                  <a:lnTo>
                    <a:pt x="500735" y="2361019"/>
                  </a:lnTo>
                  <a:lnTo>
                    <a:pt x="500735" y="2249309"/>
                  </a:lnTo>
                  <a:lnTo>
                    <a:pt x="461378" y="2184336"/>
                  </a:lnTo>
                  <a:lnTo>
                    <a:pt x="428866" y="2151761"/>
                  </a:lnTo>
                  <a:lnTo>
                    <a:pt x="391363" y="2125027"/>
                  </a:lnTo>
                  <a:lnTo>
                    <a:pt x="354596" y="2107311"/>
                  </a:lnTo>
                  <a:lnTo>
                    <a:pt x="349859" y="2105025"/>
                  </a:lnTo>
                  <a:lnTo>
                    <a:pt x="350418" y="2099310"/>
                  </a:lnTo>
                  <a:lnTo>
                    <a:pt x="353695" y="2065896"/>
                  </a:lnTo>
                  <a:lnTo>
                    <a:pt x="355523" y="2044700"/>
                  </a:lnTo>
                  <a:lnTo>
                    <a:pt x="357886" y="2017509"/>
                  </a:lnTo>
                  <a:lnTo>
                    <a:pt x="355663" y="2003171"/>
                  </a:lnTo>
                  <a:lnTo>
                    <a:pt x="351459" y="1975967"/>
                  </a:lnTo>
                  <a:lnTo>
                    <a:pt x="344449" y="1971294"/>
                  </a:lnTo>
                  <a:lnTo>
                    <a:pt x="338556" y="1967382"/>
                  </a:lnTo>
                  <a:lnTo>
                    <a:pt x="338556" y="2003171"/>
                  </a:lnTo>
                  <a:lnTo>
                    <a:pt x="338048" y="2010918"/>
                  </a:lnTo>
                  <a:lnTo>
                    <a:pt x="336905" y="2017014"/>
                  </a:lnTo>
                  <a:lnTo>
                    <a:pt x="336778" y="2023999"/>
                  </a:lnTo>
                  <a:lnTo>
                    <a:pt x="335635" y="2024456"/>
                  </a:lnTo>
                  <a:lnTo>
                    <a:pt x="335635" y="2044700"/>
                  </a:lnTo>
                  <a:lnTo>
                    <a:pt x="333641" y="2085670"/>
                  </a:lnTo>
                  <a:lnTo>
                    <a:pt x="333095" y="2099310"/>
                  </a:lnTo>
                  <a:lnTo>
                    <a:pt x="317601" y="2095347"/>
                  </a:lnTo>
                  <a:lnTo>
                    <a:pt x="301752" y="2091918"/>
                  </a:lnTo>
                  <a:lnTo>
                    <a:pt x="301599" y="2091905"/>
                  </a:lnTo>
                  <a:lnTo>
                    <a:pt x="301599" y="2112899"/>
                  </a:lnTo>
                  <a:lnTo>
                    <a:pt x="300710" y="2293493"/>
                  </a:lnTo>
                  <a:lnTo>
                    <a:pt x="288112" y="2293543"/>
                  </a:lnTo>
                  <a:lnTo>
                    <a:pt x="276021" y="2296401"/>
                  </a:lnTo>
                  <a:lnTo>
                    <a:pt x="267233" y="2300757"/>
                  </a:lnTo>
                  <a:lnTo>
                    <a:pt x="267233" y="2358517"/>
                  </a:lnTo>
                  <a:lnTo>
                    <a:pt x="265557" y="2392337"/>
                  </a:lnTo>
                  <a:lnTo>
                    <a:pt x="253415" y="2402636"/>
                  </a:lnTo>
                  <a:lnTo>
                    <a:pt x="245681" y="2385580"/>
                  </a:lnTo>
                  <a:lnTo>
                    <a:pt x="257149" y="2338705"/>
                  </a:lnTo>
                  <a:lnTo>
                    <a:pt x="261721" y="2344166"/>
                  </a:lnTo>
                  <a:lnTo>
                    <a:pt x="265150" y="2350389"/>
                  </a:lnTo>
                  <a:lnTo>
                    <a:pt x="267106" y="2356523"/>
                  </a:lnTo>
                  <a:lnTo>
                    <a:pt x="267233" y="2358517"/>
                  </a:lnTo>
                  <a:lnTo>
                    <a:pt x="267233" y="2300757"/>
                  </a:lnTo>
                  <a:lnTo>
                    <a:pt x="264896" y="2301913"/>
                  </a:lnTo>
                  <a:lnTo>
                    <a:pt x="255244" y="2309876"/>
                  </a:lnTo>
                  <a:lnTo>
                    <a:pt x="244449" y="2304859"/>
                  </a:lnTo>
                  <a:lnTo>
                    <a:pt x="233641" y="2302002"/>
                  </a:lnTo>
                  <a:lnTo>
                    <a:pt x="233045" y="2301849"/>
                  </a:lnTo>
                  <a:lnTo>
                    <a:pt x="221310" y="2300884"/>
                  </a:lnTo>
                  <a:lnTo>
                    <a:pt x="209524" y="2302002"/>
                  </a:lnTo>
                  <a:lnTo>
                    <a:pt x="211772" y="2244026"/>
                  </a:lnTo>
                  <a:lnTo>
                    <a:pt x="216814" y="2117725"/>
                  </a:lnTo>
                  <a:lnTo>
                    <a:pt x="217017" y="2112899"/>
                  </a:lnTo>
                  <a:lnTo>
                    <a:pt x="235419" y="2110740"/>
                  </a:lnTo>
                  <a:lnTo>
                    <a:pt x="261061" y="2110282"/>
                  </a:lnTo>
                  <a:lnTo>
                    <a:pt x="285826" y="2111133"/>
                  </a:lnTo>
                  <a:lnTo>
                    <a:pt x="301599" y="2112899"/>
                  </a:lnTo>
                  <a:lnTo>
                    <a:pt x="301599" y="2091905"/>
                  </a:lnTo>
                  <a:lnTo>
                    <a:pt x="285762" y="2089785"/>
                  </a:lnTo>
                  <a:lnTo>
                    <a:pt x="243776" y="2089353"/>
                  </a:lnTo>
                  <a:lnTo>
                    <a:pt x="217843" y="2092769"/>
                  </a:lnTo>
                  <a:lnTo>
                    <a:pt x="192366" y="2099056"/>
                  </a:lnTo>
                  <a:lnTo>
                    <a:pt x="167741" y="2107311"/>
                  </a:lnTo>
                  <a:lnTo>
                    <a:pt x="167741" y="2097532"/>
                  </a:lnTo>
                  <a:lnTo>
                    <a:pt x="168249" y="2092706"/>
                  </a:lnTo>
                  <a:lnTo>
                    <a:pt x="211137" y="2084476"/>
                  </a:lnTo>
                  <a:lnTo>
                    <a:pt x="253415" y="2073706"/>
                  </a:lnTo>
                  <a:lnTo>
                    <a:pt x="255549" y="2073021"/>
                  </a:lnTo>
                  <a:lnTo>
                    <a:pt x="294957" y="2060435"/>
                  </a:lnTo>
                  <a:lnTo>
                    <a:pt x="335635" y="2044700"/>
                  </a:lnTo>
                  <a:lnTo>
                    <a:pt x="335635" y="2024456"/>
                  </a:lnTo>
                  <a:lnTo>
                    <a:pt x="295998" y="2040153"/>
                  </a:lnTo>
                  <a:lnTo>
                    <a:pt x="254355" y="2053704"/>
                  </a:lnTo>
                  <a:lnTo>
                    <a:pt x="211937" y="2064677"/>
                  </a:lnTo>
                  <a:lnTo>
                    <a:pt x="168884" y="2073021"/>
                  </a:lnTo>
                  <a:lnTo>
                    <a:pt x="170154" y="2034921"/>
                  </a:lnTo>
                  <a:lnTo>
                    <a:pt x="278523" y="2014601"/>
                  </a:lnTo>
                  <a:lnTo>
                    <a:pt x="337413" y="2003552"/>
                  </a:lnTo>
                  <a:lnTo>
                    <a:pt x="337921" y="2003425"/>
                  </a:lnTo>
                  <a:lnTo>
                    <a:pt x="338556" y="2003171"/>
                  </a:lnTo>
                  <a:lnTo>
                    <a:pt x="338556" y="1967382"/>
                  </a:lnTo>
                  <a:lnTo>
                    <a:pt x="334746" y="1964842"/>
                  </a:lnTo>
                  <a:lnTo>
                    <a:pt x="334746" y="1984248"/>
                  </a:lnTo>
                  <a:lnTo>
                    <a:pt x="170789" y="2014601"/>
                  </a:lnTo>
                  <a:lnTo>
                    <a:pt x="172059" y="1975104"/>
                  </a:lnTo>
                  <a:lnTo>
                    <a:pt x="212826" y="1973008"/>
                  </a:lnTo>
                  <a:lnTo>
                    <a:pt x="254825" y="1971294"/>
                  </a:lnTo>
                  <a:lnTo>
                    <a:pt x="296100" y="1973783"/>
                  </a:lnTo>
                  <a:lnTo>
                    <a:pt x="334746" y="1984248"/>
                  </a:lnTo>
                  <a:lnTo>
                    <a:pt x="334746" y="1964842"/>
                  </a:lnTo>
                  <a:lnTo>
                    <a:pt x="323443" y="1957324"/>
                  </a:lnTo>
                  <a:lnTo>
                    <a:pt x="322529" y="1954403"/>
                  </a:lnTo>
                  <a:lnTo>
                    <a:pt x="317182" y="1937105"/>
                  </a:lnTo>
                  <a:lnTo>
                    <a:pt x="314667" y="1935607"/>
                  </a:lnTo>
                  <a:lnTo>
                    <a:pt x="304012" y="1929282"/>
                  </a:lnTo>
                  <a:lnTo>
                    <a:pt x="304012" y="1954403"/>
                  </a:lnTo>
                  <a:lnTo>
                    <a:pt x="281152" y="1952980"/>
                  </a:lnTo>
                  <a:lnTo>
                    <a:pt x="278269" y="1952879"/>
                  </a:lnTo>
                  <a:lnTo>
                    <a:pt x="258292" y="1952269"/>
                  </a:lnTo>
                  <a:lnTo>
                    <a:pt x="235432" y="1952244"/>
                  </a:lnTo>
                  <a:lnTo>
                    <a:pt x="212572" y="1952879"/>
                  </a:lnTo>
                  <a:lnTo>
                    <a:pt x="213499" y="1946351"/>
                  </a:lnTo>
                  <a:lnTo>
                    <a:pt x="212229" y="1941055"/>
                  </a:lnTo>
                  <a:lnTo>
                    <a:pt x="213512" y="1937359"/>
                  </a:lnTo>
                  <a:lnTo>
                    <a:pt x="222097" y="1935607"/>
                  </a:lnTo>
                  <a:lnTo>
                    <a:pt x="243090" y="1938210"/>
                  </a:lnTo>
                  <a:lnTo>
                    <a:pt x="265480" y="1940013"/>
                  </a:lnTo>
                  <a:lnTo>
                    <a:pt x="286651" y="1944306"/>
                  </a:lnTo>
                  <a:lnTo>
                    <a:pt x="304012" y="1954403"/>
                  </a:lnTo>
                  <a:lnTo>
                    <a:pt x="304012" y="1929282"/>
                  </a:lnTo>
                  <a:lnTo>
                    <a:pt x="299720" y="1926717"/>
                  </a:lnTo>
                  <a:lnTo>
                    <a:pt x="277253" y="1922145"/>
                  </a:lnTo>
                  <a:lnTo>
                    <a:pt x="268198" y="1920963"/>
                  </a:lnTo>
                  <a:lnTo>
                    <a:pt x="268198" y="0"/>
                  </a:lnTo>
                  <a:lnTo>
                    <a:pt x="249910" y="0"/>
                  </a:lnTo>
                  <a:lnTo>
                    <a:pt x="249910" y="1918347"/>
                  </a:lnTo>
                  <a:lnTo>
                    <a:pt x="233718" y="1915680"/>
                  </a:lnTo>
                  <a:lnTo>
                    <a:pt x="210553" y="1919071"/>
                  </a:lnTo>
                  <a:lnTo>
                    <a:pt x="194830" y="1931174"/>
                  </a:lnTo>
                  <a:lnTo>
                    <a:pt x="194919" y="1953641"/>
                  </a:lnTo>
                  <a:lnTo>
                    <a:pt x="164846" y="1955673"/>
                  </a:lnTo>
                  <a:lnTo>
                    <a:pt x="153085" y="1960689"/>
                  </a:lnTo>
                  <a:lnTo>
                    <a:pt x="153149" y="1975967"/>
                  </a:lnTo>
                  <a:lnTo>
                    <a:pt x="151790" y="2008974"/>
                  </a:lnTo>
                  <a:lnTo>
                    <a:pt x="150647" y="2044700"/>
                  </a:lnTo>
                  <a:lnTo>
                    <a:pt x="149618" y="2080310"/>
                  </a:lnTo>
                  <a:lnTo>
                    <a:pt x="148437" y="2115947"/>
                  </a:lnTo>
                  <a:lnTo>
                    <a:pt x="109474" y="2137499"/>
                  </a:lnTo>
                  <a:lnTo>
                    <a:pt x="76225" y="2164981"/>
                  </a:lnTo>
                  <a:lnTo>
                    <a:pt x="48831" y="2197379"/>
                  </a:lnTo>
                  <a:lnTo>
                    <a:pt x="27381" y="2233739"/>
                  </a:lnTo>
                  <a:lnTo>
                    <a:pt x="12014" y="2273033"/>
                  </a:lnTo>
                  <a:lnTo>
                    <a:pt x="2832" y="2314295"/>
                  </a:lnTo>
                  <a:lnTo>
                    <a:pt x="101" y="2354389"/>
                  </a:lnTo>
                  <a:lnTo>
                    <a:pt x="0" y="2357120"/>
                  </a:lnTo>
                  <a:lnTo>
                    <a:pt x="3505" y="2398725"/>
                  </a:lnTo>
                  <a:lnTo>
                    <a:pt x="13589" y="2439924"/>
                  </a:lnTo>
                  <a:lnTo>
                    <a:pt x="30340" y="2479103"/>
                  </a:lnTo>
                  <a:lnTo>
                    <a:pt x="53873" y="2515298"/>
                  </a:lnTo>
                  <a:lnTo>
                    <a:pt x="84302" y="2547493"/>
                  </a:lnTo>
                  <a:lnTo>
                    <a:pt x="119075" y="2574518"/>
                  </a:lnTo>
                  <a:lnTo>
                    <a:pt x="155956" y="2594191"/>
                  </a:lnTo>
                  <a:lnTo>
                    <a:pt x="194284" y="2606891"/>
                  </a:lnTo>
                  <a:lnTo>
                    <a:pt x="233375" y="2612999"/>
                  </a:lnTo>
                  <a:lnTo>
                    <a:pt x="272554" y="2612885"/>
                  </a:lnTo>
                  <a:lnTo>
                    <a:pt x="311175" y="2606929"/>
                  </a:lnTo>
                  <a:lnTo>
                    <a:pt x="347865" y="2595715"/>
                  </a:lnTo>
                  <a:lnTo>
                    <a:pt x="384035" y="2578976"/>
                  </a:lnTo>
                  <a:lnTo>
                    <a:pt x="416928" y="2557729"/>
                  </a:lnTo>
                  <a:lnTo>
                    <a:pt x="446582" y="2532138"/>
                  </a:lnTo>
                  <a:lnTo>
                    <a:pt x="472313" y="2502573"/>
                  </a:lnTo>
                  <a:lnTo>
                    <a:pt x="493471" y="2469400"/>
                  </a:lnTo>
                  <a:lnTo>
                    <a:pt x="509371" y="2433002"/>
                  </a:lnTo>
                  <a:lnTo>
                    <a:pt x="519353" y="2393772"/>
                  </a:lnTo>
                  <a:lnTo>
                    <a:pt x="522757" y="2352052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545830" y="2376677"/>
              <a:ext cx="140335" cy="154305"/>
            </a:xfrm>
            <a:custGeom>
              <a:avLst/>
              <a:gdLst/>
              <a:ahLst/>
              <a:cxnLst/>
              <a:rect l="l" t="t" r="r" b="b"/>
              <a:pathLst>
                <a:path w="140334" h="154305">
                  <a:moveTo>
                    <a:pt x="33527" y="86868"/>
                  </a:moveTo>
                  <a:lnTo>
                    <a:pt x="55322" y="109989"/>
                  </a:lnTo>
                  <a:lnTo>
                    <a:pt x="81200" y="129254"/>
                  </a:lnTo>
                  <a:lnTo>
                    <a:pt x="109912" y="144089"/>
                  </a:lnTo>
                  <a:lnTo>
                    <a:pt x="140208" y="153924"/>
                  </a:lnTo>
                </a:path>
                <a:path w="140334" h="154305">
                  <a:moveTo>
                    <a:pt x="0" y="0"/>
                  </a:moveTo>
                  <a:lnTo>
                    <a:pt x="4572" y="10668"/>
                  </a:lnTo>
                  <a:lnTo>
                    <a:pt x="9144" y="21336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726680" y="1429511"/>
              <a:ext cx="523240" cy="523240"/>
            </a:xfrm>
            <a:custGeom>
              <a:avLst/>
              <a:gdLst/>
              <a:ahLst/>
              <a:cxnLst/>
              <a:rect l="l" t="t" r="r" b="b"/>
              <a:pathLst>
                <a:path w="523240" h="523239">
                  <a:moveTo>
                    <a:pt x="522732" y="261366"/>
                  </a:moveTo>
                  <a:lnTo>
                    <a:pt x="518515" y="214376"/>
                  </a:lnTo>
                  <a:lnTo>
                    <a:pt x="506374" y="170154"/>
                  </a:lnTo>
                  <a:lnTo>
                    <a:pt x="487057" y="129438"/>
                  </a:lnTo>
                  <a:lnTo>
                    <a:pt x="461276" y="92951"/>
                  </a:lnTo>
                  <a:lnTo>
                    <a:pt x="429780" y="61455"/>
                  </a:lnTo>
                  <a:lnTo>
                    <a:pt x="393293" y="35674"/>
                  </a:lnTo>
                  <a:lnTo>
                    <a:pt x="352577" y="16357"/>
                  </a:lnTo>
                  <a:lnTo>
                    <a:pt x="308356" y="4216"/>
                  </a:lnTo>
                  <a:lnTo>
                    <a:pt x="261366" y="0"/>
                  </a:lnTo>
                  <a:lnTo>
                    <a:pt x="214363" y="4216"/>
                  </a:lnTo>
                  <a:lnTo>
                    <a:pt x="170141" y="16357"/>
                  </a:lnTo>
                  <a:lnTo>
                    <a:pt x="129425" y="35674"/>
                  </a:lnTo>
                  <a:lnTo>
                    <a:pt x="92938" y="61455"/>
                  </a:lnTo>
                  <a:lnTo>
                    <a:pt x="61442" y="92951"/>
                  </a:lnTo>
                  <a:lnTo>
                    <a:pt x="35661" y="129438"/>
                  </a:lnTo>
                  <a:lnTo>
                    <a:pt x="16344" y="170154"/>
                  </a:lnTo>
                  <a:lnTo>
                    <a:pt x="4203" y="214376"/>
                  </a:lnTo>
                  <a:lnTo>
                    <a:pt x="0" y="261366"/>
                  </a:lnTo>
                  <a:lnTo>
                    <a:pt x="4203" y="308368"/>
                  </a:lnTo>
                  <a:lnTo>
                    <a:pt x="16344" y="352590"/>
                  </a:lnTo>
                  <a:lnTo>
                    <a:pt x="35661" y="393306"/>
                  </a:lnTo>
                  <a:lnTo>
                    <a:pt x="61442" y="429793"/>
                  </a:lnTo>
                  <a:lnTo>
                    <a:pt x="92938" y="461289"/>
                  </a:lnTo>
                  <a:lnTo>
                    <a:pt x="129425" y="487070"/>
                  </a:lnTo>
                  <a:lnTo>
                    <a:pt x="170141" y="506387"/>
                  </a:lnTo>
                  <a:lnTo>
                    <a:pt x="214363" y="518528"/>
                  </a:lnTo>
                  <a:lnTo>
                    <a:pt x="261366" y="522732"/>
                  </a:lnTo>
                  <a:lnTo>
                    <a:pt x="308356" y="518528"/>
                  </a:lnTo>
                  <a:lnTo>
                    <a:pt x="352577" y="506387"/>
                  </a:lnTo>
                  <a:lnTo>
                    <a:pt x="393293" y="487070"/>
                  </a:lnTo>
                  <a:lnTo>
                    <a:pt x="429780" y="461289"/>
                  </a:lnTo>
                  <a:lnTo>
                    <a:pt x="461276" y="429793"/>
                  </a:lnTo>
                  <a:lnTo>
                    <a:pt x="487057" y="393306"/>
                  </a:lnTo>
                  <a:lnTo>
                    <a:pt x="506374" y="352590"/>
                  </a:lnTo>
                  <a:lnTo>
                    <a:pt x="518515" y="308368"/>
                  </a:lnTo>
                  <a:lnTo>
                    <a:pt x="522732" y="261366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12565" y="1437163"/>
              <a:ext cx="164497" cy="370300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7903756" y="0"/>
              <a:ext cx="182880" cy="1814195"/>
            </a:xfrm>
            <a:custGeom>
              <a:avLst/>
              <a:gdLst/>
              <a:ahLst/>
              <a:cxnLst/>
              <a:rect l="l" t="t" r="r" b="b"/>
              <a:pathLst>
                <a:path w="182879" h="1814195">
                  <a:moveTo>
                    <a:pt x="182397" y="1678965"/>
                  </a:moveTo>
                  <a:lnTo>
                    <a:pt x="178866" y="1645475"/>
                  </a:lnTo>
                  <a:lnTo>
                    <a:pt x="169722" y="1607832"/>
                  </a:lnTo>
                  <a:lnTo>
                    <a:pt x="163995" y="1592516"/>
                  </a:lnTo>
                  <a:lnTo>
                    <a:pt x="163995" y="1671447"/>
                  </a:lnTo>
                  <a:lnTo>
                    <a:pt x="158165" y="1721929"/>
                  </a:lnTo>
                  <a:lnTo>
                    <a:pt x="137121" y="1767967"/>
                  </a:lnTo>
                  <a:lnTo>
                    <a:pt x="137502" y="1767967"/>
                  </a:lnTo>
                  <a:lnTo>
                    <a:pt x="103047" y="1791423"/>
                  </a:lnTo>
                  <a:lnTo>
                    <a:pt x="52743" y="1780146"/>
                  </a:lnTo>
                  <a:lnTo>
                    <a:pt x="25933" y="1718487"/>
                  </a:lnTo>
                  <a:lnTo>
                    <a:pt x="20955" y="1679625"/>
                  </a:lnTo>
                  <a:lnTo>
                    <a:pt x="21082" y="1645475"/>
                  </a:lnTo>
                  <a:lnTo>
                    <a:pt x="21120" y="1639087"/>
                  </a:lnTo>
                  <a:lnTo>
                    <a:pt x="26492" y="1602917"/>
                  </a:lnTo>
                  <a:lnTo>
                    <a:pt x="36791" y="1574546"/>
                  </a:lnTo>
                  <a:lnTo>
                    <a:pt x="44792" y="1575054"/>
                  </a:lnTo>
                  <a:lnTo>
                    <a:pt x="52920" y="1575435"/>
                  </a:lnTo>
                  <a:lnTo>
                    <a:pt x="60921" y="1575562"/>
                  </a:lnTo>
                  <a:lnTo>
                    <a:pt x="58674" y="1605648"/>
                  </a:lnTo>
                  <a:lnTo>
                    <a:pt x="50990" y="1652752"/>
                  </a:lnTo>
                  <a:lnTo>
                    <a:pt x="49009" y="1691335"/>
                  </a:lnTo>
                  <a:lnTo>
                    <a:pt x="63842" y="1695831"/>
                  </a:lnTo>
                  <a:lnTo>
                    <a:pt x="68033" y="1689735"/>
                  </a:lnTo>
                  <a:lnTo>
                    <a:pt x="74002" y="1679575"/>
                  </a:lnTo>
                  <a:lnTo>
                    <a:pt x="82511" y="1679575"/>
                  </a:lnTo>
                  <a:lnTo>
                    <a:pt x="89649" y="1681568"/>
                  </a:lnTo>
                  <a:lnTo>
                    <a:pt x="95567" y="1686483"/>
                  </a:lnTo>
                  <a:lnTo>
                    <a:pt x="100418" y="1692821"/>
                  </a:lnTo>
                  <a:lnTo>
                    <a:pt x="104355" y="1699006"/>
                  </a:lnTo>
                  <a:lnTo>
                    <a:pt x="119545" y="1693100"/>
                  </a:lnTo>
                  <a:lnTo>
                    <a:pt x="118960" y="1679575"/>
                  </a:lnTo>
                  <a:lnTo>
                    <a:pt x="118262" y="1663700"/>
                  </a:lnTo>
                  <a:lnTo>
                    <a:pt x="118224" y="1662811"/>
                  </a:lnTo>
                  <a:lnTo>
                    <a:pt x="117843" y="1654098"/>
                  </a:lnTo>
                  <a:lnTo>
                    <a:pt x="111137" y="1606702"/>
                  </a:lnTo>
                  <a:lnTo>
                    <a:pt x="111328" y="1575943"/>
                  </a:lnTo>
                  <a:lnTo>
                    <a:pt x="111340" y="1575562"/>
                  </a:lnTo>
                  <a:lnTo>
                    <a:pt x="119468" y="1575562"/>
                  </a:lnTo>
                  <a:lnTo>
                    <a:pt x="127596" y="1574927"/>
                  </a:lnTo>
                  <a:lnTo>
                    <a:pt x="135724" y="1574546"/>
                  </a:lnTo>
                  <a:lnTo>
                    <a:pt x="156032" y="1620888"/>
                  </a:lnTo>
                  <a:lnTo>
                    <a:pt x="163995" y="1671447"/>
                  </a:lnTo>
                  <a:lnTo>
                    <a:pt x="163995" y="1592516"/>
                  </a:lnTo>
                  <a:lnTo>
                    <a:pt x="157276" y="1574546"/>
                  </a:lnTo>
                  <a:lnTo>
                    <a:pt x="154393" y="1566799"/>
                  </a:lnTo>
                  <a:lnTo>
                    <a:pt x="157353" y="1556042"/>
                  </a:lnTo>
                  <a:lnTo>
                    <a:pt x="157746" y="1554607"/>
                  </a:lnTo>
                  <a:lnTo>
                    <a:pt x="158394" y="1531493"/>
                  </a:lnTo>
                  <a:lnTo>
                    <a:pt x="158394" y="1525397"/>
                  </a:lnTo>
                  <a:lnTo>
                    <a:pt x="158153" y="1508023"/>
                  </a:lnTo>
                  <a:lnTo>
                    <a:pt x="158254" y="1494370"/>
                  </a:lnTo>
                  <a:lnTo>
                    <a:pt x="139153" y="1460538"/>
                  </a:lnTo>
                  <a:lnTo>
                    <a:pt x="139153" y="1531493"/>
                  </a:lnTo>
                  <a:lnTo>
                    <a:pt x="139153" y="1554607"/>
                  </a:lnTo>
                  <a:lnTo>
                    <a:pt x="117995" y="1555584"/>
                  </a:lnTo>
                  <a:lnTo>
                    <a:pt x="97370" y="1556042"/>
                  </a:lnTo>
                  <a:lnTo>
                    <a:pt x="97370" y="1662811"/>
                  </a:lnTo>
                  <a:lnTo>
                    <a:pt x="90639" y="1660512"/>
                  </a:lnTo>
                  <a:lnTo>
                    <a:pt x="83616" y="1659877"/>
                  </a:lnTo>
                  <a:lnTo>
                    <a:pt x="76644" y="1660944"/>
                  </a:lnTo>
                  <a:lnTo>
                    <a:pt x="70065" y="1663700"/>
                  </a:lnTo>
                  <a:lnTo>
                    <a:pt x="73088" y="1641221"/>
                  </a:lnTo>
                  <a:lnTo>
                    <a:pt x="75641" y="1619529"/>
                  </a:lnTo>
                  <a:lnTo>
                    <a:pt x="77851" y="1597761"/>
                  </a:lnTo>
                  <a:lnTo>
                    <a:pt x="79717" y="1575943"/>
                  </a:lnTo>
                  <a:lnTo>
                    <a:pt x="91782" y="1575943"/>
                  </a:lnTo>
                  <a:lnTo>
                    <a:pt x="91567" y="1598002"/>
                  </a:lnTo>
                  <a:lnTo>
                    <a:pt x="92430" y="1619529"/>
                  </a:lnTo>
                  <a:lnTo>
                    <a:pt x="94361" y="1641221"/>
                  </a:lnTo>
                  <a:lnTo>
                    <a:pt x="97370" y="1662811"/>
                  </a:lnTo>
                  <a:lnTo>
                    <a:pt x="97370" y="1556042"/>
                  </a:lnTo>
                  <a:lnTo>
                    <a:pt x="96989" y="1556042"/>
                  </a:lnTo>
                  <a:lnTo>
                    <a:pt x="76073" y="1555965"/>
                  </a:lnTo>
                  <a:lnTo>
                    <a:pt x="55206" y="1555369"/>
                  </a:lnTo>
                  <a:lnTo>
                    <a:pt x="55587" y="1555369"/>
                  </a:lnTo>
                  <a:lnTo>
                    <a:pt x="102692" y="1541907"/>
                  </a:lnTo>
                  <a:lnTo>
                    <a:pt x="139153" y="1531493"/>
                  </a:lnTo>
                  <a:lnTo>
                    <a:pt x="139153" y="1460538"/>
                  </a:lnTo>
                  <a:lnTo>
                    <a:pt x="138899" y="1460500"/>
                  </a:lnTo>
                  <a:lnTo>
                    <a:pt x="138899" y="1511935"/>
                  </a:lnTo>
                  <a:lnTo>
                    <a:pt x="33997" y="1541907"/>
                  </a:lnTo>
                  <a:lnTo>
                    <a:pt x="33997" y="1525397"/>
                  </a:lnTo>
                  <a:lnTo>
                    <a:pt x="56527" y="1514271"/>
                  </a:lnTo>
                  <a:lnTo>
                    <a:pt x="75742" y="1504315"/>
                  </a:lnTo>
                  <a:lnTo>
                    <a:pt x="79603" y="1502321"/>
                  </a:lnTo>
                  <a:lnTo>
                    <a:pt x="102120" y="1489468"/>
                  </a:lnTo>
                  <a:lnTo>
                    <a:pt x="123024" y="1475613"/>
                  </a:lnTo>
                  <a:lnTo>
                    <a:pt x="127850" y="1476502"/>
                  </a:lnTo>
                  <a:lnTo>
                    <a:pt x="129755" y="1475613"/>
                  </a:lnTo>
                  <a:lnTo>
                    <a:pt x="133286" y="1473962"/>
                  </a:lnTo>
                  <a:lnTo>
                    <a:pt x="135470" y="1472946"/>
                  </a:lnTo>
                  <a:lnTo>
                    <a:pt x="138264" y="1477264"/>
                  </a:lnTo>
                  <a:lnTo>
                    <a:pt x="138557" y="1485315"/>
                  </a:lnTo>
                  <a:lnTo>
                    <a:pt x="138722" y="1494370"/>
                  </a:lnTo>
                  <a:lnTo>
                    <a:pt x="138899" y="1511935"/>
                  </a:lnTo>
                  <a:lnTo>
                    <a:pt x="138899" y="1460500"/>
                  </a:lnTo>
                  <a:lnTo>
                    <a:pt x="136740" y="1460207"/>
                  </a:lnTo>
                  <a:lnTo>
                    <a:pt x="135140" y="1459992"/>
                  </a:lnTo>
                  <a:lnTo>
                    <a:pt x="134200" y="1459865"/>
                  </a:lnTo>
                  <a:lnTo>
                    <a:pt x="123888" y="1442516"/>
                  </a:lnTo>
                  <a:lnTo>
                    <a:pt x="121881" y="1439151"/>
                  </a:lnTo>
                  <a:lnTo>
                    <a:pt x="121881" y="1459992"/>
                  </a:lnTo>
                  <a:lnTo>
                    <a:pt x="104444" y="1459788"/>
                  </a:lnTo>
                  <a:lnTo>
                    <a:pt x="99148" y="1459852"/>
                  </a:lnTo>
                  <a:lnTo>
                    <a:pt x="99148" y="1474597"/>
                  </a:lnTo>
                  <a:lnTo>
                    <a:pt x="84124" y="1481912"/>
                  </a:lnTo>
                  <a:lnTo>
                    <a:pt x="66827" y="1489798"/>
                  </a:lnTo>
                  <a:lnTo>
                    <a:pt x="34124" y="1504315"/>
                  </a:lnTo>
                  <a:lnTo>
                    <a:pt x="34201" y="1494370"/>
                  </a:lnTo>
                  <a:lnTo>
                    <a:pt x="34124" y="1473962"/>
                  </a:lnTo>
                  <a:lnTo>
                    <a:pt x="82270" y="1474241"/>
                  </a:lnTo>
                  <a:lnTo>
                    <a:pt x="98894" y="1474597"/>
                  </a:lnTo>
                  <a:lnTo>
                    <a:pt x="99148" y="1474597"/>
                  </a:lnTo>
                  <a:lnTo>
                    <a:pt x="99148" y="1459852"/>
                  </a:lnTo>
                  <a:lnTo>
                    <a:pt x="65900" y="1460207"/>
                  </a:lnTo>
                  <a:lnTo>
                    <a:pt x="48475" y="1459992"/>
                  </a:lnTo>
                  <a:lnTo>
                    <a:pt x="48348" y="1459611"/>
                  </a:lnTo>
                  <a:lnTo>
                    <a:pt x="49237" y="1455801"/>
                  </a:lnTo>
                  <a:lnTo>
                    <a:pt x="49491" y="1455420"/>
                  </a:lnTo>
                  <a:lnTo>
                    <a:pt x="49872" y="1455420"/>
                  </a:lnTo>
                  <a:lnTo>
                    <a:pt x="68046" y="1443799"/>
                  </a:lnTo>
                  <a:lnTo>
                    <a:pt x="92443" y="1442516"/>
                  </a:lnTo>
                  <a:lnTo>
                    <a:pt x="113550" y="1448841"/>
                  </a:lnTo>
                  <a:lnTo>
                    <a:pt x="121881" y="1459992"/>
                  </a:lnTo>
                  <a:lnTo>
                    <a:pt x="121881" y="1439151"/>
                  </a:lnTo>
                  <a:lnTo>
                    <a:pt x="121500" y="1438503"/>
                  </a:lnTo>
                  <a:lnTo>
                    <a:pt x="97243" y="1433423"/>
                  </a:lnTo>
                  <a:lnTo>
                    <a:pt x="97243" y="0"/>
                  </a:lnTo>
                  <a:lnTo>
                    <a:pt x="77431" y="0"/>
                  </a:lnTo>
                  <a:lnTo>
                    <a:pt x="77431" y="1432560"/>
                  </a:lnTo>
                  <a:lnTo>
                    <a:pt x="49288" y="1437398"/>
                  </a:lnTo>
                  <a:lnTo>
                    <a:pt x="32600" y="1457325"/>
                  </a:lnTo>
                  <a:lnTo>
                    <a:pt x="23063" y="1460817"/>
                  </a:lnTo>
                  <a:lnTo>
                    <a:pt x="17272" y="1467980"/>
                  </a:lnTo>
                  <a:lnTo>
                    <a:pt x="14605" y="1477314"/>
                  </a:lnTo>
                  <a:lnTo>
                    <a:pt x="14490" y="1489468"/>
                  </a:lnTo>
                  <a:lnTo>
                    <a:pt x="14947" y="1508023"/>
                  </a:lnTo>
                  <a:lnTo>
                    <a:pt x="13919" y="1529511"/>
                  </a:lnTo>
                  <a:lnTo>
                    <a:pt x="14147" y="1550504"/>
                  </a:lnTo>
                  <a:lnTo>
                    <a:pt x="18376" y="1569720"/>
                  </a:lnTo>
                  <a:lnTo>
                    <a:pt x="18376" y="1570355"/>
                  </a:lnTo>
                  <a:lnTo>
                    <a:pt x="6629" y="1618018"/>
                  </a:lnTo>
                  <a:lnTo>
                    <a:pt x="762" y="1659877"/>
                  </a:lnTo>
                  <a:lnTo>
                    <a:pt x="647" y="1663700"/>
                  </a:lnTo>
                  <a:lnTo>
                    <a:pt x="0" y="1697012"/>
                  </a:lnTo>
                  <a:lnTo>
                    <a:pt x="3835" y="1728571"/>
                  </a:lnTo>
                  <a:lnTo>
                    <a:pt x="22669" y="1776323"/>
                  </a:lnTo>
                  <a:lnTo>
                    <a:pt x="52146" y="1804377"/>
                  </a:lnTo>
                  <a:lnTo>
                    <a:pt x="87236" y="1813585"/>
                  </a:lnTo>
                  <a:lnTo>
                    <a:pt x="105295" y="1811401"/>
                  </a:lnTo>
                  <a:lnTo>
                    <a:pt x="139293" y="1793989"/>
                  </a:lnTo>
                  <a:lnTo>
                    <a:pt x="166268" y="1759953"/>
                  </a:lnTo>
                  <a:lnTo>
                    <a:pt x="181140" y="1710156"/>
                  </a:lnTo>
                  <a:lnTo>
                    <a:pt x="182384" y="1681568"/>
                  </a:lnTo>
                  <a:lnTo>
                    <a:pt x="182397" y="1678965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957566" y="1728977"/>
              <a:ext cx="29209" cy="32384"/>
            </a:xfrm>
            <a:custGeom>
              <a:avLst/>
              <a:gdLst/>
              <a:ahLst/>
              <a:cxnLst/>
              <a:rect l="l" t="t" r="r" b="b"/>
              <a:pathLst>
                <a:path w="29209" h="32385">
                  <a:moveTo>
                    <a:pt x="0" y="0"/>
                  </a:moveTo>
                  <a:lnTo>
                    <a:pt x="6274" y="8876"/>
                  </a:lnTo>
                  <a:lnTo>
                    <a:pt x="13239" y="17192"/>
                  </a:lnTo>
                  <a:lnTo>
                    <a:pt x="20824" y="24913"/>
                  </a:lnTo>
                  <a:lnTo>
                    <a:pt x="28955" y="32004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8014207" y="1"/>
            <a:ext cx="3728720" cy="6332220"/>
            <a:chOff x="6010655" y="0"/>
            <a:chExt cx="2796540" cy="4749165"/>
          </a:xfrm>
        </p:grpSpPr>
        <p:sp>
          <p:nvSpPr>
            <p:cNvPr id="50" name="object 50"/>
            <p:cNvSpPr/>
            <p:nvPr/>
          </p:nvSpPr>
          <p:spPr>
            <a:xfrm>
              <a:off x="7946136" y="3616451"/>
              <a:ext cx="861060" cy="1132840"/>
            </a:xfrm>
            <a:custGeom>
              <a:avLst/>
              <a:gdLst/>
              <a:ahLst/>
              <a:cxnLst/>
              <a:rect l="l" t="t" r="r" b="b"/>
              <a:pathLst>
                <a:path w="861059" h="1132839">
                  <a:moveTo>
                    <a:pt x="861060" y="566166"/>
                  </a:moveTo>
                  <a:lnTo>
                    <a:pt x="859078" y="511644"/>
                  </a:lnTo>
                  <a:lnTo>
                    <a:pt x="853287" y="458584"/>
                  </a:lnTo>
                  <a:lnTo>
                    <a:pt x="843851" y="407238"/>
                  </a:lnTo>
                  <a:lnTo>
                    <a:pt x="830961" y="357822"/>
                  </a:lnTo>
                  <a:lnTo>
                    <a:pt x="814781" y="310591"/>
                  </a:lnTo>
                  <a:lnTo>
                    <a:pt x="795502" y="265760"/>
                  </a:lnTo>
                  <a:lnTo>
                    <a:pt x="773315" y="223596"/>
                  </a:lnTo>
                  <a:lnTo>
                    <a:pt x="748385" y="184315"/>
                  </a:lnTo>
                  <a:lnTo>
                    <a:pt x="720890" y="148170"/>
                  </a:lnTo>
                  <a:lnTo>
                    <a:pt x="691019" y="115379"/>
                  </a:lnTo>
                  <a:lnTo>
                    <a:pt x="658952" y="86194"/>
                  </a:lnTo>
                  <a:lnTo>
                    <a:pt x="624865" y="60845"/>
                  </a:lnTo>
                  <a:lnTo>
                    <a:pt x="588949" y="39573"/>
                  </a:lnTo>
                  <a:lnTo>
                    <a:pt x="551370" y="22618"/>
                  </a:lnTo>
                  <a:lnTo>
                    <a:pt x="512330" y="10210"/>
                  </a:lnTo>
                  <a:lnTo>
                    <a:pt x="471982" y="2603"/>
                  </a:lnTo>
                  <a:lnTo>
                    <a:pt x="430530" y="0"/>
                  </a:lnTo>
                  <a:lnTo>
                    <a:pt x="389064" y="2603"/>
                  </a:lnTo>
                  <a:lnTo>
                    <a:pt x="348716" y="10210"/>
                  </a:lnTo>
                  <a:lnTo>
                    <a:pt x="309676" y="22618"/>
                  </a:lnTo>
                  <a:lnTo>
                    <a:pt x="272097" y="39573"/>
                  </a:lnTo>
                  <a:lnTo>
                    <a:pt x="236181" y="60845"/>
                  </a:lnTo>
                  <a:lnTo>
                    <a:pt x="202095" y="86194"/>
                  </a:lnTo>
                  <a:lnTo>
                    <a:pt x="170027" y="115379"/>
                  </a:lnTo>
                  <a:lnTo>
                    <a:pt x="140157" y="148170"/>
                  </a:lnTo>
                  <a:lnTo>
                    <a:pt x="112661" y="184315"/>
                  </a:lnTo>
                  <a:lnTo>
                    <a:pt x="87731" y="223596"/>
                  </a:lnTo>
                  <a:lnTo>
                    <a:pt x="65544" y="265760"/>
                  </a:lnTo>
                  <a:lnTo>
                    <a:pt x="46266" y="310591"/>
                  </a:lnTo>
                  <a:lnTo>
                    <a:pt x="30086" y="357822"/>
                  </a:lnTo>
                  <a:lnTo>
                    <a:pt x="17195" y="407238"/>
                  </a:lnTo>
                  <a:lnTo>
                    <a:pt x="7759" y="458584"/>
                  </a:lnTo>
                  <a:lnTo>
                    <a:pt x="1968" y="511644"/>
                  </a:lnTo>
                  <a:lnTo>
                    <a:pt x="0" y="566166"/>
                  </a:lnTo>
                  <a:lnTo>
                    <a:pt x="1968" y="620699"/>
                  </a:lnTo>
                  <a:lnTo>
                    <a:pt x="7759" y="673760"/>
                  </a:lnTo>
                  <a:lnTo>
                    <a:pt x="17195" y="725119"/>
                  </a:lnTo>
                  <a:lnTo>
                    <a:pt x="30086" y="774522"/>
                  </a:lnTo>
                  <a:lnTo>
                    <a:pt x="46266" y="821766"/>
                  </a:lnTo>
                  <a:lnTo>
                    <a:pt x="65544" y="866584"/>
                  </a:lnTo>
                  <a:lnTo>
                    <a:pt x="87731" y="908748"/>
                  </a:lnTo>
                  <a:lnTo>
                    <a:pt x="112661" y="948029"/>
                  </a:lnTo>
                  <a:lnTo>
                    <a:pt x="140157" y="984186"/>
                  </a:lnTo>
                  <a:lnTo>
                    <a:pt x="170027" y="1016965"/>
                  </a:lnTo>
                  <a:lnTo>
                    <a:pt x="202095" y="1046149"/>
                  </a:lnTo>
                  <a:lnTo>
                    <a:pt x="236181" y="1071499"/>
                  </a:lnTo>
                  <a:lnTo>
                    <a:pt x="272097" y="1092771"/>
                  </a:lnTo>
                  <a:lnTo>
                    <a:pt x="309676" y="1109726"/>
                  </a:lnTo>
                  <a:lnTo>
                    <a:pt x="348716" y="1122133"/>
                  </a:lnTo>
                  <a:lnTo>
                    <a:pt x="389064" y="1129741"/>
                  </a:lnTo>
                  <a:lnTo>
                    <a:pt x="430530" y="1132332"/>
                  </a:lnTo>
                  <a:lnTo>
                    <a:pt x="471982" y="1129741"/>
                  </a:lnTo>
                  <a:lnTo>
                    <a:pt x="512330" y="1122133"/>
                  </a:lnTo>
                  <a:lnTo>
                    <a:pt x="551370" y="1109726"/>
                  </a:lnTo>
                  <a:lnTo>
                    <a:pt x="588949" y="1092771"/>
                  </a:lnTo>
                  <a:lnTo>
                    <a:pt x="624865" y="1071499"/>
                  </a:lnTo>
                  <a:lnTo>
                    <a:pt x="658952" y="1046149"/>
                  </a:lnTo>
                  <a:lnTo>
                    <a:pt x="691019" y="1016965"/>
                  </a:lnTo>
                  <a:lnTo>
                    <a:pt x="720890" y="984186"/>
                  </a:lnTo>
                  <a:lnTo>
                    <a:pt x="748385" y="948029"/>
                  </a:lnTo>
                  <a:lnTo>
                    <a:pt x="773315" y="908748"/>
                  </a:lnTo>
                  <a:lnTo>
                    <a:pt x="795502" y="866584"/>
                  </a:lnTo>
                  <a:lnTo>
                    <a:pt x="814781" y="821766"/>
                  </a:lnTo>
                  <a:lnTo>
                    <a:pt x="830961" y="774522"/>
                  </a:lnTo>
                  <a:lnTo>
                    <a:pt x="843851" y="725119"/>
                  </a:lnTo>
                  <a:lnTo>
                    <a:pt x="853287" y="673760"/>
                  </a:lnTo>
                  <a:lnTo>
                    <a:pt x="859078" y="620699"/>
                  </a:lnTo>
                  <a:lnTo>
                    <a:pt x="861060" y="566166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228152" y="3827160"/>
              <a:ext cx="287020" cy="696595"/>
            </a:xfrm>
            <a:custGeom>
              <a:avLst/>
              <a:gdLst/>
              <a:ahLst/>
              <a:cxnLst/>
              <a:rect l="l" t="t" r="r" b="b"/>
              <a:pathLst>
                <a:path w="287020" h="696595">
                  <a:moveTo>
                    <a:pt x="185426" y="0"/>
                  </a:moveTo>
                  <a:lnTo>
                    <a:pt x="144860" y="18"/>
                  </a:lnTo>
                  <a:lnTo>
                    <a:pt x="94939" y="3050"/>
                  </a:lnTo>
                  <a:lnTo>
                    <a:pt x="34721" y="8366"/>
                  </a:lnTo>
                  <a:lnTo>
                    <a:pt x="8291" y="86946"/>
                  </a:lnTo>
                  <a:lnTo>
                    <a:pt x="5813" y="140005"/>
                  </a:lnTo>
                  <a:lnTo>
                    <a:pt x="6669" y="195343"/>
                  </a:lnTo>
                  <a:lnTo>
                    <a:pt x="7990" y="247786"/>
                  </a:lnTo>
                  <a:lnTo>
                    <a:pt x="6908" y="292160"/>
                  </a:lnTo>
                  <a:lnTo>
                    <a:pt x="8442" y="329144"/>
                  </a:lnTo>
                  <a:lnTo>
                    <a:pt x="7157" y="369788"/>
                  </a:lnTo>
                  <a:lnTo>
                    <a:pt x="1574" y="456935"/>
                  </a:lnTo>
                  <a:lnTo>
                    <a:pt x="0" y="500881"/>
                  </a:lnTo>
                  <a:lnTo>
                    <a:pt x="1051" y="543369"/>
                  </a:lnTo>
                  <a:lnTo>
                    <a:pt x="6089" y="583122"/>
                  </a:lnTo>
                  <a:lnTo>
                    <a:pt x="33572" y="649301"/>
                  </a:lnTo>
                  <a:lnTo>
                    <a:pt x="93341" y="689187"/>
                  </a:lnTo>
                  <a:lnTo>
                    <a:pt x="138734" y="696071"/>
                  </a:lnTo>
                  <a:lnTo>
                    <a:pt x="183593" y="688010"/>
                  </a:lnTo>
                  <a:lnTo>
                    <a:pt x="218463" y="670969"/>
                  </a:lnTo>
                  <a:lnTo>
                    <a:pt x="263102" y="615116"/>
                  </a:lnTo>
                  <a:lnTo>
                    <a:pt x="275301" y="578887"/>
                  </a:lnTo>
                  <a:lnTo>
                    <a:pt x="282375" y="538845"/>
                  </a:lnTo>
                  <a:lnTo>
                    <a:pt x="285537" y="496281"/>
                  </a:lnTo>
                  <a:lnTo>
                    <a:pt x="286004" y="452487"/>
                  </a:lnTo>
                  <a:lnTo>
                    <a:pt x="284991" y="408755"/>
                  </a:lnTo>
                  <a:lnTo>
                    <a:pt x="283714" y="366376"/>
                  </a:lnTo>
                  <a:lnTo>
                    <a:pt x="283387" y="326641"/>
                  </a:lnTo>
                  <a:lnTo>
                    <a:pt x="285984" y="196210"/>
                  </a:lnTo>
                  <a:lnTo>
                    <a:pt x="286413" y="145763"/>
                  </a:lnTo>
                  <a:lnTo>
                    <a:pt x="285009" y="104186"/>
                  </a:lnTo>
                  <a:lnTo>
                    <a:pt x="272939" y="44712"/>
                  </a:lnTo>
                  <a:lnTo>
                    <a:pt x="242252" y="11935"/>
                  </a:lnTo>
                  <a:lnTo>
                    <a:pt x="217576" y="3728"/>
                  </a:lnTo>
                  <a:lnTo>
                    <a:pt x="185426" y="0"/>
                  </a:lnTo>
                  <a:close/>
                </a:path>
              </a:pathLst>
            </a:custGeom>
            <a:solidFill>
              <a:srgbClr val="CFE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84463" y="3610212"/>
              <a:ext cx="174984" cy="213502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8221967" y="0"/>
              <a:ext cx="300355" cy="4529455"/>
            </a:xfrm>
            <a:custGeom>
              <a:avLst/>
              <a:gdLst/>
              <a:ahLst/>
              <a:cxnLst/>
              <a:rect l="l" t="t" r="r" b="b"/>
              <a:pathLst>
                <a:path w="300354" h="4529455">
                  <a:moveTo>
                    <a:pt x="300113" y="3940048"/>
                  </a:moveTo>
                  <a:lnTo>
                    <a:pt x="298043" y="3904196"/>
                  </a:lnTo>
                  <a:lnTo>
                    <a:pt x="288150" y="3869080"/>
                  </a:lnTo>
                  <a:lnTo>
                    <a:pt x="282511" y="3860685"/>
                  </a:lnTo>
                  <a:lnTo>
                    <a:pt x="282511" y="3965727"/>
                  </a:lnTo>
                  <a:lnTo>
                    <a:pt x="281216" y="4015168"/>
                  </a:lnTo>
                  <a:lnTo>
                    <a:pt x="278904" y="4064685"/>
                  </a:lnTo>
                  <a:lnTo>
                    <a:pt x="279412" y="4113365"/>
                  </a:lnTo>
                  <a:lnTo>
                    <a:pt x="277012" y="4146677"/>
                  </a:lnTo>
                  <a:lnTo>
                    <a:pt x="277126" y="4185005"/>
                  </a:lnTo>
                  <a:lnTo>
                    <a:pt x="280073" y="4270680"/>
                  </a:lnTo>
                  <a:lnTo>
                    <a:pt x="280301" y="4297845"/>
                  </a:lnTo>
                  <a:lnTo>
                    <a:pt x="278498" y="4358348"/>
                  </a:lnTo>
                  <a:lnTo>
                    <a:pt x="272986" y="4399165"/>
                  </a:lnTo>
                  <a:lnTo>
                    <a:pt x="262699" y="4435945"/>
                  </a:lnTo>
                  <a:lnTo>
                    <a:pt x="222935" y="4491418"/>
                  </a:lnTo>
                  <a:lnTo>
                    <a:pt x="149491" y="4512703"/>
                  </a:lnTo>
                  <a:lnTo>
                    <a:pt x="100914" y="4507255"/>
                  </a:lnTo>
                  <a:lnTo>
                    <a:pt x="64858" y="4484027"/>
                  </a:lnTo>
                  <a:lnTo>
                    <a:pt x="40093" y="4447806"/>
                  </a:lnTo>
                  <a:lnTo>
                    <a:pt x="25361" y="4403356"/>
                  </a:lnTo>
                  <a:lnTo>
                    <a:pt x="19443" y="4355465"/>
                  </a:lnTo>
                  <a:lnTo>
                    <a:pt x="20967" y="4312209"/>
                  </a:lnTo>
                  <a:lnTo>
                    <a:pt x="21069" y="4304931"/>
                  </a:lnTo>
                  <a:lnTo>
                    <a:pt x="22339" y="4256278"/>
                  </a:lnTo>
                  <a:lnTo>
                    <a:pt x="23355" y="4204119"/>
                  </a:lnTo>
                  <a:lnTo>
                    <a:pt x="24942" y="4098531"/>
                  </a:lnTo>
                  <a:lnTo>
                    <a:pt x="25831" y="4045966"/>
                  </a:lnTo>
                  <a:lnTo>
                    <a:pt x="26987" y="3993210"/>
                  </a:lnTo>
                  <a:lnTo>
                    <a:pt x="28600" y="3940048"/>
                  </a:lnTo>
                  <a:lnTo>
                    <a:pt x="30746" y="3888460"/>
                  </a:lnTo>
                  <a:lnTo>
                    <a:pt x="42646" y="3849725"/>
                  </a:lnTo>
                  <a:lnTo>
                    <a:pt x="96469" y="3830624"/>
                  </a:lnTo>
                  <a:lnTo>
                    <a:pt x="133235" y="3831590"/>
                  </a:lnTo>
                  <a:lnTo>
                    <a:pt x="134480" y="3838943"/>
                  </a:lnTo>
                  <a:lnTo>
                    <a:pt x="135140" y="3846703"/>
                  </a:lnTo>
                  <a:lnTo>
                    <a:pt x="135140" y="3854323"/>
                  </a:lnTo>
                  <a:lnTo>
                    <a:pt x="107175" y="3877602"/>
                  </a:lnTo>
                  <a:lnTo>
                    <a:pt x="91224" y="3910469"/>
                  </a:lnTo>
                  <a:lnTo>
                    <a:pt x="89331" y="3945801"/>
                  </a:lnTo>
                  <a:lnTo>
                    <a:pt x="103505" y="3976446"/>
                  </a:lnTo>
                  <a:lnTo>
                    <a:pt x="135775" y="3995229"/>
                  </a:lnTo>
                  <a:lnTo>
                    <a:pt x="136156" y="4069892"/>
                  </a:lnTo>
                  <a:lnTo>
                    <a:pt x="100723" y="4080878"/>
                  </a:lnTo>
                  <a:lnTo>
                    <a:pt x="79362" y="4105452"/>
                  </a:lnTo>
                  <a:lnTo>
                    <a:pt x="72174" y="4136694"/>
                  </a:lnTo>
                  <a:lnTo>
                    <a:pt x="79273" y="4167670"/>
                  </a:lnTo>
                  <a:lnTo>
                    <a:pt x="100774" y="4191457"/>
                  </a:lnTo>
                  <a:lnTo>
                    <a:pt x="136791" y="4201134"/>
                  </a:lnTo>
                  <a:lnTo>
                    <a:pt x="137172" y="4285856"/>
                  </a:lnTo>
                  <a:lnTo>
                    <a:pt x="104800" y="4304931"/>
                  </a:lnTo>
                  <a:lnTo>
                    <a:pt x="88023" y="4325645"/>
                  </a:lnTo>
                  <a:lnTo>
                    <a:pt x="83832" y="4345902"/>
                  </a:lnTo>
                  <a:lnTo>
                    <a:pt x="89268" y="4363580"/>
                  </a:lnTo>
                  <a:lnTo>
                    <a:pt x="101333" y="4376585"/>
                  </a:lnTo>
                  <a:lnTo>
                    <a:pt x="117055" y="4382821"/>
                  </a:lnTo>
                  <a:lnTo>
                    <a:pt x="133451" y="4380154"/>
                  </a:lnTo>
                  <a:lnTo>
                    <a:pt x="147535" y="4366514"/>
                  </a:lnTo>
                  <a:lnTo>
                    <a:pt x="148336" y="4364088"/>
                  </a:lnTo>
                  <a:lnTo>
                    <a:pt x="155714" y="4341660"/>
                  </a:lnTo>
                  <a:lnTo>
                    <a:pt x="136791" y="4341660"/>
                  </a:lnTo>
                  <a:lnTo>
                    <a:pt x="136486" y="4341660"/>
                  </a:lnTo>
                  <a:lnTo>
                    <a:pt x="122847" y="4364088"/>
                  </a:lnTo>
                  <a:lnTo>
                    <a:pt x="107530" y="4354868"/>
                  </a:lnTo>
                  <a:lnTo>
                    <a:pt x="106908" y="4330090"/>
                  </a:lnTo>
                  <a:lnTo>
                    <a:pt x="137299" y="4305897"/>
                  </a:lnTo>
                  <a:lnTo>
                    <a:pt x="137528" y="4312209"/>
                  </a:lnTo>
                  <a:lnTo>
                    <a:pt x="137604" y="4325645"/>
                  </a:lnTo>
                  <a:lnTo>
                    <a:pt x="137388" y="4332744"/>
                  </a:lnTo>
                  <a:lnTo>
                    <a:pt x="136791" y="4341596"/>
                  </a:lnTo>
                  <a:lnTo>
                    <a:pt x="155727" y="4341596"/>
                  </a:lnTo>
                  <a:lnTo>
                    <a:pt x="156337" y="4339780"/>
                  </a:lnTo>
                  <a:lnTo>
                    <a:pt x="156756" y="4305897"/>
                  </a:lnTo>
                  <a:lnTo>
                    <a:pt x="156857" y="4297845"/>
                  </a:lnTo>
                  <a:lnTo>
                    <a:pt x="192747" y="4279316"/>
                  </a:lnTo>
                  <a:lnTo>
                    <a:pt x="193751" y="4277880"/>
                  </a:lnTo>
                  <a:lnTo>
                    <a:pt x="212293" y="4251566"/>
                  </a:lnTo>
                  <a:lnTo>
                    <a:pt x="213779" y="4221683"/>
                  </a:lnTo>
                  <a:lnTo>
                    <a:pt x="200672" y="4203776"/>
                  </a:lnTo>
                  <a:lnTo>
                    <a:pt x="196240" y="4197731"/>
                  </a:lnTo>
                  <a:lnTo>
                    <a:pt x="196240" y="4238028"/>
                  </a:lnTo>
                  <a:lnTo>
                    <a:pt x="185229" y="4260926"/>
                  </a:lnTo>
                  <a:lnTo>
                    <a:pt x="156603" y="4277880"/>
                  </a:lnTo>
                  <a:lnTo>
                    <a:pt x="156489" y="4266501"/>
                  </a:lnTo>
                  <a:lnTo>
                    <a:pt x="156095" y="4204119"/>
                  </a:lnTo>
                  <a:lnTo>
                    <a:pt x="155968" y="4203776"/>
                  </a:lnTo>
                  <a:lnTo>
                    <a:pt x="187261" y="4216527"/>
                  </a:lnTo>
                  <a:lnTo>
                    <a:pt x="196240" y="4238028"/>
                  </a:lnTo>
                  <a:lnTo>
                    <a:pt x="196240" y="4197731"/>
                  </a:lnTo>
                  <a:lnTo>
                    <a:pt x="195529" y="4196753"/>
                  </a:lnTo>
                  <a:lnTo>
                    <a:pt x="155841" y="4183875"/>
                  </a:lnTo>
                  <a:lnTo>
                    <a:pt x="155829" y="4181170"/>
                  </a:lnTo>
                  <a:lnTo>
                    <a:pt x="155473" y="4089590"/>
                  </a:lnTo>
                  <a:lnTo>
                    <a:pt x="155460" y="4086187"/>
                  </a:lnTo>
                  <a:lnTo>
                    <a:pt x="194259" y="4072026"/>
                  </a:lnTo>
                  <a:lnTo>
                    <a:pt x="198615" y="4066425"/>
                  </a:lnTo>
                  <a:lnTo>
                    <a:pt x="213601" y="4047210"/>
                  </a:lnTo>
                  <a:lnTo>
                    <a:pt x="213487" y="4018826"/>
                  </a:lnTo>
                  <a:lnTo>
                    <a:pt x="198983" y="4000360"/>
                  </a:lnTo>
                  <a:lnTo>
                    <a:pt x="196430" y="3997121"/>
                  </a:lnTo>
                  <a:lnTo>
                    <a:pt x="196430" y="4034282"/>
                  </a:lnTo>
                  <a:lnTo>
                    <a:pt x="186575" y="4054271"/>
                  </a:lnTo>
                  <a:lnTo>
                    <a:pt x="154952" y="4066425"/>
                  </a:lnTo>
                  <a:lnTo>
                    <a:pt x="154952" y="4000360"/>
                  </a:lnTo>
                  <a:lnTo>
                    <a:pt x="185534" y="4013847"/>
                  </a:lnTo>
                  <a:lnTo>
                    <a:pt x="196430" y="4034282"/>
                  </a:lnTo>
                  <a:lnTo>
                    <a:pt x="196430" y="3997121"/>
                  </a:lnTo>
                  <a:lnTo>
                    <a:pt x="193929" y="3993946"/>
                  </a:lnTo>
                  <a:lnTo>
                    <a:pt x="154952" y="3979634"/>
                  </a:lnTo>
                  <a:lnTo>
                    <a:pt x="154940" y="3973525"/>
                  </a:lnTo>
                  <a:lnTo>
                    <a:pt x="154825" y="3910469"/>
                  </a:lnTo>
                  <a:lnTo>
                    <a:pt x="154724" y="3888460"/>
                  </a:lnTo>
                  <a:lnTo>
                    <a:pt x="154597" y="3876129"/>
                  </a:lnTo>
                  <a:lnTo>
                    <a:pt x="154355" y="3852011"/>
                  </a:lnTo>
                  <a:lnTo>
                    <a:pt x="153555" y="3833114"/>
                  </a:lnTo>
                  <a:lnTo>
                    <a:pt x="204990" y="3834193"/>
                  </a:lnTo>
                  <a:lnTo>
                    <a:pt x="217233" y="3834180"/>
                  </a:lnTo>
                  <a:lnTo>
                    <a:pt x="257441" y="3857244"/>
                  </a:lnTo>
                  <a:lnTo>
                    <a:pt x="278904" y="3917277"/>
                  </a:lnTo>
                  <a:lnTo>
                    <a:pt x="282511" y="3965727"/>
                  </a:lnTo>
                  <a:lnTo>
                    <a:pt x="282511" y="3860685"/>
                  </a:lnTo>
                  <a:lnTo>
                    <a:pt x="268617" y="3839984"/>
                  </a:lnTo>
                  <a:lnTo>
                    <a:pt x="258419" y="3834130"/>
                  </a:lnTo>
                  <a:lnTo>
                    <a:pt x="256654" y="3833114"/>
                  </a:lnTo>
                  <a:lnTo>
                    <a:pt x="252310" y="3830624"/>
                  </a:lnTo>
                  <a:lnTo>
                    <a:pt x="237629" y="3822192"/>
                  </a:lnTo>
                  <a:lnTo>
                    <a:pt x="237896" y="3813937"/>
                  </a:lnTo>
                  <a:lnTo>
                    <a:pt x="238760" y="3788549"/>
                  </a:lnTo>
                  <a:lnTo>
                    <a:pt x="240868" y="3767328"/>
                  </a:lnTo>
                  <a:lnTo>
                    <a:pt x="243446" y="3741559"/>
                  </a:lnTo>
                  <a:lnTo>
                    <a:pt x="244970" y="3704209"/>
                  </a:lnTo>
                  <a:lnTo>
                    <a:pt x="245414" y="3693363"/>
                  </a:lnTo>
                  <a:lnTo>
                    <a:pt x="239255" y="3660775"/>
                  </a:lnTo>
                  <a:lnTo>
                    <a:pt x="238366" y="3656126"/>
                  </a:lnTo>
                  <a:lnTo>
                    <a:pt x="225818" y="3648189"/>
                  </a:lnTo>
                  <a:lnTo>
                    <a:pt x="225818" y="3683635"/>
                  </a:lnTo>
                  <a:lnTo>
                    <a:pt x="224421" y="3684028"/>
                  </a:lnTo>
                  <a:lnTo>
                    <a:pt x="224421" y="3704209"/>
                  </a:lnTo>
                  <a:lnTo>
                    <a:pt x="222516" y="3747643"/>
                  </a:lnTo>
                  <a:lnTo>
                    <a:pt x="221246" y="3747897"/>
                  </a:lnTo>
                  <a:lnTo>
                    <a:pt x="221246" y="3767328"/>
                  </a:lnTo>
                  <a:lnTo>
                    <a:pt x="219341" y="3813937"/>
                  </a:lnTo>
                  <a:lnTo>
                    <a:pt x="136537" y="3813010"/>
                  </a:lnTo>
                  <a:lnTo>
                    <a:pt x="136537" y="4181170"/>
                  </a:lnTo>
                  <a:lnTo>
                    <a:pt x="102527" y="4166247"/>
                  </a:lnTo>
                  <a:lnTo>
                    <a:pt x="90855" y="4135285"/>
                  </a:lnTo>
                  <a:lnTo>
                    <a:pt x="101942" y="4104373"/>
                  </a:lnTo>
                  <a:lnTo>
                    <a:pt x="136156" y="4089590"/>
                  </a:lnTo>
                  <a:lnTo>
                    <a:pt x="136537" y="4181170"/>
                  </a:lnTo>
                  <a:lnTo>
                    <a:pt x="136537" y="3813010"/>
                  </a:lnTo>
                  <a:lnTo>
                    <a:pt x="135775" y="3812997"/>
                  </a:lnTo>
                  <a:lnTo>
                    <a:pt x="135775" y="3973525"/>
                  </a:lnTo>
                  <a:lnTo>
                    <a:pt x="135648" y="3973182"/>
                  </a:lnTo>
                  <a:lnTo>
                    <a:pt x="112903" y="3954310"/>
                  </a:lnTo>
                  <a:lnTo>
                    <a:pt x="106857" y="3926560"/>
                  </a:lnTo>
                  <a:lnTo>
                    <a:pt x="115087" y="3897858"/>
                  </a:lnTo>
                  <a:lnTo>
                    <a:pt x="135140" y="3876129"/>
                  </a:lnTo>
                  <a:lnTo>
                    <a:pt x="135343" y="3897858"/>
                  </a:lnTo>
                  <a:lnTo>
                    <a:pt x="135547" y="3924020"/>
                  </a:lnTo>
                  <a:lnTo>
                    <a:pt x="135775" y="3973525"/>
                  </a:lnTo>
                  <a:lnTo>
                    <a:pt x="135775" y="3812997"/>
                  </a:lnTo>
                  <a:lnTo>
                    <a:pt x="73545" y="3812286"/>
                  </a:lnTo>
                  <a:lnTo>
                    <a:pt x="74561" y="3806825"/>
                  </a:lnTo>
                  <a:lnTo>
                    <a:pt x="75323" y="3801364"/>
                  </a:lnTo>
                  <a:lnTo>
                    <a:pt x="75704" y="3795522"/>
                  </a:lnTo>
                  <a:lnTo>
                    <a:pt x="75577" y="3795395"/>
                  </a:lnTo>
                  <a:lnTo>
                    <a:pt x="179717" y="3775329"/>
                  </a:lnTo>
                  <a:lnTo>
                    <a:pt x="221246" y="3767328"/>
                  </a:lnTo>
                  <a:lnTo>
                    <a:pt x="221246" y="3747897"/>
                  </a:lnTo>
                  <a:lnTo>
                    <a:pt x="78117" y="3775329"/>
                  </a:lnTo>
                  <a:lnTo>
                    <a:pt x="78841" y="3767264"/>
                  </a:lnTo>
                  <a:lnTo>
                    <a:pt x="79527" y="3759200"/>
                  </a:lnTo>
                  <a:lnTo>
                    <a:pt x="80124" y="3751148"/>
                  </a:lnTo>
                  <a:lnTo>
                    <a:pt x="80657" y="3743071"/>
                  </a:lnTo>
                  <a:lnTo>
                    <a:pt x="80530" y="3743071"/>
                  </a:lnTo>
                  <a:lnTo>
                    <a:pt x="155295" y="3722878"/>
                  </a:lnTo>
                  <a:lnTo>
                    <a:pt x="224421" y="3704209"/>
                  </a:lnTo>
                  <a:lnTo>
                    <a:pt x="224421" y="3684028"/>
                  </a:lnTo>
                  <a:lnTo>
                    <a:pt x="82308" y="3722878"/>
                  </a:lnTo>
                  <a:lnTo>
                    <a:pt x="82778" y="3707930"/>
                  </a:lnTo>
                  <a:lnTo>
                    <a:pt x="83083" y="3693363"/>
                  </a:lnTo>
                  <a:lnTo>
                    <a:pt x="83197" y="3683635"/>
                  </a:lnTo>
                  <a:lnTo>
                    <a:pt x="83197" y="3663061"/>
                  </a:lnTo>
                  <a:lnTo>
                    <a:pt x="191147" y="3661664"/>
                  </a:lnTo>
                  <a:lnTo>
                    <a:pt x="204292" y="3660775"/>
                  </a:lnTo>
                  <a:lnTo>
                    <a:pt x="216623" y="3662743"/>
                  </a:lnTo>
                  <a:lnTo>
                    <a:pt x="224878" y="3669665"/>
                  </a:lnTo>
                  <a:lnTo>
                    <a:pt x="225818" y="3683635"/>
                  </a:lnTo>
                  <a:lnTo>
                    <a:pt x="225818" y="3648189"/>
                  </a:lnTo>
                  <a:lnTo>
                    <a:pt x="218706" y="3643680"/>
                  </a:lnTo>
                  <a:lnTo>
                    <a:pt x="216039" y="3641979"/>
                  </a:lnTo>
                  <a:lnTo>
                    <a:pt x="201041" y="3621786"/>
                  </a:lnTo>
                  <a:lnTo>
                    <a:pt x="195592" y="3614458"/>
                  </a:lnTo>
                  <a:lnTo>
                    <a:pt x="195592" y="3641725"/>
                  </a:lnTo>
                  <a:lnTo>
                    <a:pt x="143916" y="3643274"/>
                  </a:lnTo>
                  <a:lnTo>
                    <a:pt x="121589" y="3643680"/>
                  </a:lnTo>
                  <a:lnTo>
                    <a:pt x="112153" y="3642995"/>
                  </a:lnTo>
                  <a:lnTo>
                    <a:pt x="111899" y="3642995"/>
                  </a:lnTo>
                  <a:lnTo>
                    <a:pt x="125844" y="3625761"/>
                  </a:lnTo>
                  <a:lnTo>
                    <a:pt x="153022" y="3621786"/>
                  </a:lnTo>
                  <a:lnTo>
                    <a:pt x="180568" y="3628110"/>
                  </a:lnTo>
                  <a:lnTo>
                    <a:pt x="195592" y="3641725"/>
                  </a:lnTo>
                  <a:lnTo>
                    <a:pt x="195592" y="3614458"/>
                  </a:lnTo>
                  <a:lnTo>
                    <a:pt x="193802" y="3612045"/>
                  </a:lnTo>
                  <a:lnTo>
                    <a:pt x="161556" y="3603701"/>
                  </a:lnTo>
                  <a:lnTo>
                    <a:pt x="161556" y="0"/>
                  </a:lnTo>
                  <a:lnTo>
                    <a:pt x="143268" y="0"/>
                  </a:lnTo>
                  <a:lnTo>
                    <a:pt x="143268" y="3603320"/>
                  </a:lnTo>
                  <a:lnTo>
                    <a:pt x="111861" y="3611003"/>
                  </a:lnTo>
                  <a:lnTo>
                    <a:pt x="95135" y="3642995"/>
                  </a:lnTo>
                  <a:lnTo>
                    <a:pt x="85140" y="3642512"/>
                  </a:lnTo>
                  <a:lnTo>
                    <a:pt x="75463" y="3644315"/>
                  </a:lnTo>
                  <a:lnTo>
                    <a:pt x="67894" y="3650196"/>
                  </a:lnTo>
                  <a:lnTo>
                    <a:pt x="64274" y="3661918"/>
                  </a:lnTo>
                  <a:lnTo>
                    <a:pt x="62077" y="3700830"/>
                  </a:lnTo>
                  <a:lnTo>
                    <a:pt x="60286" y="3739756"/>
                  </a:lnTo>
                  <a:lnTo>
                    <a:pt x="58039" y="3778567"/>
                  </a:lnTo>
                  <a:lnTo>
                    <a:pt x="54495" y="3817112"/>
                  </a:lnTo>
                  <a:lnTo>
                    <a:pt x="28498" y="3838943"/>
                  </a:lnTo>
                  <a:lnTo>
                    <a:pt x="13309" y="3876256"/>
                  </a:lnTo>
                  <a:lnTo>
                    <a:pt x="6261" y="3924020"/>
                  </a:lnTo>
                  <a:lnTo>
                    <a:pt x="4787" y="3973182"/>
                  </a:lnTo>
                  <a:lnTo>
                    <a:pt x="4711" y="3979634"/>
                  </a:lnTo>
                  <a:lnTo>
                    <a:pt x="5867" y="4030726"/>
                  </a:lnTo>
                  <a:lnTo>
                    <a:pt x="7188" y="4079595"/>
                  </a:lnTo>
                  <a:lnTo>
                    <a:pt x="6146" y="4113365"/>
                  </a:lnTo>
                  <a:lnTo>
                    <a:pt x="6096" y="4135285"/>
                  </a:lnTo>
                  <a:lnTo>
                    <a:pt x="6337" y="4167670"/>
                  </a:lnTo>
                  <a:lnTo>
                    <a:pt x="4216" y="4216895"/>
                  </a:lnTo>
                  <a:lnTo>
                    <a:pt x="1485" y="4266501"/>
                  </a:lnTo>
                  <a:lnTo>
                    <a:pt x="0" y="4315993"/>
                  </a:lnTo>
                  <a:lnTo>
                    <a:pt x="1625" y="4364977"/>
                  </a:lnTo>
                  <a:lnTo>
                    <a:pt x="8242" y="4413085"/>
                  </a:lnTo>
                  <a:lnTo>
                    <a:pt x="21729" y="4459935"/>
                  </a:lnTo>
                  <a:lnTo>
                    <a:pt x="64731" y="4510773"/>
                  </a:lnTo>
                  <a:lnTo>
                    <a:pt x="144030" y="4529264"/>
                  </a:lnTo>
                  <a:lnTo>
                    <a:pt x="195605" y="4523092"/>
                  </a:lnTo>
                  <a:lnTo>
                    <a:pt x="216827" y="4512703"/>
                  </a:lnTo>
                  <a:lnTo>
                    <a:pt x="235077" y="4503775"/>
                  </a:lnTo>
                  <a:lnTo>
                    <a:pt x="263753" y="4474235"/>
                  </a:lnTo>
                  <a:lnTo>
                    <a:pt x="282981" y="4437380"/>
                  </a:lnTo>
                  <a:lnTo>
                    <a:pt x="294081" y="4396156"/>
                  </a:lnTo>
                  <a:lnTo>
                    <a:pt x="298373" y="4353445"/>
                  </a:lnTo>
                  <a:lnTo>
                    <a:pt x="297294" y="4315993"/>
                  </a:lnTo>
                  <a:lnTo>
                    <a:pt x="297319" y="4297845"/>
                  </a:lnTo>
                  <a:lnTo>
                    <a:pt x="297789" y="4251566"/>
                  </a:lnTo>
                  <a:lnTo>
                    <a:pt x="299554" y="4098531"/>
                  </a:lnTo>
                  <a:lnTo>
                    <a:pt x="299923" y="4054271"/>
                  </a:lnTo>
                  <a:lnTo>
                    <a:pt x="300037" y="4034282"/>
                  </a:lnTo>
                  <a:lnTo>
                    <a:pt x="300113" y="4013847"/>
                  </a:lnTo>
                  <a:lnTo>
                    <a:pt x="300113" y="3940048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268461" y="4235958"/>
              <a:ext cx="83820" cy="242570"/>
            </a:xfrm>
            <a:custGeom>
              <a:avLst/>
              <a:gdLst/>
              <a:ahLst/>
              <a:cxnLst/>
              <a:rect l="l" t="t" r="r" b="b"/>
              <a:pathLst>
                <a:path w="83820" h="242570">
                  <a:moveTo>
                    <a:pt x="0" y="92963"/>
                  </a:moveTo>
                  <a:lnTo>
                    <a:pt x="9971" y="136997"/>
                  </a:lnTo>
                  <a:lnTo>
                    <a:pt x="25860" y="180741"/>
                  </a:lnTo>
                  <a:lnTo>
                    <a:pt x="49774" y="217934"/>
                  </a:lnTo>
                  <a:lnTo>
                    <a:pt x="83820" y="242315"/>
                  </a:lnTo>
                </a:path>
                <a:path w="83820" h="242570">
                  <a:moveTo>
                    <a:pt x="0" y="0"/>
                  </a:moveTo>
                  <a:lnTo>
                    <a:pt x="1524" y="12191"/>
                  </a:lnTo>
                  <a:lnTo>
                    <a:pt x="3048" y="24383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060692" y="3102863"/>
              <a:ext cx="1047115" cy="1047115"/>
            </a:xfrm>
            <a:custGeom>
              <a:avLst/>
              <a:gdLst/>
              <a:ahLst/>
              <a:cxnLst/>
              <a:rect l="l" t="t" r="r" b="b"/>
              <a:pathLst>
                <a:path w="1047115" h="1047114">
                  <a:moveTo>
                    <a:pt x="1046988" y="523494"/>
                  </a:moveTo>
                  <a:lnTo>
                    <a:pt x="1044841" y="475843"/>
                  </a:lnTo>
                  <a:lnTo>
                    <a:pt x="1038555" y="429387"/>
                  </a:lnTo>
                  <a:lnTo>
                    <a:pt x="1028280" y="384314"/>
                  </a:lnTo>
                  <a:lnTo>
                    <a:pt x="1014234" y="340817"/>
                  </a:lnTo>
                  <a:lnTo>
                    <a:pt x="996594" y="299059"/>
                  </a:lnTo>
                  <a:lnTo>
                    <a:pt x="975525" y="259257"/>
                  </a:lnTo>
                  <a:lnTo>
                    <a:pt x="951230" y="221576"/>
                  </a:lnTo>
                  <a:lnTo>
                    <a:pt x="923886" y="186194"/>
                  </a:lnTo>
                  <a:lnTo>
                    <a:pt x="893673" y="153314"/>
                  </a:lnTo>
                  <a:lnTo>
                    <a:pt x="860793" y="123101"/>
                  </a:lnTo>
                  <a:lnTo>
                    <a:pt x="825411" y="95758"/>
                  </a:lnTo>
                  <a:lnTo>
                    <a:pt x="787730" y="71462"/>
                  </a:lnTo>
                  <a:lnTo>
                    <a:pt x="747928" y="50393"/>
                  </a:lnTo>
                  <a:lnTo>
                    <a:pt x="706170" y="32753"/>
                  </a:lnTo>
                  <a:lnTo>
                    <a:pt x="662673" y="18707"/>
                  </a:lnTo>
                  <a:lnTo>
                    <a:pt x="617601" y="8432"/>
                  </a:lnTo>
                  <a:lnTo>
                    <a:pt x="571144" y="2146"/>
                  </a:lnTo>
                  <a:lnTo>
                    <a:pt x="523494" y="0"/>
                  </a:lnTo>
                  <a:lnTo>
                    <a:pt x="475830" y="2146"/>
                  </a:lnTo>
                  <a:lnTo>
                    <a:pt x="429374" y="8432"/>
                  </a:lnTo>
                  <a:lnTo>
                    <a:pt x="384302" y="18707"/>
                  </a:lnTo>
                  <a:lnTo>
                    <a:pt x="340804" y="32753"/>
                  </a:lnTo>
                  <a:lnTo>
                    <a:pt x="299046" y="50393"/>
                  </a:lnTo>
                  <a:lnTo>
                    <a:pt x="259245" y="71462"/>
                  </a:lnTo>
                  <a:lnTo>
                    <a:pt x="221564" y="95758"/>
                  </a:lnTo>
                  <a:lnTo>
                    <a:pt x="186182" y="123101"/>
                  </a:lnTo>
                  <a:lnTo>
                    <a:pt x="153301" y="153314"/>
                  </a:lnTo>
                  <a:lnTo>
                    <a:pt x="123088" y="186194"/>
                  </a:lnTo>
                  <a:lnTo>
                    <a:pt x="95745" y="221576"/>
                  </a:lnTo>
                  <a:lnTo>
                    <a:pt x="71450" y="259257"/>
                  </a:lnTo>
                  <a:lnTo>
                    <a:pt x="50380" y="299059"/>
                  </a:lnTo>
                  <a:lnTo>
                    <a:pt x="32740" y="340817"/>
                  </a:lnTo>
                  <a:lnTo>
                    <a:pt x="18694" y="384314"/>
                  </a:lnTo>
                  <a:lnTo>
                    <a:pt x="8420" y="429387"/>
                  </a:lnTo>
                  <a:lnTo>
                    <a:pt x="2133" y="475843"/>
                  </a:lnTo>
                  <a:lnTo>
                    <a:pt x="0" y="523494"/>
                  </a:lnTo>
                  <a:lnTo>
                    <a:pt x="2133" y="571144"/>
                  </a:lnTo>
                  <a:lnTo>
                    <a:pt x="8420" y="617601"/>
                  </a:lnTo>
                  <a:lnTo>
                    <a:pt x="18694" y="662660"/>
                  </a:lnTo>
                  <a:lnTo>
                    <a:pt x="32740" y="706158"/>
                  </a:lnTo>
                  <a:lnTo>
                    <a:pt x="50380" y="747903"/>
                  </a:lnTo>
                  <a:lnTo>
                    <a:pt x="71450" y="787717"/>
                  </a:lnTo>
                  <a:lnTo>
                    <a:pt x="95745" y="825398"/>
                  </a:lnTo>
                  <a:lnTo>
                    <a:pt x="123088" y="860780"/>
                  </a:lnTo>
                  <a:lnTo>
                    <a:pt x="153301" y="893660"/>
                  </a:lnTo>
                  <a:lnTo>
                    <a:pt x="186182" y="923874"/>
                  </a:lnTo>
                  <a:lnTo>
                    <a:pt x="221564" y="951217"/>
                  </a:lnTo>
                  <a:lnTo>
                    <a:pt x="259245" y="975525"/>
                  </a:lnTo>
                  <a:lnTo>
                    <a:pt x="299046" y="996594"/>
                  </a:lnTo>
                  <a:lnTo>
                    <a:pt x="340804" y="1014247"/>
                  </a:lnTo>
                  <a:lnTo>
                    <a:pt x="384302" y="1028293"/>
                  </a:lnTo>
                  <a:lnTo>
                    <a:pt x="429374" y="1038555"/>
                  </a:lnTo>
                  <a:lnTo>
                    <a:pt x="475830" y="1044854"/>
                  </a:lnTo>
                  <a:lnTo>
                    <a:pt x="523494" y="1046988"/>
                  </a:lnTo>
                  <a:lnTo>
                    <a:pt x="571144" y="1044854"/>
                  </a:lnTo>
                  <a:lnTo>
                    <a:pt x="617601" y="1038555"/>
                  </a:lnTo>
                  <a:lnTo>
                    <a:pt x="662673" y="1028293"/>
                  </a:lnTo>
                  <a:lnTo>
                    <a:pt x="706170" y="1014247"/>
                  </a:lnTo>
                  <a:lnTo>
                    <a:pt x="747928" y="996594"/>
                  </a:lnTo>
                  <a:lnTo>
                    <a:pt x="787730" y="975525"/>
                  </a:lnTo>
                  <a:lnTo>
                    <a:pt x="825411" y="951217"/>
                  </a:lnTo>
                  <a:lnTo>
                    <a:pt x="860793" y="923874"/>
                  </a:lnTo>
                  <a:lnTo>
                    <a:pt x="893673" y="893660"/>
                  </a:lnTo>
                  <a:lnTo>
                    <a:pt x="923886" y="860780"/>
                  </a:lnTo>
                  <a:lnTo>
                    <a:pt x="951230" y="825398"/>
                  </a:lnTo>
                  <a:lnTo>
                    <a:pt x="975525" y="787717"/>
                  </a:lnTo>
                  <a:lnTo>
                    <a:pt x="996594" y="747903"/>
                  </a:lnTo>
                  <a:lnTo>
                    <a:pt x="1014234" y="706158"/>
                  </a:lnTo>
                  <a:lnTo>
                    <a:pt x="1028280" y="662660"/>
                  </a:lnTo>
                  <a:lnTo>
                    <a:pt x="1038555" y="617601"/>
                  </a:lnTo>
                  <a:lnTo>
                    <a:pt x="1044841" y="571144"/>
                  </a:lnTo>
                  <a:lnTo>
                    <a:pt x="1046988" y="523494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295354" y="3083051"/>
              <a:ext cx="556895" cy="547370"/>
            </a:xfrm>
            <a:custGeom>
              <a:avLst/>
              <a:gdLst/>
              <a:ahLst/>
              <a:cxnLst/>
              <a:rect l="l" t="t" r="r" b="b"/>
              <a:pathLst>
                <a:path w="556895" h="547370">
                  <a:moveTo>
                    <a:pt x="285148" y="0"/>
                  </a:moveTo>
                  <a:lnTo>
                    <a:pt x="243149" y="6657"/>
                  </a:lnTo>
                  <a:lnTo>
                    <a:pt x="195185" y="18780"/>
                  </a:lnTo>
                  <a:lnTo>
                    <a:pt x="155436" y="40308"/>
                  </a:lnTo>
                  <a:lnTo>
                    <a:pt x="138082" y="75184"/>
                  </a:lnTo>
                  <a:lnTo>
                    <a:pt x="147224" y="108312"/>
                  </a:lnTo>
                  <a:lnTo>
                    <a:pt x="142069" y="145331"/>
                  </a:lnTo>
                  <a:lnTo>
                    <a:pt x="126328" y="185396"/>
                  </a:lnTo>
                  <a:lnTo>
                    <a:pt x="103710" y="227666"/>
                  </a:lnTo>
                  <a:lnTo>
                    <a:pt x="77924" y="271297"/>
                  </a:lnTo>
                  <a:lnTo>
                    <a:pt x="52682" y="315449"/>
                  </a:lnTo>
                  <a:lnTo>
                    <a:pt x="31691" y="359277"/>
                  </a:lnTo>
                  <a:lnTo>
                    <a:pt x="18663" y="401940"/>
                  </a:lnTo>
                  <a:lnTo>
                    <a:pt x="17305" y="442595"/>
                  </a:lnTo>
                  <a:lnTo>
                    <a:pt x="8632" y="457440"/>
                  </a:lnTo>
                  <a:lnTo>
                    <a:pt x="2399" y="477916"/>
                  </a:lnTo>
                  <a:lnTo>
                    <a:pt x="0" y="501084"/>
                  </a:lnTo>
                  <a:lnTo>
                    <a:pt x="2827" y="524002"/>
                  </a:lnTo>
                  <a:lnTo>
                    <a:pt x="52134" y="532489"/>
                  </a:lnTo>
                  <a:lnTo>
                    <a:pt x="101715" y="539050"/>
                  </a:lnTo>
                  <a:lnTo>
                    <a:pt x="151509" y="543679"/>
                  </a:lnTo>
                  <a:lnTo>
                    <a:pt x="201455" y="546370"/>
                  </a:lnTo>
                  <a:lnTo>
                    <a:pt x="251493" y="547116"/>
                  </a:lnTo>
                  <a:lnTo>
                    <a:pt x="302710" y="546376"/>
                  </a:lnTo>
                  <a:lnTo>
                    <a:pt x="353846" y="543912"/>
                  </a:lnTo>
                  <a:lnTo>
                    <a:pt x="404862" y="539734"/>
                  </a:lnTo>
                  <a:lnTo>
                    <a:pt x="455719" y="533851"/>
                  </a:lnTo>
                  <a:lnTo>
                    <a:pt x="506378" y="526275"/>
                  </a:lnTo>
                  <a:lnTo>
                    <a:pt x="556801" y="517017"/>
                  </a:lnTo>
                  <a:lnTo>
                    <a:pt x="556281" y="473639"/>
                  </a:lnTo>
                  <a:lnTo>
                    <a:pt x="546745" y="429227"/>
                  </a:lnTo>
                  <a:lnTo>
                    <a:pt x="530513" y="384119"/>
                  </a:lnTo>
                  <a:lnTo>
                    <a:pt x="509909" y="338652"/>
                  </a:lnTo>
                  <a:lnTo>
                    <a:pt x="464867" y="247991"/>
                  </a:lnTo>
                  <a:lnTo>
                    <a:pt x="445074" y="203472"/>
                  </a:lnTo>
                  <a:lnTo>
                    <a:pt x="430195" y="159945"/>
                  </a:lnTo>
                  <a:lnTo>
                    <a:pt x="422552" y="117747"/>
                  </a:lnTo>
                  <a:lnTo>
                    <a:pt x="424467" y="77216"/>
                  </a:lnTo>
                  <a:lnTo>
                    <a:pt x="407878" y="38862"/>
                  </a:lnTo>
                  <a:lnTo>
                    <a:pt x="373000" y="16605"/>
                  </a:lnTo>
                  <a:lnTo>
                    <a:pt x="329027" y="5349"/>
                  </a:lnTo>
                  <a:lnTo>
                    <a:pt x="285148" y="0"/>
                  </a:lnTo>
                  <a:close/>
                </a:path>
              </a:pathLst>
            </a:custGeom>
            <a:solidFill>
              <a:srgbClr val="E2EA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318247" y="3607308"/>
              <a:ext cx="533400" cy="234950"/>
            </a:xfrm>
            <a:custGeom>
              <a:avLst/>
              <a:gdLst/>
              <a:ahLst/>
              <a:cxnLst/>
              <a:rect l="l" t="t" r="r" b="b"/>
              <a:pathLst>
                <a:path w="533400" h="234950">
                  <a:moveTo>
                    <a:pt x="533400" y="0"/>
                  </a:moveTo>
                  <a:lnTo>
                    <a:pt x="485295" y="8256"/>
                  </a:lnTo>
                  <a:lnTo>
                    <a:pt x="437185" y="15355"/>
                  </a:lnTo>
                  <a:lnTo>
                    <a:pt x="389047" y="21186"/>
                  </a:lnTo>
                  <a:lnTo>
                    <a:pt x="340855" y="25636"/>
                  </a:lnTo>
                  <a:lnTo>
                    <a:pt x="292585" y="28595"/>
                  </a:lnTo>
                  <a:lnTo>
                    <a:pt x="244214" y="29949"/>
                  </a:lnTo>
                  <a:lnTo>
                    <a:pt x="195718" y="29589"/>
                  </a:lnTo>
                  <a:lnTo>
                    <a:pt x="147073" y="27402"/>
                  </a:lnTo>
                  <a:lnTo>
                    <a:pt x="98254" y="23276"/>
                  </a:lnTo>
                  <a:lnTo>
                    <a:pt x="49238" y="17100"/>
                  </a:lnTo>
                  <a:lnTo>
                    <a:pt x="0" y="8762"/>
                  </a:lnTo>
                  <a:lnTo>
                    <a:pt x="15348" y="66310"/>
                  </a:lnTo>
                  <a:lnTo>
                    <a:pt x="38850" y="114359"/>
                  </a:lnTo>
                  <a:lnTo>
                    <a:pt x="68977" y="153473"/>
                  </a:lnTo>
                  <a:lnTo>
                    <a:pt x="104203" y="184213"/>
                  </a:lnTo>
                  <a:lnTo>
                    <a:pt x="143001" y="207143"/>
                  </a:lnTo>
                  <a:lnTo>
                    <a:pt x="183844" y="222825"/>
                  </a:lnTo>
                  <a:lnTo>
                    <a:pt x="225205" y="231822"/>
                  </a:lnTo>
                  <a:lnTo>
                    <a:pt x="265556" y="234695"/>
                  </a:lnTo>
                  <a:lnTo>
                    <a:pt x="309736" y="231221"/>
                  </a:lnTo>
                  <a:lnTo>
                    <a:pt x="353841" y="220688"/>
                  </a:lnTo>
                  <a:lnTo>
                    <a:pt x="396381" y="202930"/>
                  </a:lnTo>
                  <a:lnTo>
                    <a:pt x="435863" y="177784"/>
                  </a:lnTo>
                  <a:lnTo>
                    <a:pt x="470798" y="145082"/>
                  </a:lnTo>
                  <a:lnTo>
                    <a:pt x="499693" y="104661"/>
                  </a:lnTo>
                  <a:lnTo>
                    <a:pt x="521057" y="56356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C7F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464538" y="2846927"/>
              <a:ext cx="240665" cy="257810"/>
            </a:xfrm>
            <a:custGeom>
              <a:avLst/>
              <a:gdLst/>
              <a:ahLst/>
              <a:cxnLst/>
              <a:rect l="l" t="t" r="r" b="b"/>
              <a:pathLst>
                <a:path w="240665" h="257810">
                  <a:moveTo>
                    <a:pt x="150280" y="0"/>
                  </a:moveTo>
                  <a:lnTo>
                    <a:pt x="120155" y="2063"/>
                  </a:lnTo>
                  <a:lnTo>
                    <a:pt x="98571" y="1992"/>
                  </a:lnTo>
                  <a:lnTo>
                    <a:pt x="75784" y="3492"/>
                  </a:lnTo>
                  <a:lnTo>
                    <a:pt x="54736" y="8278"/>
                  </a:lnTo>
                  <a:lnTo>
                    <a:pt x="38367" y="18065"/>
                  </a:lnTo>
                  <a:lnTo>
                    <a:pt x="32398" y="27295"/>
                  </a:lnTo>
                  <a:lnTo>
                    <a:pt x="29858" y="39036"/>
                  </a:lnTo>
                  <a:lnTo>
                    <a:pt x="25508" y="48230"/>
                  </a:lnTo>
                  <a:lnTo>
                    <a:pt x="14110" y="49815"/>
                  </a:lnTo>
                  <a:lnTo>
                    <a:pt x="2973" y="63839"/>
                  </a:lnTo>
                  <a:lnTo>
                    <a:pt x="0" y="109519"/>
                  </a:lnTo>
                  <a:lnTo>
                    <a:pt x="1464" y="168952"/>
                  </a:lnTo>
                  <a:lnTo>
                    <a:pt x="3641" y="224234"/>
                  </a:lnTo>
                  <a:lnTo>
                    <a:pt x="2807" y="257460"/>
                  </a:lnTo>
                  <a:lnTo>
                    <a:pt x="48147" y="246858"/>
                  </a:lnTo>
                  <a:lnTo>
                    <a:pt x="93097" y="241072"/>
                  </a:lnTo>
                  <a:lnTo>
                    <a:pt x="137754" y="240498"/>
                  </a:lnTo>
                  <a:lnTo>
                    <a:pt x="182216" y="245532"/>
                  </a:lnTo>
                  <a:lnTo>
                    <a:pt x="226581" y="256571"/>
                  </a:lnTo>
                  <a:lnTo>
                    <a:pt x="227009" y="222852"/>
                  </a:lnTo>
                  <a:lnTo>
                    <a:pt x="239106" y="130619"/>
                  </a:lnTo>
                  <a:lnTo>
                    <a:pt x="240297" y="87078"/>
                  </a:lnTo>
                  <a:lnTo>
                    <a:pt x="231264" y="55235"/>
                  </a:lnTo>
                  <a:lnTo>
                    <a:pt x="206769" y="42576"/>
                  </a:lnTo>
                  <a:lnTo>
                    <a:pt x="198861" y="14636"/>
                  </a:lnTo>
                  <a:lnTo>
                    <a:pt x="178273" y="2317"/>
                  </a:lnTo>
                  <a:lnTo>
                    <a:pt x="150280" y="0"/>
                  </a:lnTo>
                  <a:close/>
                </a:path>
              </a:pathLst>
            </a:custGeom>
            <a:solidFill>
              <a:srgbClr val="848E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286384" y="0"/>
              <a:ext cx="580390" cy="3855720"/>
            </a:xfrm>
            <a:custGeom>
              <a:avLst/>
              <a:gdLst/>
              <a:ahLst/>
              <a:cxnLst/>
              <a:rect l="l" t="t" r="r" b="b"/>
              <a:pathLst>
                <a:path w="580390" h="3855720">
                  <a:moveTo>
                    <a:pt x="580136" y="3578847"/>
                  </a:moveTo>
                  <a:lnTo>
                    <a:pt x="575652" y="3539477"/>
                  </a:lnTo>
                  <a:lnTo>
                    <a:pt x="569455" y="3526777"/>
                  </a:lnTo>
                  <a:lnTo>
                    <a:pt x="567804" y="3524237"/>
                  </a:lnTo>
                  <a:lnTo>
                    <a:pt x="564502" y="3519157"/>
                  </a:lnTo>
                  <a:lnTo>
                    <a:pt x="562470" y="3510013"/>
                  </a:lnTo>
                  <a:lnTo>
                    <a:pt x="562470" y="3575037"/>
                  </a:lnTo>
                  <a:lnTo>
                    <a:pt x="556755" y="3594252"/>
                  </a:lnTo>
                  <a:lnTo>
                    <a:pt x="556755" y="3615677"/>
                  </a:lnTo>
                  <a:lnTo>
                    <a:pt x="545592" y="3660127"/>
                  </a:lnTo>
                  <a:lnTo>
                    <a:pt x="526897" y="3703307"/>
                  </a:lnTo>
                  <a:lnTo>
                    <a:pt x="501345" y="3741407"/>
                  </a:lnTo>
                  <a:lnTo>
                    <a:pt x="469595" y="3774427"/>
                  </a:lnTo>
                  <a:lnTo>
                    <a:pt x="432295" y="3802367"/>
                  </a:lnTo>
                  <a:lnTo>
                    <a:pt x="390131" y="3822687"/>
                  </a:lnTo>
                  <a:lnTo>
                    <a:pt x="344919" y="3835387"/>
                  </a:lnTo>
                  <a:lnTo>
                    <a:pt x="299046" y="3839197"/>
                  </a:lnTo>
                  <a:lnTo>
                    <a:pt x="253555" y="3835387"/>
                  </a:lnTo>
                  <a:lnTo>
                    <a:pt x="209562" y="3823957"/>
                  </a:lnTo>
                  <a:lnTo>
                    <a:pt x="168109" y="3804907"/>
                  </a:lnTo>
                  <a:lnTo>
                    <a:pt x="130302" y="3779507"/>
                  </a:lnTo>
                  <a:lnTo>
                    <a:pt x="97218" y="3747757"/>
                  </a:lnTo>
                  <a:lnTo>
                    <a:pt x="69926" y="3710927"/>
                  </a:lnTo>
                  <a:lnTo>
                    <a:pt x="49517" y="3670287"/>
                  </a:lnTo>
                  <a:lnTo>
                    <a:pt x="37071" y="3624567"/>
                  </a:lnTo>
                  <a:lnTo>
                    <a:pt x="88760" y="3632187"/>
                  </a:lnTo>
                  <a:lnTo>
                    <a:pt x="140652" y="3638537"/>
                  </a:lnTo>
                  <a:lnTo>
                    <a:pt x="192671" y="3642347"/>
                  </a:lnTo>
                  <a:lnTo>
                    <a:pt x="244767" y="3643617"/>
                  </a:lnTo>
                  <a:lnTo>
                    <a:pt x="296875" y="3643617"/>
                  </a:lnTo>
                  <a:lnTo>
                    <a:pt x="348945" y="3642347"/>
                  </a:lnTo>
                  <a:lnTo>
                    <a:pt x="400926" y="3638537"/>
                  </a:lnTo>
                  <a:lnTo>
                    <a:pt x="452755" y="3632187"/>
                  </a:lnTo>
                  <a:lnTo>
                    <a:pt x="504380" y="3624567"/>
                  </a:lnTo>
                  <a:lnTo>
                    <a:pt x="555739" y="3614407"/>
                  </a:lnTo>
                  <a:lnTo>
                    <a:pt x="556755" y="3615677"/>
                  </a:lnTo>
                  <a:lnTo>
                    <a:pt x="556755" y="3594252"/>
                  </a:lnTo>
                  <a:lnTo>
                    <a:pt x="509371" y="3604247"/>
                  </a:lnTo>
                  <a:lnTo>
                    <a:pt x="460997" y="3611867"/>
                  </a:lnTo>
                  <a:lnTo>
                    <a:pt x="412432" y="3616947"/>
                  </a:lnTo>
                  <a:lnTo>
                    <a:pt x="363728" y="3620757"/>
                  </a:lnTo>
                  <a:lnTo>
                    <a:pt x="314934" y="3623297"/>
                  </a:lnTo>
                  <a:lnTo>
                    <a:pt x="266090" y="3624567"/>
                  </a:lnTo>
                  <a:lnTo>
                    <a:pt x="217246" y="3623297"/>
                  </a:lnTo>
                  <a:lnTo>
                    <a:pt x="168452" y="3620757"/>
                  </a:lnTo>
                  <a:lnTo>
                    <a:pt x="119748" y="3615677"/>
                  </a:lnTo>
                  <a:lnTo>
                    <a:pt x="71196" y="3609327"/>
                  </a:lnTo>
                  <a:lnTo>
                    <a:pt x="22847" y="3601707"/>
                  </a:lnTo>
                  <a:lnTo>
                    <a:pt x="17843" y="3575037"/>
                  </a:lnTo>
                  <a:lnTo>
                    <a:pt x="19824" y="3561067"/>
                  </a:lnTo>
                  <a:lnTo>
                    <a:pt x="24752" y="3548367"/>
                  </a:lnTo>
                  <a:lnTo>
                    <a:pt x="130517" y="3550907"/>
                  </a:lnTo>
                  <a:lnTo>
                    <a:pt x="289179" y="3550907"/>
                  </a:lnTo>
                  <a:lnTo>
                    <a:pt x="342036" y="3549637"/>
                  </a:lnTo>
                  <a:lnTo>
                    <a:pt x="368452" y="3548367"/>
                  </a:lnTo>
                  <a:lnTo>
                    <a:pt x="553326" y="3539477"/>
                  </a:lnTo>
                  <a:lnTo>
                    <a:pt x="558863" y="3549637"/>
                  </a:lnTo>
                  <a:lnTo>
                    <a:pt x="561924" y="3562337"/>
                  </a:lnTo>
                  <a:lnTo>
                    <a:pt x="562470" y="3575037"/>
                  </a:lnTo>
                  <a:lnTo>
                    <a:pt x="562470" y="3510013"/>
                  </a:lnTo>
                  <a:lnTo>
                    <a:pt x="554342" y="3473437"/>
                  </a:lnTo>
                  <a:lnTo>
                    <a:pt x="544944" y="3448558"/>
                  </a:lnTo>
                  <a:lnTo>
                    <a:pt x="544944" y="3519157"/>
                  </a:lnTo>
                  <a:lnTo>
                    <a:pt x="470522" y="3524237"/>
                  </a:lnTo>
                  <a:lnTo>
                    <a:pt x="459181" y="3474707"/>
                  </a:lnTo>
                  <a:lnTo>
                    <a:pt x="450837" y="3435451"/>
                  </a:lnTo>
                  <a:lnTo>
                    <a:pt x="450837" y="3525507"/>
                  </a:lnTo>
                  <a:lnTo>
                    <a:pt x="423773" y="3526777"/>
                  </a:lnTo>
                  <a:lnTo>
                    <a:pt x="396735" y="3526777"/>
                  </a:lnTo>
                  <a:lnTo>
                    <a:pt x="390271" y="3477247"/>
                  </a:lnTo>
                  <a:lnTo>
                    <a:pt x="383844" y="3427717"/>
                  </a:lnTo>
                  <a:lnTo>
                    <a:pt x="377444" y="3378187"/>
                  </a:lnTo>
                  <a:lnTo>
                    <a:pt x="377177" y="3376117"/>
                  </a:lnTo>
                  <a:lnTo>
                    <a:pt x="377177" y="3528047"/>
                  </a:lnTo>
                  <a:lnTo>
                    <a:pt x="358787" y="3529317"/>
                  </a:lnTo>
                  <a:lnTo>
                    <a:pt x="322021" y="3529317"/>
                  </a:lnTo>
                  <a:lnTo>
                    <a:pt x="303644" y="3530587"/>
                  </a:lnTo>
                  <a:lnTo>
                    <a:pt x="301269" y="3481057"/>
                  </a:lnTo>
                  <a:lnTo>
                    <a:pt x="299745" y="3431527"/>
                  </a:lnTo>
                  <a:lnTo>
                    <a:pt x="299148" y="3389617"/>
                  </a:lnTo>
                  <a:lnTo>
                    <a:pt x="299250" y="3328657"/>
                  </a:lnTo>
                  <a:lnTo>
                    <a:pt x="300126" y="3282937"/>
                  </a:lnTo>
                  <a:lnTo>
                    <a:pt x="301980" y="3232137"/>
                  </a:lnTo>
                  <a:lnTo>
                    <a:pt x="304584" y="3183877"/>
                  </a:lnTo>
                  <a:lnTo>
                    <a:pt x="304660" y="3182607"/>
                  </a:lnTo>
                  <a:lnTo>
                    <a:pt x="325920" y="3182607"/>
                  </a:lnTo>
                  <a:lnTo>
                    <a:pt x="332981" y="3181337"/>
                  </a:lnTo>
                  <a:lnTo>
                    <a:pt x="364490" y="3428987"/>
                  </a:lnTo>
                  <a:lnTo>
                    <a:pt x="377177" y="3528047"/>
                  </a:lnTo>
                  <a:lnTo>
                    <a:pt x="377177" y="3376117"/>
                  </a:lnTo>
                  <a:lnTo>
                    <a:pt x="371094" y="3328657"/>
                  </a:lnTo>
                  <a:lnTo>
                    <a:pt x="364782" y="3279127"/>
                  </a:lnTo>
                  <a:lnTo>
                    <a:pt x="358508" y="3229597"/>
                  </a:lnTo>
                  <a:lnTo>
                    <a:pt x="352285" y="3180067"/>
                  </a:lnTo>
                  <a:lnTo>
                    <a:pt x="352539" y="3180067"/>
                  </a:lnTo>
                  <a:lnTo>
                    <a:pt x="367779" y="3178797"/>
                  </a:lnTo>
                  <a:lnTo>
                    <a:pt x="383019" y="3176257"/>
                  </a:lnTo>
                  <a:lnTo>
                    <a:pt x="391160" y="3227057"/>
                  </a:lnTo>
                  <a:lnTo>
                    <a:pt x="399821" y="3276587"/>
                  </a:lnTo>
                  <a:lnTo>
                    <a:pt x="409003" y="3326117"/>
                  </a:lnTo>
                  <a:lnTo>
                    <a:pt x="418680" y="3375647"/>
                  </a:lnTo>
                  <a:lnTo>
                    <a:pt x="428891" y="3426447"/>
                  </a:lnTo>
                  <a:lnTo>
                    <a:pt x="439597" y="3475977"/>
                  </a:lnTo>
                  <a:lnTo>
                    <a:pt x="450837" y="3525507"/>
                  </a:lnTo>
                  <a:lnTo>
                    <a:pt x="450837" y="3435451"/>
                  </a:lnTo>
                  <a:lnTo>
                    <a:pt x="448386" y="3423907"/>
                  </a:lnTo>
                  <a:lnTo>
                    <a:pt x="438099" y="3374377"/>
                  </a:lnTo>
                  <a:lnTo>
                    <a:pt x="428320" y="3324847"/>
                  </a:lnTo>
                  <a:lnTo>
                    <a:pt x="419061" y="3274047"/>
                  </a:lnTo>
                  <a:lnTo>
                    <a:pt x="410311" y="3224517"/>
                  </a:lnTo>
                  <a:lnTo>
                    <a:pt x="402475" y="3176257"/>
                  </a:lnTo>
                  <a:lnTo>
                    <a:pt x="402069" y="3173717"/>
                  </a:lnTo>
                  <a:lnTo>
                    <a:pt x="407276" y="3172447"/>
                  </a:lnTo>
                  <a:lnTo>
                    <a:pt x="412610" y="3172447"/>
                  </a:lnTo>
                  <a:lnTo>
                    <a:pt x="417817" y="3171177"/>
                  </a:lnTo>
                  <a:lnTo>
                    <a:pt x="421360" y="3218167"/>
                  </a:lnTo>
                  <a:lnTo>
                    <a:pt x="433400" y="3263887"/>
                  </a:lnTo>
                  <a:lnTo>
                    <a:pt x="451459" y="3305797"/>
                  </a:lnTo>
                  <a:lnTo>
                    <a:pt x="473036" y="3347707"/>
                  </a:lnTo>
                  <a:lnTo>
                    <a:pt x="495655" y="3389617"/>
                  </a:lnTo>
                  <a:lnTo>
                    <a:pt x="516839" y="3431527"/>
                  </a:lnTo>
                  <a:lnTo>
                    <a:pt x="534098" y="3474707"/>
                  </a:lnTo>
                  <a:lnTo>
                    <a:pt x="544944" y="3519157"/>
                  </a:lnTo>
                  <a:lnTo>
                    <a:pt x="544944" y="3448558"/>
                  </a:lnTo>
                  <a:lnTo>
                    <a:pt x="537552" y="3428987"/>
                  </a:lnTo>
                  <a:lnTo>
                    <a:pt x="516597" y="3387077"/>
                  </a:lnTo>
                  <a:lnTo>
                    <a:pt x="493991" y="3345167"/>
                  </a:lnTo>
                  <a:lnTo>
                    <a:pt x="472211" y="3303257"/>
                  </a:lnTo>
                  <a:lnTo>
                    <a:pt x="453745" y="3260077"/>
                  </a:lnTo>
                  <a:lnTo>
                    <a:pt x="441096" y="3215627"/>
                  </a:lnTo>
                  <a:lnTo>
                    <a:pt x="436968" y="3171177"/>
                  </a:lnTo>
                  <a:lnTo>
                    <a:pt x="436740" y="3168637"/>
                  </a:lnTo>
                  <a:lnTo>
                    <a:pt x="439064" y="3164827"/>
                  </a:lnTo>
                  <a:lnTo>
                    <a:pt x="441401" y="3161017"/>
                  </a:lnTo>
                  <a:lnTo>
                    <a:pt x="436270" y="3143237"/>
                  </a:lnTo>
                  <a:lnTo>
                    <a:pt x="426351" y="3122917"/>
                  </a:lnTo>
                  <a:lnTo>
                    <a:pt x="419849" y="3113532"/>
                  </a:lnTo>
                  <a:lnTo>
                    <a:pt x="419849" y="3150857"/>
                  </a:lnTo>
                  <a:lnTo>
                    <a:pt x="367080" y="3158477"/>
                  </a:lnTo>
                  <a:lnTo>
                    <a:pt x="314020" y="3163557"/>
                  </a:lnTo>
                  <a:lnTo>
                    <a:pt x="284975" y="3164255"/>
                  </a:lnTo>
                  <a:lnTo>
                    <a:pt x="284975" y="3183877"/>
                  </a:lnTo>
                  <a:lnTo>
                    <a:pt x="282333" y="3233407"/>
                  </a:lnTo>
                  <a:lnTo>
                    <a:pt x="280517" y="3282937"/>
                  </a:lnTo>
                  <a:lnTo>
                    <a:pt x="279539" y="3332467"/>
                  </a:lnTo>
                  <a:lnTo>
                    <a:pt x="279476" y="3389617"/>
                  </a:lnTo>
                  <a:lnTo>
                    <a:pt x="280035" y="3431527"/>
                  </a:lnTo>
                  <a:lnTo>
                    <a:pt x="281520" y="3481057"/>
                  </a:lnTo>
                  <a:lnTo>
                    <a:pt x="283832" y="3530587"/>
                  </a:lnTo>
                  <a:lnTo>
                    <a:pt x="230441" y="3530587"/>
                  </a:lnTo>
                  <a:lnTo>
                    <a:pt x="212585" y="3531857"/>
                  </a:lnTo>
                  <a:lnTo>
                    <a:pt x="234721" y="3381997"/>
                  </a:lnTo>
                  <a:lnTo>
                    <a:pt x="264147" y="3183877"/>
                  </a:lnTo>
                  <a:lnTo>
                    <a:pt x="284975" y="3183877"/>
                  </a:lnTo>
                  <a:lnTo>
                    <a:pt x="284975" y="3164255"/>
                  </a:lnTo>
                  <a:lnTo>
                    <a:pt x="260819" y="3164827"/>
                  </a:lnTo>
                  <a:lnTo>
                    <a:pt x="245097" y="3164078"/>
                  </a:lnTo>
                  <a:lnTo>
                    <a:pt x="245097" y="3183877"/>
                  </a:lnTo>
                  <a:lnTo>
                    <a:pt x="215671" y="3381997"/>
                  </a:lnTo>
                  <a:lnTo>
                    <a:pt x="200926" y="3481057"/>
                  </a:lnTo>
                  <a:lnTo>
                    <a:pt x="193535" y="3531857"/>
                  </a:lnTo>
                  <a:lnTo>
                    <a:pt x="175641" y="3531857"/>
                  </a:lnTo>
                  <a:lnTo>
                    <a:pt x="157784" y="3530587"/>
                  </a:lnTo>
                  <a:lnTo>
                    <a:pt x="122034" y="3530587"/>
                  </a:lnTo>
                  <a:lnTo>
                    <a:pt x="166662" y="3381997"/>
                  </a:lnTo>
                  <a:lnTo>
                    <a:pt x="196265" y="3282937"/>
                  </a:lnTo>
                  <a:lnTo>
                    <a:pt x="210985" y="3233407"/>
                  </a:lnTo>
                  <a:lnTo>
                    <a:pt x="225666" y="3183877"/>
                  </a:lnTo>
                  <a:lnTo>
                    <a:pt x="245097" y="3183877"/>
                  </a:lnTo>
                  <a:lnTo>
                    <a:pt x="245097" y="3164078"/>
                  </a:lnTo>
                  <a:lnTo>
                    <a:pt x="207606" y="3162287"/>
                  </a:lnTo>
                  <a:lnTo>
                    <a:pt x="206743" y="3162236"/>
                  </a:lnTo>
                  <a:lnTo>
                    <a:pt x="206743" y="3182607"/>
                  </a:lnTo>
                  <a:lnTo>
                    <a:pt x="117792" y="3481057"/>
                  </a:lnTo>
                  <a:lnTo>
                    <a:pt x="102984" y="3530587"/>
                  </a:lnTo>
                  <a:lnTo>
                    <a:pt x="87045" y="3529317"/>
                  </a:lnTo>
                  <a:lnTo>
                    <a:pt x="55156" y="3529317"/>
                  </a:lnTo>
                  <a:lnTo>
                    <a:pt x="39230" y="3528047"/>
                  </a:lnTo>
                  <a:lnTo>
                    <a:pt x="41732" y="3491217"/>
                  </a:lnTo>
                  <a:lnTo>
                    <a:pt x="51333" y="3455657"/>
                  </a:lnTo>
                  <a:lnTo>
                    <a:pt x="66065" y="3421367"/>
                  </a:lnTo>
                  <a:lnTo>
                    <a:pt x="83934" y="3389617"/>
                  </a:lnTo>
                  <a:lnTo>
                    <a:pt x="83807" y="3389617"/>
                  </a:lnTo>
                  <a:lnTo>
                    <a:pt x="107886" y="3350247"/>
                  </a:lnTo>
                  <a:lnTo>
                    <a:pt x="131711" y="3310877"/>
                  </a:lnTo>
                  <a:lnTo>
                    <a:pt x="152311" y="3268967"/>
                  </a:lnTo>
                  <a:lnTo>
                    <a:pt x="166751" y="3225787"/>
                  </a:lnTo>
                  <a:lnTo>
                    <a:pt x="172072" y="3180067"/>
                  </a:lnTo>
                  <a:lnTo>
                    <a:pt x="180721" y="3181337"/>
                  </a:lnTo>
                  <a:lnTo>
                    <a:pt x="189357" y="3181337"/>
                  </a:lnTo>
                  <a:lnTo>
                    <a:pt x="198018" y="3182607"/>
                  </a:lnTo>
                  <a:lnTo>
                    <a:pt x="206743" y="3182607"/>
                  </a:lnTo>
                  <a:lnTo>
                    <a:pt x="206743" y="3162236"/>
                  </a:lnTo>
                  <a:lnTo>
                    <a:pt x="154546" y="3158477"/>
                  </a:lnTo>
                  <a:lnTo>
                    <a:pt x="175717" y="3126727"/>
                  </a:lnTo>
                  <a:lnTo>
                    <a:pt x="208851" y="3107677"/>
                  </a:lnTo>
                  <a:lnTo>
                    <a:pt x="247535" y="3097517"/>
                  </a:lnTo>
                  <a:lnTo>
                    <a:pt x="324612" y="3092437"/>
                  </a:lnTo>
                  <a:lnTo>
                    <a:pt x="364159" y="3100057"/>
                  </a:lnTo>
                  <a:lnTo>
                    <a:pt x="397878" y="3119107"/>
                  </a:lnTo>
                  <a:lnTo>
                    <a:pt x="419849" y="3150857"/>
                  </a:lnTo>
                  <a:lnTo>
                    <a:pt x="419849" y="3113532"/>
                  </a:lnTo>
                  <a:lnTo>
                    <a:pt x="416674" y="3108947"/>
                  </a:lnTo>
                  <a:lnTo>
                    <a:pt x="417233" y="3093707"/>
                  </a:lnTo>
                  <a:lnTo>
                    <a:pt x="420116" y="3016237"/>
                  </a:lnTo>
                  <a:lnTo>
                    <a:pt x="422656" y="2950197"/>
                  </a:lnTo>
                  <a:lnTo>
                    <a:pt x="423710" y="2923527"/>
                  </a:lnTo>
                  <a:lnTo>
                    <a:pt x="424522" y="2907017"/>
                  </a:lnTo>
                  <a:lnTo>
                    <a:pt x="423532" y="2904477"/>
                  </a:lnTo>
                  <a:lnTo>
                    <a:pt x="419061" y="2893047"/>
                  </a:lnTo>
                  <a:lnTo>
                    <a:pt x="407492" y="2885427"/>
                  </a:lnTo>
                  <a:lnTo>
                    <a:pt x="405396" y="2885427"/>
                  </a:lnTo>
                  <a:lnTo>
                    <a:pt x="405396" y="2915907"/>
                  </a:lnTo>
                  <a:lnTo>
                    <a:pt x="404456" y="2923527"/>
                  </a:lnTo>
                  <a:lnTo>
                    <a:pt x="404355" y="2929877"/>
                  </a:lnTo>
                  <a:lnTo>
                    <a:pt x="403212" y="2930220"/>
                  </a:lnTo>
                  <a:lnTo>
                    <a:pt x="403212" y="2950197"/>
                  </a:lnTo>
                  <a:lnTo>
                    <a:pt x="401561" y="2995917"/>
                  </a:lnTo>
                  <a:lnTo>
                    <a:pt x="401053" y="2996044"/>
                  </a:lnTo>
                  <a:lnTo>
                    <a:pt x="401053" y="3016237"/>
                  </a:lnTo>
                  <a:lnTo>
                    <a:pt x="398132" y="3093707"/>
                  </a:lnTo>
                  <a:lnTo>
                    <a:pt x="394601" y="3092437"/>
                  </a:lnTo>
                  <a:lnTo>
                    <a:pt x="348856" y="3075927"/>
                  </a:lnTo>
                  <a:lnTo>
                    <a:pt x="295541" y="3072117"/>
                  </a:lnTo>
                  <a:lnTo>
                    <a:pt x="241896" y="3078467"/>
                  </a:lnTo>
                  <a:lnTo>
                    <a:pt x="191630" y="3094977"/>
                  </a:lnTo>
                  <a:lnTo>
                    <a:pt x="191757" y="3065767"/>
                  </a:lnTo>
                  <a:lnTo>
                    <a:pt x="272249" y="3046717"/>
                  </a:lnTo>
                  <a:lnTo>
                    <a:pt x="401053" y="3016237"/>
                  </a:lnTo>
                  <a:lnTo>
                    <a:pt x="401053" y="2996044"/>
                  </a:lnTo>
                  <a:lnTo>
                    <a:pt x="191757" y="3046717"/>
                  </a:lnTo>
                  <a:lnTo>
                    <a:pt x="191757" y="3011157"/>
                  </a:lnTo>
                  <a:lnTo>
                    <a:pt x="257835" y="2992107"/>
                  </a:lnTo>
                  <a:lnTo>
                    <a:pt x="403212" y="2950197"/>
                  </a:lnTo>
                  <a:lnTo>
                    <a:pt x="403212" y="2930220"/>
                  </a:lnTo>
                  <a:lnTo>
                    <a:pt x="192265" y="2992107"/>
                  </a:lnTo>
                  <a:lnTo>
                    <a:pt x="192265" y="2960357"/>
                  </a:lnTo>
                  <a:lnTo>
                    <a:pt x="223850" y="2950197"/>
                  </a:lnTo>
                  <a:lnTo>
                    <a:pt x="249237" y="2941307"/>
                  </a:lnTo>
                  <a:lnTo>
                    <a:pt x="256489" y="2938767"/>
                  </a:lnTo>
                  <a:lnTo>
                    <a:pt x="287553" y="2924797"/>
                  </a:lnTo>
                  <a:lnTo>
                    <a:pt x="314439" y="2907017"/>
                  </a:lnTo>
                  <a:lnTo>
                    <a:pt x="335610" y="2907017"/>
                  </a:lnTo>
                  <a:lnTo>
                    <a:pt x="356946" y="2905747"/>
                  </a:lnTo>
                  <a:lnTo>
                    <a:pt x="378282" y="2904477"/>
                  </a:lnTo>
                  <a:lnTo>
                    <a:pt x="399529" y="2905747"/>
                  </a:lnTo>
                  <a:lnTo>
                    <a:pt x="399783" y="2905747"/>
                  </a:lnTo>
                  <a:lnTo>
                    <a:pt x="404672" y="2908287"/>
                  </a:lnTo>
                  <a:lnTo>
                    <a:pt x="405396" y="2915907"/>
                  </a:lnTo>
                  <a:lnTo>
                    <a:pt x="405396" y="2885427"/>
                  </a:lnTo>
                  <a:lnTo>
                    <a:pt x="390004" y="2885427"/>
                  </a:lnTo>
                  <a:lnTo>
                    <a:pt x="383095" y="2860027"/>
                  </a:lnTo>
                  <a:lnTo>
                    <a:pt x="381723" y="2854947"/>
                  </a:lnTo>
                  <a:lnTo>
                    <a:pt x="370319" y="2849194"/>
                  </a:lnTo>
                  <a:lnTo>
                    <a:pt x="370319" y="2885427"/>
                  </a:lnTo>
                  <a:lnTo>
                    <a:pt x="288404" y="2888208"/>
                  </a:lnTo>
                  <a:lnTo>
                    <a:pt x="288404" y="2905747"/>
                  </a:lnTo>
                  <a:lnTo>
                    <a:pt x="264655" y="2915907"/>
                  </a:lnTo>
                  <a:lnTo>
                    <a:pt x="216458" y="2933687"/>
                  </a:lnTo>
                  <a:lnTo>
                    <a:pt x="192011" y="2941307"/>
                  </a:lnTo>
                  <a:lnTo>
                    <a:pt x="192011" y="2910827"/>
                  </a:lnTo>
                  <a:lnTo>
                    <a:pt x="288404" y="2905747"/>
                  </a:lnTo>
                  <a:lnTo>
                    <a:pt x="288404" y="2888208"/>
                  </a:lnTo>
                  <a:lnTo>
                    <a:pt x="220332" y="2890507"/>
                  </a:lnTo>
                  <a:lnTo>
                    <a:pt x="221246" y="2879077"/>
                  </a:lnTo>
                  <a:lnTo>
                    <a:pt x="228904" y="2871457"/>
                  </a:lnTo>
                  <a:lnTo>
                    <a:pt x="239788" y="2867647"/>
                  </a:lnTo>
                  <a:lnTo>
                    <a:pt x="250431" y="2865107"/>
                  </a:lnTo>
                  <a:lnTo>
                    <a:pt x="282282" y="2863837"/>
                  </a:lnTo>
                  <a:lnTo>
                    <a:pt x="323113" y="2860027"/>
                  </a:lnTo>
                  <a:lnTo>
                    <a:pt x="357543" y="2863837"/>
                  </a:lnTo>
                  <a:lnTo>
                    <a:pt x="370319" y="2885427"/>
                  </a:lnTo>
                  <a:lnTo>
                    <a:pt x="370319" y="2849194"/>
                  </a:lnTo>
                  <a:lnTo>
                    <a:pt x="359105" y="2843517"/>
                  </a:lnTo>
                  <a:lnTo>
                    <a:pt x="329209" y="2842247"/>
                  </a:lnTo>
                  <a:lnTo>
                    <a:pt x="307708" y="2843161"/>
                  </a:lnTo>
                  <a:lnTo>
                    <a:pt x="307708" y="0"/>
                  </a:lnTo>
                  <a:lnTo>
                    <a:pt x="289420" y="0"/>
                  </a:lnTo>
                  <a:lnTo>
                    <a:pt x="289420" y="2843517"/>
                  </a:lnTo>
                  <a:lnTo>
                    <a:pt x="268605" y="2843517"/>
                  </a:lnTo>
                  <a:lnTo>
                    <a:pt x="236664" y="2848597"/>
                  </a:lnTo>
                  <a:lnTo>
                    <a:pt x="211505" y="2862567"/>
                  </a:lnTo>
                  <a:lnTo>
                    <a:pt x="201409" y="2890507"/>
                  </a:lnTo>
                  <a:lnTo>
                    <a:pt x="192684" y="2890507"/>
                  </a:lnTo>
                  <a:lnTo>
                    <a:pt x="183654" y="2891777"/>
                  </a:lnTo>
                  <a:lnTo>
                    <a:pt x="176580" y="2894317"/>
                  </a:lnTo>
                  <a:lnTo>
                    <a:pt x="173723" y="2903207"/>
                  </a:lnTo>
                  <a:lnTo>
                    <a:pt x="173570" y="2950197"/>
                  </a:lnTo>
                  <a:lnTo>
                    <a:pt x="173202" y="3016237"/>
                  </a:lnTo>
                  <a:lnTo>
                    <a:pt x="173088" y="3106407"/>
                  </a:lnTo>
                  <a:lnTo>
                    <a:pt x="159169" y="3117837"/>
                  </a:lnTo>
                  <a:lnTo>
                    <a:pt x="145973" y="3138157"/>
                  </a:lnTo>
                  <a:lnTo>
                    <a:pt x="141439" y="3161017"/>
                  </a:lnTo>
                  <a:lnTo>
                    <a:pt x="153530" y="3177527"/>
                  </a:lnTo>
                  <a:lnTo>
                    <a:pt x="150685" y="3211817"/>
                  </a:lnTo>
                  <a:lnTo>
                    <a:pt x="136690" y="3249917"/>
                  </a:lnTo>
                  <a:lnTo>
                    <a:pt x="115138" y="3290557"/>
                  </a:lnTo>
                  <a:lnTo>
                    <a:pt x="89636" y="3335007"/>
                  </a:lnTo>
                  <a:lnTo>
                    <a:pt x="63817" y="3380727"/>
                  </a:lnTo>
                  <a:lnTo>
                    <a:pt x="41262" y="3428987"/>
                  </a:lnTo>
                  <a:lnTo>
                    <a:pt x="25590" y="3477247"/>
                  </a:lnTo>
                  <a:lnTo>
                    <a:pt x="20434" y="3526777"/>
                  </a:lnTo>
                  <a:lnTo>
                    <a:pt x="6121" y="3547097"/>
                  </a:lnTo>
                  <a:lnTo>
                    <a:pt x="0" y="3576307"/>
                  </a:lnTo>
                  <a:lnTo>
                    <a:pt x="3225" y="3605517"/>
                  </a:lnTo>
                  <a:lnTo>
                    <a:pt x="17005" y="3620757"/>
                  </a:lnTo>
                  <a:lnTo>
                    <a:pt x="26390" y="3661397"/>
                  </a:lnTo>
                  <a:lnTo>
                    <a:pt x="40208" y="3698227"/>
                  </a:lnTo>
                  <a:lnTo>
                    <a:pt x="79324" y="3760457"/>
                  </a:lnTo>
                  <a:lnTo>
                    <a:pt x="130848" y="3807447"/>
                  </a:lnTo>
                  <a:lnTo>
                    <a:pt x="191300" y="3837927"/>
                  </a:lnTo>
                  <a:lnTo>
                    <a:pt x="257175" y="3854437"/>
                  </a:lnTo>
                  <a:lnTo>
                    <a:pt x="291058" y="3855707"/>
                  </a:lnTo>
                  <a:lnTo>
                    <a:pt x="324967" y="3854437"/>
                  </a:lnTo>
                  <a:lnTo>
                    <a:pt x="358495" y="3849357"/>
                  </a:lnTo>
                  <a:lnTo>
                    <a:pt x="391198" y="3840467"/>
                  </a:lnTo>
                  <a:lnTo>
                    <a:pt x="394335" y="3839197"/>
                  </a:lnTo>
                  <a:lnTo>
                    <a:pt x="422617" y="3827767"/>
                  </a:lnTo>
                  <a:lnTo>
                    <a:pt x="479920" y="3792207"/>
                  </a:lnTo>
                  <a:lnTo>
                    <a:pt x="526910" y="3742677"/>
                  </a:lnTo>
                  <a:lnTo>
                    <a:pt x="560070" y="3677907"/>
                  </a:lnTo>
                  <a:lnTo>
                    <a:pt x="570382" y="3639807"/>
                  </a:lnTo>
                  <a:lnTo>
                    <a:pt x="573849" y="3614407"/>
                  </a:lnTo>
                  <a:lnTo>
                    <a:pt x="575932" y="3599167"/>
                  </a:lnTo>
                  <a:lnTo>
                    <a:pt x="580136" y="3578847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410450" y="3710178"/>
              <a:ext cx="132715" cy="81280"/>
            </a:xfrm>
            <a:custGeom>
              <a:avLst/>
              <a:gdLst/>
              <a:ahLst/>
              <a:cxnLst/>
              <a:rect l="l" t="t" r="r" b="b"/>
              <a:pathLst>
                <a:path w="132715" h="81279">
                  <a:moveTo>
                    <a:pt x="0" y="0"/>
                  </a:moveTo>
                  <a:lnTo>
                    <a:pt x="27557" y="27051"/>
                  </a:lnTo>
                  <a:lnTo>
                    <a:pt x="60245" y="48672"/>
                  </a:lnTo>
                  <a:lnTo>
                    <a:pt x="95958" y="66151"/>
                  </a:lnTo>
                  <a:lnTo>
                    <a:pt x="132588" y="80772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010656" y="1746503"/>
              <a:ext cx="1047115" cy="1047115"/>
            </a:xfrm>
            <a:custGeom>
              <a:avLst/>
              <a:gdLst/>
              <a:ahLst/>
              <a:cxnLst/>
              <a:rect l="l" t="t" r="r" b="b"/>
              <a:pathLst>
                <a:path w="1047115" h="1047114">
                  <a:moveTo>
                    <a:pt x="1046988" y="523494"/>
                  </a:moveTo>
                  <a:lnTo>
                    <a:pt x="1044841" y="475843"/>
                  </a:lnTo>
                  <a:lnTo>
                    <a:pt x="1038555" y="429387"/>
                  </a:lnTo>
                  <a:lnTo>
                    <a:pt x="1028280" y="384314"/>
                  </a:lnTo>
                  <a:lnTo>
                    <a:pt x="1014234" y="340817"/>
                  </a:lnTo>
                  <a:lnTo>
                    <a:pt x="996594" y="299059"/>
                  </a:lnTo>
                  <a:lnTo>
                    <a:pt x="975525" y="259257"/>
                  </a:lnTo>
                  <a:lnTo>
                    <a:pt x="951230" y="221576"/>
                  </a:lnTo>
                  <a:lnTo>
                    <a:pt x="923886" y="186194"/>
                  </a:lnTo>
                  <a:lnTo>
                    <a:pt x="893673" y="153314"/>
                  </a:lnTo>
                  <a:lnTo>
                    <a:pt x="860793" y="123101"/>
                  </a:lnTo>
                  <a:lnTo>
                    <a:pt x="825411" y="95758"/>
                  </a:lnTo>
                  <a:lnTo>
                    <a:pt x="787730" y="71462"/>
                  </a:lnTo>
                  <a:lnTo>
                    <a:pt x="747928" y="50393"/>
                  </a:lnTo>
                  <a:lnTo>
                    <a:pt x="706170" y="32753"/>
                  </a:lnTo>
                  <a:lnTo>
                    <a:pt x="662673" y="18707"/>
                  </a:lnTo>
                  <a:lnTo>
                    <a:pt x="617601" y="8432"/>
                  </a:lnTo>
                  <a:lnTo>
                    <a:pt x="571144" y="2146"/>
                  </a:lnTo>
                  <a:lnTo>
                    <a:pt x="523494" y="0"/>
                  </a:lnTo>
                  <a:lnTo>
                    <a:pt x="475830" y="2146"/>
                  </a:lnTo>
                  <a:lnTo>
                    <a:pt x="429374" y="8432"/>
                  </a:lnTo>
                  <a:lnTo>
                    <a:pt x="384302" y="18707"/>
                  </a:lnTo>
                  <a:lnTo>
                    <a:pt x="340804" y="32753"/>
                  </a:lnTo>
                  <a:lnTo>
                    <a:pt x="299046" y="50393"/>
                  </a:lnTo>
                  <a:lnTo>
                    <a:pt x="259245" y="71462"/>
                  </a:lnTo>
                  <a:lnTo>
                    <a:pt x="221564" y="95758"/>
                  </a:lnTo>
                  <a:lnTo>
                    <a:pt x="186182" y="123101"/>
                  </a:lnTo>
                  <a:lnTo>
                    <a:pt x="153301" y="153314"/>
                  </a:lnTo>
                  <a:lnTo>
                    <a:pt x="123088" y="186194"/>
                  </a:lnTo>
                  <a:lnTo>
                    <a:pt x="95745" y="221576"/>
                  </a:lnTo>
                  <a:lnTo>
                    <a:pt x="71450" y="259257"/>
                  </a:lnTo>
                  <a:lnTo>
                    <a:pt x="50380" y="299059"/>
                  </a:lnTo>
                  <a:lnTo>
                    <a:pt x="32740" y="340817"/>
                  </a:lnTo>
                  <a:lnTo>
                    <a:pt x="18694" y="384314"/>
                  </a:lnTo>
                  <a:lnTo>
                    <a:pt x="8420" y="429387"/>
                  </a:lnTo>
                  <a:lnTo>
                    <a:pt x="2133" y="475843"/>
                  </a:lnTo>
                  <a:lnTo>
                    <a:pt x="0" y="523494"/>
                  </a:lnTo>
                  <a:lnTo>
                    <a:pt x="2133" y="571157"/>
                  </a:lnTo>
                  <a:lnTo>
                    <a:pt x="8420" y="617613"/>
                  </a:lnTo>
                  <a:lnTo>
                    <a:pt x="18694" y="662686"/>
                  </a:lnTo>
                  <a:lnTo>
                    <a:pt x="32740" y="706183"/>
                  </a:lnTo>
                  <a:lnTo>
                    <a:pt x="50380" y="747941"/>
                  </a:lnTo>
                  <a:lnTo>
                    <a:pt x="71450" y="787742"/>
                  </a:lnTo>
                  <a:lnTo>
                    <a:pt x="95745" y="825423"/>
                  </a:lnTo>
                  <a:lnTo>
                    <a:pt x="123088" y="860806"/>
                  </a:lnTo>
                  <a:lnTo>
                    <a:pt x="153301" y="893686"/>
                  </a:lnTo>
                  <a:lnTo>
                    <a:pt x="186182" y="923899"/>
                  </a:lnTo>
                  <a:lnTo>
                    <a:pt x="221564" y="951242"/>
                  </a:lnTo>
                  <a:lnTo>
                    <a:pt x="259245" y="975537"/>
                  </a:lnTo>
                  <a:lnTo>
                    <a:pt x="299046" y="996607"/>
                  </a:lnTo>
                  <a:lnTo>
                    <a:pt x="340804" y="1014247"/>
                  </a:lnTo>
                  <a:lnTo>
                    <a:pt x="384302" y="1028293"/>
                  </a:lnTo>
                  <a:lnTo>
                    <a:pt x="429374" y="1038567"/>
                  </a:lnTo>
                  <a:lnTo>
                    <a:pt x="475830" y="1044854"/>
                  </a:lnTo>
                  <a:lnTo>
                    <a:pt x="523494" y="1046988"/>
                  </a:lnTo>
                  <a:lnTo>
                    <a:pt x="571144" y="1044854"/>
                  </a:lnTo>
                  <a:lnTo>
                    <a:pt x="617601" y="1038567"/>
                  </a:lnTo>
                  <a:lnTo>
                    <a:pt x="662673" y="1028293"/>
                  </a:lnTo>
                  <a:lnTo>
                    <a:pt x="706170" y="1014247"/>
                  </a:lnTo>
                  <a:lnTo>
                    <a:pt x="747928" y="996607"/>
                  </a:lnTo>
                  <a:lnTo>
                    <a:pt x="787730" y="975537"/>
                  </a:lnTo>
                  <a:lnTo>
                    <a:pt x="825411" y="951242"/>
                  </a:lnTo>
                  <a:lnTo>
                    <a:pt x="860793" y="923899"/>
                  </a:lnTo>
                  <a:lnTo>
                    <a:pt x="893673" y="893686"/>
                  </a:lnTo>
                  <a:lnTo>
                    <a:pt x="923886" y="860806"/>
                  </a:lnTo>
                  <a:lnTo>
                    <a:pt x="951230" y="825423"/>
                  </a:lnTo>
                  <a:lnTo>
                    <a:pt x="975525" y="787742"/>
                  </a:lnTo>
                  <a:lnTo>
                    <a:pt x="996594" y="747941"/>
                  </a:lnTo>
                  <a:lnTo>
                    <a:pt x="1014234" y="706183"/>
                  </a:lnTo>
                  <a:lnTo>
                    <a:pt x="1028280" y="662686"/>
                  </a:lnTo>
                  <a:lnTo>
                    <a:pt x="1038555" y="617613"/>
                  </a:lnTo>
                  <a:lnTo>
                    <a:pt x="1044841" y="571157"/>
                  </a:lnTo>
                  <a:lnTo>
                    <a:pt x="1046988" y="523494"/>
                  </a:lnTo>
                  <a:close/>
                </a:path>
              </a:pathLst>
            </a:custGeom>
            <a:solidFill>
              <a:srgbClr val="FFFFFF">
                <a:alpha val="1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06832" y="1496949"/>
              <a:ext cx="234515" cy="241935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6350550" y="1720088"/>
              <a:ext cx="354965" cy="250825"/>
            </a:xfrm>
            <a:custGeom>
              <a:avLst/>
              <a:gdLst/>
              <a:ahLst/>
              <a:cxnLst/>
              <a:rect l="l" t="t" r="r" b="b"/>
              <a:pathLst>
                <a:path w="354965" h="250825">
                  <a:moveTo>
                    <a:pt x="185250" y="0"/>
                  </a:moveTo>
                  <a:lnTo>
                    <a:pt x="131270" y="2369"/>
                  </a:lnTo>
                  <a:lnTo>
                    <a:pt x="87978" y="16146"/>
                  </a:lnTo>
                  <a:lnTo>
                    <a:pt x="54464" y="39761"/>
                  </a:lnTo>
                  <a:lnTo>
                    <a:pt x="29818" y="71643"/>
                  </a:lnTo>
                  <a:lnTo>
                    <a:pt x="13132" y="110223"/>
                  </a:lnTo>
                  <a:lnTo>
                    <a:pt x="3495" y="153929"/>
                  </a:lnTo>
                  <a:lnTo>
                    <a:pt x="0" y="201193"/>
                  </a:lnTo>
                  <a:lnTo>
                    <a:pt x="1735" y="250444"/>
                  </a:lnTo>
                  <a:lnTo>
                    <a:pt x="51997" y="250047"/>
                  </a:lnTo>
                  <a:lnTo>
                    <a:pt x="150905" y="250000"/>
                  </a:lnTo>
                  <a:lnTo>
                    <a:pt x="200120" y="249604"/>
                  </a:lnTo>
                  <a:lnTo>
                    <a:pt x="249555" y="248461"/>
                  </a:lnTo>
                  <a:lnTo>
                    <a:pt x="299495" y="246198"/>
                  </a:lnTo>
                  <a:lnTo>
                    <a:pt x="350223" y="242443"/>
                  </a:lnTo>
                  <a:lnTo>
                    <a:pt x="354756" y="190957"/>
                  </a:lnTo>
                  <a:lnTo>
                    <a:pt x="353646" y="143196"/>
                  </a:lnTo>
                  <a:lnTo>
                    <a:pt x="346122" y="100322"/>
                  </a:lnTo>
                  <a:lnTo>
                    <a:pt x="331411" y="63500"/>
                  </a:lnTo>
                  <a:lnTo>
                    <a:pt x="277339" y="12664"/>
                  </a:lnTo>
                  <a:lnTo>
                    <a:pt x="236433" y="978"/>
                  </a:lnTo>
                  <a:lnTo>
                    <a:pt x="185250" y="0"/>
                  </a:lnTo>
                  <a:close/>
                </a:path>
              </a:pathLst>
            </a:custGeom>
            <a:solidFill>
              <a:srgbClr val="E2EA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318027" y="1972105"/>
              <a:ext cx="422275" cy="591820"/>
            </a:xfrm>
            <a:custGeom>
              <a:avLst/>
              <a:gdLst/>
              <a:ahLst/>
              <a:cxnLst/>
              <a:rect l="l" t="t" r="r" b="b"/>
              <a:pathLst>
                <a:path w="422275" h="591819">
                  <a:moveTo>
                    <a:pt x="274970" y="0"/>
                  </a:moveTo>
                  <a:lnTo>
                    <a:pt x="258286" y="1474"/>
                  </a:lnTo>
                  <a:lnTo>
                    <a:pt x="259706" y="44944"/>
                  </a:lnTo>
                  <a:lnTo>
                    <a:pt x="264640" y="77940"/>
                  </a:lnTo>
                  <a:lnTo>
                    <a:pt x="271085" y="102097"/>
                  </a:lnTo>
                  <a:lnTo>
                    <a:pt x="277040" y="119051"/>
                  </a:lnTo>
                  <a:lnTo>
                    <a:pt x="280500" y="130438"/>
                  </a:lnTo>
                  <a:lnTo>
                    <a:pt x="279464" y="137892"/>
                  </a:lnTo>
                  <a:lnTo>
                    <a:pt x="271929" y="143050"/>
                  </a:lnTo>
                  <a:lnTo>
                    <a:pt x="255893" y="147547"/>
                  </a:lnTo>
                  <a:lnTo>
                    <a:pt x="190304" y="161103"/>
                  </a:lnTo>
                  <a:lnTo>
                    <a:pt x="136747" y="173432"/>
                  </a:lnTo>
                  <a:lnTo>
                    <a:pt x="125776" y="151712"/>
                  </a:lnTo>
                  <a:lnTo>
                    <a:pt x="135391" y="120189"/>
                  </a:lnTo>
                  <a:lnTo>
                    <a:pt x="153261" y="82687"/>
                  </a:lnTo>
                  <a:lnTo>
                    <a:pt x="167052" y="43026"/>
                  </a:lnTo>
                  <a:lnTo>
                    <a:pt x="164433" y="5030"/>
                  </a:lnTo>
                  <a:lnTo>
                    <a:pt x="93192" y="5673"/>
                  </a:lnTo>
                  <a:lnTo>
                    <a:pt x="74390" y="6173"/>
                  </a:lnTo>
                  <a:lnTo>
                    <a:pt x="75842" y="31851"/>
                  </a:lnTo>
                  <a:lnTo>
                    <a:pt x="74009" y="62339"/>
                  </a:lnTo>
                  <a:lnTo>
                    <a:pt x="65317" y="92398"/>
                  </a:lnTo>
                  <a:lnTo>
                    <a:pt x="46196" y="116790"/>
                  </a:lnTo>
                  <a:lnTo>
                    <a:pt x="30017" y="132464"/>
                  </a:lnTo>
                  <a:lnTo>
                    <a:pt x="20208" y="153604"/>
                  </a:lnTo>
                  <a:lnTo>
                    <a:pt x="21996" y="173100"/>
                  </a:lnTo>
                  <a:lnTo>
                    <a:pt x="40608" y="183846"/>
                  </a:lnTo>
                  <a:lnTo>
                    <a:pt x="44418" y="183592"/>
                  </a:lnTo>
                  <a:lnTo>
                    <a:pt x="47720" y="186513"/>
                  </a:lnTo>
                  <a:lnTo>
                    <a:pt x="48228" y="194133"/>
                  </a:lnTo>
                  <a:lnTo>
                    <a:pt x="45307" y="197562"/>
                  </a:lnTo>
                  <a:lnTo>
                    <a:pt x="41497" y="197816"/>
                  </a:lnTo>
                  <a:lnTo>
                    <a:pt x="14259" y="216152"/>
                  </a:lnTo>
                  <a:lnTo>
                    <a:pt x="0" y="245536"/>
                  </a:lnTo>
                  <a:lnTo>
                    <a:pt x="3599" y="275540"/>
                  </a:lnTo>
                  <a:lnTo>
                    <a:pt x="29940" y="295733"/>
                  </a:lnTo>
                  <a:lnTo>
                    <a:pt x="31845" y="302718"/>
                  </a:lnTo>
                  <a:lnTo>
                    <a:pt x="35655" y="312116"/>
                  </a:lnTo>
                  <a:lnTo>
                    <a:pt x="37306" y="319101"/>
                  </a:lnTo>
                  <a:lnTo>
                    <a:pt x="22693" y="330102"/>
                  </a:lnTo>
                  <a:lnTo>
                    <a:pt x="9651" y="342151"/>
                  </a:lnTo>
                  <a:lnTo>
                    <a:pt x="1230" y="355534"/>
                  </a:lnTo>
                  <a:lnTo>
                    <a:pt x="476" y="370536"/>
                  </a:lnTo>
                  <a:lnTo>
                    <a:pt x="4065" y="381513"/>
                  </a:lnTo>
                  <a:lnTo>
                    <a:pt x="11668" y="390062"/>
                  </a:lnTo>
                  <a:lnTo>
                    <a:pt x="22818" y="395896"/>
                  </a:lnTo>
                  <a:lnTo>
                    <a:pt x="37052" y="398730"/>
                  </a:lnTo>
                  <a:lnTo>
                    <a:pt x="40820" y="408229"/>
                  </a:lnTo>
                  <a:lnTo>
                    <a:pt x="25860" y="424908"/>
                  </a:lnTo>
                  <a:lnTo>
                    <a:pt x="9066" y="447897"/>
                  </a:lnTo>
                  <a:lnTo>
                    <a:pt x="7334" y="476327"/>
                  </a:lnTo>
                  <a:lnTo>
                    <a:pt x="26342" y="500917"/>
                  </a:lnTo>
                  <a:lnTo>
                    <a:pt x="58054" y="507315"/>
                  </a:lnTo>
                  <a:lnTo>
                    <a:pt x="94220" y="503616"/>
                  </a:lnTo>
                  <a:lnTo>
                    <a:pt x="126587" y="497917"/>
                  </a:lnTo>
                  <a:lnTo>
                    <a:pt x="155192" y="492140"/>
                  </a:lnTo>
                  <a:lnTo>
                    <a:pt x="168007" y="493580"/>
                  </a:lnTo>
                  <a:lnTo>
                    <a:pt x="169260" y="500789"/>
                  </a:lnTo>
                  <a:lnTo>
                    <a:pt x="163177" y="512322"/>
                  </a:lnTo>
                  <a:lnTo>
                    <a:pt x="153987" y="526730"/>
                  </a:lnTo>
                  <a:lnTo>
                    <a:pt x="145917" y="542567"/>
                  </a:lnTo>
                  <a:lnTo>
                    <a:pt x="143195" y="558386"/>
                  </a:lnTo>
                  <a:lnTo>
                    <a:pt x="150048" y="572739"/>
                  </a:lnTo>
                  <a:lnTo>
                    <a:pt x="170704" y="584180"/>
                  </a:lnTo>
                  <a:lnTo>
                    <a:pt x="209391" y="591262"/>
                  </a:lnTo>
                  <a:lnTo>
                    <a:pt x="257950" y="581040"/>
                  </a:lnTo>
                  <a:lnTo>
                    <a:pt x="307451" y="567783"/>
                  </a:lnTo>
                  <a:lnTo>
                    <a:pt x="354212" y="548739"/>
                  </a:lnTo>
                  <a:lnTo>
                    <a:pt x="394557" y="521158"/>
                  </a:lnTo>
                  <a:lnTo>
                    <a:pt x="406314" y="493996"/>
                  </a:lnTo>
                  <a:lnTo>
                    <a:pt x="402415" y="471977"/>
                  </a:lnTo>
                  <a:lnTo>
                    <a:pt x="386681" y="454578"/>
                  </a:lnTo>
                  <a:lnTo>
                    <a:pt x="362934" y="441275"/>
                  </a:lnTo>
                  <a:lnTo>
                    <a:pt x="387699" y="413970"/>
                  </a:lnTo>
                  <a:lnTo>
                    <a:pt x="394080" y="400163"/>
                  </a:lnTo>
                  <a:lnTo>
                    <a:pt x="393033" y="380950"/>
                  </a:lnTo>
                  <a:lnTo>
                    <a:pt x="378086" y="356256"/>
                  </a:lnTo>
                  <a:lnTo>
                    <a:pt x="353758" y="346184"/>
                  </a:lnTo>
                  <a:lnTo>
                    <a:pt x="336240" y="341016"/>
                  </a:lnTo>
                  <a:lnTo>
                    <a:pt x="341725" y="331039"/>
                  </a:lnTo>
                  <a:lnTo>
                    <a:pt x="386734" y="317857"/>
                  </a:lnTo>
                  <a:lnTo>
                    <a:pt x="410146" y="291399"/>
                  </a:lnTo>
                  <a:lnTo>
                    <a:pt x="405697" y="262727"/>
                  </a:lnTo>
                  <a:lnTo>
                    <a:pt x="367125" y="242901"/>
                  </a:lnTo>
                  <a:lnTo>
                    <a:pt x="361664" y="242901"/>
                  </a:lnTo>
                  <a:lnTo>
                    <a:pt x="355949" y="242393"/>
                  </a:lnTo>
                  <a:lnTo>
                    <a:pt x="355949" y="236043"/>
                  </a:lnTo>
                  <a:lnTo>
                    <a:pt x="368139" y="227790"/>
                  </a:lnTo>
                  <a:lnTo>
                    <a:pt x="387270" y="223645"/>
                  </a:lnTo>
                  <a:lnTo>
                    <a:pt x="407187" y="217380"/>
                  </a:lnTo>
                  <a:lnTo>
                    <a:pt x="421735" y="202769"/>
                  </a:lnTo>
                  <a:lnTo>
                    <a:pt x="421885" y="171196"/>
                  </a:lnTo>
                  <a:lnTo>
                    <a:pt x="407249" y="146097"/>
                  </a:lnTo>
                  <a:lnTo>
                    <a:pt x="384749" y="124132"/>
                  </a:lnTo>
                  <a:lnTo>
                    <a:pt x="361306" y="101963"/>
                  </a:lnTo>
                  <a:lnTo>
                    <a:pt x="343845" y="76250"/>
                  </a:lnTo>
                  <a:lnTo>
                    <a:pt x="339285" y="43655"/>
                  </a:lnTo>
                  <a:lnTo>
                    <a:pt x="354552" y="839"/>
                  </a:lnTo>
                  <a:lnTo>
                    <a:pt x="329295" y="1099"/>
                  </a:lnTo>
                  <a:lnTo>
                    <a:pt x="300704" y="347"/>
                  </a:lnTo>
                  <a:lnTo>
                    <a:pt x="274970" y="0"/>
                  </a:lnTo>
                  <a:close/>
                </a:path>
              </a:pathLst>
            </a:custGeom>
            <a:solidFill>
              <a:srgbClr val="CFE4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310782" y="0"/>
              <a:ext cx="438784" cy="2572385"/>
            </a:xfrm>
            <a:custGeom>
              <a:avLst/>
              <a:gdLst/>
              <a:ahLst/>
              <a:cxnLst/>
              <a:rect l="l" t="t" r="r" b="b"/>
              <a:pathLst>
                <a:path w="438784" h="2572385">
                  <a:moveTo>
                    <a:pt x="438569" y="2166899"/>
                  </a:moveTo>
                  <a:lnTo>
                    <a:pt x="430758" y="2127529"/>
                  </a:lnTo>
                  <a:lnTo>
                    <a:pt x="415302" y="2112988"/>
                  </a:lnTo>
                  <a:lnTo>
                    <a:pt x="415302" y="2152929"/>
                  </a:lnTo>
                  <a:lnTo>
                    <a:pt x="410794" y="2175789"/>
                  </a:lnTo>
                  <a:lnTo>
                    <a:pt x="384911" y="2188489"/>
                  </a:lnTo>
                  <a:lnTo>
                    <a:pt x="385038" y="2188489"/>
                  </a:lnTo>
                  <a:lnTo>
                    <a:pt x="336753" y="2199919"/>
                  </a:lnTo>
                  <a:lnTo>
                    <a:pt x="289636" y="2208809"/>
                  </a:lnTo>
                  <a:lnTo>
                    <a:pt x="50139" y="2259609"/>
                  </a:lnTo>
                  <a:lnTo>
                    <a:pt x="41338" y="2258339"/>
                  </a:lnTo>
                  <a:lnTo>
                    <a:pt x="32499" y="2253259"/>
                  </a:lnTo>
                  <a:lnTo>
                    <a:pt x="24828" y="2246909"/>
                  </a:lnTo>
                  <a:lnTo>
                    <a:pt x="19532" y="2239289"/>
                  </a:lnTo>
                  <a:lnTo>
                    <a:pt x="18757" y="2213889"/>
                  </a:lnTo>
                  <a:lnTo>
                    <a:pt x="38519" y="2193569"/>
                  </a:lnTo>
                  <a:lnTo>
                    <a:pt x="73964" y="2175789"/>
                  </a:lnTo>
                  <a:lnTo>
                    <a:pt x="120205" y="2161819"/>
                  </a:lnTo>
                  <a:lnTo>
                    <a:pt x="172389" y="2150389"/>
                  </a:lnTo>
                  <a:lnTo>
                    <a:pt x="225653" y="2141499"/>
                  </a:lnTo>
                  <a:lnTo>
                    <a:pt x="232714" y="2140229"/>
                  </a:lnTo>
                  <a:lnTo>
                    <a:pt x="315950" y="2124989"/>
                  </a:lnTo>
                  <a:lnTo>
                    <a:pt x="343255" y="2117369"/>
                  </a:lnTo>
                  <a:lnTo>
                    <a:pt x="349707" y="2112289"/>
                  </a:lnTo>
                  <a:lnTo>
                    <a:pt x="351358" y="2105939"/>
                  </a:lnTo>
                  <a:lnTo>
                    <a:pt x="351701" y="2104669"/>
                  </a:lnTo>
                  <a:lnTo>
                    <a:pt x="349110" y="2098319"/>
                  </a:lnTo>
                  <a:lnTo>
                    <a:pt x="341858" y="2097049"/>
                  </a:lnTo>
                  <a:lnTo>
                    <a:pt x="305536" y="2105939"/>
                  </a:lnTo>
                  <a:lnTo>
                    <a:pt x="289699" y="2076729"/>
                  </a:lnTo>
                  <a:lnTo>
                    <a:pt x="284441" y="2060143"/>
                  </a:lnTo>
                  <a:lnTo>
                    <a:pt x="284441" y="2109749"/>
                  </a:lnTo>
                  <a:lnTo>
                    <a:pt x="142087" y="2140229"/>
                  </a:lnTo>
                  <a:lnTo>
                    <a:pt x="142341" y="2114829"/>
                  </a:lnTo>
                  <a:lnTo>
                    <a:pt x="160769" y="2080539"/>
                  </a:lnTo>
                  <a:lnTo>
                    <a:pt x="178930" y="2036089"/>
                  </a:lnTo>
                  <a:lnTo>
                    <a:pt x="178409" y="1980209"/>
                  </a:lnTo>
                  <a:lnTo>
                    <a:pt x="258419" y="1978939"/>
                  </a:lnTo>
                  <a:lnTo>
                    <a:pt x="256247" y="2011959"/>
                  </a:lnTo>
                  <a:lnTo>
                    <a:pt x="259918" y="2046249"/>
                  </a:lnTo>
                  <a:lnTo>
                    <a:pt x="269290" y="2079269"/>
                  </a:lnTo>
                  <a:lnTo>
                    <a:pt x="284187" y="2109749"/>
                  </a:lnTo>
                  <a:lnTo>
                    <a:pt x="284441" y="2109749"/>
                  </a:lnTo>
                  <a:lnTo>
                    <a:pt x="284441" y="2060143"/>
                  </a:lnTo>
                  <a:lnTo>
                    <a:pt x="279641" y="2044979"/>
                  </a:lnTo>
                  <a:lnTo>
                    <a:pt x="275513" y="2011959"/>
                  </a:lnTo>
                  <a:lnTo>
                    <a:pt x="277469" y="1978939"/>
                  </a:lnTo>
                  <a:lnTo>
                    <a:pt x="349478" y="1977669"/>
                  </a:lnTo>
                  <a:lnTo>
                    <a:pt x="335940" y="2013229"/>
                  </a:lnTo>
                  <a:lnTo>
                    <a:pt x="338391" y="2051329"/>
                  </a:lnTo>
                  <a:lnTo>
                    <a:pt x="354799" y="2085619"/>
                  </a:lnTo>
                  <a:lnTo>
                    <a:pt x="383133" y="2111019"/>
                  </a:lnTo>
                  <a:lnTo>
                    <a:pt x="404177" y="2128799"/>
                  </a:lnTo>
                  <a:lnTo>
                    <a:pt x="415302" y="2152929"/>
                  </a:lnTo>
                  <a:lnTo>
                    <a:pt x="415302" y="2112988"/>
                  </a:lnTo>
                  <a:lnTo>
                    <a:pt x="399719" y="2098319"/>
                  </a:lnTo>
                  <a:lnTo>
                    <a:pt x="369544" y="2069109"/>
                  </a:lnTo>
                  <a:lnTo>
                    <a:pt x="354025" y="2032279"/>
                  </a:lnTo>
                  <a:lnTo>
                    <a:pt x="367004" y="1978939"/>
                  </a:lnTo>
                  <a:lnTo>
                    <a:pt x="370090" y="1977669"/>
                  </a:lnTo>
                  <a:lnTo>
                    <a:pt x="373189" y="1976399"/>
                  </a:lnTo>
                  <a:lnTo>
                    <a:pt x="385064" y="1975129"/>
                  </a:lnTo>
                  <a:lnTo>
                    <a:pt x="396036" y="1968779"/>
                  </a:lnTo>
                  <a:lnTo>
                    <a:pt x="397776" y="1962429"/>
                  </a:lnTo>
                  <a:lnTo>
                    <a:pt x="399516" y="1956079"/>
                  </a:lnTo>
                  <a:lnTo>
                    <a:pt x="403707" y="1907819"/>
                  </a:lnTo>
                  <a:lnTo>
                    <a:pt x="402856" y="1858289"/>
                  </a:lnTo>
                  <a:lnTo>
                    <a:pt x="393915" y="1810029"/>
                  </a:lnTo>
                  <a:lnTo>
                    <a:pt x="386461" y="1794014"/>
                  </a:lnTo>
                  <a:lnTo>
                    <a:pt x="386461" y="1907819"/>
                  </a:lnTo>
                  <a:lnTo>
                    <a:pt x="380593" y="1956079"/>
                  </a:lnTo>
                  <a:lnTo>
                    <a:pt x="160375" y="1960308"/>
                  </a:lnTo>
                  <a:lnTo>
                    <a:pt x="160375" y="2034819"/>
                  </a:lnTo>
                  <a:lnTo>
                    <a:pt x="142963" y="2075459"/>
                  </a:lnTo>
                  <a:lnTo>
                    <a:pt x="124040" y="2109749"/>
                  </a:lnTo>
                  <a:lnTo>
                    <a:pt x="120878" y="2145309"/>
                  </a:lnTo>
                  <a:lnTo>
                    <a:pt x="98679" y="2150389"/>
                  </a:lnTo>
                  <a:lnTo>
                    <a:pt x="71513" y="2154199"/>
                  </a:lnTo>
                  <a:lnTo>
                    <a:pt x="48234" y="2149119"/>
                  </a:lnTo>
                  <a:lnTo>
                    <a:pt x="37693" y="2131339"/>
                  </a:lnTo>
                  <a:lnTo>
                    <a:pt x="37820" y="2131339"/>
                  </a:lnTo>
                  <a:lnTo>
                    <a:pt x="63246" y="2094509"/>
                  </a:lnTo>
                  <a:lnTo>
                    <a:pt x="83629" y="2070379"/>
                  </a:lnTo>
                  <a:lnTo>
                    <a:pt x="95389" y="2038629"/>
                  </a:lnTo>
                  <a:lnTo>
                    <a:pt x="94970" y="1982749"/>
                  </a:lnTo>
                  <a:lnTo>
                    <a:pt x="94970" y="1981479"/>
                  </a:lnTo>
                  <a:lnTo>
                    <a:pt x="158978" y="1980209"/>
                  </a:lnTo>
                  <a:lnTo>
                    <a:pt x="160375" y="2034819"/>
                  </a:lnTo>
                  <a:lnTo>
                    <a:pt x="160375" y="1960308"/>
                  </a:lnTo>
                  <a:lnTo>
                    <a:pt x="49123" y="1962429"/>
                  </a:lnTo>
                  <a:lnTo>
                    <a:pt x="48653" y="1919249"/>
                  </a:lnTo>
                  <a:lnTo>
                    <a:pt x="52527" y="1874799"/>
                  </a:lnTo>
                  <a:lnTo>
                    <a:pt x="62560" y="1831619"/>
                  </a:lnTo>
                  <a:lnTo>
                    <a:pt x="80594" y="1792249"/>
                  </a:lnTo>
                  <a:lnTo>
                    <a:pt x="108445" y="1760499"/>
                  </a:lnTo>
                  <a:lnTo>
                    <a:pt x="147929" y="1737639"/>
                  </a:lnTo>
                  <a:lnTo>
                    <a:pt x="196748" y="1726209"/>
                  </a:lnTo>
                  <a:lnTo>
                    <a:pt x="240690" y="1723669"/>
                  </a:lnTo>
                  <a:lnTo>
                    <a:pt x="279450" y="1728749"/>
                  </a:lnTo>
                  <a:lnTo>
                    <a:pt x="340220" y="1763039"/>
                  </a:lnTo>
                  <a:lnTo>
                    <a:pt x="376682" y="1823999"/>
                  </a:lnTo>
                  <a:lnTo>
                    <a:pt x="385051" y="1863369"/>
                  </a:lnTo>
                  <a:lnTo>
                    <a:pt x="386461" y="1907819"/>
                  </a:lnTo>
                  <a:lnTo>
                    <a:pt x="386461" y="1794014"/>
                  </a:lnTo>
                  <a:lnTo>
                    <a:pt x="373824" y="1766849"/>
                  </a:lnTo>
                  <a:lnTo>
                    <a:pt x="339572" y="1732559"/>
                  </a:lnTo>
                  <a:lnTo>
                    <a:pt x="339991" y="1723669"/>
                  </a:lnTo>
                  <a:lnTo>
                    <a:pt x="340106" y="1721129"/>
                  </a:lnTo>
                  <a:lnTo>
                    <a:pt x="341439" y="1693189"/>
                  </a:lnTo>
                  <a:lnTo>
                    <a:pt x="342188" y="1651279"/>
                  </a:lnTo>
                  <a:lnTo>
                    <a:pt x="342392" y="1639849"/>
                  </a:lnTo>
                  <a:lnTo>
                    <a:pt x="338201" y="1585239"/>
                  </a:lnTo>
                  <a:lnTo>
                    <a:pt x="336956" y="1581429"/>
                  </a:lnTo>
                  <a:lnTo>
                    <a:pt x="326669" y="1549679"/>
                  </a:lnTo>
                  <a:lnTo>
                    <a:pt x="324612" y="1543329"/>
                  </a:lnTo>
                  <a:lnTo>
                    <a:pt x="321030" y="1541335"/>
                  </a:lnTo>
                  <a:lnTo>
                    <a:pt x="321030" y="1721129"/>
                  </a:lnTo>
                  <a:lnTo>
                    <a:pt x="270484" y="1708429"/>
                  </a:lnTo>
                  <a:lnTo>
                    <a:pt x="218821" y="1704619"/>
                  </a:lnTo>
                  <a:lnTo>
                    <a:pt x="167678" y="1713509"/>
                  </a:lnTo>
                  <a:lnTo>
                    <a:pt x="118719" y="1731289"/>
                  </a:lnTo>
                  <a:lnTo>
                    <a:pt x="117805" y="1723669"/>
                  </a:lnTo>
                  <a:lnTo>
                    <a:pt x="116979" y="1716049"/>
                  </a:lnTo>
                  <a:lnTo>
                    <a:pt x="116230" y="1708429"/>
                  </a:lnTo>
                  <a:lnTo>
                    <a:pt x="115544" y="1702079"/>
                  </a:lnTo>
                  <a:lnTo>
                    <a:pt x="196723" y="1681759"/>
                  </a:lnTo>
                  <a:lnTo>
                    <a:pt x="318490" y="1651279"/>
                  </a:lnTo>
                  <a:lnTo>
                    <a:pt x="321030" y="1721129"/>
                  </a:lnTo>
                  <a:lnTo>
                    <a:pt x="321030" y="1541335"/>
                  </a:lnTo>
                  <a:lnTo>
                    <a:pt x="317855" y="1539544"/>
                  </a:lnTo>
                  <a:lnTo>
                    <a:pt x="317855" y="1630959"/>
                  </a:lnTo>
                  <a:lnTo>
                    <a:pt x="113893" y="1681759"/>
                  </a:lnTo>
                  <a:lnTo>
                    <a:pt x="113334" y="1671599"/>
                  </a:lnTo>
                  <a:lnTo>
                    <a:pt x="112979" y="1662709"/>
                  </a:lnTo>
                  <a:lnTo>
                    <a:pt x="112788" y="1651279"/>
                  </a:lnTo>
                  <a:lnTo>
                    <a:pt x="112750" y="1642389"/>
                  </a:lnTo>
                  <a:lnTo>
                    <a:pt x="163258" y="1630959"/>
                  </a:lnTo>
                  <a:lnTo>
                    <a:pt x="174993" y="1627149"/>
                  </a:lnTo>
                  <a:lnTo>
                    <a:pt x="214096" y="1614449"/>
                  </a:lnTo>
                  <a:lnTo>
                    <a:pt x="265010" y="1596669"/>
                  </a:lnTo>
                  <a:lnTo>
                    <a:pt x="315823" y="1581429"/>
                  </a:lnTo>
                  <a:lnTo>
                    <a:pt x="316064" y="1581429"/>
                  </a:lnTo>
                  <a:lnTo>
                    <a:pt x="317373" y="1618259"/>
                  </a:lnTo>
                  <a:lnTo>
                    <a:pt x="317855" y="1630959"/>
                  </a:lnTo>
                  <a:lnTo>
                    <a:pt x="317855" y="1539544"/>
                  </a:lnTo>
                  <a:lnTo>
                    <a:pt x="314934" y="1537919"/>
                  </a:lnTo>
                  <a:lnTo>
                    <a:pt x="314934" y="1561109"/>
                  </a:lnTo>
                  <a:lnTo>
                    <a:pt x="213550" y="1594129"/>
                  </a:lnTo>
                  <a:lnTo>
                    <a:pt x="162941" y="1609369"/>
                  </a:lnTo>
                  <a:lnTo>
                    <a:pt x="113131" y="1627149"/>
                  </a:lnTo>
                  <a:lnTo>
                    <a:pt x="113474" y="1614449"/>
                  </a:lnTo>
                  <a:lnTo>
                    <a:pt x="113563" y="1596669"/>
                  </a:lnTo>
                  <a:lnTo>
                    <a:pt x="115023" y="1580159"/>
                  </a:lnTo>
                  <a:lnTo>
                    <a:pt x="119735" y="1566189"/>
                  </a:lnTo>
                  <a:lnTo>
                    <a:pt x="120116" y="1566189"/>
                  </a:lnTo>
                  <a:lnTo>
                    <a:pt x="151815" y="1563649"/>
                  </a:lnTo>
                  <a:lnTo>
                    <a:pt x="202552" y="1556029"/>
                  </a:lnTo>
                  <a:lnTo>
                    <a:pt x="256908" y="1549679"/>
                  </a:lnTo>
                  <a:lnTo>
                    <a:pt x="299491" y="1549679"/>
                  </a:lnTo>
                  <a:lnTo>
                    <a:pt x="314934" y="1561109"/>
                  </a:lnTo>
                  <a:lnTo>
                    <a:pt x="314934" y="1537919"/>
                  </a:lnTo>
                  <a:lnTo>
                    <a:pt x="297408" y="1528089"/>
                  </a:lnTo>
                  <a:lnTo>
                    <a:pt x="277723" y="1507515"/>
                  </a:lnTo>
                  <a:lnTo>
                    <a:pt x="277723" y="1529359"/>
                  </a:lnTo>
                  <a:lnTo>
                    <a:pt x="177241" y="1540789"/>
                  </a:lnTo>
                  <a:lnTo>
                    <a:pt x="143738" y="1543329"/>
                  </a:lnTo>
                  <a:lnTo>
                    <a:pt x="152069" y="1525549"/>
                  </a:lnTo>
                  <a:lnTo>
                    <a:pt x="168986" y="1515389"/>
                  </a:lnTo>
                  <a:lnTo>
                    <a:pt x="189788" y="1510309"/>
                  </a:lnTo>
                  <a:lnTo>
                    <a:pt x="209765" y="1507769"/>
                  </a:lnTo>
                  <a:lnTo>
                    <a:pt x="210032" y="1507769"/>
                  </a:lnTo>
                  <a:lnTo>
                    <a:pt x="228600" y="1506499"/>
                  </a:lnTo>
                  <a:lnTo>
                    <a:pt x="249021" y="1507769"/>
                  </a:lnTo>
                  <a:lnTo>
                    <a:pt x="266852" y="1515389"/>
                  </a:lnTo>
                  <a:lnTo>
                    <a:pt x="277723" y="1529359"/>
                  </a:lnTo>
                  <a:lnTo>
                    <a:pt x="277723" y="1507515"/>
                  </a:lnTo>
                  <a:lnTo>
                    <a:pt x="276758" y="1506499"/>
                  </a:lnTo>
                  <a:lnTo>
                    <a:pt x="271907" y="1501419"/>
                  </a:lnTo>
                  <a:lnTo>
                    <a:pt x="228917" y="1489989"/>
                  </a:lnTo>
                  <a:lnTo>
                    <a:pt x="221081" y="1490624"/>
                  </a:lnTo>
                  <a:lnTo>
                    <a:pt x="221081" y="0"/>
                  </a:lnTo>
                  <a:lnTo>
                    <a:pt x="202793" y="0"/>
                  </a:lnTo>
                  <a:lnTo>
                    <a:pt x="202793" y="1492084"/>
                  </a:lnTo>
                  <a:lnTo>
                    <a:pt x="181406" y="1493799"/>
                  </a:lnTo>
                  <a:lnTo>
                    <a:pt x="142379" y="1511579"/>
                  </a:lnTo>
                  <a:lnTo>
                    <a:pt x="124815" y="1545869"/>
                  </a:lnTo>
                  <a:lnTo>
                    <a:pt x="101473" y="1564919"/>
                  </a:lnTo>
                  <a:lnTo>
                    <a:pt x="92697" y="1605559"/>
                  </a:lnTo>
                  <a:lnTo>
                    <a:pt x="93167" y="1657629"/>
                  </a:lnTo>
                  <a:lnTo>
                    <a:pt x="97548" y="1708429"/>
                  </a:lnTo>
                  <a:lnTo>
                    <a:pt x="100558" y="1743989"/>
                  </a:lnTo>
                  <a:lnTo>
                    <a:pt x="67132" y="1778279"/>
                  </a:lnTo>
                  <a:lnTo>
                    <a:pt x="45923" y="1821459"/>
                  </a:lnTo>
                  <a:lnTo>
                    <a:pt x="34366" y="1868449"/>
                  </a:lnTo>
                  <a:lnTo>
                    <a:pt x="29895" y="1917979"/>
                  </a:lnTo>
                  <a:lnTo>
                    <a:pt x="29946" y="1966239"/>
                  </a:lnTo>
                  <a:lnTo>
                    <a:pt x="35318" y="1980209"/>
                  </a:lnTo>
                  <a:lnTo>
                    <a:pt x="47701" y="1984019"/>
                  </a:lnTo>
                  <a:lnTo>
                    <a:pt x="62636" y="1982749"/>
                  </a:lnTo>
                  <a:lnTo>
                    <a:pt x="75666" y="1982749"/>
                  </a:lnTo>
                  <a:lnTo>
                    <a:pt x="75463" y="2037359"/>
                  </a:lnTo>
                  <a:lnTo>
                    <a:pt x="49758" y="2084349"/>
                  </a:lnTo>
                  <a:lnTo>
                    <a:pt x="30797" y="2103399"/>
                  </a:lnTo>
                  <a:lnTo>
                    <a:pt x="20269" y="2128799"/>
                  </a:lnTo>
                  <a:lnTo>
                    <a:pt x="23736" y="2151659"/>
                  </a:lnTo>
                  <a:lnTo>
                    <a:pt x="46710" y="2164359"/>
                  </a:lnTo>
                  <a:lnTo>
                    <a:pt x="16421" y="2184679"/>
                  </a:lnTo>
                  <a:lnTo>
                    <a:pt x="0" y="2217699"/>
                  </a:lnTo>
                  <a:lnTo>
                    <a:pt x="3060" y="2250719"/>
                  </a:lnTo>
                  <a:lnTo>
                    <a:pt x="31216" y="2273579"/>
                  </a:lnTo>
                  <a:lnTo>
                    <a:pt x="32613" y="2274849"/>
                  </a:lnTo>
                  <a:lnTo>
                    <a:pt x="33629" y="2287549"/>
                  </a:lnTo>
                  <a:lnTo>
                    <a:pt x="37693" y="2291359"/>
                  </a:lnTo>
                  <a:lnTo>
                    <a:pt x="9601" y="2312949"/>
                  </a:lnTo>
                  <a:lnTo>
                    <a:pt x="419" y="2340889"/>
                  </a:lnTo>
                  <a:lnTo>
                    <a:pt x="11328" y="2366289"/>
                  </a:lnTo>
                  <a:lnTo>
                    <a:pt x="43535" y="2378989"/>
                  </a:lnTo>
                  <a:lnTo>
                    <a:pt x="15455" y="2406929"/>
                  </a:lnTo>
                  <a:lnTo>
                    <a:pt x="6527" y="2442489"/>
                  </a:lnTo>
                  <a:lnTo>
                    <a:pt x="19329" y="2472969"/>
                  </a:lnTo>
                  <a:lnTo>
                    <a:pt x="56489" y="2488209"/>
                  </a:lnTo>
                  <a:lnTo>
                    <a:pt x="85547" y="2485669"/>
                  </a:lnTo>
                  <a:lnTo>
                    <a:pt x="114477" y="2481859"/>
                  </a:lnTo>
                  <a:lnTo>
                    <a:pt x="172186" y="2471699"/>
                  </a:lnTo>
                  <a:lnTo>
                    <a:pt x="156337" y="2488209"/>
                  </a:lnTo>
                  <a:lnTo>
                    <a:pt x="146494" y="2508529"/>
                  </a:lnTo>
                  <a:lnTo>
                    <a:pt x="144894" y="2530119"/>
                  </a:lnTo>
                  <a:lnTo>
                    <a:pt x="153771" y="2550439"/>
                  </a:lnTo>
                  <a:lnTo>
                    <a:pt x="181102" y="2569489"/>
                  </a:lnTo>
                  <a:lnTo>
                    <a:pt x="213944" y="2572029"/>
                  </a:lnTo>
                  <a:lnTo>
                    <a:pt x="248297" y="2565679"/>
                  </a:lnTo>
                  <a:lnTo>
                    <a:pt x="280136" y="2555519"/>
                  </a:lnTo>
                  <a:lnTo>
                    <a:pt x="294449" y="2551709"/>
                  </a:lnTo>
                  <a:lnTo>
                    <a:pt x="347713" y="2536469"/>
                  </a:lnTo>
                  <a:lnTo>
                    <a:pt x="406247" y="2499639"/>
                  </a:lnTo>
                  <a:lnTo>
                    <a:pt x="418325" y="2474239"/>
                  </a:lnTo>
                  <a:lnTo>
                    <a:pt x="416737" y="2447569"/>
                  </a:lnTo>
                  <a:lnTo>
                    <a:pt x="409562" y="2436139"/>
                  </a:lnTo>
                  <a:lnTo>
                    <a:pt x="402399" y="2424709"/>
                  </a:lnTo>
                  <a:lnTo>
                    <a:pt x="400392" y="2423934"/>
                  </a:lnTo>
                  <a:lnTo>
                    <a:pt x="400392" y="2470429"/>
                  </a:lnTo>
                  <a:lnTo>
                    <a:pt x="380288" y="2498369"/>
                  </a:lnTo>
                  <a:lnTo>
                    <a:pt x="343065" y="2517419"/>
                  </a:lnTo>
                  <a:lnTo>
                    <a:pt x="307187" y="2527579"/>
                  </a:lnTo>
                  <a:lnTo>
                    <a:pt x="249148" y="2545359"/>
                  </a:lnTo>
                  <a:lnTo>
                    <a:pt x="219671" y="2551709"/>
                  </a:lnTo>
                  <a:lnTo>
                    <a:pt x="189966" y="2550439"/>
                  </a:lnTo>
                  <a:lnTo>
                    <a:pt x="177190" y="2544089"/>
                  </a:lnTo>
                  <a:lnTo>
                    <a:pt x="167906" y="2533929"/>
                  </a:lnTo>
                  <a:lnTo>
                    <a:pt x="163652" y="2521229"/>
                  </a:lnTo>
                  <a:lnTo>
                    <a:pt x="165963" y="2507259"/>
                  </a:lnTo>
                  <a:lnTo>
                    <a:pt x="186182" y="2488209"/>
                  </a:lnTo>
                  <a:lnTo>
                    <a:pt x="219951" y="2471699"/>
                  </a:lnTo>
                  <a:lnTo>
                    <a:pt x="227736" y="2467889"/>
                  </a:lnTo>
                  <a:lnTo>
                    <a:pt x="230339" y="2466619"/>
                  </a:lnTo>
                  <a:lnTo>
                    <a:pt x="286258" y="2446299"/>
                  </a:lnTo>
                  <a:lnTo>
                    <a:pt x="341757" y="2436139"/>
                  </a:lnTo>
                  <a:lnTo>
                    <a:pt x="384657" y="2438679"/>
                  </a:lnTo>
                  <a:lnTo>
                    <a:pt x="384911" y="2438679"/>
                  </a:lnTo>
                  <a:lnTo>
                    <a:pt x="400392" y="2470429"/>
                  </a:lnTo>
                  <a:lnTo>
                    <a:pt x="400392" y="2423934"/>
                  </a:lnTo>
                  <a:lnTo>
                    <a:pt x="376275" y="2414549"/>
                  </a:lnTo>
                  <a:lnTo>
                    <a:pt x="393509" y="2401849"/>
                  </a:lnTo>
                  <a:lnTo>
                    <a:pt x="404266" y="2384069"/>
                  </a:lnTo>
                  <a:lnTo>
                    <a:pt x="407695" y="2363749"/>
                  </a:lnTo>
                  <a:lnTo>
                    <a:pt x="402945" y="2343429"/>
                  </a:lnTo>
                  <a:lnTo>
                    <a:pt x="397040" y="2334539"/>
                  </a:lnTo>
                  <a:lnTo>
                    <a:pt x="393661" y="2329459"/>
                  </a:lnTo>
                  <a:lnTo>
                    <a:pt x="387350" y="2324468"/>
                  </a:lnTo>
                  <a:lnTo>
                    <a:pt x="387350" y="2375179"/>
                  </a:lnTo>
                  <a:lnTo>
                    <a:pt x="367144" y="2395499"/>
                  </a:lnTo>
                  <a:lnTo>
                    <a:pt x="330161" y="2413279"/>
                  </a:lnTo>
                  <a:lnTo>
                    <a:pt x="282689" y="2428519"/>
                  </a:lnTo>
                  <a:lnTo>
                    <a:pt x="230974" y="2439949"/>
                  </a:lnTo>
                  <a:lnTo>
                    <a:pt x="77876" y="2467889"/>
                  </a:lnTo>
                  <a:lnTo>
                    <a:pt x="47282" y="2461539"/>
                  </a:lnTo>
                  <a:lnTo>
                    <a:pt x="28752" y="2445029"/>
                  </a:lnTo>
                  <a:lnTo>
                    <a:pt x="29654" y="2419629"/>
                  </a:lnTo>
                  <a:lnTo>
                    <a:pt x="57378" y="2387879"/>
                  </a:lnTo>
                  <a:lnTo>
                    <a:pt x="94373" y="2382799"/>
                  </a:lnTo>
                  <a:lnTo>
                    <a:pt x="145249" y="2370099"/>
                  </a:lnTo>
                  <a:lnTo>
                    <a:pt x="187718" y="2359939"/>
                  </a:lnTo>
                  <a:lnTo>
                    <a:pt x="203644" y="2356129"/>
                  </a:lnTo>
                  <a:lnTo>
                    <a:pt x="263131" y="2343429"/>
                  </a:lnTo>
                  <a:lnTo>
                    <a:pt x="317347" y="2334539"/>
                  </a:lnTo>
                  <a:lnTo>
                    <a:pt x="359905" y="2335809"/>
                  </a:lnTo>
                  <a:lnTo>
                    <a:pt x="384403" y="2349779"/>
                  </a:lnTo>
                  <a:lnTo>
                    <a:pt x="384530" y="2349779"/>
                  </a:lnTo>
                  <a:lnTo>
                    <a:pt x="387350" y="2375179"/>
                  </a:lnTo>
                  <a:lnTo>
                    <a:pt x="387350" y="2324468"/>
                  </a:lnTo>
                  <a:lnTo>
                    <a:pt x="380822" y="2319299"/>
                  </a:lnTo>
                  <a:lnTo>
                    <a:pt x="365493" y="2312949"/>
                  </a:lnTo>
                  <a:lnTo>
                    <a:pt x="348716" y="2311679"/>
                  </a:lnTo>
                  <a:lnTo>
                    <a:pt x="386943" y="2302789"/>
                  </a:lnTo>
                  <a:lnTo>
                    <a:pt x="414388" y="2282469"/>
                  </a:lnTo>
                  <a:lnTo>
                    <a:pt x="425907" y="2257069"/>
                  </a:lnTo>
                  <a:lnTo>
                    <a:pt x="416356" y="2231669"/>
                  </a:lnTo>
                  <a:lnTo>
                    <a:pt x="405104" y="2225281"/>
                  </a:lnTo>
                  <a:lnTo>
                    <a:pt x="405104" y="2267229"/>
                  </a:lnTo>
                  <a:lnTo>
                    <a:pt x="383120" y="2285009"/>
                  </a:lnTo>
                  <a:lnTo>
                    <a:pt x="355866" y="2296439"/>
                  </a:lnTo>
                  <a:lnTo>
                    <a:pt x="326783" y="2305329"/>
                  </a:lnTo>
                  <a:lnTo>
                    <a:pt x="299313" y="2314219"/>
                  </a:lnTo>
                  <a:lnTo>
                    <a:pt x="265239" y="2320569"/>
                  </a:lnTo>
                  <a:lnTo>
                    <a:pt x="216166" y="2331999"/>
                  </a:lnTo>
                  <a:lnTo>
                    <a:pt x="160007" y="2345969"/>
                  </a:lnTo>
                  <a:lnTo>
                    <a:pt x="104660" y="2356129"/>
                  </a:lnTo>
                  <a:lnTo>
                    <a:pt x="58039" y="2359939"/>
                  </a:lnTo>
                  <a:lnTo>
                    <a:pt x="28041" y="2352319"/>
                  </a:lnTo>
                  <a:lnTo>
                    <a:pt x="17297" y="2331999"/>
                  </a:lnTo>
                  <a:lnTo>
                    <a:pt x="32131" y="2314219"/>
                  </a:lnTo>
                  <a:lnTo>
                    <a:pt x="52247" y="2297709"/>
                  </a:lnTo>
                  <a:lnTo>
                    <a:pt x="57378" y="2281199"/>
                  </a:lnTo>
                  <a:lnTo>
                    <a:pt x="161632" y="2259609"/>
                  </a:lnTo>
                  <a:lnTo>
                    <a:pt x="265899" y="2238019"/>
                  </a:lnTo>
                  <a:lnTo>
                    <a:pt x="317715" y="2226589"/>
                  </a:lnTo>
                  <a:lnTo>
                    <a:pt x="317982" y="2226589"/>
                  </a:lnTo>
                  <a:lnTo>
                    <a:pt x="344754" y="2222779"/>
                  </a:lnTo>
                  <a:lnTo>
                    <a:pt x="374637" y="2225319"/>
                  </a:lnTo>
                  <a:lnTo>
                    <a:pt x="397967" y="2239289"/>
                  </a:lnTo>
                  <a:lnTo>
                    <a:pt x="405104" y="2267229"/>
                  </a:lnTo>
                  <a:lnTo>
                    <a:pt x="405104" y="2225281"/>
                  </a:lnTo>
                  <a:lnTo>
                    <a:pt x="400710" y="2222779"/>
                  </a:lnTo>
                  <a:lnTo>
                    <a:pt x="380593" y="2211349"/>
                  </a:lnTo>
                  <a:lnTo>
                    <a:pt x="369163" y="2210079"/>
                  </a:lnTo>
                  <a:lnTo>
                    <a:pt x="380047" y="2208809"/>
                  </a:lnTo>
                  <a:lnTo>
                    <a:pt x="402437" y="2203729"/>
                  </a:lnTo>
                  <a:lnTo>
                    <a:pt x="425538" y="2189759"/>
                  </a:lnTo>
                  <a:lnTo>
                    <a:pt x="438569" y="2166899"/>
                  </a:lnTo>
                  <a:close/>
                </a:path>
              </a:pathLst>
            </a:custGeom>
            <a:solidFill>
              <a:srgbClr val="25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377177" y="2199894"/>
              <a:ext cx="147955" cy="325120"/>
            </a:xfrm>
            <a:custGeom>
              <a:avLst/>
              <a:gdLst/>
              <a:ahLst/>
              <a:cxnLst/>
              <a:rect l="l" t="t" r="r" b="b"/>
              <a:pathLst>
                <a:path w="147954" h="325119">
                  <a:moveTo>
                    <a:pt x="0" y="19812"/>
                  </a:moveTo>
                  <a:lnTo>
                    <a:pt x="18907" y="14376"/>
                  </a:lnTo>
                  <a:lnTo>
                    <a:pt x="38004" y="9572"/>
                  </a:lnTo>
                  <a:lnTo>
                    <a:pt x="57149" y="4935"/>
                  </a:lnTo>
                  <a:lnTo>
                    <a:pt x="76200" y="0"/>
                  </a:lnTo>
                </a:path>
                <a:path w="147954" h="325119">
                  <a:moveTo>
                    <a:pt x="6096" y="124968"/>
                  </a:moveTo>
                  <a:lnTo>
                    <a:pt x="26419" y="118943"/>
                  </a:lnTo>
                  <a:lnTo>
                    <a:pt x="46958" y="113728"/>
                  </a:lnTo>
                  <a:lnTo>
                    <a:pt x="67639" y="109180"/>
                  </a:lnTo>
                  <a:lnTo>
                    <a:pt x="88392" y="105156"/>
                  </a:lnTo>
                </a:path>
                <a:path w="147954" h="325119">
                  <a:moveTo>
                    <a:pt x="1524" y="227075"/>
                  </a:moveTo>
                  <a:lnTo>
                    <a:pt x="12501" y="224486"/>
                  </a:lnTo>
                  <a:lnTo>
                    <a:pt x="23526" y="222075"/>
                  </a:lnTo>
                  <a:lnTo>
                    <a:pt x="34599" y="219878"/>
                  </a:lnTo>
                  <a:lnTo>
                    <a:pt x="45720" y="217931"/>
                  </a:lnTo>
                </a:path>
                <a:path w="147954" h="325119">
                  <a:moveTo>
                    <a:pt x="128016" y="324612"/>
                  </a:moveTo>
                  <a:lnTo>
                    <a:pt x="137922" y="320801"/>
                  </a:lnTo>
                  <a:lnTo>
                    <a:pt x="147827" y="316992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146036" y="3810000"/>
              <a:ext cx="155575" cy="181610"/>
            </a:xfrm>
            <a:custGeom>
              <a:avLst/>
              <a:gdLst/>
              <a:ahLst/>
              <a:cxnLst/>
              <a:rect l="l" t="t" r="r" b="b"/>
              <a:pathLst>
                <a:path w="155575" h="181610">
                  <a:moveTo>
                    <a:pt x="37084" y="59817"/>
                  </a:moveTo>
                  <a:lnTo>
                    <a:pt x="28206" y="53670"/>
                  </a:lnTo>
                  <a:lnTo>
                    <a:pt x="18821" y="45885"/>
                  </a:lnTo>
                  <a:lnTo>
                    <a:pt x="9283" y="41287"/>
                  </a:lnTo>
                  <a:lnTo>
                    <a:pt x="0" y="44704"/>
                  </a:lnTo>
                  <a:lnTo>
                    <a:pt x="2895" y="59309"/>
                  </a:lnTo>
                  <a:lnTo>
                    <a:pt x="19964" y="71462"/>
                  </a:lnTo>
                  <a:lnTo>
                    <a:pt x="36322" y="74028"/>
                  </a:lnTo>
                  <a:lnTo>
                    <a:pt x="37084" y="59817"/>
                  </a:lnTo>
                  <a:close/>
                </a:path>
                <a:path w="155575" h="181610">
                  <a:moveTo>
                    <a:pt x="43434" y="108470"/>
                  </a:moveTo>
                  <a:lnTo>
                    <a:pt x="30721" y="108102"/>
                  </a:lnTo>
                  <a:lnTo>
                    <a:pt x="13970" y="117449"/>
                  </a:lnTo>
                  <a:lnTo>
                    <a:pt x="3492" y="130238"/>
                  </a:lnTo>
                  <a:lnTo>
                    <a:pt x="9652" y="140208"/>
                  </a:lnTo>
                  <a:lnTo>
                    <a:pt x="20358" y="134962"/>
                  </a:lnTo>
                  <a:lnTo>
                    <a:pt x="32829" y="128130"/>
                  </a:lnTo>
                  <a:lnTo>
                    <a:pt x="42151" y="119405"/>
                  </a:lnTo>
                  <a:lnTo>
                    <a:pt x="43434" y="108470"/>
                  </a:lnTo>
                  <a:close/>
                </a:path>
                <a:path w="155575" h="181610">
                  <a:moveTo>
                    <a:pt x="85344" y="152158"/>
                  </a:moveTo>
                  <a:lnTo>
                    <a:pt x="82892" y="133845"/>
                  </a:lnTo>
                  <a:lnTo>
                    <a:pt x="74803" y="126555"/>
                  </a:lnTo>
                  <a:lnTo>
                    <a:pt x="68033" y="136499"/>
                  </a:lnTo>
                  <a:lnTo>
                    <a:pt x="65519" y="155676"/>
                  </a:lnTo>
                  <a:lnTo>
                    <a:pt x="67970" y="173990"/>
                  </a:lnTo>
                  <a:lnTo>
                    <a:pt x="76073" y="181292"/>
                  </a:lnTo>
                  <a:lnTo>
                    <a:pt x="82829" y="171348"/>
                  </a:lnTo>
                  <a:lnTo>
                    <a:pt x="85344" y="152158"/>
                  </a:lnTo>
                  <a:close/>
                </a:path>
                <a:path w="155575" h="181610">
                  <a:moveTo>
                    <a:pt x="85344" y="24955"/>
                  </a:moveTo>
                  <a:lnTo>
                    <a:pt x="82892" y="7124"/>
                  </a:lnTo>
                  <a:lnTo>
                    <a:pt x="74803" y="0"/>
                  </a:lnTo>
                  <a:lnTo>
                    <a:pt x="68033" y="9677"/>
                  </a:lnTo>
                  <a:lnTo>
                    <a:pt x="65519" y="28346"/>
                  </a:lnTo>
                  <a:lnTo>
                    <a:pt x="67970" y="46177"/>
                  </a:lnTo>
                  <a:lnTo>
                    <a:pt x="76073" y="53340"/>
                  </a:lnTo>
                  <a:lnTo>
                    <a:pt x="82829" y="43649"/>
                  </a:lnTo>
                  <a:lnTo>
                    <a:pt x="85344" y="24955"/>
                  </a:lnTo>
                  <a:close/>
                </a:path>
                <a:path w="155575" h="181610">
                  <a:moveTo>
                    <a:pt x="154432" y="123875"/>
                  </a:moveTo>
                  <a:lnTo>
                    <a:pt x="143497" y="117652"/>
                  </a:lnTo>
                  <a:lnTo>
                    <a:pt x="131927" y="109232"/>
                  </a:lnTo>
                  <a:lnTo>
                    <a:pt x="120434" y="103886"/>
                  </a:lnTo>
                  <a:lnTo>
                    <a:pt x="109728" y="106845"/>
                  </a:lnTo>
                  <a:lnTo>
                    <a:pt x="113728" y="121856"/>
                  </a:lnTo>
                  <a:lnTo>
                    <a:pt x="133642" y="134899"/>
                  </a:lnTo>
                  <a:lnTo>
                    <a:pt x="152781" y="138163"/>
                  </a:lnTo>
                  <a:lnTo>
                    <a:pt x="154432" y="123875"/>
                  </a:lnTo>
                  <a:close/>
                </a:path>
                <a:path w="155575" h="181610">
                  <a:moveTo>
                    <a:pt x="155321" y="45085"/>
                  </a:moveTo>
                  <a:lnTo>
                    <a:pt x="144754" y="41351"/>
                  </a:lnTo>
                  <a:lnTo>
                    <a:pt x="131648" y="46697"/>
                  </a:lnTo>
                  <a:lnTo>
                    <a:pt x="118643" y="55994"/>
                  </a:lnTo>
                  <a:lnTo>
                    <a:pt x="108458" y="64071"/>
                  </a:lnTo>
                  <a:lnTo>
                    <a:pt x="114198" y="74574"/>
                  </a:lnTo>
                  <a:lnTo>
                    <a:pt x="131318" y="69977"/>
                  </a:lnTo>
                  <a:lnTo>
                    <a:pt x="148704" y="57683"/>
                  </a:lnTo>
                  <a:lnTo>
                    <a:pt x="155321" y="450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8" name="object 6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88975" y="371855"/>
            <a:ext cx="6305296" cy="1495552"/>
          </a:xfrm>
          <a:prstGeom prst="rect">
            <a:avLst/>
          </a:prstGeom>
        </p:spPr>
      </p:pic>
      <p:sp>
        <p:nvSpPr>
          <p:cNvPr id="69" name="object 69"/>
          <p:cNvSpPr txBox="1">
            <a:spLocks noGrp="1"/>
          </p:cNvSpPr>
          <p:nvPr>
            <p:ph type="title"/>
          </p:nvPr>
        </p:nvSpPr>
        <p:spPr>
          <a:xfrm>
            <a:off x="592669" y="555710"/>
            <a:ext cx="5451687" cy="831851"/>
          </a:xfrm>
          <a:prstGeom prst="rect">
            <a:avLst/>
          </a:prstGeom>
        </p:spPr>
        <p:txBody>
          <a:bodyPr vert="horz" wrap="square" lIns="0" tIns="16086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27"/>
              </a:spcBef>
            </a:pPr>
            <a:r>
              <a:rPr sz="5300" spc="-47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棒棒體W5"/>
              </a:rPr>
              <a:t>生</a:t>
            </a:r>
            <a:r>
              <a:rPr sz="5300" spc="-53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棒棒體W5"/>
              </a:rPr>
              <a:t>涯輔</a:t>
            </a:r>
            <a:r>
              <a:rPr sz="5300" spc="-47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棒棒體W5"/>
              </a:rPr>
              <a:t>導</a:t>
            </a:r>
            <a:r>
              <a:rPr sz="5300" spc="-53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棒棒體W5"/>
              </a:rPr>
              <a:t>工作</a:t>
            </a:r>
            <a:r>
              <a:rPr sz="5300" spc="-6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棒棒體W5"/>
              </a:rPr>
              <a:t>規劃</a:t>
            </a:r>
            <a:endParaRPr sz="53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華康棒棒體W5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442976" y="4443307"/>
            <a:ext cx="2121747" cy="1695027"/>
            <a:chOff x="332231" y="3332479"/>
            <a:chExt cx="1591310" cy="1271270"/>
          </a:xfrm>
        </p:grpSpPr>
        <p:sp>
          <p:nvSpPr>
            <p:cNvPr id="71" name="object 71"/>
            <p:cNvSpPr/>
            <p:nvPr/>
          </p:nvSpPr>
          <p:spPr>
            <a:xfrm>
              <a:off x="332232" y="3332479"/>
              <a:ext cx="1591310" cy="1271270"/>
            </a:xfrm>
            <a:custGeom>
              <a:avLst/>
              <a:gdLst/>
              <a:ahLst/>
              <a:cxnLst/>
              <a:rect l="l" t="t" r="r" b="b"/>
              <a:pathLst>
                <a:path w="1591310" h="1271270">
                  <a:moveTo>
                    <a:pt x="1591056" y="0"/>
                  </a:moveTo>
                  <a:lnTo>
                    <a:pt x="0" y="0"/>
                  </a:lnTo>
                  <a:lnTo>
                    <a:pt x="0" y="205740"/>
                  </a:lnTo>
                  <a:lnTo>
                    <a:pt x="0" y="1271270"/>
                  </a:lnTo>
                  <a:lnTo>
                    <a:pt x="204889" y="1271270"/>
                  </a:lnTo>
                  <a:lnTo>
                    <a:pt x="204889" y="205740"/>
                  </a:lnTo>
                  <a:lnTo>
                    <a:pt x="1591056" y="205740"/>
                  </a:lnTo>
                  <a:lnTo>
                    <a:pt x="1591056" y="0"/>
                  </a:lnTo>
                  <a:close/>
                </a:path>
              </a:pathLst>
            </a:custGeom>
            <a:solidFill>
              <a:srgbClr val="73B1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5676" y="3474719"/>
              <a:ext cx="874776" cy="615696"/>
            </a:xfrm>
            <a:prstGeom prst="rect">
              <a:avLst/>
            </a:prstGeom>
          </p:spPr>
        </p:pic>
      </p:grpSp>
      <p:sp>
        <p:nvSpPr>
          <p:cNvPr id="73" name="object 73"/>
          <p:cNvSpPr txBox="1"/>
          <p:nvPr/>
        </p:nvSpPr>
        <p:spPr>
          <a:xfrm>
            <a:off x="821469" y="4722031"/>
            <a:ext cx="1862667" cy="188523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ts val="3180"/>
              </a:lnSpc>
              <a:spcBef>
                <a:spcPts val="133"/>
              </a:spcBef>
            </a:pPr>
            <a:r>
              <a:rPr sz="2700" spc="-33" dirty="0">
                <a:solidFill>
                  <a:srgbClr val="89CAD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兒風體W3"/>
              </a:rPr>
              <a:t>高一</a:t>
            </a:r>
            <a:endParaRPr sz="2700" dirty="0">
              <a:latin typeface="標楷體" panose="03000509000000000000" pitchFamily="65" charset="-120"/>
              <a:ea typeface="標楷體" panose="03000509000000000000" pitchFamily="65" charset="-120"/>
              <a:cs typeface="華康兒風體W3"/>
            </a:endParaRPr>
          </a:p>
          <a:p>
            <a:pPr marL="16933" marR="616358" algn="just">
              <a:lnSpc>
                <a:spcPct val="97600"/>
              </a:lnSpc>
              <a:spcBef>
                <a:spcPts val="53"/>
              </a:spcBef>
            </a:pPr>
            <a:r>
              <a:rPr sz="2400" spc="-20" dirty="0" err="1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棒棒體W5"/>
              </a:rPr>
              <a:t>生涯資訊</a:t>
            </a:r>
            <a:r>
              <a:rPr sz="2400" spc="-27" dirty="0" err="1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棒棒體W5"/>
              </a:rPr>
              <a:t>心理測驗</a:t>
            </a:r>
            <a:r>
              <a:rPr sz="2400" spc="-20" dirty="0" err="1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棒棒體W5"/>
              </a:rPr>
              <a:t>選</a:t>
            </a:r>
            <a:r>
              <a:rPr lang="zh-TW" altLang="en-US" sz="2400" spc="-2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棒棒體W5"/>
              </a:rPr>
              <a:t>組</a:t>
            </a:r>
            <a:r>
              <a:rPr sz="2400" spc="-20" dirty="0" err="1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棒棒體W5"/>
              </a:rPr>
              <a:t>輔導</a:t>
            </a:r>
            <a:endParaRPr sz="2400" dirty="0">
              <a:latin typeface="標楷體" panose="03000509000000000000" pitchFamily="65" charset="-120"/>
              <a:ea typeface="標楷體" panose="03000509000000000000" pitchFamily="65" charset="-120"/>
              <a:cs typeface="華康棒棒體W5"/>
            </a:endParaRPr>
          </a:p>
          <a:p>
            <a:pPr marL="16933">
              <a:lnSpc>
                <a:spcPts val="2813"/>
              </a:lnSpc>
            </a:pPr>
            <a:r>
              <a:rPr sz="2400" spc="-13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棒棒體W5"/>
              </a:rPr>
              <a:t>生涯個別諮詢</a:t>
            </a:r>
            <a:endParaRPr sz="2400" dirty="0">
              <a:latin typeface="標楷體" panose="03000509000000000000" pitchFamily="65" charset="-120"/>
              <a:ea typeface="標楷體" panose="03000509000000000000" pitchFamily="65" charset="-120"/>
              <a:cs typeface="華康棒棒體W5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2395729" y="3803906"/>
            <a:ext cx="481753" cy="481753"/>
          </a:xfrm>
          <a:custGeom>
            <a:avLst/>
            <a:gdLst/>
            <a:ahLst/>
            <a:cxnLst/>
            <a:rect l="l" t="t" r="r" b="b"/>
            <a:pathLst>
              <a:path w="361314" h="361314">
                <a:moveTo>
                  <a:pt x="361188" y="0"/>
                </a:moveTo>
                <a:lnTo>
                  <a:pt x="0" y="361188"/>
                </a:lnTo>
                <a:lnTo>
                  <a:pt x="361188" y="361188"/>
                </a:lnTo>
                <a:lnTo>
                  <a:pt x="361188" y="0"/>
                </a:lnTo>
                <a:close/>
              </a:path>
            </a:pathLst>
          </a:custGeom>
          <a:solidFill>
            <a:srgbClr val="8D830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5" name="object 75"/>
          <p:cNvGrpSpPr/>
          <p:nvPr/>
        </p:nvGrpSpPr>
        <p:grpSpPr>
          <a:xfrm>
            <a:off x="2997202" y="3579705"/>
            <a:ext cx="2483273" cy="1696720"/>
            <a:chOff x="2247900" y="2684779"/>
            <a:chExt cx="1862455" cy="1272540"/>
          </a:xfrm>
        </p:grpSpPr>
        <p:sp>
          <p:nvSpPr>
            <p:cNvPr id="76" name="object 76"/>
            <p:cNvSpPr/>
            <p:nvPr/>
          </p:nvSpPr>
          <p:spPr>
            <a:xfrm>
              <a:off x="2247900" y="2684779"/>
              <a:ext cx="1862455" cy="1272540"/>
            </a:xfrm>
            <a:custGeom>
              <a:avLst/>
              <a:gdLst/>
              <a:ahLst/>
              <a:cxnLst/>
              <a:rect l="l" t="t" r="r" b="b"/>
              <a:pathLst>
                <a:path w="1862454" h="1272539">
                  <a:moveTo>
                    <a:pt x="1862328" y="0"/>
                  </a:moveTo>
                  <a:lnTo>
                    <a:pt x="0" y="0"/>
                  </a:lnTo>
                  <a:lnTo>
                    <a:pt x="0" y="205740"/>
                  </a:lnTo>
                  <a:lnTo>
                    <a:pt x="0" y="1272540"/>
                  </a:lnTo>
                  <a:lnTo>
                    <a:pt x="205105" y="1272540"/>
                  </a:lnTo>
                  <a:lnTo>
                    <a:pt x="205105" y="205740"/>
                  </a:lnTo>
                  <a:lnTo>
                    <a:pt x="1862328" y="205740"/>
                  </a:lnTo>
                  <a:lnTo>
                    <a:pt x="1862328" y="0"/>
                  </a:lnTo>
                  <a:close/>
                </a:path>
              </a:pathLst>
            </a:custGeom>
            <a:solidFill>
              <a:srgbClr val="73B1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58211" y="2994659"/>
              <a:ext cx="874776" cy="615695"/>
            </a:xfrm>
            <a:prstGeom prst="rect">
              <a:avLst/>
            </a:prstGeom>
          </p:spPr>
        </p:pic>
      </p:grpSp>
      <p:sp>
        <p:nvSpPr>
          <p:cNvPr id="78" name="object 78"/>
          <p:cNvSpPr txBox="1"/>
          <p:nvPr/>
        </p:nvSpPr>
        <p:spPr>
          <a:xfrm>
            <a:off x="3490637" y="4042134"/>
            <a:ext cx="1862667" cy="2468089"/>
          </a:xfrm>
          <a:prstGeom prst="rect">
            <a:avLst/>
          </a:prstGeom>
        </p:spPr>
        <p:txBody>
          <a:bodyPr vert="horz" wrap="square" lIns="0" tIns="57572" rIns="0" bIns="0" rtlCol="0">
            <a:spAutoFit/>
          </a:bodyPr>
          <a:lstStyle/>
          <a:p>
            <a:pPr marL="16933">
              <a:spcBef>
                <a:spcPts val="453"/>
              </a:spcBef>
            </a:pPr>
            <a:r>
              <a:rPr sz="2700" spc="-33" dirty="0">
                <a:solidFill>
                  <a:srgbClr val="89CAD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兒風體W3"/>
              </a:rPr>
              <a:t>高二</a:t>
            </a:r>
            <a:endParaRPr sz="2700" dirty="0">
              <a:latin typeface="標楷體" panose="03000509000000000000" pitchFamily="65" charset="-120"/>
              <a:ea typeface="標楷體" panose="03000509000000000000" pitchFamily="65" charset="-120"/>
              <a:cs typeface="華康兒風體W3"/>
            </a:endParaRPr>
          </a:p>
          <a:p>
            <a:pPr marL="16933" marR="6773" algn="just">
              <a:lnSpc>
                <a:spcPct val="108400"/>
              </a:lnSpc>
              <a:spcBef>
                <a:spcPts val="40"/>
              </a:spcBef>
            </a:pPr>
            <a:r>
              <a:rPr lang="zh-TW" altLang="en-US" sz="2400" spc="-13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棒棒體W5"/>
              </a:rPr>
              <a:t>心理</a:t>
            </a:r>
            <a:r>
              <a:rPr lang="zh-TW" altLang="en-US" sz="2400" spc="-13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棒棒體W5"/>
              </a:rPr>
              <a:t>測驗</a:t>
            </a:r>
            <a:endParaRPr lang="en-US" altLang="zh-TW" sz="2400" spc="-13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華康棒棒體W5"/>
            </a:endParaRPr>
          </a:p>
          <a:p>
            <a:pPr marL="16933" marR="6773" algn="just">
              <a:lnSpc>
                <a:spcPct val="108400"/>
              </a:lnSpc>
              <a:spcBef>
                <a:spcPts val="40"/>
              </a:spcBef>
            </a:pPr>
            <a:r>
              <a:rPr sz="2400" spc="-13" dirty="0" err="1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棒棒體W5"/>
              </a:rPr>
              <a:t>校系</a:t>
            </a:r>
            <a:r>
              <a:rPr lang="zh-TW" altLang="en-US" sz="2400" spc="-13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棒棒體W5"/>
              </a:rPr>
              <a:t>生涯</a:t>
            </a:r>
            <a:r>
              <a:rPr sz="2400" spc="-13" dirty="0" err="1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棒棒體W5"/>
              </a:rPr>
              <a:t>講座</a:t>
            </a:r>
            <a:r>
              <a:rPr sz="2400" spc="-27" dirty="0" err="1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棒棒體W5"/>
              </a:rPr>
              <a:t>職涯參訪活動</a:t>
            </a:r>
            <a:r>
              <a:rPr sz="2400" spc="-20" dirty="0" err="1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棒棒體W5"/>
              </a:rPr>
              <a:t>學習輔導</a:t>
            </a:r>
            <a:endParaRPr lang="en-US" sz="2400" spc="-20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華康棒棒體W5"/>
            </a:endParaRPr>
          </a:p>
          <a:p>
            <a:pPr marL="16933" marR="6773" algn="just">
              <a:lnSpc>
                <a:spcPct val="108400"/>
              </a:lnSpc>
              <a:spcBef>
                <a:spcPts val="40"/>
              </a:spcBef>
            </a:pP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棒棒體W5"/>
              </a:rPr>
              <a:t>自主學習</a:t>
            </a:r>
            <a:endParaRPr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華康棒棒體W5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5057647" y="3015489"/>
            <a:ext cx="480060" cy="480060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359663" y="0"/>
                </a:moveTo>
                <a:lnTo>
                  <a:pt x="0" y="359663"/>
                </a:lnTo>
                <a:lnTo>
                  <a:pt x="359663" y="359663"/>
                </a:lnTo>
                <a:lnTo>
                  <a:pt x="359663" y="0"/>
                </a:lnTo>
                <a:close/>
              </a:path>
            </a:pathLst>
          </a:custGeom>
          <a:solidFill>
            <a:srgbClr val="8D830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0" name="object 80"/>
          <p:cNvGrpSpPr/>
          <p:nvPr/>
        </p:nvGrpSpPr>
        <p:grpSpPr>
          <a:xfrm>
            <a:off x="5921248" y="2578947"/>
            <a:ext cx="3188547" cy="3972560"/>
            <a:chOff x="4440935" y="1934210"/>
            <a:chExt cx="2391410" cy="2979420"/>
          </a:xfrm>
        </p:grpSpPr>
        <p:sp>
          <p:nvSpPr>
            <p:cNvPr id="81" name="object 81"/>
            <p:cNvSpPr/>
            <p:nvPr/>
          </p:nvSpPr>
          <p:spPr>
            <a:xfrm>
              <a:off x="4440936" y="1934209"/>
              <a:ext cx="1647825" cy="1272540"/>
            </a:xfrm>
            <a:custGeom>
              <a:avLst/>
              <a:gdLst/>
              <a:ahLst/>
              <a:cxnLst/>
              <a:rect l="l" t="t" r="r" b="b"/>
              <a:pathLst>
                <a:path w="1647825" h="1272539">
                  <a:moveTo>
                    <a:pt x="1647444" y="0"/>
                  </a:moveTo>
                  <a:lnTo>
                    <a:pt x="0" y="0"/>
                  </a:lnTo>
                  <a:lnTo>
                    <a:pt x="0" y="204470"/>
                  </a:lnTo>
                  <a:lnTo>
                    <a:pt x="0" y="1272540"/>
                  </a:lnTo>
                  <a:lnTo>
                    <a:pt x="205105" y="1272540"/>
                  </a:lnTo>
                  <a:lnTo>
                    <a:pt x="205105" y="204470"/>
                  </a:lnTo>
                  <a:lnTo>
                    <a:pt x="1647444" y="204470"/>
                  </a:lnTo>
                  <a:lnTo>
                    <a:pt x="1647444" y="0"/>
                  </a:lnTo>
                  <a:close/>
                </a:path>
              </a:pathLst>
            </a:custGeom>
            <a:solidFill>
              <a:srgbClr val="73B1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39995" y="2234184"/>
              <a:ext cx="874776" cy="615695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56759" y="2574036"/>
              <a:ext cx="1705356" cy="556259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556759" y="2871216"/>
              <a:ext cx="1246632" cy="556260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556759" y="3168396"/>
              <a:ext cx="1246632" cy="556259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471159" y="3168396"/>
              <a:ext cx="446532" cy="556259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585459" y="3168396"/>
              <a:ext cx="1246632" cy="556259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556759" y="3465576"/>
              <a:ext cx="2161032" cy="556260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556759" y="3762755"/>
              <a:ext cx="2161032" cy="556260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556759" y="4059936"/>
              <a:ext cx="2161032" cy="556259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556759" y="4357116"/>
              <a:ext cx="1703832" cy="556260"/>
            </a:xfrm>
            <a:prstGeom prst="rect">
              <a:avLst/>
            </a:prstGeom>
          </p:spPr>
        </p:pic>
      </p:grpSp>
      <p:sp>
        <p:nvSpPr>
          <p:cNvPr id="92" name="object 92"/>
          <p:cNvSpPr txBox="1"/>
          <p:nvPr/>
        </p:nvSpPr>
        <p:spPr>
          <a:xfrm>
            <a:off x="6267705" y="3026641"/>
            <a:ext cx="2624667" cy="2863069"/>
          </a:xfrm>
          <a:prstGeom prst="rect">
            <a:avLst/>
          </a:prstGeom>
        </p:spPr>
        <p:txBody>
          <a:bodyPr vert="horz" wrap="square" lIns="0" tIns="57572" rIns="0" bIns="0" rtlCol="0">
            <a:spAutoFit/>
          </a:bodyPr>
          <a:lstStyle/>
          <a:p>
            <a:pPr marL="16933">
              <a:spcBef>
                <a:spcPts val="453"/>
              </a:spcBef>
            </a:pPr>
            <a:r>
              <a:rPr sz="2700" spc="-33" dirty="0" err="1" smtClean="0">
                <a:solidFill>
                  <a:srgbClr val="89CAD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兒風體W3"/>
              </a:rPr>
              <a:t>高三</a:t>
            </a:r>
            <a:endParaRPr sz="2400" dirty="0">
              <a:latin typeface="標楷體" panose="03000509000000000000" pitchFamily="65" charset="-120"/>
              <a:ea typeface="標楷體" panose="03000509000000000000" pitchFamily="65" charset="-120"/>
              <a:cs typeface="華康棒棒體W5"/>
            </a:endParaRPr>
          </a:p>
          <a:p>
            <a:pPr marL="16933" marR="6773">
              <a:lnSpc>
                <a:spcPct val="108400"/>
              </a:lnSpc>
            </a:pPr>
            <a:r>
              <a:rPr sz="2400" dirty="0" err="1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棒棒體W5"/>
              </a:rPr>
              <a:t>校系講座</a:t>
            </a:r>
            <a:endParaRPr lang="en-US" sz="24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華康棒棒體W5"/>
            </a:endParaRPr>
          </a:p>
          <a:p>
            <a:pPr marL="16933" marR="6773">
              <a:lnSpc>
                <a:spcPct val="108400"/>
              </a:lnSpc>
            </a:pPr>
            <a:r>
              <a:rPr sz="2400" spc="-13" dirty="0" err="1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棒棒體W5"/>
              </a:rPr>
              <a:t>各階段辦理說明會備審寫作個別諮詢</a:t>
            </a:r>
            <a:r>
              <a:rPr sz="2400" spc="-27" dirty="0" err="1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棒棒體W5"/>
              </a:rPr>
              <a:t>志願選填個別諮詢</a:t>
            </a:r>
            <a:r>
              <a:rPr sz="2400" spc="-13" dirty="0" err="1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棒棒體W5"/>
              </a:rPr>
              <a:t>面試指導安排</a:t>
            </a:r>
            <a:endParaRPr sz="2400" dirty="0">
              <a:latin typeface="標楷體" panose="03000509000000000000" pitchFamily="65" charset="-120"/>
              <a:ea typeface="標楷體" panose="03000509000000000000" pitchFamily="65" charset="-120"/>
              <a:cs typeface="華康棒棒體W5"/>
            </a:endParaRPr>
          </a:p>
          <a:p>
            <a:pPr marL="16933">
              <a:spcBef>
                <a:spcPts val="240"/>
              </a:spcBef>
            </a:pPr>
            <a:r>
              <a:rPr sz="2400" spc="-13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棒棒體W5"/>
              </a:rPr>
              <a:t>生涯個別諮詢</a:t>
            </a:r>
            <a:endParaRPr sz="2400" dirty="0">
              <a:latin typeface="標楷體" panose="03000509000000000000" pitchFamily="65" charset="-120"/>
              <a:ea typeface="標楷體" panose="03000509000000000000" pitchFamily="65" charset="-120"/>
              <a:cs typeface="華康棒棒體W5"/>
            </a:endParaRPr>
          </a:p>
        </p:txBody>
      </p:sp>
      <p:grpSp>
        <p:nvGrpSpPr>
          <p:cNvPr id="93" name="object 93"/>
          <p:cNvGrpSpPr/>
          <p:nvPr/>
        </p:nvGrpSpPr>
        <p:grpSpPr>
          <a:xfrm>
            <a:off x="4677663" y="737617"/>
            <a:ext cx="2651760" cy="2918460"/>
            <a:chOff x="3508247" y="553212"/>
            <a:chExt cx="1988820" cy="2188845"/>
          </a:xfrm>
        </p:grpSpPr>
        <p:pic>
          <p:nvPicPr>
            <p:cNvPr id="94" name="object 9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508247" y="553212"/>
              <a:ext cx="1988820" cy="2188464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702786" y="748283"/>
              <a:ext cx="1400835" cy="16012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755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8709" y="201235"/>
            <a:ext cx="5175859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51708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主要招生管道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1138916" y="6446123"/>
            <a:ext cx="161291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Arial"/>
                <a:cs typeface="Arial"/>
              </a:rPr>
              <a:t>4</a:t>
            </a:fld>
            <a:endParaRPr sz="1200">
              <a:latin typeface="Arial"/>
              <a:cs typeface="Arial"/>
            </a:endParaRPr>
          </a:p>
        </p:txBody>
      </p:sp>
      <p:grpSp>
        <p:nvGrpSpPr>
          <p:cNvPr id="47" name="群組 46"/>
          <p:cNvGrpSpPr/>
          <p:nvPr/>
        </p:nvGrpSpPr>
        <p:grpSpPr>
          <a:xfrm>
            <a:off x="1119495" y="1663297"/>
            <a:ext cx="9589536" cy="2222902"/>
            <a:chOff x="1655826" y="2507360"/>
            <a:chExt cx="8927972" cy="1608710"/>
          </a:xfrm>
        </p:grpSpPr>
        <p:sp>
          <p:nvSpPr>
            <p:cNvPr id="3" name="object 3"/>
            <p:cNvSpPr/>
            <p:nvPr/>
          </p:nvSpPr>
          <p:spPr>
            <a:xfrm>
              <a:off x="9482549" y="2599807"/>
              <a:ext cx="164782" cy="1463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00950" y="3857878"/>
              <a:ext cx="2039620" cy="12065"/>
            </a:xfrm>
            <a:custGeom>
              <a:avLst/>
              <a:gdLst/>
              <a:ahLst/>
              <a:cxnLst/>
              <a:rect l="l" t="t" r="r" b="b"/>
              <a:pathLst>
                <a:path w="2039620" h="12064">
                  <a:moveTo>
                    <a:pt x="-7143" y="5778"/>
                  </a:moveTo>
                  <a:lnTo>
                    <a:pt x="2046382" y="5778"/>
                  </a:lnTo>
                </a:path>
              </a:pathLst>
            </a:custGeom>
            <a:ln w="25844">
              <a:solidFill>
                <a:srgbClr val="005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489693" y="3304285"/>
              <a:ext cx="1094105" cy="795020"/>
            </a:xfrm>
            <a:custGeom>
              <a:avLst/>
              <a:gdLst/>
              <a:ahLst/>
              <a:cxnLst/>
              <a:rect l="l" t="t" r="r" b="b"/>
              <a:pathLst>
                <a:path w="1094104" h="795020">
                  <a:moveTo>
                    <a:pt x="1093724" y="0"/>
                  </a:moveTo>
                  <a:lnTo>
                    <a:pt x="951283" y="220505"/>
                  </a:lnTo>
                  <a:lnTo>
                    <a:pt x="649430" y="469979"/>
                  </a:lnTo>
                  <a:lnTo>
                    <a:pt x="349791" y="674137"/>
                  </a:lnTo>
                  <a:lnTo>
                    <a:pt x="213995" y="758697"/>
                  </a:lnTo>
                  <a:lnTo>
                    <a:pt x="172215" y="777414"/>
                  </a:lnTo>
                  <a:lnTo>
                    <a:pt x="124936" y="783653"/>
                  </a:lnTo>
                  <a:lnTo>
                    <a:pt x="78085" y="777414"/>
                  </a:lnTo>
                  <a:lnTo>
                    <a:pt x="37591" y="758697"/>
                  </a:lnTo>
                  <a:lnTo>
                    <a:pt x="10842" y="731551"/>
                  </a:lnTo>
                  <a:lnTo>
                    <a:pt x="0" y="701928"/>
                  </a:lnTo>
                  <a:lnTo>
                    <a:pt x="890" y="719633"/>
                  </a:lnTo>
                  <a:lnTo>
                    <a:pt x="19484" y="753756"/>
                  </a:lnTo>
                  <a:lnTo>
                    <a:pt x="78085" y="788320"/>
                  </a:lnTo>
                  <a:lnTo>
                    <a:pt x="124936" y="794893"/>
                  </a:lnTo>
                  <a:lnTo>
                    <a:pt x="172215" y="788320"/>
                  </a:lnTo>
                  <a:lnTo>
                    <a:pt x="213995" y="768603"/>
                  </a:lnTo>
                  <a:lnTo>
                    <a:pt x="351452" y="683055"/>
                  </a:lnTo>
                  <a:lnTo>
                    <a:pt x="653859" y="476837"/>
                  </a:lnTo>
                  <a:lnTo>
                    <a:pt x="956266" y="225589"/>
                  </a:lnTo>
                  <a:lnTo>
                    <a:pt x="1093724" y="4952"/>
                  </a:lnTo>
                  <a:lnTo>
                    <a:pt x="1093724" y="3301"/>
                  </a:lnTo>
                  <a:lnTo>
                    <a:pt x="1093724" y="1650"/>
                  </a:lnTo>
                  <a:lnTo>
                    <a:pt x="1093724" y="0"/>
                  </a:lnTo>
                  <a:close/>
                </a:path>
              </a:pathLst>
            </a:custGeom>
            <a:ln w="14287">
              <a:solidFill>
                <a:srgbClr val="005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00950" y="2507360"/>
              <a:ext cx="2982595" cy="1580515"/>
            </a:xfrm>
            <a:custGeom>
              <a:avLst/>
              <a:gdLst/>
              <a:ahLst/>
              <a:cxnLst/>
              <a:rect l="l" t="t" r="r" b="b"/>
              <a:pathLst>
                <a:path w="2982595" h="1580514">
                  <a:moveTo>
                    <a:pt x="2102739" y="26288"/>
                  </a:moveTo>
                  <a:lnTo>
                    <a:pt x="2060959" y="6572"/>
                  </a:lnTo>
                  <a:lnTo>
                    <a:pt x="2013680" y="0"/>
                  </a:lnTo>
                  <a:lnTo>
                    <a:pt x="1966829" y="6572"/>
                  </a:lnTo>
                  <a:lnTo>
                    <a:pt x="1926335" y="26288"/>
                  </a:lnTo>
                  <a:lnTo>
                    <a:pt x="1898546" y="55637"/>
                  </a:lnTo>
                  <a:lnTo>
                    <a:pt x="1889283" y="88773"/>
                  </a:lnTo>
                  <a:lnTo>
                    <a:pt x="1898546" y="121908"/>
                  </a:lnTo>
                  <a:lnTo>
                    <a:pt x="1926335" y="151256"/>
                  </a:lnTo>
                  <a:lnTo>
                    <a:pt x="1991608" y="197512"/>
                  </a:lnTo>
                  <a:lnTo>
                    <a:pt x="2025126" y="221265"/>
                  </a:lnTo>
                  <a:lnTo>
                    <a:pt x="2037474" y="230016"/>
                  </a:lnTo>
                  <a:lnTo>
                    <a:pt x="2039239" y="231266"/>
                  </a:lnTo>
                  <a:lnTo>
                    <a:pt x="1773525" y="231266"/>
                  </a:lnTo>
                  <a:lnTo>
                    <a:pt x="1160732" y="231266"/>
                  </a:lnTo>
                  <a:lnTo>
                    <a:pt x="477383" y="231266"/>
                  </a:lnTo>
                  <a:lnTo>
                    <a:pt x="0" y="231266"/>
                  </a:lnTo>
                  <a:lnTo>
                    <a:pt x="0" y="878040"/>
                  </a:lnTo>
                  <a:lnTo>
                    <a:pt x="0" y="1210167"/>
                  </a:lnTo>
                  <a:lnTo>
                    <a:pt x="0" y="1332529"/>
                  </a:lnTo>
                  <a:lnTo>
                    <a:pt x="0" y="1350009"/>
                  </a:lnTo>
                  <a:lnTo>
                    <a:pt x="477383" y="1350009"/>
                  </a:lnTo>
                  <a:lnTo>
                    <a:pt x="1160732" y="1350009"/>
                  </a:lnTo>
                  <a:lnTo>
                    <a:pt x="1773525" y="1350009"/>
                  </a:lnTo>
                  <a:lnTo>
                    <a:pt x="2039239" y="1350009"/>
                  </a:lnTo>
                  <a:lnTo>
                    <a:pt x="1973966" y="1396265"/>
                  </a:lnTo>
                  <a:lnTo>
                    <a:pt x="1940448" y="1420018"/>
                  </a:lnTo>
                  <a:lnTo>
                    <a:pt x="1928100" y="1428769"/>
                  </a:lnTo>
                  <a:lnTo>
                    <a:pt x="1926335" y="1430020"/>
                  </a:lnTo>
                  <a:lnTo>
                    <a:pt x="1898546" y="1458672"/>
                  </a:lnTo>
                  <a:lnTo>
                    <a:pt x="1889283" y="1491884"/>
                  </a:lnTo>
                  <a:lnTo>
                    <a:pt x="1898546" y="1525406"/>
                  </a:lnTo>
                  <a:lnTo>
                    <a:pt x="1926335" y="1554988"/>
                  </a:lnTo>
                  <a:lnTo>
                    <a:pt x="1966829" y="1573776"/>
                  </a:lnTo>
                  <a:lnTo>
                    <a:pt x="2013680" y="1580038"/>
                  </a:lnTo>
                  <a:lnTo>
                    <a:pt x="2060959" y="1573776"/>
                  </a:lnTo>
                  <a:lnTo>
                    <a:pt x="2102739" y="1554988"/>
                  </a:lnTo>
                  <a:lnTo>
                    <a:pt x="2240196" y="1469183"/>
                  </a:lnTo>
                  <a:lnTo>
                    <a:pt x="2542603" y="1262411"/>
                  </a:lnTo>
                  <a:lnTo>
                    <a:pt x="2845010" y="1010634"/>
                  </a:lnTo>
                  <a:lnTo>
                    <a:pt x="2982468" y="789813"/>
                  </a:lnTo>
                  <a:lnTo>
                    <a:pt x="2845010" y="569249"/>
                  </a:lnTo>
                  <a:lnTo>
                    <a:pt x="2542603" y="318039"/>
                  </a:lnTo>
                  <a:lnTo>
                    <a:pt x="2240196" y="111835"/>
                  </a:lnTo>
                  <a:lnTo>
                    <a:pt x="2102739" y="26288"/>
                  </a:lnTo>
                  <a:close/>
                </a:path>
              </a:pathLst>
            </a:custGeom>
            <a:ln w="14287">
              <a:solidFill>
                <a:srgbClr val="005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482549" y="2595086"/>
              <a:ext cx="164782" cy="1510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00950" y="3857878"/>
              <a:ext cx="2039620" cy="12065"/>
            </a:xfrm>
            <a:custGeom>
              <a:avLst/>
              <a:gdLst/>
              <a:ahLst/>
              <a:cxnLst/>
              <a:rect l="l" t="t" r="r" b="b"/>
              <a:pathLst>
                <a:path w="2039620" h="12064">
                  <a:moveTo>
                    <a:pt x="-7143" y="5778"/>
                  </a:moveTo>
                  <a:lnTo>
                    <a:pt x="2046382" y="5778"/>
                  </a:lnTo>
                </a:path>
              </a:pathLst>
            </a:custGeom>
            <a:ln w="25844">
              <a:solidFill>
                <a:srgbClr val="005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489693" y="3304285"/>
              <a:ext cx="1094105" cy="795020"/>
            </a:xfrm>
            <a:custGeom>
              <a:avLst/>
              <a:gdLst/>
              <a:ahLst/>
              <a:cxnLst/>
              <a:rect l="l" t="t" r="r" b="b"/>
              <a:pathLst>
                <a:path w="1094104" h="795020">
                  <a:moveTo>
                    <a:pt x="1093724" y="0"/>
                  </a:moveTo>
                  <a:lnTo>
                    <a:pt x="951283" y="220505"/>
                  </a:lnTo>
                  <a:lnTo>
                    <a:pt x="649430" y="469979"/>
                  </a:lnTo>
                  <a:lnTo>
                    <a:pt x="349791" y="674137"/>
                  </a:lnTo>
                  <a:lnTo>
                    <a:pt x="213995" y="758697"/>
                  </a:lnTo>
                  <a:lnTo>
                    <a:pt x="172215" y="777414"/>
                  </a:lnTo>
                  <a:lnTo>
                    <a:pt x="124936" y="783653"/>
                  </a:lnTo>
                  <a:lnTo>
                    <a:pt x="78085" y="777414"/>
                  </a:lnTo>
                  <a:lnTo>
                    <a:pt x="37591" y="758697"/>
                  </a:lnTo>
                  <a:lnTo>
                    <a:pt x="10842" y="731551"/>
                  </a:lnTo>
                  <a:lnTo>
                    <a:pt x="0" y="701928"/>
                  </a:lnTo>
                  <a:lnTo>
                    <a:pt x="890" y="719633"/>
                  </a:lnTo>
                  <a:lnTo>
                    <a:pt x="19484" y="753756"/>
                  </a:lnTo>
                  <a:lnTo>
                    <a:pt x="78085" y="788320"/>
                  </a:lnTo>
                  <a:lnTo>
                    <a:pt x="124936" y="794893"/>
                  </a:lnTo>
                  <a:lnTo>
                    <a:pt x="172215" y="788320"/>
                  </a:lnTo>
                  <a:lnTo>
                    <a:pt x="213995" y="768603"/>
                  </a:lnTo>
                  <a:lnTo>
                    <a:pt x="351452" y="683055"/>
                  </a:lnTo>
                  <a:lnTo>
                    <a:pt x="653859" y="476837"/>
                  </a:lnTo>
                  <a:lnTo>
                    <a:pt x="956266" y="225589"/>
                  </a:lnTo>
                  <a:lnTo>
                    <a:pt x="1093724" y="4952"/>
                  </a:lnTo>
                  <a:lnTo>
                    <a:pt x="1093724" y="3301"/>
                  </a:lnTo>
                  <a:lnTo>
                    <a:pt x="1093724" y="1650"/>
                  </a:lnTo>
                  <a:lnTo>
                    <a:pt x="1093724" y="0"/>
                  </a:lnTo>
                  <a:close/>
                </a:path>
              </a:pathLst>
            </a:custGeom>
            <a:ln w="14287">
              <a:solidFill>
                <a:srgbClr val="005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00950" y="2507360"/>
              <a:ext cx="2982595" cy="1580515"/>
            </a:xfrm>
            <a:custGeom>
              <a:avLst/>
              <a:gdLst/>
              <a:ahLst/>
              <a:cxnLst/>
              <a:rect l="l" t="t" r="r" b="b"/>
              <a:pathLst>
                <a:path w="2982595" h="1580514">
                  <a:moveTo>
                    <a:pt x="2102739" y="26288"/>
                  </a:moveTo>
                  <a:lnTo>
                    <a:pt x="2060959" y="6572"/>
                  </a:lnTo>
                  <a:lnTo>
                    <a:pt x="2013680" y="0"/>
                  </a:lnTo>
                  <a:lnTo>
                    <a:pt x="1966829" y="6572"/>
                  </a:lnTo>
                  <a:lnTo>
                    <a:pt x="1926335" y="26288"/>
                  </a:lnTo>
                  <a:lnTo>
                    <a:pt x="1898546" y="55637"/>
                  </a:lnTo>
                  <a:lnTo>
                    <a:pt x="1889283" y="88773"/>
                  </a:lnTo>
                  <a:lnTo>
                    <a:pt x="1898546" y="121908"/>
                  </a:lnTo>
                  <a:lnTo>
                    <a:pt x="1926335" y="151256"/>
                  </a:lnTo>
                  <a:lnTo>
                    <a:pt x="1991608" y="197512"/>
                  </a:lnTo>
                  <a:lnTo>
                    <a:pt x="2025126" y="221265"/>
                  </a:lnTo>
                  <a:lnTo>
                    <a:pt x="2037474" y="230016"/>
                  </a:lnTo>
                  <a:lnTo>
                    <a:pt x="2039239" y="231266"/>
                  </a:lnTo>
                  <a:lnTo>
                    <a:pt x="1773525" y="231266"/>
                  </a:lnTo>
                  <a:lnTo>
                    <a:pt x="1160732" y="231266"/>
                  </a:lnTo>
                  <a:lnTo>
                    <a:pt x="477383" y="231266"/>
                  </a:lnTo>
                  <a:lnTo>
                    <a:pt x="0" y="231266"/>
                  </a:lnTo>
                  <a:lnTo>
                    <a:pt x="0" y="878040"/>
                  </a:lnTo>
                  <a:lnTo>
                    <a:pt x="0" y="1210167"/>
                  </a:lnTo>
                  <a:lnTo>
                    <a:pt x="0" y="1332529"/>
                  </a:lnTo>
                  <a:lnTo>
                    <a:pt x="0" y="1350009"/>
                  </a:lnTo>
                  <a:lnTo>
                    <a:pt x="477383" y="1350009"/>
                  </a:lnTo>
                  <a:lnTo>
                    <a:pt x="1160732" y="1350009"/>
                  </a:lnTo>
                  <a:lnTo>
                    <a:pt x="1773525" y="1350009"/>
                  </a:lnTo>
                  <a:lnTo>
                    <a:pt x="2039239" y="1350009"/>
                  </a:lnTo>
                  <a:lnTo>
                    <a:pt x="1973966" y="1396265"/>
                  </a:lnTo>
                  <a:lnTo>
                    <a:pt x="1940448" y="1420018"/>
                  </a:lnTo>
                  <a:lnTo>
                    <a:pt x="1928100" y="1428769"/>
                  </a:lnTo>
                  <a:lnTo>
                    <a:pt x="1926335" y="1430020"/>
                  </a:lnTo>
                  <a:lnTo>
                    <a:pt x="1898546" y="1458672"/>
                  </a:lnTo>
                  <a:lnTo>
                    <a:pt x="1889283" y="1491884"/>
                  </a:lnTo>
                  <a:lnTo>
                    <a:pt x="1898546" y="1525406"/>
                  </a:lnTo>
                  <a:lnTo>
                    <a:pt x="1926335" y="1554988"/>
                  </a:lnTo>
                  <a:lnTo>
                    <a:pt x="1966829" y="1573776"/>
                  </a:lnTo>
                  <a:lnTo>
                    <a:pt x="2013680" y="1580038"/>
                  </a:lnTo>
                  <a:lnTo>
                    <a:pt x="2060959" y="1573776"/>
                  </a:lnTo>
                  <a:lnTo>
                    <a:pt x="2102739" y="1554988"/>
                  </a:lnTo>
                  <a:lnTo>
                    <a:pt x="2240196" y="1469183"/>
                  </a:lnTo>
                  <a:lnTo>
                    <a:pt x="2542603" y="1262411"/>
                  </a:lnTo>
                  <a:lnTo>
                    <a:pt x="2845010" y="1010634"/>
                  </a:lnTo>
                  <a:lnTo>
                    <a:pt x="2982468" y="789813"/>
                  </a:lnTo>
                  <a:lnTo>
                    <a:pt x="2845010" y="569249"/>
                  </a:lnTo>
                  <a:lnTo>
                    <a:pt x="2542603" y="318039"/>
                  </a:lnTo>
                  <a:lnTo>
                    <a:pt x="2240196" y="111835"/>
                  </a:lnTo>
                  <a:lnTo>
                    <a:pt x="2102739" y="26288"/>
                  </a:lnTo>
                  <a:close/>
                </a:path>
              </a:pathLst>
            </a:custGeom>
            <a:ln w="14287">
              <a:solidFill>
                <a:srgbClr val="005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385525" y="2599807"/>
              <a:ext cx="164782" cy="14634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03926" y="3857878"/>
              <a:ext cx="2039620" cy="12065"/>
            </a:xfrm>
            <a:custGeom>
              <a:avLst/>
              <a:gdLst/>
              <a:ahLst/>
              <a:cxnLst/>
              <a:rect l="l" t="t" r="r" b="b"/>
              <a:pathLst>
                <a:path w="2039620" h="12064">
                  <a:moveTo>
                    <a:pt x="-7143" y="5778"/>
                  </a:moveTo>
                  <a:lnTo>
                    <a:pt x="2046382" y="5778"/>
                  </a:lnTo>
                </a:path>
              </a:pathLst>
            </a:custGeom>
            <a:ln w="25844">
              <a:solidFill>
                <a:srgbClr val="005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92669" y="3304285"/>
              <a:ext cx="1094105" cy="795020"/>
            </a:xfrm>
            <a:custGeom>
              <a:avLst/>
              <a:gdLst/>
              <a:ahLst/>
              <a:cxnLst/>
              <a:rect l="l" t="t" r="r" b="b"/>
              <a:pathLst>
                <a:path w="1094104" h="795020">
                  <a:moveTo>
                    <a:pt x="1093724" y="0"/>
                  </a:moveTo>
                  <a:lnTo>
                    <a:pt x="951283" y="220505"/>
                  </a:lnTo>
                  <a:lnTo>
                    <a:pt x="649430" y="469979"/>
                  </a:lnTo>
                  <a:lnTo>
                    <a:pt x="349791" y="674137"/>
                  </a:lnTo>
                  <a:lnTo>
                    <a:pt x="213995" y="758697"/>
                  </a:lnTo>
                  <a:lnTo>
                    <a:pt x="172215" y="777414"/>
                  </a:lnTo>
                  <a:lnTo>
                    <a:pt x="124936" y="783653"/>
                  </a:lnTo>
                  <a:lnTo>
                    <a:pt x="78085" y="777414"/>
                  </a:lnTo>
                  <a:lnTo>
                    <a:pt x="37591" y="758697"/>
                  </a:lnTo>
                  <a:lnTo>
                    <a:pt x="10842" y="731551"/>
                  </a:lnTo>
                  <a:lnTo>
                    <a:pt x="0" y="701928"/>
                  </a:lnTo>
                  <a:lnTo>
                    <a:pt x="890" y="719633"/>
                  </a:lnTo>
                  <a:lnTo>
                    <a:pt x="19484" y="753756"/>
                  </a:lnTo>
                  <a:lnTo>
                    <a:pt x="78085" y="788320"/>
                  </a:lnTo>
                  <a:lnTo>
                    <a:pt x="124936" y="794893"/>
                  </a:lnTo>
                  <a:lnTo>
                    <a:pt x="172215" y="788320"/>
                  </a:lnTo>
                  <a:lnTo>
                    <a:pt x="213995" y="768603"/>
                  </a:lnTo>
                  <a:lnTo>
                    <a:pt x="351452" y="683055"/>
                  </a:lnTo>
                  <a:lnTo>
                    <a:pt x="653859" y="476837"/>
                  </a:lnTo>
                  <a:lnTo>
                    <a:pt x="956266" y="225589"/>
                  </a:lnTo>
                  <a:lnTo>
                    <a:pt x="1093724" y="4952"/>
                  </a:lnTo>
                  <a:lnTo>
                    <a:pt x="1093724" y="3301"/>
                  </a:lnTo>
                  <a:lnTo>
                    <a:pt x="1093724" y="1650"/>
                  </a:lnTo>
                  <a:lnTo>
                    <a:pt x="1093724" y="0"/>
                  </a:lnTo>
                  <a:close/>
                </a:path>
              </a:pathLst>
            </a:custGeom>
            <a:ln w="14287">
              <a:solidFill>
                <a:srgbClr val="005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03926" y="2507360"/>
              <a:ext cx="2982468" cy="15800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03926" y="2507360"/>
              <a:ext cx="2982595" cy="1580515"/>
            </a:xfrm>
            <a:custGeom>
              <a:avLst/>
              <a:gdLst/>
              <a:ahLst/>
              <a:cxnLst/>
              <a:rect l="l" t="t" r="r" b="b"/>
              <a:pathLst>
                <a:path w="2982595" h="1580514">
                  <a:moveTo>
                    <a:pt x="2102739" y="26288"/>
                  </a:moveTo>
                  <a:lnTo>
                    <a:pt x="2060959" y="6572"/>
                  </a:lnTo>
                  <a:lnTo>
                    <a:pt x="2013680" y="0"/>
                  </a:lnTo>
                  <a:lnTo>
                    <a:pt x="1966829" y="6572"/>
                  </a:lnTo>
                  <a:lnTo>
                    <a:pt x="1926335" y="26288"/>
                  </a:lnTo>
                  <a:lnTo>
                    <a:pt x="1898546" y="55637"/>
                  </a:lnTo>
                  <a:lnTo>
                    <a:pt x="1889283" y="88773"/>
                  </a:lnTo>
                  <a:lnTo>
                    <a:pt x="1898546" y="121908"/>
                  </a:lnTo>
                  <a:lnTo>
                    <a:pt x="1926335" y="151256"/>
                  </a:lnTo>
                  <a:lnTo>
                    <a:pt x="1991608" y="197512"/>
                  </a:lnTo>
                  <a:lnTo>
                    <a:pt x="2025126" y="221265"/>
                  </a:lnTo>
                  <a:lnTo>
                    <a:pt x="2037474" y="230016"/>
                  </a:lnTo>
                  <a:lnTo>
                    <a:pt x="2039239" y="231266"/>
                  </a:lnTo>
                  <a:lnTo>
                    <a:pt x="1773525" y="231266"/>
                  </a:lnTo>
                  <a:lnTo>
                    <a:pt x="1160732" y="231266"/>
                  </a:lnTo>
                  <a:lnTo>
                    <a:pt x="477383" y="231266"/>
                  </a:lnTo>
                  <a:lnTo>
                    <a:pt x="0" y="231266"/>
                  </a:lnTo>
                  <a:lnTo>
                    <a:pt x="0" y="878040"/>
                  </a:lnTo>
                  <a:lnTo>
                    <a:pt x="0" y="1210167"/>
                  </a:lnTo>
                  <a:lnTo>
                    <a:pt x="0" y="1332529"/>
                  </a:lnTo>
                  <a:lnTo>
                    <a:pt x="0" y="1350009"/>
                  </a:lnTo>
                  <a:lnTo>
                    <a:pt x="477383" y="1350009"/>
                  </a:lnTo>
                  <a:lnTo>
                    <a:pt x="1160732" y="1350009"/>
                  </a:lnTo>
                  <a:lnTo>
                    <a:pt x="1773525" y="1350009"/>
                  </a:lnTo>
                  <a:lnTo>
                    <a:pt x="2039239" y="1350009"/>
                  </a:lnTo>
                  <a:lnTo>
                    <a:pt x="1973966" y="1396265"/>
                  </a:lnTo>
                  <a:lnTo>
                    <a:pt x="1940448" y="1420018"/>
                  </a:lnTo>
                  <a:lnTo>
                    <a:pt x="1928100" y="1428769"/>
                  </a:lnTo>
                  <a:lnTo>
                    <a:pt x="1926335" y="1430020"/>
                  </a:lnTo>
                  <a:lnTo>
                    <a:pt x="1898546" y="1458672"/>
                  </a:lnTo>
                  <a:lnTo>
                    <a:pt x="1889283" y="1491884"/>
                  </a:lnTo>
                  <a:lnTo>
                    <a:pt x="1898546" y="1525406"/>
                  </a:lnTo>
                  <a:lnTo>
                    <a:pt x="1926335" y="1554988"/>
                  </a:lnTo>
                  <a:lnTo>
                    <a:pt x="1966829" y="1573776"/>
                  </a:lnTo>
                  <a:lnTo>
                    <a:pt x="2013680" y="1580038"/>
                  </a:lnTo>
                  <a:lnTo>
                    <a:pt x="2060959" y="1573776"/>
                  </a:lnTo>
                  <a:lnTo>
                    <a:pt x="2102739" y="1554988"/>
                  </a:lnTo>
                  <a:lnTo>
                    <a:pt x="2240196" y="1469183"/>
                  </a:lnTo>
                  <a:lnTo>
                    <a:pt x="2542603" y="1262411"/>
                  </a:lnTo>
                  <a:lnTo>
                    <a:pt x="2845010" y="1010634"/>
                  </a:lnTo>
                  <a:lnTo>
                    <a:pt x="2982468" y="789813"/>
                  </a:lnTo>
                  <a:lnTo>
                    <a:pt x="2845010" y="569249"/>
                  </a:lnTo>
                  <a:lnTo>
                    <a:pt x="2542603" y="318039"/>
                  </a:lnTo>
                  <a:lnTo>
                    <a:pt x="2240196" y="111835"/>
                  </a:lnTo>
                  <a:lnTo>
                    <a:pt x="2102739" y="26288"/>
                  </a:lnTo>
                  <a:close/>
                </a:path>
              </a:pathLst>
            </a:custGeom>
            <a:ln w="14287">
              <a:solidFill>
                <a:srgbClr val="005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385525" y="2595086"/>
              <a:ext cx="164782" cy="15106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503926" y="3857878"/>
              <a:ext cx="2039620" cy="12065"/>
            </a:xfrm>
            <a:custGeom>
              <a:avLst/>
              <a:gdLst/>
              <a:ahLst/>
              <a:cxnLst/>
              <a:rect l="l" t="t" r="r" b="b"/>
              <a:pathLst>
                <a:path w="2039620" h="12064">
                  <a:moveTo>
                    <a:pt x="-7143" y="5778"/>
                  </a:moveTo>
                  <a:lnTo>
                    <a:pt x="2046382" y="5778"/>
                  </a:lnTo>
                </a:path>
              </a:pathLst>
            </a:custGeom>
            <a:ln w="25844">
              <a:solidFill>
                <a:srgbClr val="005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392669" y="3304285"/>
              <a:ext cx="1094105" cy="795020"/>
            </a:xfrm>
            <a:custGeom>
              <a:avLst/>
              <a:gdLst/>
              <a:ahLst/>
              <a:cxnLst/>
              <a:rect l="l" t="t" r="r" b="b"/>
              <a:pathLst>
                <a:path w="1094104" h="795020">
                  <a:moveTo>
                    <a:pt x="1093724" y="0"/>
                  </a:moveTo>
                  <a:lnTo>
                    <a:pt x="951283" y="220505"/>
                  </a:lnTo>
                  <a:lnTo>
                    <a:pt x="649430" y="469979"/>
                  </a:lnTo>
                  <a:lnTo>
                    <a:pt x="349791" y="674137"/>
                  </a:lnTo>
                  <a:lnTo>
                    <a:pt x="213995" y="758697"/>
                  </a:lnTo>
                  <a:lnTo>
                    <a:pt x="172215" y="777414"/>
                  </a:lnTo>
                  <a:lnTo>
                    <a:pt x="124936" y="783653"/>
                  </a:lnTo>
                  <a:lnTo>
                    <a:pt x="78085" y="777414"/>
                  </a:lnTo>
                  <a:lnTo>
                    <a:pt x="37591" y="758697"/>
                  </a:lnTo>
                  <a:lnTo>
                    <a:pt x="10842" y="731551"/>
                  </a:lnTo>
                  <a:lnTo>
                    <a:pt x="0" y="701928"/>
                  </a:lnTo>
                  <a:lnTo>
                    <a:pt x="890" y="719633"/>
                  </a:lnTo>
                  <a:lnTo>
                    <a:pt x="19484" y="753756"/>
                  </a:lnTo>
                  <a:lnTo>
                    <a:pt x="78085" y="788320"/>
                  </a:lnTo>
                  <a:lnTo>
                    <a:pt x="124936" y="794893"/>
                  </a:lnTo>
                  <a:lnTo>
                    <a:pt x="172215" y="788320"/>
                  </a:lnTo>
                  <a:lnTo>
                    <a:pt x="213995" y="768603"/>
                  </a:lnTo>
                  <a:lnTo>
                    <a:pt x="351452" y="683055"/>
                  </a:lnTo>
                  <a:lnTo>
                    <a:pt x="653859" y="476837"/>
                  </a:lnTo>
                  <a:lnTo>
                    <a:pt x="956266" y="225589"/>
                  </a:lnTo>
                  <a:lnTo>
                    <a:pt x="1093724" y="4952"/>
                  </a:lnTo>
                  <a:lnTo>
                    <a:pt x="1093724" y="3301"/>
                  </a:lnTo>
                  <a:lnTo>
                    <a:pt x="1093724" y="1650"/>
                  </a:lnTo>
                  <a:lnTo>
                    <a:pt x="1093724" y="0"/>
                  </a:lnTo>
                  <a:close/>
                </a:path>
              </a:pathLst>
            </a:custGeom>
            <a:ln w="14287">
              <a:solidFill>
                <a:srgbClr val="005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03926" y="2507360"/>
              <a:ext cx="2982595" cy="1580515"/>
            </a:xfrm>
            <a:custGeom>
              <a:avLst/>
              <a:gdLst/>
              <a:ahLst/>
              <a:cxnLst/>
              <a:rect l="l" t="t" r="r" b="b"/>
              <a:pathLst>
                <a:path w="2982595" h="1580514">
                  <a:moveTo>
                    <a:pt x="2102739" y="26288"/>
                  </a:moveTo>
                  <a:lnTo>
                    <a:pt x="2060959" y="6572"/>
                  </a:lnTo>
                  <a:lnTo>
                    <a:pt x="2013680" y="0"/>
                  </a:lnTo>
                  <a:lnTo>
                    <a:pt x="1966829" y="6572"/>
                  </a:lnTo>
                  <a:lnTo>
                    <a:pt x="1926335" y="26288"/>
                  </a:lnTo>
                  <a:lnTo>
                    <a:pt x="1898546" y="55637"/>
                  </a:lnTo>
                  <a:lnTo>
                    <a:pt x="1889283" y="88773"/>
                  </a:lnTo>
                  <a:lnTo>
                    <a:pt x="1898546" y="121908"/>
                  </a:lnTo>
                  <a:lnTo>
                    <a:pt x="1926335" y="151256"/>
                  </a:lnTo>
                  <a:lnTo>
                    <a:pt x="1991608" y="197512"/>
                  </a:lnTo>
                  <a:lnTo>
                    <a:pt x="2025126" y="221265"/>
                  </a:lnTo>
                  <a:lnTo>
                    <a:pt x="2037474" y="230016"/>
                  </a:lnTo>
                  <a:lnTo>
                    <a:pt x="2039239" y="231266"/>
                  </a:lnTo>
                  <a:lnTo>
                    <a:pt x="1773525" y="231266"/>
                  </a:lnTo>
                  <a:lnTo>
                    <a:pt x="1160732" y="231266"/>
                  </a:lnTo>
                  <a:lnTo>
                    <a:pt x="477383" y="231266"/>
                  </a:lnTo>
                  <a:lnTo>
                    <a:pt x="0" y="231266"/>
                  </a:lnTo>
                  <a:lnTo>
                    <a:pt x="0" y="878040"/>
                  </a:lnTo>
                  <a:lnTo>
                    <a:pt x="0" y="1210167"/>
                  </a:lnTo>
                  <a:lnTo>
                    <a:pt x="0" y="1332529"/>
                  </a:lnTo>
                  <a:lnTo>
                    <a:pt x="0" y="1350009"/>
                  </a:lnTo>
                  <a:lnTo>
                    <a:pt x="477383" y="1350009"/>
                  </a:lnTo>
                  <a:lnTo>
                    <a:pt x="1160732" y="1350009"/>
                  </a:lnTo>
                  <a:lnTo>
                    <a:pt x="1773525" y="1350009"/>
                  </a:lnTo>
                  <a:lnTo>
                    <a:pt x="2039239" y="1350009"/>
                  </a:lnTo>
                  <a:lnTo>
                    <a:pt x="1973966" y="1396265"/>
                  </a:lnTo>
                  <a:lnTo>
                    <a:pt x="1940448" y="1420018"/>
                  </a:lnTo>
                  <a:lnTo>
                    <a:pt x="1928100" y="1428769"/>
                  </a:lnTo>
                  <a:lnTo>
                    <a:pt x="1926335" y="1430020"/>
                  </a:lnTo>
                  <a:lnTo>
                    <a:pt x="1898546" y="1458672"/>
                  </a:lnTo>
                  <a:lnTo>
                    <a:pt x="1889283" y="1491884"/>
                  </a:lnTo>
                  <a:lnTo>
                    <a:pt x="1898546" y="1525406"/>
                  </a:lnTo>
                  <a:lnTo>
                    <a:pt x="1926335" y="1554988"/>
                  </a:lnTo>
                  <a:lnTo>
                    <a:pt x="1966829" y="1573776"/>
                  </a:lnTo>
                  <a:lnTo>
                    <a:pt x="2013680" y="1580038"/>
                  </a:lnTo>
                  <a:lnTo>
                    <a:pt x="2060959" y="1573776"/>
                  </a:lnTo>
                  <a:lnTo>
                    <a:pt x="2102739" y="1554988"/>
                  </a:lnTo>
                  <a:lnTo>
                    <a:pt x="2240196" y="1469183"/>
                  </a:lnTo>
                  <a:lnTo>
                    <a:pt x="2542603" y="1262411"/>
                  </a:lnTo>
                  <a:lnTo>
                    <a:pt x="2845010" y="1010634"/>
                  </a:lnTo>
                  <a:lnTo>
                    <a:pt x="2982468" y="789813"/>
                  </a:lnTo>
                  <a:lnTo>
                    <a:pt x="2845010" y="569249"/>
                  </a:lnTo>
                  <a:lnTo>
                    <a:pt x="2542603" y="318039"/>
                  </a:lnTo>
                  <a:lnTo>
                    <a:pt x="2240196" y="111835"/>
                  </a:lnTo>
                  <a:lnTo>
                    <a:pt x="2102739" y="26288"/>
                  </a:lnTo>
                  <a:close/>
                </a:path>
              </a:pathLst>
            </a:custGeom>
            <a:ln w="14287">
              <a:solidFill>
                <a:srgbClr val="005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462238" y="2611850"/>
              <a:ext cx="164782" cy="1510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580638" y="3874642"/>
              <a:ext cx="2039620" cy="12065"/>
            </a:xfrm>
            <a:custGeom>
              <a:avLst/>
              <a:gdLst/>
              <a:ahLst/>
              <a:cxnLst/>
              <a:rect l="l" t="t" r="r" b="b"/>
              <a:pathLst>
                <a:path w="2039620" h="12064">
                  <a:moveTo>
                    <a:pt x="-7143" y="5778"/>
                  </a:moveTo>
                  <a:lnTo>
                    <a:pt x="2046382" y="5778"/>
                  </a:lnTo>
                </a:path>
              </a:pathLst>
            </a:custGeom>
            <a:ln w="25844">
              <a:solidFill>
                <a:srgbClr val="005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469382" y="3321050"/>
              <a:ext cx="1094105" cy="795020"/>
            </a:xfrm>
            <a:custGeom>
              <a:avLst/>
              <a:gdLst/>
              <a:ahLst/>
              <a:cxnLst/>
              <a:rect l="l" t="t" r="r" b="b"/>
              <a:pathLst>
                <a:path w="1094104" h="795020">
                  <a:moveTo>
                    <a:pt x="1093723" y="0"/>
                  </a:moveTo>
                  <a:lnTo>
                    <a:pt x="951283" y="220485"/>
                  </a:lnTo>
                  <a:lnTo>
                    <a:pt x="649430" y="469915"/>
                  </a:lnTo>
                  <a:lnTo>
                    <a:pt x="349791" y="674030"/>
                  </a:lnTo>
                  <a:lnTo>
                    <a:pt x="213994" y="758570"/>
                  </a:lnTo>
                  <a:lnTo>
                    <a:pt x="172215" y="777359"/>
                  </a:lnTo>
                  <a:lnTo>
                    <a:pt x="124936" y="783621"/>
                  </a:lnTo>
                  <a:lnTo>
                    <a:pt x="78085" y="777359"/>
                  </a:lnTo>
                  <a:lnTo>
                    <a:pt x="37591" y="758570"/>
                  </a:lnTo>
                  <a:lnTo>
                    <a:pt x="3534" y="716905"/>
                  </a:lnTo>
                  <a:lnTo>
                    <a:pt x="0" y="701929"/>
                  </a:lnTo>
                  <a:lnTo>
                    <a:pt x="890" y="719633"/>
                  </a:lnTo>
                  <a:lnTo>
                    <a:pt x="19484" y="753756"/>
                  </a:lnTo>
                  <a:lnTo>
                    <a:pt x="78085" y="788320"/>
                  </a:lnTo>
                  <a:lnTo>
                    <a:pt x="124936" y="794892"/>
                  </a:lnTo>
                  <a:lnTo>
                    <a:pt x="172215" y="788320"/>
                  </a:lnTo>
                  <a:lnTo>
                    <a:pt x="213994" y="768604"/>
                  </a:lnTo>
                  <a:lnTo>
                    <a:pt x="351452" y="683055"/>
                  </a:lnTo>
                  <a:lnTo>
                    <a:pt x="653859" y="476837"/>
                  </a:lnTo>
                  <a:lnTo>
                    <a:pt x="956266" y="225589"/>
                  </a:lnTo>
                  <a:lnTo>
                    <a:pt x="1093723" y="4952"/>
                  </a:lnTo>
                  <a:lnTo>
                    <a:pt x="1093723" y="3301"/>
                  </a:lnTo>
                  <a:lnTo>
                    <a:pt x="1093723" y="1650"/>
                  </a:lnTo>
                  <a:lnTo>
                    <a:pt x="1093723" y="0"/>
                  </a:lnTo>
                  <a:close/>
                </a:path>
              </a:pathLst>
            </a:custGeom>
            <a:ln w="14287">
              <a:solidFill>
                <a:srgbClr val="005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580638" y="2525648"/>
              <a:ext cx="2982467" cy="157854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580638" y="2525617"/>
              <a:ext cx="2982595" cy="1578610"/>
            </a:xfrm>
            <a:custGeom>
              <a:avLst/>
              <a:gdLst/>
              <a:ahLst/>
              <a:cxnLst/>
              <a:rect l="l" t="t" r="r" b="b"/>
              <a:pathLst>
                <a:path w="2982595" h="1578610">
                  <a:moveTo>
                    <a:pt x="2102739" y="26193"/>
                  </a:moveTo>
                  <a:lnTo>
                    <a:pt x="2060959" y="6548"/>
                  </a:lnTo>
                  <a:lnTo>
                    <a:pt x="2013680" y="0"/>
                  </a:lnTo>
                  <a:lnTo>
                    <a:pt x="1966829" y="6548"/>
                  </a:lnTo>
                  <a:lnTo>
                    <a:pt x="1926336" y="26193"/>
                  </a:lnTo>
                  <a:lnTo>
                    <a:pt x="1898546" y="55596"/>
                  </a:lnTo>
                  <a:lnTo>
                    <a:pt x="1889283" y="88725"/>
                  </a:lnTo>
                  <a:lnTo>
                    <a:pt x="1898546" y="121830"/>
                  </a:lnTo>
                  <a:lnTo>
                    <a:pt x="1926336" y="151161"/>
                  </a:lnTo>
                  <a:lnTo>
                    <a:pt x="1991608" y="197417"/>
                  </a:lnTo>
                  <a:lnTo>
                    <a:pt x="2025126" y="221170"/>
                  </a:lnTo>
                  <a:lnTo>
                    <a:pt x="2039239" y="231171"/>
                  </a:lnTo>
                  <a:lnTo>
                    <a:pt x="1773525" y="231171"/>
                  </a:lnTo>
                  <a:lnTo>
                    <a:pt x="1160732" y="231171"/>
                  </a:lnTo>
                  <a:lnTo>
                    <a:pt x="477383" y="231171"/>
                  </a:lnTo>
                  <a:lnTo>
                    <a:pt x="0" y="231171"/>
                  </a:lnTo>
                  <a:lnTo>
                    <a:pt x="0" y="877284"/>
                  </a:lnTo>
                  <a:lnTo>
                    <a:pt x="0" y="1209071"/>
                  </a:lnTo>
                  <a:lnTo>
                    <a:pt x="0" y="1331309"/>
                  </a:lnTo>
                  <a:lnTo>
                    <a:pt x="0" y="1348771"/>
                  </a:lnTo>
                  <a:lnTo>
                    <a:pt x="477383" y="1348771"/>
                  </a:lnTo>
                  <a:lnTo>
                    <a:pt x="1160732" y="1348771"/>
                  </a:lnTo>
                  <a:lnTo>
                    <a:pt x="1773525" y="1348771"/>
                  </a:lnTo>
                  <a:lnTo>
                    <a:pt x="2039239" y="1348771"/>
                  </a:lnTo>
                  <a:lnTo>
                    <a:pt x="1973966" y="1394954"/>
                  </a:lnTo>
                  <a:lnTo>
                    <a:pt x="1940448" y="1418669"/>
                  </a:lnTo>
                  <a:lnTo>
                    <a:pt x="1928100" y="1427406"/>
                  </a:lnTo>
                  <a:lnTo>
                    <a:pt x="1926336" y="1428654"/>
                  </a:lnTo>
                  <a:lnTo>
                    <a:pt x="1898546" y="1457289"/>
                  </a:lnTo>
                  <a:lnTo>
                    <a:pt x="1889283" y="1490471"/>
                  </a:lnTo>
                  <a:lnTo>
                    <a:pt x="1898546" y="1523988"/>
                  </a:lnTo>
                  <a:lnTo>
                    <a:pt x="1926336" y="1553622"/>
                  </a:lnTo>
                  <a:lnTo>
                    <a:pt x="1966829" y="1572339"/>
                  </a:lnTo>
                  <a:lnTo>
                    <a:pt x="2013680" y="1578578"/>
                  </a:lnTo>
                  <a:lnTo>
                    <a:pt x="2060959" y="1572339"/>
                  </a:lnTo>
                  <a:lnTo>
                    <a:pt x="2102739" y="1553622"/>
                  </a:lnTo>
                  <a:lnTo>
                    <a:pt x="2240196" y="1467899"/>
                  </a:lnTo>
                  <a:lnTo>
                    <a:pt x="2542603" y="1261316"/>
                  </a:lnTo>
                  <a:lnTo>
                    <a:pt x="2845010" y="1009751"/>
                  </a:lnTo>
                  <a:lnTo>
                    <a:pt x="2982467" y="789082"/>
                  </a:lnTo>
                  <a:lnTo>
                    <a:pt x="2845010" y="568672"/>
                  </a:lnTo>
                  <a:lnTo>
                    <a:pt x="2542603" y="317674"/>
                  </a:lnTo>
                  <a:lnTo>
                    <a:pt x="2240196" y="111658"/>
                  </a:lnTo>
                  <a:lnTo>
                    <a:pt x="2102739" y="26193"/>
                  </a:lnTo>
                  <a:close/>
                </a:path>
              </a:pathLst>
            </a:custGeom>
            <a:ln w="14287">
              <a:solidFill>
                <a:srgbClr val="005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62238" y="2611850"/>
              <a:ext cx="164782" cy="1510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80638" y="3874642"/>
              <a:ext cx="2039620" cy="12065"/>
            </a:xfrm>
            <a:custGeom>
              <a:avLst/>
              <a:gdLst/>
              <a:ahLst/>
              <a:cxnLst/>
              <a:rect l="l" t="t" r="r" b="b"/>
              <a:pathLst>
                <a:path w="2039620" h="12064">
                  <a:moveTo>
                    <a:pt x="-7143" y="5778"/>
                  </a:moveTo>
                  <a:lnTo>
                    <a:pt x="2046382" y="5778"/>
                  </a:lnTo>
                </a:path>
              </a:pathLst>
            </a:custGeom>
            <a:ln w="25844">
              <a:solidFill>
                <a:srgbClr val="005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469382" y="3321050"/>
              <a:ext cx="1094105" cy="795020"/>
            </a:xfrm>
            <a:custGeom>
              <a:avLst/>
              <a:gdLst/>
              <a:ahLst/>
              <a:cxnLst/>
              <a:rect l="l" t="t" r="r" b="b"/>
              <a:pathLst>
                <a:path w="1094104" h="795020">
                  <a:moveTo>
                    <a:pt x="1093723" y="0"/>
                  </a:moveTo>
                  <a:lnTo>
                    <a:pt x="951283" y="220485"/>
                  </a:lnTo>
                  <a:lnTo>
                    <a:pt x="649430" y="469915"/>
                  </a:lnTo>
                  <a:lnTo>
                    <a:pt x="349791" y="674030"/>
                  </a:lnTo>
                  <a:lnTo>
                    <a:pt x="213994" y="758570"/>
                  </a:lnTo>
                  <a:lnTo>
                    <a:pt x="172215" y="777359"/>
                  </a:lnTo>
                  <a:lnTo>
                    <a:pt x="124936" y="783621"/>
                  </a:lnTo>
                  <a:lnTo>
                    <a:pt x="78085" y="777359"/>
                  </a:lnTo>
                  <a:lnTo>
                    <a:pt x="37591" y="758570"/>
                  </a:lnTo>
                  <a:lnTo>
                    <a:pt x="3534" y="716905"/>
                  </a:lnTo>
                  <a:lnTo>
                    <a:pt x="0" y="701929"/>
                  </a:lnTo>
                  <a:lnTo>
                    <a:pt x="890" y="719633"/>
                  </a:lnTo>
                  <a:lnTo>
                    <a:pt x="19484" y="753756"/>
                  </a:lnTo>
                  <a:lnTo>
                    <a:pt x="78085" y="788320"/>
                  </a:lnTo>
                  <a:lnTo>
                    <a:pt x="124936" y="794892"/>
                  </a:lnTo>
                  <a:lnTo>
                    <a:pt x="172215" y="788320"/>
                  </a:lnTo>
                  <a:lnTo>
                    <a:pt x="213994" y="768604"/>
                  </a:lnTo>
                  <a:lnTo>
                    <a:pt x="351452" y="683055"/>
                  </a:lnTo>
                  <a:lnTo>
                    <a:pt x="653859" y="476837"/>
                  </a:lnTo>
                  <a:lnTo>
                    <a:pt x="956266" y="225589"/>
                  </a:lnTo>
                  <a:lnTo>
                    <a:pt x="1093723" y="4952"/>
                  </a:lnTo>
                  <a:lnTo>
                    <a:pt x="1093723" y="3301"/>
                  </a:lnTo>
                  <a:lnTo>
                    <a:pt x="1093723" y="1650"/>
                  </a:lnTo>
                  <a:lnTo>
                    <a:pt x="1093723" y="0"/>
                  </a:lnTo>
                  <a:close/>
                </a:path>
              </a:pathLst>
            </a:custGeom>
            <a:ln w="14287">
              <a:solidFill>
                <a:srgbClr val="005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580638" y="2525617"/>
              <a:ext cx="2982595" cy="1578610"/>
            </a:xfrm>
            <a:custGeom>
              <a:avLst/>
              <a:gdLst/>
              <a:ahLst/>
              <a:cxnLst/>
              <a:rect l="l" t="t" r="r" b="b"/>
              <a:pathLst>
                <a:path w="2982595" h="1578610">
                  <a:moveTo>
                    <a:pt x="2102739" y="26193"/>
                  </a:moveTo>
                  <a:lnTo>
                    <a:pt x="2060959" y="6548"/>
                  </a:lnTo>
                  <a:lnTo>
                    <a:pt x="2013680" y="0"/>
                  </a:lnTo>
                  <a:lnTo>
                    <a:pt x="1966829" y="6548"/>
                  </a:lnTo>
                  <a:lnTo>
                    <a:pt x="1926336" y="26193"/>
                  </a:lnTo>
                  <a:lnTo>
                    <a:pt x="1898546" y="55596"/>
                  </a:lnTo>
                  <a:lnTo>
                    <a:pt x="1889283" y="88725"/>
                  </a:lnTo>
                  <a:lnTo>
                    <a:pt x="1898546" y="121830"/>
                  </a:lnTo>
                  <a:lnTo>
                    <a:pt x="1926336" y="151161"/>
                  </a:lnTo>
                  <a:lnTo>
                    <a:pt x="1991608" y="197417"/>
                  </a:lnTo>
                  <a:lnTo>
                    <a:pt x="2025126" y="221170"/>
                  </a:lnTo>
                  <a:lnTo>
                    <a:pt x="2039239" y="231171"/>
                  </a:lnTo>
                  <a:lnTo>
                    <a:pt x="1773525" y="231171"/>
                  </a:lnTo>
                  <a:lnTo>
                    <a:pt x="1160732" y="231171"/>
                  </a:lnTo>
                  <a:lnTo>
                    <a:pt x="477383" y="231171"/>
                  </a:lnTo>
                  <a:lnTo>
                    <a:pt x="0" y="231171"/>
                  </a:lnTo>
                  <a:lnTo>
                    <a:pt x="0" y="877284"/>
                  </a:lnTo>
                  <a:lnTo>
                    <a:pt x="0" y="1209071"/>
                  </a:lnTo>
                  <a:lnTo>
                    <a:pt x="0" y="1331309"/>
                  </a:lnTo>
                  <a:lnTo>
                    <a:pt x="0" y="1348771"/>
                  </a:lnTo>
                  <a:lnTo>
                    <a:pt x="477383" y="1348771"/>
                  </a:lnTo>
                  <a:lnTo>
                    <a:pt x="1160732" y="1348771"/>
                  </a:lnTo>
                  <a:lnTo>
                    <a:pt x="1773525" y="1348771"/>
                  </a:lnTo>
                  <a:lnTo>
                    <a:pt x="2039239" y="1348771"/>
                  </a:lnTo>
                  <a:lnTo>
                    <a:pt x="1973966" y="1394954"/>
                  </a:lnTo>
                  <a:lnTo>
                    <a:pt x="1940448" y="1418669"/>
                  </a:lnTo>
                  <a:lnTo>
                    <a:pt x="1928100" y="1427406"/>
                  </a:lnTo>
                  <a:lnTo>
                    <a:pt x="1926336" y="1428654"/>
                  </a:lnTo>
                  <a:lnTo>
                    <a:pt x="1898546" y="1457289"/>
                  </a:lnTo>
                  <a:lnTo>
                    <a:pt x="1889283" y="1490471"/>
                  </a:lnTo>
                  <a:lnTo>
                    <a:pt x="1898546" y="1523988"/>
                  </a:lnTo>
                  <a:lnTo>
                    <a:pt x="1926336" y="1553622"/>
                  </a:lnTo>
                  <a:lnTo>
                    <a:pt x="1966829" y="1572339"/>
                  </a:lnTo>
                  <a:lnTo>
                    <a:pt x="2013680" y="1578578"/>
                  </a:lnTo>
                  <a:lnTo>
                    <a:pt x="2060959" y="1572339"/>
                  </a:lnTo>
                  <a:lnTo>
                    <a:pt x="2102739" y="1553622"/>
                  </a:lnTo>
                  <a:lnTo>
                    <a:pt x="2240196" y="1467899"/>
                  </a:lnTo>
                  <a:lnTo>
                    <a:pt x="2542603" y="1261316"/>
                  </a:lnTo>
                  <a:lnTo>
                    <a:pt x="2845010" y="1009751"/>
                  </a:lnTo>
                  <a:lnTo>
                    <a:pt x="2982467" y="789082"/>
                  </a:lnTo>
                  <a:lnTo>
                    <a:pt x="2845010" y="568672"/>
                  </a:lnTo>
                  <a:lnTo>
                    <a:pt x="2542603" y="317674"/>
                  </a:lnTo>
                  <a:lnTo>
                    <a:pt x="2240196" y="111658"/>
                  </a:lnTo>
                  <a:lnTo>
                    <a:pt x="2102739" y="26193"/>
                  </a:lnTo>
                  <a:close/>
                </a:path>
              </a:pathLst>
            </a:custGeom>
            <a:ln w="14287">
              <a:solidFill>
                <a:srgbClr val="005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537426" y="2611850"/>
              <a:ext cx="164782" cy="15106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655826" y="3874642"/>
              <a:ext cx="2039620" cy="12065"/>
            </a:xfrm>
            <a:custGeom>
              <a:avLst/>
              <a:gdLst/>
              <a:ahLst/>
              <a:cxnLst/>
              <a:rect l="l" t="t" r="r" b="b"/>
              <a:pathLst>
                <a:path w="2039620" h="12064">
                  <a:moveTo>
                    <a:pt x="-7143" y="5778"/>
                  </a:moveTo>
                  <a:lnTo>
                    <a:pt x="2046382" y="5778"/>
                  </a:lnTo>
                </a:path>
              </a:pathLst>
            </a:custGeom>
            <a:ln w="25844">
              <a:solidFill>
                <a:srgbClr val="005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544570" y="3321050"/>
              <a:ext cx="1094105" cy="795020"/>
            </a:xfrm>
            <a:custGeom>
              <a:avLst/>
              <a:gdLst/>
              <a:ahLst/>
              <a:cxnLst/>
              <a:rect l="l" t="t" r="r" b="b"/>
              <a:pathLst>
                <a:path w="1094104" h="795020">
                  <a:moveTo>
                    <a:pt x="1093724" y="0"/>
                  </a:moveTo>
                  <a:lnTo>
                    <a:pt x="951283" y="220485"/>
                  </a:lnTo>
                  <a:lnTo>
                    <a:pt x="649430" y="469915"/>
                  </a:lnTo>
                  <a:lnTo>
                    <a:pt x="349791" y="674030"/>
                  </a:lnTo>
                  <a:lnTo>
                    <a:pt x="213994" y="758570"/>
                  </a:lnTo>
                  <a:lnTo>
                    <a:pt x="172215" y="777359"/>
                  </a:lnTo>
                  <a:lnTo>
                    <a:pt x="124936" y="783621"/>
                  </a:lnTo>
                  <a:lnTo>
                    <a:pt x="78085" y="777359"/>
                  </a:lnTo>
                  <a:lnTo>
                    <a:pt x="37591" y="758570"/>
                  </a:lnTo>
                  <a:lnTo>
                    <a:pt x="3534" y="716905"/>
                  </a:lnTo>
                  <a:lnTo>
                    <a:pt x="0" y="701929"/>
                  </a:lnTo>
                  <a:lnTo>
                    <a:pt x="890" y="719633"/>
                  </a:lnTo>
                  <a:lnTo>
                    <a:pt x="19484" y="753756"/>
                  </a:lnTo>
                  <a:lnTo>
                    <a:pt x="78085" y="788320"/>
                  </a:lnTo>
                  <a:lnTo>
                    <a:pt x="124936" y="794892"/>
                  </a:lnTo>
                  <a:lnTo>
                    <a:pt x="172215" y="788320"/>
                  </a:lnTo>
                  <a:lnTo>
                    <a:pt x="213994" y="768604"/>
                  </a:lnTo>
                  <a:lnTo>
                    <a:pt x="351452" y="683055"/>
                  </a:lnTo>
                  <a:lnTo>
                    <a:pt x="653859" y="476837"/>
                  </a:lnTo>
                  <a:lnTo>
                    <a:pt x="956266" y="225589"/>
                  </a:lnTo>
                  <a:lnTo>
                    <a:pt x="1093724" y="4952"/>
                  </a:lnTo>
                  <a:lnTo>
                    <a:pt x="1093724" y="3301"/>
                  </a:lnTo>
                  <a:lnTo>
                    <a:pt x="1093724" y="1650"/>
                  </a:lnTo>
                  <a:lnTo>
                    <a:pt x="1093724" y="0"/>
                  </a:lnTo>
                  <a:close/>
                </a:path>
              </a:pathLst>
            </a:custGeom>
            <a:ln w="14287">
              <a:solidFill>
                <a:srgbClr val="005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55826" y="2525648"/>
              <a:ext cx="2982468" cy="157854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655826" y="2525617"/>
              <a:ext cx="2982595" cy="1578610"/>
            </a:xfrm>
            <a:custGeom>
              <a:avLst/>
              <a:gdLst/>
              <a:ahLst/>
              <a:cxnLst/>
              <a:rect l="l" t="t" r="r" b="b"/>
              <a:pathLst>
                <a:path w="2982595" h="1578610">
                  <a:moveTo>
                    <a:pt x="2102739" y="26193"/>
                  </a:moveTo>
                  <a:lnTo>
                    <a:pt x="2060959" y="6548"/>
                  </a:lnTo>
                  <a:lnTo>
                    <a:pt x="2013680" y="0"/>
                  </a:lnTo>
                  <a:lnTo>
                    <a:pt x="1966829" y="6548"/>
                  </a:lnTo>
                  <a:lnTo>
                    <a:pt x="1926336" y="26193"/>
                  </a:lnTo>
                  <a:lnTo>
                    <a:pt x="1898546" y="55596"/>
                  </a:lnTo>
                  <a:lnTo>
                    <a:pt x="1889283" y="88725"/>
                  </a:lnTo>
                  <a:lnTo>
                    <a:pt x="1898546" y="121830"/>
                  </a:lnTo>
                  <a:lnTo>
                    <a:pt x="1926336" y="151161"/>
                  </a:lnTo>
                  <a:lnTo>
                    <a:pt x="1991608" y="197417"/>
                  </a:lnTo>
                  <a:lnTo>
                    <a:pt x="2025126" y="221170"/>
                  </a:lnTo>
                  <a:lnTo>
                    <a:pt x="2039239" y="231171"/>
                  </a:lnTo>
                  <a:lnTo>
                    <a:pt x="1773525" y="231171"/>
                  </a:lnTo>
                  <a:lnTo>
                    <a:pt x="1160732" y="231171"/>
                  </a:lnTo>
                  <a:lnTo>
                    <a:pt x="477383" y="231171"/>
                  </a:lnTo>
                  <a:lnTo>
                    <a:pt x="0" y="231171"/>
                  </a:lnTo>
                  <a:lnTo>
                    <a:pt x="0" y="877284"/>
                  </a:lnTo>
                  <a:lnTo>
                    <a:pt x="0" y="1209071"/>
                  </a:lnTo>
                  <a:lnTo>
                    <a:pt x="0" y="1331309"/>
                  </a:lnTo>
                  <a:lnTo>
                    <a:pt x="0" y="1348771"/>
                  </a:lnTo>
                  <a:lnTo>
                    <a:pt x="477383" y="1348771"/>
                  </a:lnTo>
                  <a:lnTo>
                    <a:pt x="1160732" y="1348771"/>
                  </a:lnTo>
                  <a:lnTo>
                    <a:pt x="1773525" y="1348771"/>
                  </a:lnTo>
                  <a:lnTo>
                    <a:pt x="2039239" y="1348771"/>
                  </a:lnTo>
                  <a:lnTo>
                    <a:pt x="1973966" y="1394954"/>
                  </a:lnTo>
                  <a:lnTo>
                    <a:pt x="1940448" y="1418669"/>
                  </a:lnTo>
                  <a:lnTo>
                    <a:pt x="1928100" y="1427406"/>
                  </a:lnTo>
                  <a:lnTo>
                    <a:pt x="1926336" y="1428654"/>
                  </a:lnTo>
                  <a:lnTo>
                    <a:pt x="1898546" y="1457289"/>
                  </a:lnTo>
                  <a:lnTo>
                    <a:pt x="1889283" y="1490471"/>
                  </a:lnTo>
                  <a:lnTo>
                    <a:pt x="1898546" y="1523988"/>
                  </a:lnTo>
                  <a:lnTo>
                    <a:pt x="1926336" y="1553622"/>
                  </a:lnTo>
                  <a:lnTo>
                    <a:pt x="1966829" y="1572339"/>
                  </a:lnTo>
                  <a:lnTo>
                    <a:pt x="2013680" y="1578578"/>
                  </a:lnTo>
                  <a:lnTo>
                    <a:pt x="2060959" y="1572339"/>
                  </a:lnTo>
                  <a:lnTo>
                    <a:pt x="2102739" y="1553622"/>
                  </a:lnTo>
                  <a:lnTo>
                    <a:pt x="2240196" y="1467899"/>
                  </a:lnTo>
                  <a:lnTo>
                    <a:pt x="2542603" y="1261316"/>
                  </a:lnTo>
                  <a:lnTo>
                    <a:pt x="2845010" y="1009751"/>
                  </a:lnTo>
                  <a:lnTo>
                    <a:pt x="2982468" y="789082"/>
                  </a:lnTo>
                  <a:lnTo>
                    <a:pt x="2845010" y="568672"/>
                  </a:lnTo>
                  <a:lnTo>
                    <a:pt x="2542603" y="317674"/>
                  </a:lnTo>
                  <a:lnTo>
                    <a:pt x="2240196" y="111658"/>
                  </a:lnTo>
                  <a:lnTo>
                    <a:pt x="2102739" y="26193"/>
                  </a:lnTo>
                  <a:close/>
                </a:path>
              </a:pathLst>
            </a:custGeom>
            <a:ln w="14287">
              <a:solidFill>
                <a:srgbClr val="005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537426" y="2611850"/>
              <a:ext cx="164782" cy="15106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55826" y="3874642"/>
              <a:ext cx="2039620" cy="12065"/>
            </a:xfrm>
            <a:custGeom>
              <a:avLst/>
              <a:gdLst/>
              <a:ahLst/>
              <a:cxnLst/>
              <a:rect l="l" t="t" r="r" b="b"/>
              <a:pathLst>
                <a:path w="2039620" h="12064">
                  <a:moveTo>
                    <a:pt x="-7143" y="5778"/>
                  </a:moveTo>
                  <a:lnTo>
                    <a:pt x="2046382" y="5778"/>
                  </a:lnTo>
                </a:path>
              </a:pathLst>
            </a:custGeom>
            <a:ln w="25844">
              <a:solidFill>
                <a:srgbClr val="005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544570" y="3321050"/>
              <a:ext cx="1094105" cy="795020"/>
            </a:xfrm>
            <a:custGeom>
              <a:avLst/>
              <a:gdLst/>
              <a:ahLst/>
              <a:cxnLst/>
              <a:rect l="l" t="t" r="r" b="b"/>
              <a:pathLst>
                <a:path w="1094104" h="795020">
                  <a:moveTo>
                    <a:pt x="1093724" y="0"/>
                  </a:moveTo>
                  <a:lnTo>
                    <a:pt x="951283" y="220485"/>
                  </a:lnTo>
                  <a:lnTo>
                    <a:pt x="649430" y="469915"/>
                  </a:lnTo>
                  <a:lnTo>
                    <a:pt x="349791" y="674030"/>
                  </a:lnTo>
                  <a:lnTo>
                    <a:pt x="213994" y="758570"/>
                  </a:lnTo>
                  <a:lnTo>
                    <a:pt x="172215" y="777359"/>
                  </a:lnTo>
                  <a:lnTo>
                    <a:pt x="124936" y="783621"/>
                  </a:lnTo>
                  <a:lnTo>
                    <a:pt x="78085" y="777359"/>
                  </a:lnTo>
                  <a:lnTo>
                    <a:pt x="37591" y="758570"/>
                  </a:lnTo>
                  <a:lnTo>
                    <a:pt x="3534" y="716905"/>
                  </a:lnTo>
                  <a:lnTo>
                    <a:pt x="0" y="701929"/>
                  </a:lnTo>
                  <a:lnTo>
                    <a:pt x="890" y="719633"/>
                  </a:lnTo>
                  <a:lnTo>
                    <a:pt x="19484" y="753756"/>
                  </a:lnTo>
                  <a:lnTo>
                    <a:pt x="78085" y="788320"/>
                  </a:lnTo>
                  <a:lnTo>
                    <a:pt x="124936" y="794892"/>
                  </a:lnTo>
                  <a:lnTo>
                    <a:pt x="172215" y="788320"/>
                  </a:lnTo>
                  <a:lnTo>
                    <a:pt x="213994" y="768604"/>
                  </a:lnTo>
                  <a:lnTo>
                    <a:pt x="351452" y="683055"/>
                  </a:lnTo>
                  <a:lnTo>
                    <a:pt x="653859" y="476837"/>
                  </a:lnTo>
                  <a:lnTo>
                    <a:pt x="956266" y="225589"/>
                  </a:lnTo>
                  <a:lnTo>
                    <a:pt x="1093724" y="4952"/>
                  </a:lnTo>
                  <a:lnTo>
                    <a:pt x="1093724" y="3301"/>
                  </a:lnTo>
                  <a:lnTo>
                    <a:pt x="1093724" y="1650"/>
                  </a:lnTo>
                  <a:lnTo>
                    <a:pt x="1093724" y="0"/>
                  </a:lnTo>
                  <a:close/>
                </a:path>
              </a:pathLst>
            </a:custGeom>
            <a:ln w="14287">
              <a:solidFill>
                <a:srgbClr val="005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55826" y="2525617"/>
              <a:ext cx="2982595" cy="1578610"/>
            </a:xfrm>
            <a:custGeom>
              <a:avLst/>
              <a:gdLst/>
              <a:ahLst/>
              <a:cxnLst/>
              <a:rect l="l" t="t" r="r" b="b"/>
              <a:pathLst>
                <a:path w="2982595" h="1578610">
                  <a:moveTo>
                    <a:pt x="2102739" y="26193"/>
                  </a:moveTo>
                  <a:lnTo>
                    <a:pt x="2060959" y="6548"/>
                  </a:lnTo>
                  <a:lnTo>
                    <a:pt x="2013680" y="0"/>
                  </a:lnTo>
                  <a:lnTo>
                    <a:pt x="1966829" y="6548"/>
                  </a:lnTo>
                  <a:lnTo>
                    <a:pt x="1926336" y="26193"/>
                  </a:lnTo>
                  <a:lnTo>
                    <a:pt x="1898546" y="55596"/>
                  </a:lnTo>
                  <a:lnTo>
                    <a:pt x="1889283" y="88725"/>
                  </a:lnTo>
                  <a:lnTo>
                    <a:pt x="1898546" y="121830"/>
                  </a:lnTo>
                  <a:lnTo>
                    <a:pt x="1926336" y="151161"/>
                  </a:lnTo>
                  <a:lnTo>
                    <a:pt x="1991608" y="197417"/>
                  </a:lnTo>
                  <a:lnTo>
                    <a:pt x="2025126" y="221170"/>
                  </a:lnTo>
                  <a:lnTo>
                    <a:pt x="2039239" y="231171"/>
                  </a:lnTo>
                  <a:lnTo>
                    <a:pt x="1773525" y="231171"/>
                  </a:lnTo>
                  <a:lnTo>
                    <a:pt x="1160732" y="231171"/>
                  </a:lnTo>
                  <a:lnTo>
                    <a:pt x="477383" y="231171"/>
                  </a:lnTo>
                  <a:lnTo>
                    <a:pt x="0" y="231171"/>
                  </a:lnTo>
                  <a:lnTo>
                    <a:pt x="0" y="877284"/>
                  </a:lnTo>
                  <a:lnTo>
                    <a:pt x="0" y="1209071"/>
                  </a:lnTo>
                  <a:lnTo>
                    <a:pt x="0" y="1331309"/>
                  </a:lnTo>
                  <a:lnTo>
                    <a:pt x="0" y="1348771"/>
                  </a:lnTo>
                  <a:lnTo>
                    <a:pt x="477383" y="1348771"/>
                  </a:lnTo>
                  <a:lnTo>
                    <a:pt x="1160732" y="1348771"/>
                  </a:lnTo>
                  <a:lnTo>
                    <a:pt x="1773525" y="1348771"/>
                  </a:lnTo>
                  <a:lnTo>
                    <a:pt x="2039239" y="1348771"/>
                  </a:lnTo>
                  <a:lnTo>
                    <a:pt x="1973966" y="1394954"/>
                  </a:lnTo>
                  <a:lnTo>
                    <a:pt x="1940448" y="1418669"/>
                  </a:lnTo>
                  <a:lnTo>
                    <a:pt x="1928100" y="1427406"/>
                  </a:lnTo>
                  <a:lnTo>
                    <a:pt x="1926336" y="1428654"/>
                  </a:lnTo>
                  <a:lnTo>
                    <a:pt x="1898546" y="1457289"/>
                  </a:lnTo>
                  <a:lnTo>
                    <a:pt x="1889283" y="1490471"/>
                  </a:lnTo>
                  <a:lnTo>
                    <a:pt x="1898546" y="1523988"/>
                  </a:lnTo>
                  <a:lnTo>
                    <a:pt x="1926336" y="1553622"/>
                  </a:lnTo>
                  <a:lnTo>
                    <a:pt x="1966829" y="1572339"/>
                  </a:lnTo>
                  <a:lnTo>
                    <a:pt x="2013680" y="1578578"/>
                  </a:lnTo>
                  <a:lnTo>
                    <a:pt x="2060959" y="1572339"/>
                  </a:lnTo>
                  <a:lnTo>
                    <a:pt x="2102739" y="1553622"/>
                  </a:lnTo>
                  <a:lnTo>
                    <a:pt x="2240196" y="1467899"/>
                  </a:lnTo>
                  <a:lnTo>
                    <a:pt x="2542603" y="1261316"/>
                  </a:lnTo>
                  <a:lnTo>
                    <a:pt x="2845010" y="1009751"/>
                  </a:lnTo>
                  <a:lnTo>
                    <a:pt x="2982468" y="789082"/>
                  </a:lnTo>
                  <a:lnTo>
                    <a:pt x="2845010" y="568672"/>
                  </a:lnTo>
                  <a:lnTo>
                    <a:pt x="2542603" y="317674"/>
                  </a:lnTo>
                  <a:lnTo>
                    <a:pt x="2240196" y="111658"/>
                  </a:lnTo>
                  <a:lnTo>
                    <a:pt x="2102739" y="26193"/>
                  </a:lnTo>
                  <a:close/>
                </a:path>
              </a:pathLst>
            </a:custGeom>
            <a:ln w="14287">
              <a:solidFill>
                <a:srgbClr val="005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 txBox="1"/>
            <p:nvPr/>
          </p:nvSpPr>
          <p:spPr>
            <a:xfrm>
              <a:off x="1834706" y="3037682"/>
              <a:ext cx="2673193" cy="63341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2800" b="1" dirty="0">
                  <a:solidFill>
                    <a:srgbClr val="0000FF"/>
                  </a:solidFill>
                  <a:latin typeface="Microsoft YaHei"/>
                  <a:cs typeface="Microsoft YaHei"/>
                </a:rPr>
                <a:t>特殊選才</a:t>
              </a:r>
              <a:endParaRPr sz="2800" dirty="0">
                <a:latin typeface="Microsoft YaHei"/>
                <a:cs typeface="Microsoft YaHei"/>
              </a:endParaRPr>
            </a:p>
            <a:p>
              <a:pPr marL="12700">
                <a:lnSpc>
                  <a:spcPct val="100000"/>
                </a:lnSpc>
              </a:pPr>
              <a:r>
                <a:rPr sz="2800" b="1" dirty="0">
                  <a:solidFill>
                    <a:srgbClr val="0000FF"/>
                  </a:solidFill>
                  <a:latin typeface="Microsoft YaHei"/>
                  <a:cs typeface="Microsoft YaHei"/>
                </a:rPr>
                <a:t>（各校自行辦理）</a:t>
              </a:r>
              <a:endParaRPr sz="2800" dirty="0">
                <a:latin typeface="Microsoft YaHei"/>
                <a:cs typeface="Microsoft YaHei"/>
              </a:endParaRPr>
            </a:p>
          </p:txBody>
        </p:sp>
        <p:sp>
          <p:nvSpPr>
            <p:cNvPr id="39" name="object 39"/>
            <p:cNvSpPr txBox="1"/>
            <p:nvPr/>
          </p:nvSpPr>
          <p:spPr>
            <a:xfrm>
              <a:off x="4821428" y="3188970"/>
              <a:ext cx="1363216" cy="321577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2800" b="1" dirty="0">
                  <a:latin typeface="Microsoft YaHei"/>
                  <a:cs typeface="Microsoft YaHei"/>
                </a:rPr>
                <a:t>繁星推薦</a:t>
              </a:r>
              <a:endParaRPr sz="2800" dirty="0">
                <a:latin typeface="Microsoft YaHei"/>
                <a:cs typeface="Microsoft YaHei"/>
              </a:endParaRPr>
            </a:p>
          </p:txBody>
        </p:sp>
        <p:sp>
          <p:nvSpPr>
            <p:cNvPr id="40" name="object 40"/>
            <p:cNvSpPr txBox="1"/>
            <p:nvPr/>
          </p:nvSpPr>
          <p:spPr>
            <a:xfrm>
              <a:off x="6745603" y="3188970"/>
              <a:ext cx="1362329" cy="321577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2800" b="1" dirty="0">
                  <a:solidFill>
                    <a:srgbClr val="00AF50"/>
                  </a:solidFill>
                  <a:latin typeface="Microsoft YaHei"/>
                  <a:cs typeface="Microsoft YaHei"/>
                </a:rPr>
                <a:t>申請入學</a:t>
              </a:r>
              <a:endParaRPr sz="2800" dirty="0">
                <a:latin typeface="Microsoft YaHei"/>
                <a:cs typeface="Microsoft YaHei"/>
              </a:endParaRPr>
            </a:p>
          </p:txBody>
        </p:sp>
        <p:sp>
          <p:nvSpPr>
            <p:cNvPr id="41" name="object 41"/>
            <p:cNvSpPr txBox="1"/>
            <p:nvPr/>
          </p:nvSpPr>
          <p:spPr>
            <a:xfrm>
              <a:off x="8660129" y="3143757"/>
              <a:ext cx="1362456" cy="321577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2800" b="1" dirty="0">
                  <a:solidFill>
                    <a:srgbClr val="7030A0"/>
                  </a:solidFill>
                  <a:latin typeface="Microsoft YaHei"/>
                  <a:cs typeface="Microsoft YaHei"/>
                </a:rPr>
                <a:t>分發入學</a:t>
              </a:r>
              <a:endParaRPr sz="2800" dirty="0">
                <a:solidFill>
                  <a:srgbClr val="7030A0"/>
                </a:solidFill>
                <a:latin typeface="Microsoft YaHei"/>
                <a:cs typeface="Microsoft YaHei"/>
              </a:endParaRPr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119495" y="4260603"/>
            <a:ext cx="1793571" cy="87972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solidFill>
                  <a:srgbClr val="0000FF"/>
                </a:solidFill>
                <a:latin typeface="Microsoft YaHei"/>
                <a:cs typeface="Microsoft YaHei"/>
              </a:rPr>
              <a:t>特殊才能</a:t>
            </a:r>
            <a:endParaRPr sz="2000" dirty="0">
              <a:latin typeface="Microsoft YaHei"/>
              <a:cs typeface="Microsoft YaHei"/>
            </a:endParaRPr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solidFill>
                  <a:srgbClr val="0000FF"/>
                </a:solidFill>
                <a:latin typeface="Microsoft YaHei"/>
                <a:cs typeface="Microsoft YaHei"/>
              </a:rPr>
              <a:t>經歷或成就</a:t>
            </a:r>
            <a:endParaRPr sz="2000" dirty="0">
              <a:latin typeface="Microsoft YaHei"/>
              <a:cs typeface="Microsoft YaHe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330294" y="4256437"/>
            <a:ext cx="2620400" cy="87972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Microsoft YaHei"/>
                <a:cs typeface="Microsoft YaHei"/>
              </a:rPr>
              <a:t>高中均質、區域均衡</a:t>
            </a:r>
            <a:endParaRPr sz="2000" dirty="0">
              <a:latin typeface="Microsoft YaHei"/>
              <a:cs typeface="Microsoft YaHei"/>
            </a:endParaRPr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Microsoft YaHei"/>
                <a:cs typeface="Microsoft YaHei"/>
              </a:rPr>
              <a:t>高中推薦</a:t>
            </a:r>
            <a:endParaRPr sz="2000" dirty="0">
              <a:latin typeface="Microsoft YaHei"/>
              <a:cs typeface="Microsoft YaHe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983901" y="4236238"/>
            <a:ext cx="2417657" cy="18081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5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235" dirty="0">
                <a:solidFill>
                  <a:srgbClr val="00AF50"/>
                </a:solidFill>
                <a:latin typeface="Microsoft YaHei"/>
                <a:cs typeface="Microsoft YaHei"/>
              </a:rPr>
              <a:t>學生依個人</a:t>
            </a:r>
            <a:r>
              <a:rPr sz="2000" spc="245" dirty="0">
                <a:solidFill>
                  <a:srgbClr val="00AF50"/>
                </a:solidFill>
                <a:latin typeface="Microsoft YaHei"/>
                <a:cs typeface="Microsoft YaHei"/>
              </a:rPr>
              <a:t>志</a:t>
            </a:r>
            <a:r>
              <a:rPr sz="2000" spc="-5" dirty="0">
                <a:solidFill>
                  <a:srgbClr val="00AF50"/>
                </a:solidFill>
                <a:latin typeface="Microsoft YaHei"/>
                <a:cs typeface="Microsoft YaHei"/>
              </a:rPr>
              <a:t>趣 選擇</a:t>
            </a:r>
            <a:endParaRPr sz="2000" dirty="0">
              <a:latin typeface="Microsoft YaHei"/>
              <a:cs typeface="Microsoft YaHei"/>
            </a:endParaRPr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229" dirty="0">
                <a:solidFill>
                  <a:srgbClr val="00AF50"/>
                </a:solidFill>
                <a:latin typeface="Microsoft YaHei"/>
                <a:cs typeface="Microsoft YaHei"/>
              </a:rPr>
              <a:t>大學依校系</a:t>
            </a:r>
            <a:r>
              <a:rPr sz="2000" spc="245" dirty="0">
                <a:solidFill>
                  <a:srgbClr val="00AF50"/>
                </a:solidFill>
                <a:latin typeface="Microsoft YaHei"/>
                <a:cs typeface="Microsoft YaHei"/>
              </a:rPr>
              <a:t>特</a:t>
            </a:r>
            <a:r>
              <a:rPr sz="2000" spc="-5" dirty="0">
                <a:solidFill>
                  <a:srgbClr val="00AF50"/>
                </a:solidFill>
                <a:latin typeface="Microsoft YaHei"/>
                <a:cs typeface="Microsoft YaHei"/>
              </a:rPr>
              <a:t>色</a:t>
            </a:r>
            <a:endParaRPr sz="2000" dirty="0">
              <a:latin typeface="Microsoft YaHei"/>
              <a:cs typeface="Microsoft YaHei"/>
            </a:endParaRPr>
          </a:p>
          <a:p>
            <a:pPr marL="299085">
              <a:lnSpc>
                <a:spcPct val="100000"/>
              </a:lnSpc>
              <a:spcBef>
                <a:spcPts val="960"/>
              </a:spcBef>
            </a:pPr>
            <a:r>
              <a:rPr sz="2000" spc="-5" dirty="0">
                <a:solidFill>
                  <a:srgbClr val="00AF50"/>
                </a:solidFill>
                <a:latin typeface="Microsoft YaHei"/>
                <a:cs typeface="Microsoft YaHei"/>
              </a:rPr>
              <a:t>適性選才</a:t>
            </a:r>
            <a:endParaRPr sz="2000" dirty="0">
              <a:latin typeface="Microsoft YaHei"/>
              <a:cs typeface="Microsoft YaHe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401557" y="4193439"/>
            <a:ext cx="1867859" cy="87972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solidFill>
                  <a:srgbClr val="7030A0"/>
                </a:solidFill>
                <a:latin typeface="Microsoft YaHei"/>
                <a:cs typeface="Microsoft YaHei"/>
              </a:rPr>
              <a:t>校系彈性自主</a:t>
            </a:r>
            <a:endParaRPr sz="2000" dirty="0">
              <a:solidFill>
                <a:srgbClr val="7030A0"/>
              </a:solidFill>
              <a:latin typeface="Microsoft YaHei"/>
              <a:cs typeface="Microsoft YaHei"/>
            </a:endParaRPr>
          </a:p>
          <a:p>
            <a:pPr marL="299085" indent="-287020">
              <a:lnSpc>
                <a:spcPct val="100000"/>
              </a:lnSpc>
              <a:spcBef>
                <a:spcPts val="96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solidFill>
                  <a:srgbClr val="7030A0"/>
                </a:solidFill>
                <a:latin typeface="Microsoft YaHei"/>
                <a:cs typeface="Microsoft YaHei"/>
              </a:rPr>
              <a:t>考生多元選擇</a:t>
            </a:r>
            <a:endParaRPr sz="2000" dirty="0">
              <a:solidFill>
                <a:srgbClr val="7030A0"/>
              </a:solidFill>
              <a:latin typeface="Microsoft YaHei"/>
              <a:cs typeface="Microsoft YaHei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640494" y="3144121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約</a:t>
            </a:r>
            <a:r>
              <a:rPr lang="en-US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%</a:t>
            </a:r>
            <a:endParaRPr lang="zh-TW" altLang="en-US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756650" y="3107922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約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45%</a:t>
            </a:r>
            <a:endParaRPr lang="zh-TW" altLang="en-US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8956062" y="3119037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約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35%</a:t>
            </a:r>
            <a:endParaRPr lang="zh-TW" altLang="en-US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990016" y="3174379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約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5%</a:t>
            </a:r>
            <a:endParaRPr lang="zh-TW" altLang="en-US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3462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6528" y="462642"/>
            <a:ext cx="105156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51708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不同考試測驗重點與評量能力不同</a:t>
            </a:r>
          </a:p>
        </p:txBody>
      </p:sp>
      <p:sp>
        <p:nvSpPr>
          <p:cNvPr id="3" name="object 3"/>
          <p:cNvSpPr/>
          <p:nvPr/>
        </p:nvSpPr>
        <p:spPr>
          <a:xfrm>
            <a:off x="777227" y="1146029"/>
            <a:ext cx="10526300" cy="29505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020308"/>
              </p:ext>
            </p:extLst>
          </p:nvPr>
        </p:nvGraphicFramePr>
        <p:xfrm>
          <a:off x="926528" y="1236779"/>
          <a:ext cx="10226675" cy="30639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64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53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178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070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70195">
                <a:tc>
                  <a:txBody>
                    <a:bodyPr/>
                    <a:lstStyle/>
                    <a:p>
                      <a:pPr marL="635" marR="3175" algn="ctr">
                        <a:lnSpc>
                          <a:spcPct val="100000"/>
                        </a:lnSpc>
                        <a:spcBef>
                          <a:spcPts val="1850"/>
                        </a:spcBef>
                      </a:pPr>
                      <a:r>
                        <a:rPr sz="2400" b="1" dirty="0">
                          <a:latin typeface="微軟正黑體"/>
                          <a:cs typeface="微軟正黑體"/>
                        </a:rPr>
                        <a:t>考試名稱</a:t>
                      </a:r>
                      <a:endParaRPr sz="2400" dirty="0">
                        <a:latin typeface="微軟正黑體"/>
                        <a:cs typeface="微軟正黑體"/>
                      </a:endParaRPr>
                    </a:p>
                  </a:txBody>
                  <a:tcPr marL="0" marR="0" marT="2349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1F3FF"/>
                    </a:solidFill>
                  </a:tcPr>
                </a:tc>
                <a:tc>
                  <a:txBody>
                    <a:bodyPr/>
                    <a:lstStyle/>
                    <a:p>
                      <a:pPr marL="492759">
                        <a:lnSpc>
                          <a:spcPct val="100000"/>
                        </a:lnSpc>
                        <a:spcBef>
                          <a:spcPts val="1850"/>
                        </a:spcBef>
                      </a:pPr>
                      <a:r>
                        <a:rPr sz="2400" b="1" dirty="0">
                          <a:latin typeface="微軟正黑體"/>
                          <a:cs typeface="微軟正黑體"/>
                        </a:rPr>
                        <a:t>評量能力</a:t>
                      </a:r>
                      <a:endParaRPr sz="2400">
                        <a:latin typeface="微軟正黑體"/>
                        <a:cs typeface="微軟正黑體"/>
                      </a:endParaRPr>
                    </a:p>
                  </a:txBody>
                  <a:tcPr marL="0" marR="0" marT="2349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1F3FF"/>
                    </a:solidFill>
                  </a:tcPr>
                </a:tc>
                <a:tc>
                  <a:txBody>
                    <a:bodyPr/>
                    <a:lstStyle/>
                    <a:p>
                      <a:pPr marL="948690">
                        <a:lnSpc>
                          <a:spcPct val="100000"/>
                        </a:lnSpc>
                        <a:spcBef>
                          <a:spcPts val="1850"/>
                        </a:spcBef>
                      </a:pPr>
                      <a:r>
                        <a:rPr sz="2400" b="1" dirty="0">
                          <a:latin typeface="微軟正黑體"/>
                          <a:cs typeface="微軟正黑體"/>
                        </a:rPr>
                        <a:t>辦理考科</a:t>
                      </a:r>
                      <a:endParaRPr sz="2400">
                        <a:latin typeface="微軟正黑體"/>
                        <a:cs typeface="微軟正黑體"/>
                      </a:endParaRPr>
                    </a:p>
                  </a:txBody>
                  <a:tcPr marL="0" marR="0" marT="2349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1F3FF"/>
                    </a:solidFill>
                  </a:tcPr>
                </a:tc>
                <a:tc>
                  <a:txBody>
                    <a:bodyPr/>
                    <a:lstStyle/>
                    <a:p>
                      <a:pPr marL="743585">
                        <a:lnSpc>
                          <a:spcPct val="100000"/>
                        </a:lnSpc>
                        <a:spcBef>
                          <a:spcPts val="1850"/>
                        </a:spcBef>
                      </a:pPr>
                      <a:r>
                        <a:rPr sz="2400" b="1" dirty="0">
                          <a:latin typeface="微軟正黑體"/>
                          <a:cs typeface="微軟正黑體"/>
                        </a:rPr>
                        <a:t>命題範圍</a:t>
                      </a:r>
                      <a:endParaRPr sz="2400">
                        <a:latin typeface="微軟正黑體"/>
                        <a:cs typeface="微軟正黑體"/>
                      </a:endParaRPr>
                    </a:p>
                  </a:txBody>
                  <a:tcPr marL="0" marR="0" marT="2349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1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8331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微軟正黑體"/>
                          <a:cs typeface="微軟正黑體"/>
                        </a:rPr>
                        <a:t>學科能</a:t>
                      </a:r>
                      <a:r>
                        <a:rPr sz="2000" b="1" spc="-15" dirty="0">
                          <a:latin typeface="微軟正黑體"/>
                          <a:cs typeface="微軟正黑體"/>
                        </a:rPr>
                        <a:t>力</a:t>
                      </a:r>
                      <a:r>
                        <a:rPr sz="2000" b="1" dirty="0">
                          <a:latin typeface="微軟正黑體"/>
                          <a:cs typeface="微軟正黑體"/>
                        </a:rPr>
                        <a:t>測</a:t>
                      </a:r>
                      <a:r>
                        <a:rPr sz="2000" b="1" spc="-15" dirty="0">
                          <a:latin typeface="微軟正黑體"/>
                          <a:cs typeface="微軟正黑體"/>
                        </a:rPr>
                        <a:t>驗</a:t>
                      </a:r>
                      <a:r>
                        <a:rPr sz="1800" b="1" dirty="0">
                          <a:latin typeface="微軟正黑體"/>
                          <a:cs typeface="微軟正黑體"/>
                        </a:rPr>
                        <a:t>（</a:t>
                      </a:r>
                      <a:r>
                        <a:rPr sz="1800" b="1" spc="5" dirty="0">
                          <a:latin typeface="微軟正黑體"/>
                          <a:cs typeface="微軟正黑體"/>
                        </a:rPr>
                        <a:t>X</a:t>
                      </a:r>
                      <a:r>
                        <a:rPr sz="1800" b="1" dirty="0">
                          <a:latin typeface="微軟正黑體"/>
                          <a:cs typeface="微軟正黑體"/>
                        </a:rPr>
                        <a:t>）</a:t>
                      </a:r>
                      <a:endParaRPr sz="1800" dirty="0">
                        <a:latin typeface="微軟正黑體"/>
                        <a:cs typeface="微軟正黑體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微軟正黑體"/>
                          <a:cs typeface="微軟正黑體"/>
                        </a:rPr>
                        <a:t>基本核心能力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60325" algn="just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sz="2000" b="1" spc="80" dirty="0" err="1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微軟正黑體"/>
                        </a:rPr>
                        <a:t>國文（含國語</a:t>
                      </a:r>
                      <a:r>
                        <a:rPr sz="2000" b="1" spc="95" dirty="0" err="1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微軟正黑體"/>
                        </a:rPr>
                        <a:t>文</a:t>
                      </a:r>
                      <a:r>
                        <a:rPr sz="2000" b="1" spc="80" dirty="0" err="1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微軟正黑體"/>
                        </a:rPr>
                        <a:t>寫作</a:t>
                      </a:r>
                      <a:r>
                        <a:rPr sz="2000" b="1" spc="8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微軟正黑體"/>
                        </a:rPr>
                        <a:t>）、</a:t>
                      </a:r>
                      <a:r>
                        <a:rPr lang="zh-TW" altLang="en-US" sz="2000" b="1" spc="35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微軟正黑體"/>
                        </a:rPr>
                        <a:t>數學（數學</a:t>
                      </a:r>
                      <a:r>
                        <a:rPr lang="en-US" altLang="zh-TW" sz="2000" b="1" spc="4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微軟正黑體"/>
                        </a:rPr>
                        <a:t>A</a:t>
                      </a:r>
                      <a:r>
                        <a:rPr lang="zh-TW" altLang="en-US" sz="2000" b="1" spc="45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微軟正黑體"/>
                        </a:rPr>
                        <a:t>、</a:t>
                      </a:r>
                      <a:r>
                        <a:rPr lang="zh-TW" altLang="en-US" sz="2000" b="1" spc="35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微軟正黑體"/>
                        </a:rPr>
                        <a:t>數學</a:t>
                      </a:r>
                      <a:r>
                        <a:rPr lang="en-US" altLang="zh-TW" sz="2000" b="1" spc="35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微軟正黑體"/>
                        </a:rPr>
                        <a:t>B</a:t>
                      </a:r>
                      <a:r>
                        <a:rPr lang="zh-TW" altLang="en-US" sz="2000" b="1" spc="35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微軟正黑體"/>
                        </a:rPr>
                        <a:t>）</a:t>
                      </a:r>
                      <a:r>
                        <a:rPr lang="zh-TW" altLang="en-US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微軟正黑體"/>
                        </a:rPr>
                        <a:t>、</a:t>
                      </a:r>
                      <a:r>
                        <a:rPr sz="2000" b="1" spc="80" dirty="0" err="1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微軟正黑體"/>
                        </a:rPr>
                        <a:t>英文</a:t>
                      </a:r>
                      <a:r>
                        <a:rPr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微軟正黑體"/>
                        </a:rPr>
                        <a:t> </a:t>
                      </a:r>
                      <a:r>
                        <a:rPr sz="2000" b="1" spc="35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微軟正黑體"/>
                        </a:rPr>
                        <a:t>、</a:t>
                      </a:r>
                      <a:r>
                        <a:rPr sz="2000" b="1" spc="35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微軟正黑體"/>
                        </a:rPr>
                        <a:t>社</a:t>
                      </a:r>
                      <a:r>
                        <a:rPr sz="2000" b="1" spc="45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微軟正黑體"/>
                        </a:rPr>
                        <a:t>會</a:t>
                      </a:r>
                      <a:r>
                        <a:rPr sz="20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微軟正黑體"/>
                        </a:rPr>
                        <a:t>、 </a:t>
                      </a:r>
                      <a:r>
                        <a:rPr sz="2000" b="1" spc="-5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微軟正黑體"/>
                        </a:rPr>
                        <a:t>自然</a:t>
                      </a:r>
                      <a:endParaRPr sz="20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微軟正黑體"/>
                      </a:endParaRPr>
                    </a:p>
                  </a:txBody>
                  <a:tcPr marL="0" marR="0" marT="160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650" dirty="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微軟正黑體"/>
                          <a:cs typeface="微軟正黑體"/>
                        </a:rPr>
                        <a:t>部定必修</a:t>
                      </a:r>
                      <a:endParaRPr sz="1800" dirty="0">
                        <a:latin typeface="微軟正黑體"/>
                        <a:cs typeface="微軟正黑體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18666">
                <a:tc>
                  <a:txBody>
                    <a:bodyPr/>
                    <a:lstStyle/>
                    <a:p>
                      <a:pPr marL="635" marR="3175" algn="ct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endParaRPr lang="en-US" sz="2000" b="1" dirty="0" smtClean="0">
                        <a:latin typeface="微軟正黑體"/>
                        <a:cs typeface="微軟正黑體"/>
                      </a:endParaRPr>
                    </a:p>
                    <a:p>
                      <a:pPr marL="635" marR="3175" algn="ct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2000" b="1" dirty="0" err="1" smtClean="0">
                          <a:latin typeface="微軟正黑體"/>
                          <a:cs typeface="微軟正黑體"/>
                        </a:rPr>
                        <a:t>分科測驗（</a:t>
                      </a:r>
                      <a:r>
                        <a:rPr sz="2000" b="1" dirty="0" err="1">
                          <a:latin typeface="微軟正黑體"/>
                          <a:cs typeface="微軟正黑體"/>
                        </a:rPr>
                        <a:t>Y</a:t>
                      </a:r>
                      <a:r>
                        <a:rPr sz="2000" b="1" dirty="0">
                          <a:latin typeface="微軟正黑體"/>
                          <a:cs typeface="微軟正黑體"/>
                        </a:rPr>
                        <a:t>）</a:t>
                      </a:r>
                      <a:endParaRPr sz="2000" dirty="0">
                        <a:latin typeface="微軟正黑體"/>
                        <a:cs typeface="微軟正黑體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微軟正黑體"/>
                          <a:cs typeface="微軟正黑體"/>
                        </a:rPr>
                        <a:t>關鍵學科能力</a:t>
                      </a:r>
                      <a:endParaRPr sz="1800">
                        <a:latin typeface="微軟正黑體"/>
                        <a:cs typeface="微軟正黑體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2000" b="1" spc="220" dirty="0" err="1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微軟正黑體"/>
                        </a:rPr>
                        <a:t>數</a:t>
                      </a:r>
                      <a:r>
                        <a:rPr sz="2000" b="1" spc="204" dirty="0" err="1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微軟正黑體"/>
                        </a:rPr>
                        <a:t>甲</a:t>
                      </a:r>
                      <a:r>
                        <a:rPr sz="2000" b="1" spc="22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微軟正黑體"/>
                        </a:rPr>
                        <a:t>、</a:t>
                      </a:r>
                      <a:r>
                        <a:rPr lang="zh-TW" altLang="en-US" sz="2000" b="1" spc="22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微軟正黑體"/>
                        </a:rPr>
                        <a:t>數</a:t>
                      </a:r>
                      <a:r>
                        <a:rPr lang="zh-TW" altLang="en-US" sz="2000" b="1" spc="204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微軟正黑體"/>
                        </a:rPr>
                        <a:t>乙</a:t>
                      </a:r>
                      <a:r>
                        <a:rPr lang="zh-TW" altLang="en-US" sz="2000" b="1" spc="22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微軟正黑體"/>
                        </a:rPr>
                        <a:t>、</a:t>
                      </a:r>
                      <a:r>
                        <a:rPr sz="2000" b="1" spc="220" dirty="0" err="1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微軟正黑體"/>
                        </a:rPr>
                        <a:t>物理</a:t>
                      </a:r>
                      <a:r>
                        <a:rPr sz="2000" b="1" spc="220" dirty="0" err="1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微軟正黑體"/>
                        </a:rPr>
                        <a:t>、化</a:t>
                      </a:r>
                      <a:r>
                        <a:rPr sz="2000" b="1" spc="204" dirty="0" err="1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微軟正黑體"/>
                        </a:rPr>
                        <a:t>學</a:t>
                      </a:r>
                      <a:r>
                        <a:rPr sz="2000" b="1" spc="220" dirty="0" err="1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微軟正黑體"/>
                        </a:rPr>
                        <a:t>、生物、</a:t>
                      </a:r>
                      <a:r>
                        <a:rPr sz="2000" b="1" spc="-5" dirty="0" err="1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微軟正黑體"/>
                        </a:rPr>
                        <a:t>歷史</a:t>
                      </a:r>
                      <a:r>
                        <a:rPr sz="2000" b="1" spc="-5" dirty="0" err="1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微軟正黑體"/>
                        </a:rPr>
                        <a:t>、地理、公民與社會</a:t>
                      </a:r>
                      <a:endParaRPr sz="20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微軟正黑體"/>
                      </a:endParaRPr>
                    </a:p>
                  </a:txBody>
                  <a:tcPr marL="0" marR="0" marT="1835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800" b="1" spc="-5" dirty="0">
                          <a:latin typeface="微軟正黑體"/>
                          <a:cs typeface="微軟正黑體"/>
                        </a:rPr>
                        <a:t>部定必修</a:t>
                      </a:r>
                      <a:endParaRPr sz="1800" dirty="0">
                        <a:latin typeface="微軟正黑體"/>
                        <a:cs typeface="微軟正黑體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latin typeface="微軟正黑體"/>
                          <a:cs typeface="微軟正黑體"/>
                        </a:rPr>
                        <a:t>部定加深加廣選修</a:t>
                      </a:r>
                      <a:endParaRPr sz="1800" dirty="0">
                        <a:latin typeface="微軟正黑體"/>
                        <a:cs typeface="微軟正黑體"/>
                      </a:endParaRPr>
                    </a:p>
                  </a:txBody>
                  <a:tcPr marL="0" marR="0" marT="153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2121409" y="4376702"/>
            <a:ext cx="8045451" cy="554990"/>
          </a:xfrm>
          <a:custGeom>
            <a:avLst/>
            <a:gdLst/>
            <a:ahLst/>
            <a:cxnLst/>
            <a:rect l="l" t="t" r="r" b="b"/>
            <a:pathLst>
              <a:path w="8045450" h="554989">
                <a:moveTo>
                  <a:pt x="8045196" y="0"/>
                </a:moveTo>
                <a:lnTo>
                  <a:pt x="277368" y="0"/>
                </a:lnTo>
                <a:lnTo>
                  <a:pt x="0" y="277367"/>
                </a:lnTo>
                <a:lnTo>
                  <a:pt x="277368" y="554735"/>
                </a:lnTo>
                <a:lnTo>
                  <a:pt x="8045196" y="554735"/>
                </a:lnTo>
                <a:lnTo>
                  <a:pt x="8045196" y="0"/>
                </a:lnTo>
                <a:close/>
              </a:path>
            </a:pathLst>
          </a:custGeom>
          <a:solidFill>
            <a:srgbClr val="FFFF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03476" y="4319252"/>
            <a:ext cx="594360" cy="600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16011" y="5096316"/>
            <a:ext cx="8056245" cy="794385"/>
          </a:xfrm>
          <a:custGeom>
            <a:avLst/>
            <a:gdLst/>
            <a:ahLst/>
            <a:cxnLst/>
            <a:rect l="l" t="t" r="r" b="b"/>
            <a:pathLst>
              <a:path w="8056245" h="794385">
                <a:moveTo>
                  <a:pt x="8055864" y="0"/>
                </a:moveTo>
                <a:lnTo>
                  <a:pt x="397001" y="0"/>
                </a:lnTo>
                <a:lnTo>
                  <a:pt x="0" y="397001"/>
                </a:lnTo>
                <a:lnTo>
                  <a:pt x="397001" y="794003"/>
                </a:lnTo>
                <a:lnTo>
                  <a:pt x="8055864" y="794003"/>
                </a:lnTo>
                <a:lnTo>
                  <a:pt x="8055864" y="0"/>
                </a:lnTo>
                <a:close/>
              </a:path>
            </a:pathLst>
          </a:custGeom>
          <a:solidFill>
            <a:srgbClr val="FFE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29681" y="5212331"/>
            <a:ext cx="583692" cy="5623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26030" y="5999252"/>
            <a:ext cx="7987665" cy="504825"/>
          </a:xfrm>
          <a:custGeom>
            <a:avLst/>
            <a:gdLst/>
            <a:ahLst/>
            <a:cxnLst/>
            <a:rect l="l" t="t" r="r" b="b"/>
            <a:pathLst>
              <a:path w="7987665" h="504825">
                <a:moveTo>
                  <a:pt x="7987284" y="0"/>
                </a:moveTo>
                <a:lnTo>
                  <a:pt x="252222" y="0"/>
                </a:lnTo>
                <a:lnTo>
                  <a:pt x="0" y="252221"/>
                </a:lnTo>
                <a:lnTo>
                  <a:pt x="252222" y="504443"/>
                </a:lnTo>
                <a:lnTo>
                  <a:pt x="7987284" y="504443"/>
                </a:lnTo>
                <a:lnTo>
                  <a:pt x="7987284" y="0"/>
                </a:lnTo>
                <a:close/>
              </a:path>
            </a:pathLst>
          </a:custGeom>
          <a:solidFill>
            <a:srgbClr val="FFD9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656968" y="4495800"/>
            <a:ext cx="7285355" cy="19954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標楷體"/>
                <a:cs typeface="標楷體"/>
              </a:rPr>
              <a:t>考</a:t>
            </a:r>
            <a:r>
              <a:rPr sz="2400" b="1" dirty="0">
                <a:solidFill>
                  <a:srgbClr val="C00000"/>
                </a:solidFill>
                <a:latin typeface="標楷體"/>
                <a:cs typeface="標楷體"/>
              </a:rPr>
              <a:t>生</a:t>
            </a:r>
            <a:r>
              <a:rPr sz="2400" b="1" spc="-5" dirty="0">
                <a:solidFill>
                  <a:srgbClr val="C00000"/>
                </a:solidFill>
                <a:latin typeface="標楷體"/>
                <a:cs typeface="標楷體"/>
              </a:rPr>
              <a:t>皆可自由</a:t>
            </a:r>
            <a:r>
              <a:rPr sz="2400" b="1" dirty="0">
                <a:solidFill>
                  <a:srgbClr val="C00000"/>
                </a:solidFill>
                <a:latin typeface="標楷體"/>
                <a:cs typeface="標楷體"/>
              </a:rPr>
              <a:t>選考</a:t>
            </a:r>
            <a:r>
              <a:rPr sz="2400" b="1" spc="-5" dirty="0">
                <a:solidFill>
                  <a:srgbClr val="C00000"/>
                </a:solidFill>
                <a:latin typeface="標楷體"/>
                <a:cs typeface="標楷體"/>
              </a:rPr>
              <a:t>，不再</a:t>
            </a:r>
            <a:r>
              <a:rPr sz="2400" b="1" dirty="0">
                <a:solidFill>
                  <a:srgbClr val="C00000"/>
                </a:solidFill>
                <a:latin typeface="標楷體"/>
                <a:cs typeface="標楷體"/>
              </a:rPr>
              <a:t>計</a:t>
            </a:r>
            <a:r>
              <a:rPr sz="2400" b="1" spc="-5" dirty="0">
                <a:solidFill>
                  <a:srgbClr val="C00000"/>
                </a:solidFill>
                <a:latin typeface="標楷體"/>
                <a:cs typeface="標楷體"/>
              </a:rPr>
              <a:t>算所有科</a:t>
            </a:r>
            <a:r>
              <a:rPr sz="2400" b="1" dirty="0">
                <a:solidFill>
                  <a:srgbClr val="C00000"/>
                </a:solidFill>
                <a:latin typeface="標楷體"/>
                <a:cs typeface="標楷體"/>
              </a:rPr>
              <a:t>目</a:t>
            </a:r>
            <a:r>
              <a:rPr sz="2400" b="1" spc="-5" dirty="0">
                <a:solidFill>
                  <a:srgbClr val="C00000"/>
                </a:solidFill>
                <a:latin typeface="標楷體"/>
                <a:cs typeface="標楷體"/>
              </a:rPr>
              <a:t>總級</a:t>
            </a:r>
            <a:r>
              <a:rPr sz="2400" b="1" dirty="0">
                <a:solidFill>
                  <a:srgbClr val="C00000"/>
                </a:solidFill>
                <a:latin typeface="標楷體"/>
                <a:cs typeface="標楷體"/>
              </a:rPr>
              <a:t>分</a:t>
            </a:r>
            <a:r>
              <a:rPr sz="2400" b="1" spc="-5" dirty="0">
                <a:solidFill>
                  <a:srgbClr val="C00000"/>
                </a:solidFill>
                <a:latin typeface="標楷體"/>
                <a:cs typeface="標楷體"/>
              </a:rPr>
              <a:t>。</a:t>
            </a:r>
            <a:endParaRPr sz="2400" dirty="0">
              <a:latin typeface="標楷體"/>
              <a:cs typeface="標楷體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 dirty="0">
              <a:latin typeface="標楷體"/>
              <a:cs typeface="標楷體"/>
            </a:endParaRPr>
          </a:p>
          <a:p>
            <a:pPr marL="81280" marR="5080">
              <a:lnSpc>
                <a:spcPts val="2830"/>
              </a:lnSpc>
            </a:pPr>
            <a:r>
              <a:rPr sz="2400" b="1" spc="60" dirty="0">
                <a:solidFill>
                  <a:srgbClr val="C00000"/>
                </a:solidFill>
                <a:latin typeface="標楷體"/>
                <a:cs typeface="標楷體"/>
              </a:rPr>
              <a:t>命題</a:t>
            </a:r>
            <a:r>
              <a:rPr sz="2400" b="1" spc="50" dirty="0">
                <a:solidFill>
                  <a:srgbClr val="C00000"/>
                </a:solidFill>
                <a:latin typeface="標楷體"/>
                <a:cs typeface="標楷體"/>
              </a:rPr>
              <a:t>以課</a:t>
            </a:r>
            <a:r>
              <a:rPr sz="2400" b="1" spc="60" dirty="0">
                <a:solidFill>
                  <a:srgbClr val="C00000"/>
                </a:solidFill>
                <a:latin typeface="標楷體"/>
                <a:cs typeface="標楷體"/>
              </a:rPr>
              <a:t>綱為</a:t>
            </a:r>
            <a:r>
              <a:rPr sz="2400" b="1" spc="70" dirty="0">
                <a:solidFill>
                  <a:srgbClr val="C00000"/>
                </a:solidFill>
                <a:latin typeface="標楷體"/>
                <a:cs typeface="標楷體"/>
              </a:rPr>
              <a:t>主</a:t>
            </a:r>
            <a:r>
              <a:rPr sz="2400" b="1" spc="55" dirty="0">
                <a:solidFill>
                  <a:srgbClr val="C00000"/>
                </a:solidFill>
                <a:latin typeface="標楷體"/>
                <a:cs typeface="標楷體"/>
              </a:rPr>
              <a:t>，</a:t>
            </a:r>
            <a:r>
              <a:rPr sz="2400" b="1" spc="60" dirty="0">
                <a:solidFill>
                  <a:srgbClr val="C00000"/>
                </a:solidFill>
                <a:latin typeface="標楷體"/>
                <a:cs typeface="標楷體"/>
              </a:rPr>
              <a:t>參考</a:t>
            </a:r>
            <a:r>
              <a:rPr sz="2400" b="1" spc="50" dirty="0">
                <a:solidFill>
                  <a:srgbClr val="C00000"/>
                </a:solidFill>
                <a:latin typeface="標楷體"/>
                <a:cs typeface="標楷體"/>
              </a:rPr>
              <a:t>各領</a:t>
            </a:r>
            <a:r>
              <a:rPr sz="2400" b="1" spc="60" dirty="0">
                <a:solidFill>
                  <a:srgbClr val="C00000"/>
                </a:solidFill>
                <a:latin typeface="標楷體"/>
                <a:cs typeface="標楷體"/>
              </a:rPr>
              <a:t>域／</a:t>
            </a:r>
            <a:r>
              <a:rPr sz="2400" b="1" spc="50" dirty="0">
                <a:solidFill>
                  <a:srgbClr val="C00000"/>
                </a:solidFill>
                <a:latin typeface="標楷體"/>
                <a:cs typeface="標楷體"/>
              </a:rPr>
              <a:t>科目</a:t>
            </a:r>
            <a:r>
              <a:rPr sz="2400" b="1" spc="60" dirty="0">
                <a:solidFill>
                  <a:srgbClr val="C00000"/>
                </a:solidFill>
                <a:latin typeface="標楷體"/>
                <a:cs typeface="標楷體"/>
              </a:rPr>
              <a:t>的</a:t>
            </a:r>
            <a:r>
              <a:rPr sz="2400" b="1" spc="50" dirty="0">
                <a:solidFill>
                  <a:srgbClr val="C00000"/>
                </a:solidFill>
                <a:latin typeface="標楷體"/>
                <a:cs typeface="標楷體"/>
              </a:rPr>
              <a:t>學</a:t>
            </a:r>
            <a:r>
              <a:rPr sz="2400" b="1" spc="60" dirty="0">
                <a:solidFill>
                  <a:srgbClr val="C00000"/>
                </a:solidFill>
                <a:latin typeface="標楷體"/>
                <a:cs typeface="標楷體"/>
              </a:rPr>
              <a:t>習</a:t>
            </a:r>
            <a:r>
              <a:rPr sz="2400" b="1" spc="50" dirty="0">
                <a:solidFill>
                  <a:srgbClr val="C00000"/>
                </a:solidFill>
                <a:latin typeface="標楷體"/>
                <a:cs typeface="標楷體"/>
              </a:rPr>
              <a:t>內</a:t>
            </a:r>
            <a:r>
              <a:rPr sz="2400" b="1" spc="60" dirty="0">
                <a:solidFill>
                  <a:srgbClr val="C00000"/>
                </a:solidFill>
                <a:latin typeface="標楷體"/>
                <a:cs typeface="標楷體"/>
              </a:rPr>
              <a:t>容</a:t>
            </a:r>
            <a:r>
              <a:rPr sz="2400" b="1" spc="50" dirty="0">
                <a:solidFill>
                  <a:srgbClr val="C00000"/>
                </a:solidFill>
                <a:latin typeface="標楷體"/>
                <a:cs typeface="標楷體"/>
              </a:rPr>
              <a:t>與</a:t>
            </a:r>
            <a:r>
              <a:rPr sz="2400" b="1" spc="-5" dirty="0">
                <a:solidFill>
                  <a:srgbClr val="C00000"/>
                </a:solidFill>
                <a:latin typeface="標楷體"/>
                <a:cs typeface="標楷體"/>
              </a:rPr>
              <a:t>學 習</a:t>
            </a:r>
            <a:r>
              <a:rPr sz="2400" b="1" dirty="0">
                <a:solidFill>
                  <a:srgbClr val="C00000"/>
                </a:solidFill>
                <a:latin typeface="標楷體"/>
                <a:cs typeface="標楷體"/>
              </a:rPr>
              <a:t>表</a:t>
            </a:r>
            <a:r>
              <a:rPr sz="2400" b="1" spc="-5" dirty="0">
                <a:solidFill>
                  <a:srgbClr val="C00000"/>
                </a:solidFill>
                <a:latin typeface="標楷體"/>
                <a:cs typeface="標楷體"/>
              </a:rPr>
              <a:t>現設計試</a:t>
            </a:r>
            <a:r>
              <a:rPr sz="2400" b="1" spc="10" dirty="0">
                <a:solidFill>
                  <a:srgbClr val="C00000"/>
                </a:solidFill>
                <a:latin typeface="標楷體"/>
                <a:cs typeface="標楷體"/>
              </a:rPr>
              <a:t>題</a:t>
            </a:r>
            <a:r>
              <a:rPr sz="2400" b="1" spc="-5" dirty="0">
                <a:solidFill>
                  <a:srgbClr val="C00000"/>
                </a:solidFill>
                <a:latin typeface="標楷體"/>
                <a:cs typeface="標楷體"/>
              </a:rPr>
              <a:t>。</a:t>
            </a:r>
            <a:endParaRPr sz="2400" dirty="0">
              <a:latin typeface="標楷體"/>
              <a:cs typeface="標楷體"/>
            </a:endParaRPr>
          </a:p>
          <a:p>
            <a:pPr marL="73660">
              <a:lnSpc>
                <a:spcPct val="100000"/>
              </a:lnSpc>
              <a:spcBef>
                <a:spcPts val="1975"/>
              </a:spcBef>
            </a:pPr>
            <a:r>
              <a:rPr sz="2400" b="1" spc="-5" dirty="0">
                <a:solidFill>
                  <a:srgbClr val="C00000"/>
                </a:solidFill>
                <a:latin typeface="標楷體"/>
                <a:cs typeface="標楷體"/>
              </a:rPr>
              <a:t>成</a:t>
            </a:r>
            <a:r>
              <a:rPr sz="2400" b="1" dirty="0">
                <a:solidFill>
                  <a:srgbClr val="C00000"/>
                </a:solidFill>
                <a:latin typeface="標楷體"/>
                <a:cs typeface="標楷體"/>
              </a:rPr>
              <a:t>績</a:t>
            </a:r>
            <a:r>
              <a:rPr sz="2400" b="1" spc="-5" dirty="0">
                <a:solidFill>
                  <a:srgbClr val="C00000"/>
                </a:solidFill>
                <a:latin typeface="標楷體"/>
                <a:cs typeface="標楷體"/>
              </a:rPr>
              <a:t>表示皆</a:t>
            </a:r>
            <a:r>
              <a:rPr sz="2400" b="1" dirty="0">
                <a:solidFill>
                  <a:srgbClr val="C00000"/>
                </a:solidFill>
                <a:latin typeface="標楷體"/>
                <a:cs typeface="標楷體"/>
              </a:rPr>
              <a:t>採</a:t>
            </a:r>
            <a:r>
              <a:rPr sz="2400" b="1" dirty="0">
                <a:solidFill>
                  <a:srgbClr val="0000FF"/>
                </a:solidFill>
                <a:latin typeface="標楷體"/>
                <a:cs typeface="標楷體"/>
              </a:rPr>
              <a:t>級</a:t>
            </a:r>
            <a:r>
              <a:rPr sz="2400" b="1" spc="-5" dirty="0">
                <a:solidFill>
                  <a:srgbClr val="0000FF"/>
                </a:solidFill>
                <a:latin typeface="標楷體"/>
                <a:cs typeface="標楷體"/>
              </a:rPr>
              <a:t>分制</a:t>
            </a:r>
            <a:r>
              <a:rPr sz="2400" b="1" spc="-5" dirty="0">
                <a:solidFill>
                  <a:srgbClr val="C00000"/>
                </a:solidFill>
                <a:latin typeface="標楷體"/>
                <a:cs typeface="標楷體"/>
              </a:rPr>
              <a:t>。</a:t>
            </a:r>
            <a:endParaRPr sz="2400" dirty="0">
              <a:latin typeface="標楷體"/>
              <a:cs typeface="標楷體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80281" y="5967440"/>
            <a:ext cx="603504" cy="5684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53083" y="5951122"/>
            <a:ext cx="603885" cy="568960"/>
          </a:xfrm>
          <a:custGeom>
            <a:avLst/>
            <a:gdLst/>
            <a:ahLst/>
            <a:cxnLst/>
            <a:rect l="l" t="t" r="r" b="b"/>
            <a:pathLst>
              <a:path w="603885" h="568960">
                <a:moveTo>
                  <a:pt x="0" y="284225"/>
                </a:moveTo>
                <a:lnTo>
                  <a:pt x="3950" y="238123"/>
                </a:lnTo>
                <a:lnTo>
                  <a:pt x="15386" y="194389"/>
                </a:lnTo>
                <a:lnTo>
                  <a:pt x="33686" y="153608"/>
                </a:lnTo>
                <a:lnTo>
                  <a:pt x="58228" y="116366"/>
                </a:lnTo>
                <a:lnTo>
                  <a:pt x="88391" y="83248"/>
                </a:lnTo>
                <a:lnTo>
                  <a:pt x="123553" y="54839"/>
                </a:lnTo>
                <a:lnTo>
                  <a:pt x="163092" y="31725"/>
                </a:lnTo>
                <a:lnTo>
                  <a:pt x="206386" y="14490"/>
                </a:lnTo>
                <a:lnTo>
                  <a:pt x="252813" y="3720"/>
                </a:lnTo>
                <a:lnTo>
                  <a:pt x="301751" y="0"/>
                </a:lnTo>
                <a:lnTo>
                  <a:pt x="350690" y="3720"/>
                </a:lnTo>
                <a:lnTo>
                  <a:pt x="397117" y="14490"/>
                </a:lnTo>
                <a:lnTo>
                  <a:pt x="440411" y="31725"/>
                </a:lnTo>
                <a:lnTo>
                  <a:pt x="479950" y="54839"/>
                </a:lnTo>
                <a:lnTo>
                  <a:pt x="515112" y="83248"/>
                </a:lnTo>
                <a:lnTo>
                  <a:pt x="545275" y="116366"/>
                </a:lnTo>
                <a:lnTo>
                  <a:pt x="569817" y="153608"/>
                </a:lnTo>
                <a:lnTo>
                  <a:pt x="588117" y="194389"/>
                </a:lnTo>
                <a:lnTo>
                  <a:pt x="599553" y="238123"/>
                </a:lnTo>
                <a:lnTo>
                  <a:pt x="603504" y="284225"/>
                </a:lnTo>
                <a:lnTo>
                  <a:pt x="599553" y="330328"/>
                </a:lnTo>
                <a:lnTo>
                  <a:pt x="588117" y="374062"/>
                </a:lnTo>
                <a:lnTo>
                  <a:pt x="569817" y="414843"/>
                </a:lnTo>
                <a:lnTo>
                  <a:pt x="545275" y="452085"/>
                </a:lnTo>
                <a:lnTo>
                  <a:pt x="515112" y="485203"/>
                </a:lnTo>
                <a:lnTo>
                  <a:pt x="479950" y="513612"/>
                </a:lnTo>
                <a:lnTo>
                  <a:pt x="440411" y="536726"/>
                </a:lnTo>
                <a:lnTo>
                  <a:pt x="397117" y="553961"/>
                </a:lnTo>
                <a:lnTo>
                  <a:pt x="350690" y="564731"/>
                </a:lnTo>
                <a:lnTo>
                  <a:pt x="301751" y="568451"/>
                </a:lnTo>
                <a:lnTo>
                  <a:pt x="252813" y="564731"/>
                </a:lnTo>
                <a:lnTo>
                  <a:pt x="206386" y="553961"/>
                </a:lnTo>
                <a:lnTo>
                  <a:pt x="163092" y="536726"/>
                </a:lnTo>
                <a:lnTo>
                  <a:pt x="123553" y="513612"/>
                </a:lnTo>
                <a:lnTo>
                  <a:pt x="88391" y="485203"/>
                </a:lnTo>
                <a:lnTo>
                  <a:pt x="58228" y="452085"/>
                </a:lnTo>
                <a:lnTo>
                  <a:pt x="33686" y="414843"/>
                </a:lnTo>
                <a:lnTo>
                  <a:pt x="15386" y="374062"/>
                </a:lnTo>
                <a:lnTo>
                  <a:pt x="3950" y="330328"/>
                </a:lnTo>
                <a:lnTo>
                  <a:pt x="0" y="28422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138916" y="6446123"/>
            <a:ext cx="161291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Arial"/>
                <a:cs typeface="Arial"/>
              </a:rPr>
              <a:t>5</a:t>
            </a:fld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354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61494" y="1392195"/>
            <a:ext cx="8448676" cy="2995226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r>
              <a:rPr lang="zh-TW" altLang="en-US" sz="13000" dirty="0"/>
              <a:t>特殊選才</a:t>
            </a:r>
          </a:p>
        </p:txBody>
      </p:sp>
    </p:spTree>
    <p:extLst>
      <p:ext uri="{BB962C8B-B14F-4D97-AF65-F5344CB8AC3E}">
        <p14:creationId xmlns:p14="http://schemas.microsoft.com/office/powerpoint/2010/main" val="303214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313907582"/>
              </p:ext>
            </p:extLst>
          </p:nvPr>
        </p:nvGraphicFramePr>
        <p:xfrm>
          <a:off x="2163805" y="626076"/>
          <a:ext cx="8128000" cy="5667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089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61494" y="1392195"/>
            <a:ext cx="8448676" cy="2995226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r>
              <a:rPr lang="zh-TW" altLang="en-US" sz="13000" dirty="0" smtClean="0"/>
              <a:t>繁星推薦</a:t>
            </a:r>
            <a:endParaRPr lang="zh-TW" altLang="en-US" sz="13000" dirty="0"/>
          </a:p>
        </p:txBody>
      </p:sp>
    </p:spTree>
    <p:extLst>
      <p:ext uri="{BB962C8B-B14F-4D97-AF65-F5344CB8AC3E}">
        <p14:creationId xmlns:p14="http://schemas.microsoft.com/office/powerpoint/2010/main" val="212585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7959" y="103870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繁星推薦報名資格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95755" y="1373450"/>
            <a:ext cx="9385160" cy="4796239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3600" dirty="0" smtClean="0"/>
              <a:t>全程就讀國內同一所高級中等學校，並修滿</a:t>
            </a:r>
            <a:r>
              <a:rPr lang="zh-TW" altLang="en-US" sz="3600" dirty="0" smtClean="0">
                <a:solidFill>
                  <a:srgbClr val="7030A0"/>
                </a:solidFill>
              </a:rPr>
              <a:t>高一、高二及高三上學期</a:t>
            </a:r>
            <a:r>
              <a:rPr lang="zh-TW" altLang="en-US" sz="3600" dirty="0" smtClean="0"/>
              <a:t>之應屆畢業生。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r>
              <a:rPr lang="zh-TW" altLang="en-US" sz="3600" dirty="0"/>
              <a:t>其</a:t>
            </a:r>
            <a:r>
              <a:rPr lang="zh-TW" altLang="en-US" sz="3600" dirty="0" smtClean="0"/>
              <a:t>「</a:t>
            </a:r>
            <a:r>
              <a:rPr lang="zh-TW" altLang="en-US" sz="3600" dirty="0" smtClean="0">
                <a:solidFill>
                  <a:srgbClr val="7030A0"/>
                </a:solidFill>
              </a:rPr>
              <a:t>在校學業成績</a:t>
            </a:r>
            <a:r>
              <a:rPr lang="zh-TW" altLang="en-US" sz="3600" dirty="0" smtClean="0"/>
              <a:t>」全校排名百分比符合大學之規定</a:t>
            </a:r>
            <a:r>
              <a:rPr lang="en-US" altLang="zh-TW" sz="3600" dirty="0" smtClean="0"/>
              <a:t>(</a:t>
            </a:r>
            <a:r>
              <a:rPr lang="zh-TW" altLang="en-US" sz="3600" dirty="0" smtClean="0">
                <a:solidFill>
                  <a:srgbClr val="FF0000"/>
                </a:solidFill>
              </a:rPr>
              <a:t>前</a:t>
            </a:r>
            <a:r>
              <a:rPr lang="en-US" altLang="zh-TW" sz="3600" dirty="0" smtClean="0">
                <a:solidFill>
                  <a:srgbClr val="FF0000"/>
                </a:solidFill>
              </a:rPr>
              <a:t>50%</a:t>
            </a:r>
            <a:r>
              <a:rPr lang="en-US" altLang="zh-TW" sz="3600" dirty="0" smtClean="0"/>
              <a:t>)</a:t>
            </a:r>
            <a:r>
              <a:rPr lang="zh-TW" altLang="en-US" sz="3600" dirty="0" smtClean="0"/>
              <a:t>。</a:t>
            </a:r>
            <a:endParaRPr lang="en-US" altLang="zh-TW" sz="3600" dirty="0" smtClean="0"/>
          </a:p>
          <a:p>
            <a:endParaRPr lang="en-US" altLang="zh-TW" sz="3600" dirty="0" smtClean="0"/>
          </a:p>
          <a:p>
            <a:pPr marL="0" indent="0">
              <a:buNone/>
            </a:pPr>
            <a:r>
              <a:rPr lang="zh-TW" altLang="en-US" sz="3600" dirty="0"/>
              <a:t>註</a:t>
            </a:r>
            <a:r>
              <a:rPr lang="zh-TW" altLang="en-US" sz="3600" dirty="0" smtClean="0"/>
              <a:t>解：「</a:t>
            </a:r>
            <a:r>
              <a:rPr lang="zh-TW" altLang="en-US" sz="3600" dirty="0">
                <a:solidFill>
                  <a:srgbClr val="7030A0"/>
                </a:solidFill>
              </a:rPr>
              <a:t>在校學業成績</a:t>
            </a:r>
            <a:r>
              <a:rPr lang="zh-TW" altLang="en-US" sz="3600" dirty="0" smtClean="0"/>
              <a:t>」</a:t>
            </a:r>
            <a:r>
              <a:rPr lang="en-US" altLang="zh-TW" sz="3600" dirty="0" smtClean="0"/>
              <a:t>=</a:t>
            </a:r>
            <a:r>
              <a:rPr lang="zh-TW" altLang="en-US" sz="3600" dirty="0" smtClean="0"/>
              <a:t>五個學期的總平均，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zh-TW" altLang="en-US" sz="3600" dirty="0" smtClean="0"/>
              <a:t>所有</a:t>
            </a:r>
            <a:r>
              <a:rPr lang="zh-TW" altLang="en-US" sz="3600" dirty="0" smtClean="0">
                <a:solidFill>
                  <a:srgbClr val="FF0000"/>
                </a:solidFill>
              </a:rPr>
              <a:t>有學分的科目成績</a:t>
            </a:r>
            <a:r>
              <a:rPr lang="en-US" altLang="zh-TW" sz="3600" dirty="0" smtClean="0"/>
              <a:t>*</a:t>
            </a:r>
            <a:r>
              <a:rPr lang="zh-TW" altLang="en-US" sz="3600" dirty="0" smtClean="0"/>
              <a:t>學分數</a:t>
            </a:r>
            <a:r>
              <a:rPr lang="en-US" altLang="zh-TW" sz="3600" dirty="0" smtClean="0"/>
              <a:t>/</a:t>
            </a:r>
            <a:r>
              <a:rPr lang="zh-TW" altLang="en-US" sz="3600" dirty="0" smtClean="0"/>
              <a:t>總學分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en-US" altLang="zh-TW" sz="2600" dirty="0" smtClean="0"/>
              <a:t>(</a:t>
            </a:r>
            <a:r>
              <a:rPr lang="zh-TW" altLang="en-US" sz="2600" dirty="0" smtClean="0"/>
              <a:t>含部定必修、校定必修、</a:t>
            </a:r>
            <a:r>
              <a:rPr lang="zh-TW" altLang="en-US" sz="2600" dirty="0"/>
              <a:t>加深加廣</a:t>
            </a:r>
            <a:r>
              <a:rPr lang="zh-TW" altLang="en-US" sz="2600" dirty="0" smtClean="0"/>
              <a:t>選修、補強性選修、多元選修</a:t>
            </a:r>
            <a:r>
              <a:rPr lang="en-US" altLang="zh-TW" sz="2600" dirty="0" smtClean="0"/>
              <a:t>)</a:t>
            </a:r>
          </a:p>
          <a:p>
            <a:pPr marL="0" indent="0">
              <a:buNone/>
            </a:pPr>
            <a:r>
              <a:rPr lang="zh-TW" altLang="en-US" sz="3600" dirty="0" smtClean="0">
                <a:solidFill>
                  <a:srgbClr val="FF0000"/>
                </a:solidFill>
              </a:rPr>
              <a:t>即</a:t>
            </a:r>
            <a:r>
              <a:rPr lang="zh-TW" altLang="en-US" sz="3600" dirty="0">
                <a:solidFill>
                  <a:srgbClr val="FF0000"/>
                </a:solidFill>
              </a:rPr>
              <a:t>是不論甚麼班甚麼組凡是學生有修學分的都算。</a:t>
            </a:r>
            <a:endParaRPr lang="en-US" altLang="zh-TW" sz="3600" dirty="0" smtClean="0">
              <a:solidFill>
                <a:srgbClr val="FF0000"/>
              </a:solidFill>
            </a:endParaRPr>
          </a:p>
        </p:txBody>
      </p:sp>
      <p:sp>
        <p:nvSpPr>
          <p:cNvPr id="4" name="六角星形 3"/>
          <p:cNvSpPr/>
          <p:nvPr/>
        </p:nvSpPr>
        <p:spPr>
          <a:xfrm>
            <a:off x="1619672" y="535062"/>
            <a:ext cx="7200800" cy="6138042"/>
          </a:xfrm>
          <a:prstGeom prst="star6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300" tIns="45124" rIns="90300" bIns="45124" rtlCol="0" anchor="ctr"/>
          <a:lstStyle/>
          <a:p>
            <a:pPr algn="ctr"/>
            <a:r>
              <a:rPr lang="zh-TW" altLang="en-US" sz="3600" dirty="0">
                <a:solidFill>
                  <a:schemeClr val="bg1"/>
                </a:solidFill>
                <a:ea typeface="文鼎勘亭流" panose="02010609010101010101" pitchFamily="49" charset="-120"/>
              </a:rPr>
              <a:t>德光的校內規定：</a:t>
            </a:r>
            <a:endParaRPr lang="en-US" altLang="zh-TW" sz="3600" dirty="0">
              <a:solidFill>
                <a:schemeClr val="bg1"/>
              </a:solidFill>
              <a:ea typeface="文鼎勘亭流" panose="02010609010101010101" pitchFamily="49" charset="-120"/>
            </a:endParaRPr>
          </a:p>
          <a:p>
            <a:pPr algn="ctr"/>
            <a:r>
              <a:rPr lang="zh-TW" altLang="en-US" sz="3600" dirty="0">
                <a:solidFill>
                  <a:srgbClr val="FF0000"/>
                </a:solidFill>
                <a:ea typeface="文鼎勘亭流" panose="02010609010101010101" pitchFamily="49" charset="-120"/>
              </a:rPr>
              <a:t>三年內被</a:t>
            </a:r>
            <a:r>
              <a:rPr lang="en-US" altLang="zh-TW" sz="3600" dirty="0">
                <a:solidFill>
                  <a:srgbClr val="FF0000"/>
                </a:solidFill>
                <a:ea typeface="文鼎勘亭流" panose="02010609010101010101" pitchFamily="49" charset="-120"/>
              </a:rPr>
              <a:t>“</a:t>
            </a:r>
            <a:r>
              <a:rPr lang="zh-TW" altLang="en-US" sz="3600" dirty="0">
                <a:solidFill>
                  <a:srgbClr val="FF0000"/>
                </a:solidFill>
                <a:ea typeface="文鼎勘亭流" panose="02010609010101010101" pitchFamily="49" charset="-120"/>
              </a:rPr>
              <a:t>記大過以上</a:t>
            </a:r>
            <a:r>
              <a:rPr lang="en-US" altLang="zh-TW" sz="3600" dirty="0">
                <a:solidFill>
                  <a:srgbClr val="FF0000"/>
                </a:solidFill>
                <a:ea typeface="文鼎勘亭流" panose="02010609010101010101" pitchFamily="49" charset="-120"/>
              </a:rPr>
              <a:t>”</a:t>
            </a:r>
          </a:p>
          <a:p>
            <a:pPr algn="ctr"/>
            <a:r>
              <a:rPr lang="zh-TW" altLang="en-US" sz="3600" dirty="0">
                <a:solidFill>
                  <a:srgbClr val="FF0000"/>
                </a:solidFill>
                <a:ea typeface="文鼎勘亭流" panose="02010609010101010101" pitchFamily="49" charset="-120"/>
              </a:rPr>
              <a:t>的紀錄</a:t>
            </a:r>
            <a:endParaRPr lang="en-US" altLang="zh-TW" sz="3600" dirty="0">
              <a:solidFill>
                <a:srgbClr val="FF0000"/>
              </a:solidFill>
              <a:ea typeface="文鼎勘亭流" panose="02010609010101010101" pitchFamily="49" charset="-120"/>
            </a:endParaRPr>
          </a:p>
          <a:p>
            <a:pPr algn="ctr"/>
            <a:r>
              <a:rPr lang="zh-TW" altLang="en-US" sz="3600" dirty="0" smtClean="0">
                <a:solidFill>
                  <a:srgbClr val="FF0000"/>
                </a:solidFill>
                <a:ea typeface="文鼎勘亭流" panose="02010609010101010101" pitchFamily="49" charset="-120"/>
              </a:rPr>
              <a:t>繁星不予</a:t>
            </a:r>
            <a:r>
              <a:rPr lang="zh-TW" altLang="en-US" sz="3600" dirty="0">
                <a:solidFill>
                  <a:srgbClr val="FF0000"/>
                </a:solidFill>
                <a:ea typeface="文鼎勘亭流" panose="02010609010101010101" pitchFamily="49" charset="-120"/>
              </a:rPr>
              <a:t>推薦</a:t>
            </a:r>
            <a:endParaRPr lang="en-US" altLang="zh-TW" sz="3600" dirty="0">
              <a:solidFill>
                <a:srgbClr val="FF0000"/>
              </a:solidFill>
              <a:ea typeface="文鼎勘亭流" panose="02010609010101010101" pitchFamily="49" charset="-120"/>
            </a:endParaRPr>
          </a:p>
          <a:p>
            <a:pPr algn="ctr"/>
            <a:r>
              <a:rPr lang="en-US" altLang="zh-TW" sz="3600" dirty="0">
                <a:solidFill>
                  <a:srgbClr val="FF0000"/>
                </a:solidFill>
                <a:ea typeface="文鼎勘亭流" panose="02010609010101010101" pitchFamily="49" charset="-120"/>
              </a:rPr>
              <a:t>(</a:t>
            </a:r>
            <a:r>
              <a:rPr lang="zh-TW" altLang="en-US" sz="3600" dirty="0">
                <a:solidFill>
                  <a:srgbClr val="FF0000"/>
                </a:solidFill>
                <a:ea typeface="文鼎勘亭流" panose="02010609010101010101" pitchFamily="49" charset="-120"/>
              </a:rPr>
              <a:t>銷過也不行</a:t>
            </a:r>
            <a:r>
              <a:rPr lang="en-US" altLang="zh-TW" sz="3600" dirty="0">
                <a:solidFill>
                  <a:srgbClr val="FF0000"/>
                </a:solidFill>
                <a:ea typeface="文鼎勘亭流" panose="02010609010101010101" pitchFamily="49" charset="-120"/>
              </a:rPr>
              <a:t>)</a:t>
            </a:r>
          </a:p>
          <a:p>
            <a:pPr algn="ctr"/>
            <a:endParaRPr lang="zh-TW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94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佈景主題">
  <a:themeElements>
    <a:clrScheme name="自訂 2">
      <a:dk1>
        <a:srgbClr val="464646"/>
      </a:dk1>
      <a:lt1>
        <a:srgbClr val="FFFFFF"/>
      </a:lt1>
      <a:dk2>
        <a:srgbClr val="FFC7C0"/>
      </a:dk2>
      <a:lt2>
        <a:srgbClr val="B4EAEA"/>
      </a:lt2>
      <a:accent1>
        <a:srgbClr val="FDB7BD"/>
      </a:accent1>
      <a:accent2>
        <a:srgbClr val="FDE9E6"/>
      </a:accent2>
      <a:accent3>
        <a:srgbClr val="FDE9E6"/>
      </a:accent3>
      <a:accent4>
        <a:srgbClr val="FDE9E6"/>
      </a:accent4>
      <a:accent5>
        <a:srgbClr val="F3FFFF"/>
      </a:accent5>
      <a:accent6>
        <a:srgbClr val="FFFAFA"/>
      </a:accent6>
      <a:hlink>
        <a:srgbClr val="464646"/>
      </a:hlink>
      <a:folHlink>
        <a:srgbClr val="0097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3107</TotalTime>
  <Words>896</Words>
  <Application>Microsoft Office PowerPoint</Application>
  <PresentationFormat>自訂</PresentationFormat>
  <Paragraphs>166</Paragraphs>
  <Slides>27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5</vt:i4>
      </vt:variant>
      <vt:variant>
        <vt:lpstr>投影片標題</vt:lpstr>
      </vt:variant>
      <vt:variant>
        <vt:i4>27</vt:i4>
      </vt:variant>
    </vt:vector>
  </HeadingPairs>
  <TitlesOfParts>
    <vt:vector size="32" baseType="lpstr">
      <vt:lpstr>Office 佈景主題</vt:lpstr>
      <vt:lpstr>1_Office 佈景主題</vt:lpstr>
      <vt:lpstr>公正</vt:lpstr>
      <vt:lpstr>2_Office 佈景主題</vt:lpstr>
      <vt:lpstr>3_Office 佈景主題</vt:lpstr>
      <vt:lpstr>大學多元入學</vt:lpstr>
      <vt:lpstr>高二時期：多元化~嘗試選擇階段</vt:lpstr>
      <vt:lpstr>生涯輔導工作規劃</vt:lpstr>
      <vt:lpstr>主要招生管道</vt:lpstr>
      <vt:lpstr>不同考試測驗重點與評量能力不同</vt:lpstr>
      <vt:lpstr>特殊選才</vt:lpstr>
      <vt:lpstr>PowerPoint 簡報</vt:lpstr>
      <vt:lpstr>繁星推薦</vt:lpstr>
      <vt:lpstr>繁星推薦報名資格</vt:lpstr>
      <vt:lpstr>PowerPoint 簡報</vt:lpstr>
      <vt:lpstr>個人申請 (大學及科大)</vt:lpstr>
      <vt:lpstr>PowerPoint 簡報</vt:lpstr>
      <vt:lpstr>PowerPoint 簡報</vt:lpstr>
      <vt:lpstr>PowerPoint 簡報</vt:lpstr>
      <vt:lpstr>PowerPoint 簡報</vt:lpstr>
      <vt:lpstr>分發入學</vt:lpstr>
      <vt:lpstr>PowerPoint 簡報</vt:lpstr>
      <vt:lpstr>PowerPoint 簡報</vt:lpstr>
      <vt:lpstr>其他</vt:lpstr>
      <vt:lpstr>PowerPoint 簡報</vt:lpstr>
      <vt:lpstr>警察大學</vt:lpstr>
      <vt:lpstr>警察專科學校</vt:lpstr>
      <vt:lpstr>升學網站</vt:lpstr>
      <vt:lpstr>PowerPoint 簡報</vt:lpstr>
      <vt:lpstr>PowerPoint 簡報</vt:lpstr>
      <vt:lpstr>PowerPoint 簡報</vt:lpstr>
      <vt:lpstr>感謝您的聆聽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95</cp:revision>
  <dcterms:created xsi:type="dcterms:W3CDTF">2017-09-21T08:29:36Z</dcterms:created>
  <dcterms:modified xsi:type="dcterms:W3CDTF">2024-11-07T07:05:05Z</dcterms:modified>
</cp:coreProperties>
</file>