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63" r:id="rId10"/>
    <p:sldId id="471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11" y="744530"/>
            <a:ext cx="11239579" cy="1398587"/>
          </a:xfrm>
        </p:spPr>
        <p:txBody>
          <a:bodyPr/>
          <a:lstStyle>
            <a:lvl1pPr>
              <a:defRPr b="1" cap="none" spc="0">
                <a:ln w="19050">
                  <a:noFill/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schemeClr val="accent6">
                      <a:lumMod val="50000"/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2E2D0D"/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F0E7E-E755-4AEC-8E02-A26EA951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2289F-F454-45BD-9598-B676BF7C1577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1FFF3-9BA7-4DBD-ADEA-B075C8378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CEE0-8EBA-44D7-B4D4-EBF55EBB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3E16B-F8D8-46FA-ADC7-DDE922305B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539058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6C782-E66A-4254-A0F9-A8FA07B4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0B2ED-9D7A-485A-A3E0-18B6F5B16A80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60D-A177-463E-B00D-BD4F8432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C6E9F-E5C2-49BE-8101-ABDD5730B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168A-6E39-48AC-9D9C-DC9B457753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02125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A1164-BC18-489C-B8A4-3947EF8E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F670B-2743-4607-9064-FBA560489631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9B947-FDB7-4073-AF46-3A7F7DA0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A6111-B4DA-4C9C-85EE-0D31BB68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09F6-02D8-4993-9647-9E31B70587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73361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711200" y="0"/>
            <a:ext cx="11480800" cy="67056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F7DA85D-F337-49D8-BA75-226DD7E60C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47200" y="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BBAEC-DD16-4BD8-8FBF-0264EECC58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DBA8BED-148A-4B6C-BF4C-C72C645E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173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2000" y="1"/>
            <a:ext cx="10160000" cy="11731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334000" cy="5105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48400" y="1600200"/>
            <a:ext cx="5334000" cy="5105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32A9C65-5810-4EDB-8653-67E1A99AA4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47200" y="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E7707-2EAD-4E98-8C98-C1F5760CFF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E226CA-5F18-48E7-8C77-2B16C026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841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標題，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2000" y="1"/>
            <a:ext cx="10160000" cy="11731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334000" cy="5105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48400" y="1600200"/>
            <a:ext cx="5334000" cy="5105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2198BFE-E861-49E4-8C56-D43E0FCC1C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347200" y="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8748-32F5-4BD7-9E75-BD2E24502C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BC681F9-1F85-467D-AD4D-8020871A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25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83CFE-72B2-43B2-BC92-E5964502F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CAF4C-ECAD-48C3-8880-17E1B44F228A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58171-6341-4532-87DA-B4334DB4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05A13-1AA5-4145-8C63-37402576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FF484-9A95-4BFD-8882-B11B29C46A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02977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0DF30-3EF2-4D7B-A252-12887157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EA6C7-B37E-412B-864D-726DE462911F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B6BA5-78B5-4AAD-9945-F5E6C7B15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98C7A-FEC6-47FD-8E47-27EEF0AC9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30752-AE55-41F9-B854-9419B29E31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320952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74EF4A-B9C0-4640-8AF9-EFF3DC1A7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186C0-3A69-4FDA-891C-D26DB348C5C3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6CC56A-F8C1-4855-938B-A563EF68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78A272-A6DB-4B8F-9F04-2BE984E30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E286-9CA1-407A-AE2C-69E4D83BD6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29306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60F7F5B-7CD4-42FB-A227-5350BB3E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01D36-DD24-49F1-A294-26EFA1036381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E57C07-BF2F-4F46-80C5-C7963B65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3C3D63-ACA3-4358-905B-55ABE582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F9385-3B0C-4FBC-90C4-0B6D760F3B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102945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948564B-1FDA-413A-BD02-08964846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29972-BD54-43BA-A182-822D74400444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20F7456-DD66-43E6-9362-F6966984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012FE3-3BEC-410C-9597-9215E0BF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EE143-7D12-43AC-B6F4-830375ED2A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413822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890728-A841-4DBC-B6A6-FCB60638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DBF55-87B5-47AA-989C-2FF4AC597F1C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B79A6AC-3778-480B-80A3-CB5F8E8C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7AB16A7-C300-472B-A044-A5141A16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67FAB-CF41-47B8-A5AB-FA17311313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40382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D34FEA-C9FF-4F0C-B64B-875C552E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2B16B-C7B7-4877-BF2D-39DDCD814587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A76A0A-F671-4812-B60D-C087FE5C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082FDE-81B3-4009-87F6-DFF82B7A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97234-E9D9-48F9-8232-C85AE032BC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263780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7C5187-C5E6-4D33-9DAA-B951AFB3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EE9F0-FBA4-412E-8ED8-5EA1AB4DDDF7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9EBA13-2C06-46D2-91D7-054C683AC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1E04FA-7057-494C-A3DE-1D792D23A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ED66-BD94-478F-85A7-46860E2932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449565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17848-0298-455B-8A62-008A6526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FEEA643-7DDF-43C5-B940-210012999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D7C79-6B30-4D7A-ADFA-AA51D09E7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A8A38208-14E1-469A-817D-AAC750E74413}" type="datetime1">
              <a:rPr lang="zh-TW" altLang="en-US" smtClean="0"/>
              <a:t>2025/1/16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C83D9-4559-4645-A9ED-5AFEC0530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37C47-A31D-43D7-9FCD-F3B23434B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EDA51BFB-1C60-4B95-9BE9-A0F79E38B6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2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fade thruBlk="1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9050">
            <a:solidFill>
              <a:srgbClr val="FF9933"/>
            </a:solidFill>
          </a:ln>
          <a:solidFill>
            <a:srgbClr val="271D0F"/>
          </a:solidFill>
          <a:latin typeface="+mj-lt"/>
          <a:ea typeface="Verdana" panose="020B0604030504040204" pitchFamily="34" charset="0"/>
          <a:cs typeface="Verdan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71D0F"/>
          </a:solidFill>
          <a:latin typeface="Constantia" panose="02030602050306030303" pitchFamily="18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8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8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6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600" kern="1200">
          <a:solidFill>
            <a:schemeClr val="tx1"/>
          </a:solidFill>
          <a:latin typeface="Constant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9A7C6D-F839-4D8C-A422-3EBB97F56B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/>
              <a:t>「我的生涯我自主」講座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1C74A3E-5238-446A-869D-AB84A0D16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2514600"/>
          </a:xfrm>
        </p:spPr>
        <p:txBody>
          <a:bodyPr>
            <a:normAutofit fontScale="70000" lnSpcReduction="20000"/>
          </a:bodyPr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張寧</a:t>
            </a:r>
            <a:endParaRPr lang="en-US" altLang="zh-TW" dirty="0"/>
          </a:p>
          <a:p>
            <a:r>
              <a:rPr lang="zh-TW" altLang="en-US" dirty="0"/>
              <a:t>義守大學公共政策與管理學系 副教授兼系主任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德光中學</a:t>
            </a:r>
            <a:endParaRPr lang="en-US" altLang="zh-TW" dirty="0"/>
          </a:p>
          <a:p>
            <a:r>
              <a:rPr lang="en-US" altLang="zh-TW" dirty="0"/>
              <a:t>2025</a:t>
            </a:r>
            <a:r>
              <a:rPr lang="zh-TW" altLang="en-US" dirty="0"/>
              <a:t>年</a:t>
            </a:r>
            <a:r>
              <a:rPr lang="en-US" altLang="zh-TW" dirty="0"/>
              <a:t>1</a:t>
            </a:r>
            <a:r>
              <a:rPr lang="zh-TW" altLang="en-US" dirty="0"/>
              <a:t>月</a:t>
            </a:r>
            <a:r>
              <a:rPr lang="en-US" altLang="zh-TW" dirty="0"/>
              <a:t>24</a:t>
            </a:r>
            <a:r>
              <a:rPr lang="zh-TW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4222532958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F45806-94DC-4D32-8AE0-0BF37683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FA5EBC-F0E0-48EC-A1EE-D2B4B9BA6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sz="6600" dirty="0"/>
              <a:t>感謝聆聽</a:t>
            </a:r>
            <a:endParaRPr lang="en-US" altLang="zh-TW" sz="6600" dirty="0"/>
          </a:p>
          <a:p>
            <a:pPr marL="0" indent="0" algn="ctr">
              <a:buNone/>
            </a:pPr>
            <a:r>
              <a:rPr lang="zh-TW" altLang="en-US" sz="6600" dirty="0"/>
              <a:t>有無賜教</a:t>
            </a:r>
          </a:p>
        </p:txBody>
      </p:sp>
    </p:spTree>
    <p:extLst>
      <p:ext uri="{BB962C8B-B14F-4D97-AF65-F5344CB8AC3E}">
        <p14:creationId xmlns:p14="http://schemas.microsoft.com/office/powerpoint/2010/main" val="3021704654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55CFF8-CF75-4E80-978E-CF97544C6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我的經歷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7DCB0F-A4AD-44CF-9BC0-A1A2523B6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律師事務所助理</a:t>
            </a:r>
            <a:endParaRPr lang="en-US" altLang="zh-TW" dirty="0"/>
          </a:p>
          <a:p>
            <a:r>
              <a:rPr lang="zh-TW" altLang="en-US" dirty="0"/>
              <a:t>執業律師</a:t>
            </a:r>
            <a:endParaRPr lang="en-US" altLang="zh-TW" dirty="0"/>
          </a:p>
          <a:p>
            <a:r>
              <a:rPr lang="zh-TW" altLang="en-US" dirty="0"/>
              <a:t>義守大學企業管理學系</a:t>
            </a:r>
            <a:endParaRPr lang="en-US" altLang="zh-TW" dirty="0"/>
          </a:p>
          <a:p>
            <a:r>
              <a:rPr lang="zh-TW" altLang="en-US" dirty="0"/>
              <a:t>義守大學觀光學系</a:t>
            </a:r>
            <a:endParaRPr lang="en-US" altLang="zh-TW" dirty="0"/>
          </a:p>
          <a:p>
            <a:r>
              <a:rPr lang="zh-TW" altLang="en-US" dirty="0"/>
              <a:t>義守大學公共政策與管理學系</a:t>
            </a:r>
          </a:p>
          <a:p>
            <a:endParaRPr lang="zh-TW" altLang="en-US" dirty="0"/>
          </a:p>
          <a:p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4364141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BF1678-3E40-4268-A4A0-633B1CE5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我的學習歷程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FB128F-2A57-4C57-9866-9800754CC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台灣大學法律系</a:t>
            </a:r>
            <a:endParaRPr lang="en-US" altLang="zh-TW" dirty="0"/>
          </a:p>
          <a:p>
            <a:r>
              <a:rPr lang="zh-TW" altLang="en-US" dirty="0"/>
              <a:t>中山大學公共事務管理研究所碩士班</a:t>
            </a:r>
            <a:endParaRPr lang="en-US" altLang="zh-TW" dirty="0"/>
          </a:p>
          <a:p>
            <a:r>
              <a:rPr lang="zh-TW" altLang="en-US" dirty="0"/>
              <a:t>中山大學公共事務管理研究所博士班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2164706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134150-C397-4E89-AA79-622D10C5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律師甘苦談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733948-9BF6-46C1-86BE-DB093EE77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社會名望</a:t>
            </a:r>
            <a:endParaRPr lang="en-US" altLang="zh-TW" dirty="0"/>
          </a:p>
          <a:p>
            <a:r>
              <a:rPr lang="zh-TW" altLang="en-US" dirty="0"/>
              <a:t>收入</a:t>
            </a:r>
            <a:endParaRPr lang="en-US" altLang="zh-TW" dirty="0"/>
          </a:p>
          <a:p>
            <a:r>
              <a:rPr lang="zh-TW" altLang="en-US" dirty="0"/>
              <a:t>專業形象</a:t>
            </a:r>
            <a:endParaRPr lang="en-US" altLang="zh-TW" dirty="0"/>
          </a:p>
          <a:p>
            <a:r>
              <a:rPr lang="zh-TW" altLang="en-US" dirty="0"/>
              <a:t>為別人操心</a:t>
            </a:r>
            <a:endParaRPr lang="en-US" altLang="zh-TW" dirty="0"/>
          </a:p>
          <a:p>
            <a:r>
              <a:rPr lang="zh-TW" altLang="en-US" dirty="0"/>
              <a:t>創業的責任</a:t>
            </a:r>
          </a:p>
        </p:txBody>
      </p:sp>
    </p:spTree>
    <p:extLst>
      <p:ext uri="{BB962C8B-B14F-4D97-AF65-F5344CB8AC3E}">
        <p14:creationId xmlns:p14="http://schemas.microsoft.com/office/powerpoint/2010/main" val="287962225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141A7-16B8-4955-B1D6-EDA4A426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老師甘苦談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D4133D-56F0-4211-9F65-1C3E5E75A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社會名望</a:t>
            </a:r>
          </a:p>
          <a:p>
            <a:r>
              <a:rPr lang="zh-TW" altLang="en-US" dirty="0"/>
              <a:t>收入</a:t>
            </a:r>
          </a:p>
          <a:p>
            <a:r>
              <a:rPr lang="zh-TW" altLang="en-US" dirty="0"/>
              <a:t>專業形象</a:t>
            </a:r>
          </a:p>
          <a:p>
            <a:r>
              <a:rPr lang="zh-TW" altLang="en-US" dirty="0"/>
              <a:t>寒暑假</a:t>
            </a:r>
            <a:endParaRPr lang="en-US" altLang="zh-TW" dirty="0"/>
          </a:p>
          <a:p>
            <a:r>
              <a:rPr lang="zh-TW" altLang="en-US" dirty="0"/>
              <a:t>免打卡</a:t>
            </a:r>
            <a:endParaRPr lang="en-US" altLang="zh-TW" dirty="0"/>
          </a:p>
          <a:p>
            <a:r>
              <a:rPr lang="zh-TW" altLang="en-US" dirty="0"/>
              <a:t>少子化時代</a:t>
            </a:r>
            <a:endParaRPr lang="en-US" altLang="zh-TW" dirty="0"/>
          </a:p>
          <a:p>
            <a:r>
              <a:rPr lang="zh-TW" altLang="en-US" dirty="0"/>
              <a:t>師生倫理</a:t>
            </a:r>
          </a:p>
        </p:txBody>
      </p:sp>
    </p:spTree>
    <p:extLst>
      <p:ext uri="{BB962C8B-B14F-4D97-AF65-F5344CB8AC3E}">
        <p14:creationId xmlns:p14="http://schemas.microsoft.com/office/powerpoint/2010/main" val="3909317253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AEB85B-C4BA-4A5A-8EF1-EE174992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系主任甘苦談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683671-AE25-4BB4-A77B-18A3FFF97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社會名望</a:t>
            </a:r>
          </a:p>
          <a:p>
            <a:r>
              <a:rPr lang="zh-TW" altLang="en-US" dirty="0"/>
              <a:t>收入</a:t>
            </a:r>
          </a:p>
          <a:p>
            <a:r>
              <a:rPr lang="zh-TW" altLang="en-US" dirty="0"/>
              <a:t>專業形象</a:t>
            </a:r>
          </a:p>
          <a:p>
            <a:r>
              <a:rPr lang="zh-TW" altLang="en-US" dirty="0"/>
              <a:t>學術管理職</a:t>
            </a:r>
            <a:endParaRPr lang="en-US" altLang="zh-TW" dirty="0"/>
          </a:p>
          <a:p>
            <a:r>
              <a:rPr lang="zh-TW" altLang="en-US" dirty="0"/>
              <a:t>沒有寒暑假</a:t>
            </a:r>
            <a:endParaRPr lang="en-US" altLang="zh-TW" dirty="0"/>
          </a:p>
          <a:p>
            <a:r>
              <a:rPr lang="zh-TW" altLang="en-US" dirty="0"/>
              <a:t>上有長官下有</a:t>
            </a:r>
            <a:r>
              <a:rPr lang="en-US" altLang="zh-TW" dirty="0"/>
              <a:t>(</a:t>
            </a:r>
            <a:r>
              <a:rPr lang="zh-TW" altLang="en-US" dirty="0"/>
              <a:t>無</a:t>
            </a:r>
            <a:r>
              <a:rPr lang="en-US" altLang="zh-TW" dirty="0"/>
              <a:t>)</a:t>
            </a:r>
            <a:r>
              <a:rPr lang="zh-TW" altLang="en-US" dirty="0"/>
              <a:t>部屬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3084462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73F4BC-6952-429A-B80B-3559CD47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我的夢想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54A694-A471-4DE1-827C-E464F366D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我想當歷史老師</a:t>
            </a:r>
            <a:endParaRPr lang="en-US" altLang="zh-TW" dirty="0"/>
          </a:p>
          <a:p>
            <a:r>
              <a:rPr lang="zh-TW" altLang="en-US" dirty="0"/>
              <a:t>我想要更高的學歷</a:t>
            </a:r>
            <a:endParaRPr lang="en-US" altLang="zh-TW" dirty="0"/>
          </a:p>
          <a:p>
            <a:r>
              <a:rPr lang="zh-TW" altLang="en-US" dirty="0"/>
              <a:t>從衣食無虞到走出舒適圈</a:t>
            </a:r>
            <a:endParaRPr lang="en-US" altLang="zh-TW" dirty="0"/>
          </a:p>
          <a:p>
            <a:r>
              <a:rPr lang="zh-TW" altLang="en-US" dirty="0"/>
              <a:t>連做夢都沒想到的職涯</a:t>
            </a:r>
          </a:p>
        </p:txBody>
      </p:sp>
    </p:spTree>
    <p:extLst>
      <p:ext uri="{BB962C8B-B14F-4D97-AF65-F5344CB8AC3E}">
        <p14:creationId xmlns:p14="http://schemas.microsoft.com/office/powerpoint/2010/main" val="2536864634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F52C57-AE78-4E4D-98B1-8723191C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設定目標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99C325-AC7A-4174-9321-939742546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有目標很好，但我們沒辦法規劃每一件事。</a:t>
            </a:r>
            <a:endParaRPr lang="en-US" altLang="zh-TW" dirty="0"/>
          </a:p>
          <a:p>
            <a:r>
              <a:rPr lang="zh-TW" altLang="en-US" dirty="0"/>
              <a:t>不確定性。人生不是算命，而是創造命運。</a:t>
            </a:r>
            <a:endParaRPr lang="en-US" altLang="zh-TW" dirty="0"/>
          </a:p>
          <a:p>
            <a:r>
              <a:rPr lang="zh-TW" altLang="en-US" dirty="0"/>
              <a:t>轉換跑道。浪費時間還是跨域整合。</a:t>
            </a:r>
            <a:endParaRPr lang="en-US" altLang="zh-TW" dirty="0"/>
          </a:p>
          <a:p>
            <a:r>
              <a:rPr lang="zh-TW" altLang="en-US" dirty="0"/>
              <a:t>你的人生還沒有被決定。</a:t>
            </a:r>
          </a:p>
        </p:txBody>
      </p:sp>
    </p:spTree>
    <p:extLst>
      <p:ext uri="{BB962C8B-B14F-4D97-AF65-F5344CB8AC3E}">
        <p14:creationId xmlns:p14="http://schemas.microsoft.com/office/powerpoint/2010/main" val="1985903995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標題 1">
            <a:extLst>
              <a:ext uri="{FF2B5EF4-FFF2-40B4-BE49-F238E27FC236}">
                <a16:creationId xmlns:a16="http://schemas.microsoft.com/office/drawing/2014/main" id="{A4C87E6C-3563-478A-AD42-D50356B5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你希望成為什麼樣的人</a:t>
            </a:r>
          </a:p>
        </p:txBody>
      </p:sp>
      <p:sp>
        <p:nvSpPr>
          <p:cNvPr id="24578" name="內容版面配置區 2">
            <a:extLst>
              <a:ext uri="{FF2B5EF4-FFF2-40B4-BE49-F238E27FC236}">
                <a16:creationId xmlns:a16="http://schemas.microsoft.com/office/drawing/2014/main" id="{CAB7222E-CE37-4126-8918-8CA04313CC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0315" y="1844675"/>
            <a:ext cx="9271135" cy="4305300"/>
          </a:xfrm>
        </p:spPr>
        <p:txBody>
          <a:bodyPr/>
          <a:lstStyle/>
          <a:p>
            <a:r>
              <a:rPr lang="zh-TW" altLang="en-US" dirty="0"/>
              <a:t>念大學是人生最快樂的事</a:t>
            </a:r>
            <a:endParaRPr lang="en-US" altLang="zh-TW" dirty="0"/>
          </a:p>
          <a:p>
            <a:r>
              <a:rPr lang="zh-TW" altLang="en-US" dirty="0"/>
              <a:t>是最有價值的投資</a:t>
            </a:r>
            <a:endParaRPr lang="en-US" altLang="zh-TW" dirty="0"/>
          </a:p>
          <a:p>
            <a:r>
              <a:rPr lang="zh-TW" altLang="en-US" dirty="0"/>
              <a:t>以最低成本取得高報酬的機會</a:t>
            </a:r>
            <a:endParaRPr lang="en-US" altLang="zh-TW" dirty="0"/>
          </a:p>
          <a:p>
            <a:r>
              <a:rPr lang="zh-TW" altLang="en-US" dirty="0"/>
              <a:t>高中畢業生最穩妥的生涯規劃</a:t>
            </a:r>
            <a:endParaRPr lang="en-US" altLang="zh-TW" dirty="0"/>
          </a:p>
          <a:p>
            <a:r>
              <a:rPr lang="zh-TW" altLang="en-US" dirty="0"/>
              <a:t>取得未來世代的競爭力</a:t>
            </a: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專用1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249</Words>
  <Application>Microsoft Office PowerPoint</Application>
  <PresentationFormat>寬螢幕</PresentationFormat>
  <Paragraphs>58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標楷體</vt:lpstr>
      <vt:lpstr>Constantia</vt:lpstr>
      <vt:lpstr>Verdana</vt:lpstr>
      <vt:lpstr>專用1</vt:lpstr>
      <vt:lpstr>「我的生涯我自主」講座</vt:lpstr>
      <vt:lpstr>我的經歷</vt:lpstr>
      <vt:lpstr>我的學習歷程</vt:lpstr>
      <vt:lpstr>律師甘苦談</vt:lpstr>
      <vt:lpstr>老師甘苦談</vt:lpstr>
      <vt:lpstr>系主任甘苦談</vt:lpstr>
      <vt:lpstr>我的夢想</vt:lpstr>
      <vt:lpstr>設定目標</vt:lpstr>
      <vt:lpstr>你希望成為什麼樣的人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ninnin</dc:creator>
  <cp:lastModifiedBy>ninnin</cp:lastModifiedBy>
  <cp:revision>11</cp:revision>
  <dcterms:created xsi:type="dcterms:W3CDTF">2025-01-15T04:34:14Z</dcterms:created>
  <dcterms:modified xsi:type="dcterms:W3CDTF">2025-01-16T02:22:39Z</dcterms:modified>
</cp:coreProperties>
</file>