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  <p:sldMasterId id="2147483695" r:id="rId6"/>
    <p:sldMasterId id="2147483696" r:id="rId7"/>
    <p:sldMasterId id="2147483697" r:id="rId8"/>
    <p:sldMasterId id="2147483698" r:id="rId9"/>
    <p:sldMasterId id="2147483699" r:id="rId10"/>
    <p:sldMasterId id="2147483700" r:id="rId11"/>
    <p:sldMasterId id="214748370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y="6859575" cx="12190400"/>
  <p:notesSz cx="6858000" cy="9144000"/>
  <p:embeddedFontLst>
    <p:embeddedFont>
      <p:font typeface="Signika"/>
      <p:regular r:id="rId21"/>
      <p:bold r:id="rId22"/>
    </p:embeddedFont>
    <p:embeddedFont>
      <p:font typeface="Gill Sans"/>
      <p:regular r:id="rId23"/>
      <p:bold r:id="rId24"/>
    </p:embeddedFont>
    <p:embeddedFont>
      <p:font typeface="Questrial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font" Target="fonts/Signika-bold.fntdata"/><Relationship Id="rId21" Type="http://schemas.openxmlformats.org/officeDocument/2006/relationships/font" Target="fonts/Signika-regular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font" Target="fonts/OpenSans-regular.fntdata"/><Relationship Id="rId25" Type="http://schemas.openxmlformats.org/officeDocument/2006/relationships/font" Target="fonts/Questrial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boldItalic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0" name="Google Shape;4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7" name="Google Shape;4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2" name="Google Shape;4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0" name="Google Shape;4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40" name="Google Shape;5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68" name="Google Shape;56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96" name="Google Shape;59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2389406" y="5368584"/>
            <a:ext cx="7314248" cy="80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831432" y="-1621632"/>
            <a:ext cx="4527550" cy="10971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7283032" y="1829723"/>
            <a:ext cx="5852880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1695760" y="-811533"/>
            <a:ext cx="5852880" cy="8025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16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20"/>
          <p:cNvSpPr txBox="1"/>
          <p:nvPr>
            <p:ph idx="2" type="body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3" type="body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20"/>
          <p:cNvSpPr txBox="1"/>
          <p:nvPr>
            <p:ph idx="4" type="body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914282" y="2130922"/>
            <a:ext cx="10361851" cy="1470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828563" y="3887100"/>
            <a:ext cx="8533289" cy="17530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9" name="Google Shape;139;p23"/>
          <p:cNvSpPr txBox="1"/>
          <p:nvPr>
            <p:ph idx="2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3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4"/>
          <p:cNvSpPr/>
          <p:nvPr>
            <p:ph idx="2" type="pic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7" name="Google Shape;147;p24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 rot="5400000">
            <a:off x="3918744" y="-1254919"/>
            <a:ext cx="4352925" cy="10514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 rot="5400000">
            <a:off x="1798146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172" name="Google Shape;17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Google Shape;176;p29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77" name="Google Shape;177;p29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178" name="Google Shape;178;p29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" name="Google Shape;179;p29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180" name="Google Shape;180;p29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9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9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9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9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9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9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9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8" name="Google Shape;188;p29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189" name="Google Shape;189;p2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190" name="Google Shape;190;p2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1" name="Google Shape;191;p29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2" name="Google Shape;192;p29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193" name="Google Shape;193;p29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0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210" name="Google Shape;21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33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15" name="Google Shape;215;p33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216" name="Google Shape;216;p33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" name="Google Shape;217;p33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218" name="Google Shape;218;p33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3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3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3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33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33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33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33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6" name="Google Shape;226;p33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227" name="Google Shape;227;p33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8" name="Google Shape;228;p3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9" name="Google Shape;229;p33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0" name="Google Shape;230;p33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231" name="Google Shape;231;p33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33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33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33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4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248" name="Google Shape;24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6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37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53" name="Google Shape;253;p37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254" name="Google Shape;254;p37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37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256" name="Google Shape;256;p37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37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37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37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4" name="Google Shape;264;p37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265" name="Google Shape;265;p37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66" name="Google Shape;266;p3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37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8" name="Google Shape;268;p37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269" name="Google Shape;269;p37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7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7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37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8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8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286" name="Google Shape;28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40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Google Shape;290;p41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91" name="Google Shape;291;p41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292" name="Google Shape;292;p41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" name="Google Shape;293;p41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294" name="Google Shape;294;p41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41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41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41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41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41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41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41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2" name="Google Shape;302;p41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303" name="Google Shape;303;p41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304" name="Google Shape;304;p4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5" name="Google Shape;305;p41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06" name="Google Shape;306;p41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307" name="Google Shape;307;p41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41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1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1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2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324" name="Google Shape;32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4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44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45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29" name="Google Shape;329;p45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330" name="Google Shape;330;p45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1" name="Google Shape;331;p45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332" name="Google Shape;332;p45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45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5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5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5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5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5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45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0" name="Google Shape;340;p45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341" name="Google Shape;341;p45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342" name="Google Shape;342;p4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3" name="Google Shape;343;p45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4" name="Google Shape;344;p45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345" name="Google Shape;345;p45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45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45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45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6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962960" y="4407923"/>
            <a:ext cx="10361851" cy="1362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54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962960" y="2907387"/>
            <a:ext cx="1036185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362" name="Google Shape;36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8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48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Google Shape;366;p49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67" name="Google Shape;367;p49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368" name="Google Shape;368;p49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9" name="Google Shape;369;p49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370" name="Google Shape;370;p49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49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49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49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49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49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49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49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8" name="Google Shape;378;p49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379" name="Google Shape;379;p49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380" name="Google Shape;380;p4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1" name="Google Shape;381;p49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2" name="Google Shape;382;p49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383" name="Google Shape;383;p49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9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9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49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0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0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400" name="Google Shape;40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52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52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53"/>
          <p:cNvCxnSpPr/>
          <p:nvPr/>
        </p:nvCxnSpPr>
        <p:spPr>
          <a:xfrm>
            <a:off x="3024188" y="479425"/>
            <a:ext cx="836612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405" name="Google Shape;405;p53"/>
          <p:cNvGrpSpPr/>
          <p:nvPr/>
        </p:nvGrpSpPr>
        <p:grpSpPr>
          <a:xfrm>
            <a:off x="0" y="195263"/>
            <a:ext cx="3125788" cy="569912"/>
            <a:chOff x="0" y="194743"/>
            <a:chExt cx="3126179" cy="569433"/>
          </a:xfrm>
        </p:grpSpPr>
        <p:sp>
          <p:nvSpPr>
            <p:cNvPr id="406" name="Google Shape;406;p53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fmla="val 9976" name="adj"/>
              </a:avLst>
            </a:prstGeom>
            <a:solidFill>
              <a:srgbClr val="01ACBE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7" name="Google Shape;407;p53"/>
            <p:cNvGrpSpPr/>
            <p:nvPr/>
          </p:nvGrpSpPr>
          <p:grpSpPr>
            <a:xfrm>
              <a:off x="0" y="289912"/>
              <a:ext cx="423916" cy="356887"/>
              <a:chOff x="469900" y="728102"/>
              <a:chExt cx="423916" cy="356887"/>
            </a:xfrm>
          </p:grpSpPr>
          <p:sp>
            <p:nvSpPr>
              <p:cNvPr id="408" name="Google Shape;408;p53"/>
              <p:cNvSpPr/>
              <p:nvPr/>
            </p:nvSpPr>
            <p:spPr>
              <a:xfrm rot="-5400000">
                <a:off x="737504" y="928677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53"/>
              <p:cNvSpPr/>
              <p:nvPr/>
            </p:nvSpPr>
            <p:spPr>
              <a:xfrm rot="-5400000">
                <a:off x="752463" y="942770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53"/>
              <p:cNvSpPr/>
              <p:nvPr/>
            </p:nvSpPr>
            <p:spPr>
              <a:xfrm rot="-5400000">
                <a:off x="737504" y="728820"/>
                <a:ext cx="157030" cy="15559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17000">
                    <a:srgbClr val="A5A5A5"/>
                  </a:gs>
                  <a:gs pos="35000">
                    <a:srgbClr val="F2F2F2"/>
                  </a:gs>
                  <a:gs pos="55000">
                    <a:srgbClr val="A5A5A5"/>
                  </a:gs>
                  <a:gs pos="75000">
                    <a:srgbClr val="F2F2F2"/>
                  </a:gs>
                  <a:gs pos="100000">
                    <a:srgbClr val="A5A5A5"/>
                  </a:gs>
                </a:gsLst>
                <a:lin ang="2700000" scaled="0"/>
              </a:gradFill>
              <a:ln>
                <a:noFill/>
              </a:ln>
              <a:effectLst>
                <a:outerShdw blurRad="12700" rotWithShape="0" algn="tl" dir="2700000" dist="127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53"/>
              <p:cNvSpPr/>
              <p:nvPr/>
            </p:nvSpPr>
            <p:spPr>
              <a:xfrm rot="-5400000">
                <a:off x="752463" y="743063"/>
                <a:ext cx="127798" cy="127797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53"/>
              <p:cNvSpPr/>
              <p:nvPr/>
            </p:nvSpPr>
            <p:spPr>
              <a:xfrm rot="-5400000">
                <a:off x="636543" y="859458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53"/>
              <p:cNvSpPr/>
              <p:nvPr/>
            </p:nvSpPr>
            <p:spPr>
              <a:xfrm rot="-5400000">
                <a:off x="636543" y="809416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53"/>
              <p:cNvSpPr/>
              <p:nvPr/>
            </p:nvSpPr>
            <p:spPr>
              <a:xfrm rot="-5400000">
                <a:off x="636543" y="655035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53"/>
              <p:cNvSpPr/>
              <p:nvPr/>
            </p:nvSpPr>
            <p:spPr>
              <a:xfrm rot="-5400000">
                <a:off x="636543" y="604992"/>
                <a:ext cx="18656" cy="35194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23000">
                    <a:srgbClr val="A5A5A5"/>
                  </a:gs>
                  <a:gs pos="52000">
                    <a:srgbClr val="D8D8D8"/>
                  </a:gs>
                  <a:gs pos="74000">
                    <a:schemeClr val="lt1"/>
                  </a:gs>
                  <a:gs pos="100000">
                    <a:srgbClr val="A5A5A5"/>
                  </a:gs>
                </a:gsLst>
                <a:lin ang="5400000" scaled="0"/>
              </a:gradFill>
              <a:ln cap="flat" cmpd="sng" w="12700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53"/>
          <p:cNvGrpSpPr/>
          <p:nvPr/>
        </p:nvGrpSpPr>
        <p:grpSpPr>
          <a:xfrm>
            <a:off x="11352213" y="176213"/>
            <a:ext cx="838200" cy="742950"/>
            <a:chOff x="39833" y="101457"/>
            <a:chExt cx="838200" cy="743812"/>
          </a:xfrm>
        </p:grpSpPr>
        <p:grpSp>
          <p:nvGrpSpPr>
            <p:cNvPr id="417" name="Google Shape;417;p53"/>
            <p:cNvGrpSpPr/>
            <p:nvPr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418" name="Google Shape;418;p5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9" name="Google Shape;419;p53"/>
              <p:cNvPicPr preferRelativeResize="0"/>
              <p:nvPr/>
            </p:nvPicPr>
            <p:blipFill rotWithShape="1">
              <a:blip r:embed="rId3">
                <a:alphaModFix/>
              </a:blip>
              <a:srcRect b="72279" l="0" r="0" t="0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20" name="Google Shape;420;p53"/>
            <p:cNvSpPr txBox="1"/>
            <p:nvPr/>
          </p:nvSpPr>
          <p:spPr>
            <a:xfrm>
              <a:off x="39833" y="629119"/>
              <a:ext cx="838200" cy="216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By 杜小二</a:t>
              </a:r>
              <a:endParaRPr/>
            </a:p>
          </p:txBody>
        </p:sp>
      </p:grpSp>
      <p:sp>
        <p:nvSpPr>
          <p:cNvPr id="421" name="Google Shape;421;p53"/>
          <p:cNvSpPr txBox="1"/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2" name="Google Shape;422;p53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53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iHei Pro"/>
                <a:ea typeface="LiHei Pro"/>
                <a:cs typeface="LiHei Pro"/>
                <a:sym typeface="LiHei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53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4"/>
          <p:cNvSpPr/>
          <p:nvPr/>
        </p:nvSpPr>
        <p:spPr>
          <a:xfrm>
            <a:off x="-9525" y="0"/>
            <a:ext cx="12203113" cy="6859588"/>
          </a:xfrm>
          <a:prstGeom prst="rect">
            <a:avLst/>
          </a:prstGeom>
          <a:gradFill>
            <a:gsLst>
              <a:gs pos="0">
                <a:srgbClr val="77458B"/>
              </a:gs>
              <a:gs pos="100000">
                <a:srgbClr val="4F2D5D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4F5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4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09522" y="1600572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96794" y="1600572"/>
            <a:ext cx="5384099" cy="452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09522" y="1535469"/>
            <a:ext cx="5386216" cy="639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522" y="2175380"/>
            <a:ext cx="5386216" cy="395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92567" y="1535469"/>
            <a:ext cx="5388332" cy="6399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92567" y="2175380"/>
            <a:ext cx="5388332" cy="395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1139825" y="1031875"/>
            <a:ext cx="9910763" cy="4286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5899150" y="6453188"/>
            <a:ext cx="392113" cy="22225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4673600" y="6397625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609524" y="273113"/>
            <a:ext cx="4010562" cy="1162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4766113" y="273117"/>
            <a:ext cx="6814780" cy="5854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1650" lvl="0" marL="45720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00050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indent="-400050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indent="-400050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indent="-400050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indent="-400050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indent="-400050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609524" y="1435437"/>
            <a:ext cx="4010562" cy="469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9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theme" Target="../theme/theme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1650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900" lvl="1" marL="914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6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825625"/>
            <a:ext cx="10514013" cy="4352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10" type="dt"/>
          </p:nvPr>
        </p:nvSpPr>
        <p:spPr>
          <a:xfrm>
            <a:off x="838200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1" type="ftr"/>
          </p:nvPr>
        </p:nvSpPr>
        <p:spPr>
          <a:xfrm>
            <a:off x="4038600" y="6357938"/>
            <a:ext cx="4113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609013" y="6357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163" name="Google Shape;16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27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7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69" name="Google Shape;169;p27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201" name="Google Shape;20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1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6" name="Google Shape;206;p31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7" name="Google Shape;207;p31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3"/>
    <p:sldLayoutId id="2147483676" r:id="rId4"/>
    <p:sldLayoutId id="214748367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239" name="Google Shape;23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35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5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35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45" name="Google Shape;245;p35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3"/>
    <p:sldLayoutId id="2147483679" r:id="rId4"/>
    <p:sldLayoutId id="214748368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277" name="Google Shape;27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9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279" name="Google Shape;279;p39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39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9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39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83" name="Google Shape;283;p39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39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315" name="Google Shape;31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3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17" name="Google Shape;317;p43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3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3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43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1" name="Google Shape;321;p43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43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3"/>
    <p:sldLayoutId id="2147483685" r:id="rId4"/>
    <p:sldLayoutId id="2147483686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353" name="Google Shape;35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7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55" name="Google Shape;355;p47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47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7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47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59" name="Google Shape;359;p47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47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3"/>
    <p:sldLayoutId id="2147483688" r:id="rId4"/>
    <p:sldLayoutId id="2147483689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xa.png" id="391" name="Google Shape;39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1"/>
          <p:cNvSpPr txBox="1"/>
          <p:nvPr>
            <p:ph type="title"/>
          </p:nvPr>
        </p:nvSpPr>
        <p:spPr>
          <a:xfrm>
            <a:off x="609600" y="355600"/>
            <a:ext cx="109712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600" u="none" cap="none" strike="noStrike">
                <a:solidFill>
                  <a:srgbClr val="17375E"/>
                </a:solidFill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393" name="Google Shape;393;p51"/>
          <p:cNvSpPr txBox="1"/>
          <p:nvPr>
            <p:ph idx="1" type="body"/>
          </p:nvPr>
        </p:nvSpPr>
        <p:spPr>
          <a:xfrm>
            <a:off x="609600" y="1600200"/>
            <a:ext cx="10971213" cy="41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005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17375E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300" lvl="2" marL="1371600" marR="0" rtl="0" algn="l"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17375E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51"/>
          <p:cNvSpPr/>
          <p:nvPr/>
        </p:nvSpPr>
        <p:spPr>
          <a:xfrm rot="5400000">
            <a:off x="11245248" y="6045087"/>
            <a:ext cx="541705" cy="479936"/>
          </a:xfrm>
          <a:custGeom>
            <a:rect b="b" l="l" r="r" t="t"/>
            <a:pathLst>
              <a:path extrusionOk="0" h="1218" w="1375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>
            <a:gsLst>
              <a:gs pos="0">
                <a:srgbClr val="D3D3D3"/>
              </a:gs>
              <a:gs pos="2000">
                <a:srgbClr val="D3D3D3"/>
              </a:gs>
              <a:gs pos="100000">
                <a:srgbClr val="F7F7F7"/>
              </a:gs>
            </a:gsLst>
            <a:lin ang="18900000" scaled="0"/>
          </a:gra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165100" rotWithShape="0" algn="tl" dir="2700000" dist="762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1"/>
          <p:cNvSpPr txBox="1"/>
          <p:nvPr>
            <p:ph idx="10" type="dt"/>
          </p:nvPr>
        </p:nvSpPr>
        <p:spPr>
          <a:xfrm>
            <a:off x="8939213" y="17780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51"/>
          <p:cNvSpPr txBox="1"/>
          <p:nvPr>
            <p:ph idx="11" type="ftr"/>
          </p:nvPr>
        </p:nvSpPr>
        <p:spPr>
          <a:xfrm>
            <a:off x="4165600" y="6334125"/>
            <a:ext cx="38592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97" name="Google Shape;397;p51"/>
          <p:cNvCxnSpPr/>
          <p:nvPr/>
        </p:nvCxnSpPr>
        <p:spPr>
          <a:xfrm>
            <a:off x="812800" y="6275388"/>
            <a:ext cx="10463213" cy="1905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" name="Google Shape;398;p51"/>
          <p:cNvSpPr txBox="1"/>
          <p:nvPr>
            <p:ph idx="12" type="sldNum"/>
          </p:nvPr>
        </p:nvSpPr>
        <p:spPr>
          <a:xfrm>
            <a:off x="11280775" y="6145213"/>
            <a:ext cx="481013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3"/>
    <p:sldLayoutId id="2147483691" r:id="rId4"/>
    <p:sldLayoutId id="214748369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2.png"/><Relationship Id="rId13" Type="http://schemas.openxmlformats.org/officeDocument/2006/relationships/image" Target="../media/image26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Relationship Id="rId4" Type="http://schemas.openxmlformats.org/officeDocument/2006/relationships/image" Target="../media/image24.jpg"/><Relationship Id="rId5" Type="http://schemas.openxmlformats.org/officeDocument/2006/relationships/image" Target="../media/image10.jpg"/><Relationship Id="rId6" Type="http://schemas.openxmlformats.org/officeDocument/2006/relationships/image" Target="../media/image2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5"/>
          <p:cNvSpPr txBox="1"/>
          <p:nvPr/>
        </p:nvSpPr>
        <p:spPr>
          <a:xfrm>
            <a:off x="2336800" y="2184400"/>
            <a:ext cx="8135938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用熱情描繪你的生涯藍圖</a:t>
            </a:r>
            <a:endParaRPr b="0" i="0" sz="5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55"/>
          <p:cNvSpPr txBox="1"/>
          <p:nvPr/>
        </p:nvSpPr>
        <p:spPr>
          <a:xfrm>
            <a:off x="4484688" y="4029075"/>
            <a:ext cx="3262312" cy="1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400" u="none" cap="none" strike="noStrike">
                <a:solidFill>
                  <a:srgbClr val="00836D"/>
                </a:solidFill>
                <a:latin typeface="Arial"/>
                <a:ea typeface="Arial"/>
                <a:cs typeface="Arial"/>
                <a:sym typeface="Arial"/>
              </a:rPr>
              <a:t>講者</a:t>
            </a:r>
            <a:endParaRPr b="0" i="0" sz="2400" u="none" cap="none" strike="noStrike">
              <a:solidFill>
                <a:srgbClr val="0083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400" u="none" cap="none" strike="noStrike">
                <a:solidFill>
                  <a:srgbClr val="00836D"/>
                </a:solidFill>
                <a:latin typeface="Arial"/>
                <a:ea typeface="Arial"/>
                <a:cs typeface="Arial"/>
                <a:sym typeface="Arial"/>
              </a:rPr>
              <a:t>文藻外語大學助理教授</a:t>
            </a:r>
            <a:endParaRPr b="0" i="0" sz="2400" u="none" cap="none" strike="noStrike">
              <a:solidFill>
                <a:srgbClr val="0083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3600" u="none" cap="none" strike="noStrike">
                <a:solidFill>
                  <a:srgbClr val="00836D"/>
                </a:solidFill>
                <a:latin typeface="Arial"/>
                <a:ea typeface="Arial"/>
                <a:cs typeface="Arial"/>
                <a:sym typeface="Arial"/>
              </a:rPr>
              <a:t>-周春曉-</a:t>
            </a:r>
            <a:endParaRPr b="0" i="0" sz="3600" u="none" cap="none" strike="noStrike">
              <a:solidFill>
                <a:srgbClr val="0083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888" y="687388"/>
            <a:ext cx="5897562" cy="4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2800" y="2941638"/>
            <a:ext cx="1265238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0400" y="4616450"/>
            <a:ext cx="1909763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92438" y="4128294"/>
            <a:ext cx="1639888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32975" y="511175"/>
            <a:ext cx="1223963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5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54975" y="1338263"/>
            <a:ext cx="1009650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92175" y="909638"/>
            <a:ext cx="1204913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5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972175" y="1133475"/>
            <a:ext cx="766763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120313" y="4068763"/>
            <a:ext cx="1728787" cy="210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5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47000" y="4068763"/>
            <a:ext cx="1111250" cy="116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56"/>
          <p:cNvGrpSpPr/>
          <p:nvPr/>
        </p:nvGrpSpPr>
        <p:grpSpPr>
          <a:xfrm>
            <a:off x="2170113" y="1966913"/>
            <a:ext cx="1339850" cy="2336800"/>
            <a:chOff x="2780145" y="1524000"/>
            <a:chExt cx="1339273" cy="2336800"/>
          </a:xfrm>
        </p:grpSpPr>
        <p:sp>
          <p:nvSpPr>
            <p:cNvPr id="451" name="Google Shape;451;p56"/>
            <p:cNvSpPr txBox="1"/>
            <p:nvPr/>
          </p:nvSpPr>
          <p:spPr>
            <a:xfrm rot="5400000">
              <a:off x="2398064" y="2171125"/>
              <a:ext cx="2097088" cy="1015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6600" u="none" cap="none" strike="noStrike">
                  <a:solidFill>
                    <a:srgbClr val="FD9F00"/>
                  </a:solidFill>
                  <a:latin typeface="Arial"/>
                  <a:ea typeface="Arial"/>
                  <a:cs typeface="Arial"/>
                  <a:sym typeface="Arial"/>
                </a:rPr>
                <a:t>引言</a:t>
              </a:r>
              <a:endParaRPr/>
            </a:p>
          </p:txBody>
        </p:sp>
        <p:sp>
          <p:nvSpPr>
            <p:cNvPr id="452" name="Google Shape;452;p56"/>
            <p:cNvSpPr/>
            <p:nvPr/>
          </p:nvSpPr>
          <p:spPr>
            <a:xfrm>
              <a:off x="2780145" y="1524000"/>
              <a:ext cx="1339273" cy="2336800"/>
            </a:xfrm>
            <a:prstGeom prst="roundRect">
              <a:avLst>
                <a:gd fmla="val 16667" name="adj"/>
              </a:avLst>
            </a:prstGeom>
            <a:noFill/>
            <a:ln cap="flat" cmpd="thinThick" w="76200">
              <a:solidFill>
                <a:srgbClr val="FFD8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D89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56"/>
          <p:cNvGrpSpPr/>
          <p:nvPr/>
        </p:nvGrpSpPr>
        <p:grpSpPr>
          <a:xfrm>
            <a:off x="4133845" y="2055169"/>
            <a:ext cx="7007417" cy="505469"/>
            <a:chOff x="4600178" y="1880277"/>
            <a:chExt cx="7012104" cy="505468"/>
          </a:xfrm>
        </p:grpSpPr>
        <p:sp>
          <p:nvSpPr>
            <p:cNvPr id="454" name="Google Shape;454;p56"/>
            <p:cNvSpPr/>
            <p:nvPr/>
          </p:nvSpPr>
          <p:spPr>
            <a:xfrm>
              <a:off x="4600178" y="1898383"/>
              <a:ext cx="471804" cy="487362"/>
            </a:xfrm>
            <a:prstGeom prst="ellipse">
              <a:avLst/>
            </a:prstGeom>
            <a:solidFill>
              <a:srgbClr val="B4DF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/>
            </a:p>
          </p:txBody>
        </p:sp>
        <p:sp>
          <p:nvSpPr>
            <p:cNvPr id="455" name="Google Shape;455;p56"/>
            <p:cNvSpPr/>
            <p:nvPr/>
          </p:nvSpPr>
          <p:spPr>
            <a:xfrm>
              <a:off x="5065815" y="1880277"/>
              <a:ext cx="6546467" cy="487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2800" u="none" cap="none" strike="noStrike">
                  <a:solidFill>
                    <a:srgbClr val="00836D"/>
                  </a:solidFill>
                  <a:latin typeface="Arial"/>
                  <a:ea typeface="Arial"/>
                  <a:cs typeface="Arial"/>
                  <a:sym typeface="Arial"/>
                </a:rPr>
                <a:t>自我介紹-文藻數位系(數位動畫藝術)</a:t>
              </a:r>
              <a:endParaRPr b="0" i="0" sz="2800" u="none" cap="none" strike="noStrike">
                <a:solidFill>
                  <a:srgbClr val="0083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56"/>
          <p:cNvGrpSpPr/>
          <p:nvPr/>
        </p:nvGrpSpPr>
        <p:grpSpPr>
          <a:xfrm>
            <a:off x="4133850" y="3683000"/>
            <a:ext cx="5491163" cy="487363"/>
            <a:chOff x="4600178" y="1898383"/>
            <a:chExt cx="5493240" cy="487362"/>
          </a:xfrm>
        </p:grpSpPr>
        <p:sp>
          <p:nvSpPr>
            <p:cNvPr id="457" name="Google Shape;457;p56"/>
            <p:cNvSpPr/>
            <p:nvPr/>
          </p:nvSpPr>
          <p:spPr>
            <a:xfrm>
              <a:off x="4600178" y="1898383"/>
              <a:ext cx="471666" cy="487362"/>
            </a:xfrm>
            <a:prstGeom prst="ellipse">
              <a:avLst/>
            </a:prstGeom>
            <a:solidFill>
              <a:srgbClr val="B4DF8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rgbClr val="A96A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/>
            </a:p>
          </p:txBody>
        </p:sp>
        <p:sp>
          <p:nvSpPr>
            <p:cNvPr id="458" name="Google Shape;458;p56"/>
            <p:cNvSpPr/>
            <p:nvPr/>
          </p:nvSpPr>
          <p:spPr>
            <a:xfrm>
              <a:off x="4986087" y="1898383"/>
              <a:ext cx="5107331" cy="487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2800" u="none" cap="none" strike="noStrike">
                  <a:solidFill>
                    <a:srgbClr val="00836D"/>
                  </a:solidFill>
                  <a:latin typeface="Arial"/>
                  <a:ea typeface="Arial"/>
                  <a:cs typeface="Arial"/>
                  <a:sym typeface="Arial"/>
                </a:rPr>
                <a:t>「你，想過未來想做什麼嗎？」</a:t>
              </a:r>
              <a:endParaRPr/>
            </a:p>
          </p:txBody>
        </p:sp>
      </p:grpSp>
      <p:sp>
        <p:nvSpPr>
          <p:cNvPr id="459" name="Google Shape;459;p56"/>
          <p:cNvSpPr/>
          <p:nvPr/>
        </p:nvSpPr>
        <p:spPr>
          <a:xfrm>
            <a:off x="4683125" y="2697163"/>
            <a:ext cx="4778375" cy="487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00836D"/>
                </a:solidFill>
                <a:latin typeface="Arial"/>
                <a:ea typeface="Arial"/>
                <a:cs typeface="Arial"/>
                <a:sym typeface="Arial"/>
              </a:rPr>
              <a:t>喜歡好看的、喜歡動手做、喜歡看故事</a:t>
            </a:r>
            <a:endParaRPr b="0" i="0" sz="2000" u="none" cap="none" strike="noStrike">
              <a:solidFill>
                <a:srgbClr val="0083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000" u="none" cap="none" strike="noStrike">
                <a:solidFill>
                  <a:srgbClr val="00836D"/>
                </a:solidFill>
                <a:latin typeface="Arial"/>
                <a:ea typeface="Arial"/>
                <a:cs typeface="Arial"/>
                <a:sym typeface="Arial"/>
              </a:rPr>
              <a:t>(藝術)    (設計類事務)   (動畫影片)</a:t>
            </a:r>
            <a:endParaRPr b="0" i="0" sz="2000" u="none" cap="none" strike="noStrike">
              <a:solidFill>
                <a:srgbClr val="0083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57"/>
          <p:cNvGrpSpPr/>
          <p:nvPr/>
        </p:nvGrpSpPr>
        <p:grpSpPr>
          <a:xfrm>
            <a:off x="6175375" y="1663700"/>
            <a:ext cx="2682874" cy="1509712"/>
            <a:chOff x="6175375" y="1663700"/>
            <a:chExt cx="2682874" cy="1509712"/>
          </a:xfrm>
        </p:grpSpPr>
        <p:sp>
          <p:nvSpPr>
            <p:cNvPr id="466" name="Google Shape;466;p57"/>
            <p:cNvSpPr/>
            <p:nvPr/>
          </p:nvSpPr>
          <p:spPr>
            <a:xfrm flipH="1">
              <a:off x="6175375" y="1663700"/>
              <a:ext cx="2674938" cy="1509712"/>
            </a:xfrm>
            <a:custGeom>
              <a:rect b="b" l="l" r="r" t="t"/>
              <a:pathLst>
                <a:path extrusionOk="0" h="474" w="840">
                  <a:moveTo>
                    <a:pt x="840" y="474"/>
                  </a:moveTo>
                  <a:cubicBezTo>
                    <a:pt x="819" y="357"/>
                    <a:pt x="819" y="357"/>
                    <a:pt x="819" y="357"/>
                  </a:cubicBezTo>
                  <a:cubicBezTo>
                    <a:pt x="803" y="386"/>
                    <a:pt x="803" y="386"/>
                    <a:pt x="803" y="386"/>
                  </a:cubicBezTo>
                  <a:cubicBezTo>
                    <a:pt x="748" y="265"/>
                    <a:pt x="627" y="181"/>
                    <a:pt x="486" y="181"/>
                  </a:cubicBezTo>
                  <a:cubicBezTo>
                    <a:pt x="463" y="181"/>
                    <a:pt x="440" y="183"/>
                    <a:pt x="417" y="188"/>
                  </a:cubicBezTo>
                  <a:cubicBezTo>
                    <a:pt x="407" y="82"/>
                    <a:pt x="318" y="0"/>
                    <a:pt x="209" y="0"/>
                  </a:cubicBezTo>
                  <a:cubicBezTo>
                    <a:pt x="94" y="0"/>
                    <a:pt x="0" y="93"/>
                    <a:pt x="0" y="209"/>
                  </a:cubicBezTo>
                  <a:cubicBezTo>
                    <a:pt x="0" y="307"/>
                    <a:pt x="68" y="389"/>
                    <a:pt x="160" y="412"/>
                  </a:cubicBezTo>
                  <a:cubicBezTo>
                    <a:pt x="164" y="413"/>
                    <a:pt x="169" y="414"/>
                    <a:pt x="174" y="415"/>
                  </a:cubicBezTo>
                  <a:cubicBezTo>
                    <a:pt x="176" y="411"/>
                    <a:pt x="177" y="408"/>
                    <a:pt x="179" y="405"/>
                  </a:cubicBezTo>
                  <a:cubicBezTo>
                    <a:pt x="180" y="403"/>
                    <a:pt x="181" y="401"/>
                    <a:pt x="183" y="398"/>
                  </a:cubicBezTo>
                  <a:cubicBezTo>
                    <a:pt x="184" y="397"/>
                    <a:pt x="185" y="395"/>
                    <a:pt x="186" y="393"/>
                  </a:cubicBezTo>
                  <a:cubicBezTo>
                    <a:pt x="188" y="390"/>
                    <a:pt x="190" y="386"/>
                    <a:pt x="192" y="383"/>
                  </a:cubicBezTo>
                  <a:cubicBezTo>
                    <a:pt x="193" y="381"/>
                    <a:pt x="194" y="380"/>
                    <a:pt x="195" y="378"/>
                  </a:cubicBezTo>
                  <a:cubicBezTo>
                    <a:pt x="196" y="376"/>
                    <a:pt x="198" y="374"/>
                    <a:pt x="199" y="371"/>
                  </a:cubicBezTo>
                  <a:cubicBezTo>
                    <a:pt x="201" y="369"/>
                    <a:pt x="203" y="366"/>
                    <a:pt x="205" y="363"/>
                  </a:cubicBezTo>
                  <a:cubicBezTo>
                    <a:pt x="206" y="361"/>
                    <a:pt x="208" y="359"/>
                    <a:pt x="209" y="357"/>
                  </a:cubicBezTo>
                  <a:cubicBezTo>
                    <a:pt x="211" y="355"/>
                    <a:pt x="212" y="354"/>
                    <a:pt x="213" y="352"/>
                  </a:cubicBezTo>
                  <a:cubicBezTo>
                    <a:pt x="215" y="349"/>
                    <a:pt x="218" y="346"/>
                    <a:pt x="221" y="343"/>
                  </a:cubicBezTo>
                  <a:cubicBezTo>
                    <a:pt x="222" y="341"/>
                    <a:pt x="223" y="340"/>
                    <a:pt x="224" y="338"/>
                  </a:cubicBezTo>
                  <a:cubicBezTo>
                    <a:pt x="226" y="336"/>
                    <a:pt x="228" y="334"/>
                    <a:pt x="229" y="332"/>
                  </a:cubicBezTo>
                  <a:cubicBezTo>
                    <a:pt x="231" y="331"/>
                    <a:pt x="232" y="330"/>
                    <a:pt x="233" y="328"/>
                  </a:cubicBezTo>
                  <a:cubicBezTo>
                    <a:pt x="236" y="325"/>
                    <a:pt x="239" y="322"/>
                    <a:pt x="242" y="319"/>
                  </a:cubicBezTo>
                  <a:cubicBezTo>
                    <a:pt x="243" y="318"/>
                    <a:pt x="244" y="317"/>
                    <a:pt x="245" y="316"/>
                  </a:cubicBezTo>
                  <a:cubicBezTo>
                    <a:pt x="249" y="312"/>
                    <a:pt x="252" y="309"/>
                    <a:pt x="255" y="306"/>
                  </a:cubicBezTo>
                  <a:cubicBezTo>
                    <a:pt x="256" y="305"/>
                    <a:pt x="257" y="304"/>
                    <a:pt x="258" y="303"/>
                  </a:cubicBezTo>
                  <a:cubicBezTo>
                    <a:pt x="261" y="301"/>
                    <a:pt x="263" y="300"/>
                    <a:pt x="265" y="298"/>
                  </a:cubicBezTo>
                  <a:cubicBezTo>
                    <a:pt x="266" y="297"/>
                    <a:pt x="267" y="296"/>
                    <a:pt x="268" y="296"/>
                  </a:cubicBezTo>
                  <a:cubicBezTo>
                    <a:pt x="271" y="292"/>
                    <a:pt x="275" y="289"/>
                    <a:pt x="279" y="286"/>
                  </a:cubicBezTo>
                  <a:cubicBezTo>
                    <a:pt x="280" y="285"/>
                    <a:pt x="281" y="285"/>
                    <a:pt x="282" y="284"/>
                  </a:cubicBezTo>
                  <a:cubicBezTo>
                    <a:pt x="290" y="279"/>
                    <a:pt x="297" y="273"/>
                    <a:pt x="305" y="268"/>
                  </a:cubicBezTo>
                  <a:cubicBezTo>
                    <a:pt x="306" y="268"/>
                    <a:pt x="306" y="268"/>
                    <a:pt x="307" y="267"/>
                  </a:cubicBezTo>
                  <a:cubicBezTo>
                    <a:pt x="312" y="264"/>
                    <a:pt x="317" y="261"/>
                    <a:pt x="322" y="259"/>
                  </a:cubicBezTo>
                  <a:cubicBezTo>
                    <a:pt x="322" y="258"/>
                    <a:pt x="323" y="258"/>
                    <a:pt x="324" y="258"/>
                  </a:cubicBezTo>
                  <a:cubicBezTo>
                    <a:pt x="332" y="253"/>
                    <a:pt x="341" y="249"/>
                    <a:pt x="350" y="245"/>
                  </a:cubicBezTo>
                  <a:cubicBezTo>
                    <a:pt x="350" y="245"/>
                    <a:pt x="350" y="244"/>
                    <a:pt x="351" y="244"/>
                  </a:cubicBezTo>
                  <a:cubicBezTo>
                    <a:pt x="357" y="242"/>
                    <a:pt x="362" y="239"/>
                    <a:pt x="368" y="237"/>
                  </a:cubicBezTo>
                  <a:cubicBezTo>
                    <a:pt x="368" y="237"/>
                    <a:pt x="369" y="237"/>
                    <a:pt x="369" y="237"/>
                  </a:cubicBezTo>
                  <a:cubicBezTo>
                    <a:pt x="378" y="234"/>
                    <a:pt x="388" y="230"/>
                    <a:pt x="397" y="228"/>
                  </a:cubicBezTo>
                  <a:cubicBezTo>
                    <a:pt x="398" y="228"/>
                    <a:pt x="398" y="228"/>
                    <a:pt x="399" y="227"/>
                  </a:cubicBezTo>
                  <a:cubicBezTo>
                    <a:pt x="405" y="226"/>
                    <a:pt x="411" y="224"/>
                    <a:pt x="418" y="223"/>
                  </a:cubicBezTo>
                  <a:cubicBezTo>
                    <a:pt x="442" y="218"/>
                    <a:pt x="466" y="215"/>
                    <a:pt x="492" y="215"/>
                  </a:cubicBezTo>
                  <a:cubicBezTo>
                    <a:pt x="621" y="215"/>
                    <a:pt x="735" y="285"/>
                    <a:pt x="796" y="389"/>
                  </a:cubicBezTo>
                  <a:cubicBezTo>
                    <a:pt x="757" y="389"/>
                    <a:pt x="757" y="389"/>
                    <a:pt x="757" y="389"/>
                  </a:cubicBezTo>
                  <a:lnTo>
                    <a:pt x="840" y="474"/>
                  </a:lnTo>
                  <a:close/>
                </a:path>
              </a:pathLst>
            </a:custGeom>
            <a:solidFill>
              <a:srgbClr val="64ABE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7"/>
            <p:cNvSpPr/>
            <p:nvPr/>
          </p:nvSpPr>
          <p:spPr>
            <a:xfrm flipH="1">
              <a:off x="8121650" y="1885950"/>
              <a:ext cx="247650" cy="327025"/>
            </a:xfrm>
            <a:custGeom>
              <a:rect b="b" l="l" r="r" t="t"/>
              <a:pathLst>
                <a:path extrusionOk="0" h="103" w="78">
                  <a:moveTo>
                    <a:pt x="71" y="6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5" y="25"/>
                    <a:pt x="9" y="40"/>
                    <a:pt x="20" y="48"/>
                  </a:cubicBezTo>
                  <a:cubicBezTo>
                    <a:pt x="21" y="50"/>
                    <a:pt x="23" y="51"/>
                    <a:pt x="25" y="52"/>
                  </a:cubicBezTo>
                  <a:cubicBezTo>
                    <a:pt x="23" y="52"/>
                    <a:pt x="21" y="53"/>
                    <a:pt x="20" y="55"/>
                  </a:cubicBezTo>
                  <a:cubicBezTo>
                    <a:pt x="9" y="63"/>
                    <a:pt x="5" y="78"/>
                    <a:pt x="10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78" y="103"/>
                    <a:pt x="78" y="103"/>
                    <a:pt x="78" y="103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78"/>
                    <a:pt x="69" y="63"/>
                    <a:pt x="58" y="55"/>
                  </a:cubicBezTo>
                  <a:cubicBezTo>
                    <a:pt x="56" y="53"/>
                    <a:pt x="54" y="52"/>
                    <a:pt x="53" y="52"/>
                  </a:cubicBezTo>
                  <a:cubicBezTo>
                    <a:pt x="54" y="51"/>
                    <a:pt x="56" y="50"/>
                    <a:pt x="58" y="48"/>
                  </a:cubicBezTo>
                  <a:cubicBezTo>
                    <a:pt x="69" y="40"/>
                    <a:pt x="73" y="25"/>
                    <a:pt x="68" y="13"/>
                  </a:cubicBezTo>
                  <a:cubicBezTo>
                    <a:pt x="71" y="13"/>
                    <a:pt x="71" y="13"/>
                    <a:pt x="71" y="13"/>
                  </a:cubicBezTo>
                  <a:lnTo>
                    <a:pt x="71" y="6"/>
                  </a:lnTo>
                  <a:close/>
                  <a:moveTo>
                    <a:pt x="62" y="14"/>
                  </a:moveTo>
                  <a:cubicBezTo>
                    <a:pt x="66" y="24"/>
                    <a:pt x="63" y="36"/>
                    <a:pt x="54" y="43"/>
                  </a:cubicBezTo>
                  <a:cubicBezTo>
                    <a:pt x="51" y="45"/>
                    <a:pt x="48" y="47"/>
                    <a:pt x="45" y="4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8" y="57"/>
                    <a:pt x="51" y="58"/>
                    <a:pt x="54" y="60"/>
                  </a:cubicBezTo>
                  <a:cubicBezTo>
                    <a:pt x="63" y="67"/>
                    <a:pt x="66" y="79"/>
                    <a:pt x="62" y="89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6" y="85"/>
                    <a:pt x="54" y="79"/>
                    <a:pt x="50" y="75"/>
                  </a:cubicBezTo>
                  <a:cubicBezTo>
                    <a:pt x="47" y="73"/>
                    <a:pt x="45" y="72"/>
                    <a:pt x="42" y="71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6" y="44"/>
                    <a:pt x="50" y="43"/>
                    <a:pt x="53" y="40"/>
                  </a:cubicBezTo>
                  <a:cubicBezTo>
                    <a:pt x="55" y="38"/>
                    <a:pt x="57" y="35"/>
                    <a:pt x="5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5"/>
                    <a:pt x="22" y="38"/>
                    <a:pt x="25" y="40"/>
                  </a:cubicBezTo>
                  <a:cubicBezTo>
                    <a:pt x="28" y="43"/>
                    <a:pt x="32" y="44"/>
                    <a:pt x="36" y="45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3" y="72"/>
                    <a:pt x="30" y="73"/>
                    <a:pt x="28" y="75"/>
                  </a:cubicBezTo>
                  <a:cubicBezTo>
                    <a:pt x="24" y="79"/>
                    <a:pt x="22" y="85"/>
                    <a:pt x="2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2" y="79"/>
                    <a:pt x="15" y="67"/>
                    <a:pt x="24" y="60"/>
                  </a:cubicBezTo>
                  <a:cubicBezTo>
                    <a:pt x="26" y="58"/>
                    <a:pt x="29" y="57"/>
                    <a:pt x="32" y="56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29" y="47"/>
                    <a:pt x="26" y="45"/>
                    <a:pt x="24" y="43"/>
                  </a:cubicBezTo>
                  <a:cubicBezTo>
                    <a:pt x="15" y="36"/>
                    <a:pt x="12" y="2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62" y="1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57"/>
            <p:cNvSpPr/>
            <p:nvPr/>
          </p:nvSpPr>
          <p:spPr>
            <a:xfrm flipH="1">
              <a:off x="7885112" y="2284413"/>
              <a:ext cx="97313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 u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找到動力</a:t>
              </a:r>
              <a:endParaRPr b="1" sz="1600" u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469" name="Google Shape;469;p57"/>
          <p:cNvGrpSpPr/>
          <p:nvPr/>
        </p:nvGrpSpPr>
        <p:grpSpPr>
          <a:xfrm>
            <a:off x="5268913" y="1660525"/>
            <a:ext cx="1524000" cy="2673350"/>
            <a:chOff x="5268913" y="1660525"/>
            <a:chExt cx="1524000" cy="2673350"/>
          </a:xfrm>
        </p:grpSpPr>
        <p:sp>
          <p:nvSpPr>
            <p:cNvPr id="470" name="Google Shape;470;p57"/>
            <p:cNvSpPr/>
            <p:nvPr/>
          </p:nvSpPr>
          <p:spPr>
            <a:xfrm flipH="1">
              <a:off x="5268913" y="1660525"/>
              <a:ext cx="1524000" cy="2673350"/>
            </a:xfrm>
            <a:custGeom>
              <a:rect b="b" l="l" r="r" t="t"/>
              <a:pathLst>
                <a:path extrusionOk="0" h="839" w="478">
                  <a:moveTo>
                    <a:pt x="0" y="839"/>
                  </a:moveTo>
                  <a:cubicBezTo>
                    <a:pt x="117" y="818"/>
                    <a:pt x="117" y="818"/>
                    <a:pt x="117" y="818"/>
                  </a:cubicBezTo>
                  <a:cubicBezTo>
                    <a:pt x="88" y="802"/>
                    <a:pt x="88" y="802"/>
                    <a:pt x="88" y="802"/>
                  </a:cubicBezTo>
                  <a:cubicBezTo>
                    <a:pt x="210" y="748"/>
                    <a:pt x="294" y="628"/>
                    <a:pt x="295" y="487"/>
                  </a:cubicBezTo>
                  <a:cubicBezTo>
                    <a:pt x="295" y="463"/>
                    <a:pt x="293" y="440"/>
                    <a:pt x="288" y="418"/>
                  </a:cubicBezTo>
                  <a:cubicBezTo>
                    <a:pt x="394" y="408"/>
                    <a:pt x="477" y="319"/>
                    <a:pt x="477" y="211"/>
                  </a:cubicBezTo>
                  <a:cubicBezTo>
                    <a:pt x="478" y="95"/>
                    <a:pt x="385" y="1"/>
                    <a:pt x="269" y="1"/>
                  </a:cubicBezTo>
                  <a:cubicBezTo>
                    <a:pt x="171" y="0"/>
                    <a:pt x="88" y="68"/>
                    <a:pt x="66" y="159"/>
                  </a:cubicBezTo>
                  <a:cubicBezTo>
                    <a:pt x="64" y="164"/>
                    <a:pt x="63" y="169"/>
                    <a:pt x="62" y="174"/>
                  </a:cubicBezTo>
                  <a:cubicBezTo>
                    <a:pt x="66" y="175"/>
                    <a:pt x="69" y="177"/>
                    <a:pt x="72" y="178"/>
                  </a:cubicBezTo>
                  <a:cubicBezTo>
                    <a:pt x="74" y="180"/>
                    <a:pt x="76" y="181"/>
                    <a:pt x="79" y="182"/>
                  </a:cubicBezTo>
                  <a:cubicBezTo>
                    <a:pt x="80" y="183"/>
                    <a:pt x="82" y="184"/>
                    <a:pt x="84" y="185"/>
                  </a:cubicBezTo>
                  <a:cubicBezTo>
                    <a:pt x="87" y="187"/>
                    <a:pt x="91" y="189"/>
                    <a:pt x="94" y="191"/>
                  </a:cubicBezTo>
                  <a:cubicBezTo>
                    <a:pt x="96" y="192"/>
                    <a:pt x="97" y="193"/>
                    <a:pt x="99" y="194"/>
                  </a:cubicBezTo>
                  <a:cubicBezTo>
                    <a:pt x="101" y="196"/>
                    <a:pt x="103" y="197"/>
                    <a:pt x="106" y="198"/>
                  </a:cubicBezTo>
                  <a:cubicBezTo>
                    <a:pt x="108" y="200"/>
                    <a:pt x="111" y="202"/>
                    <a:pt x="114" y="204"/>
                  </a:cubicBezTo>
                  <a:cubicBezTo>
                    <a:pt x="116" y="206"/>
                    <a:pt x="118" y="207"/>
                    <a:pt x="120" y="209"/>
                  </a:cubicBezTo>
                  <a:cubicBezTo>
                    <a:pt x="122" y="210"/>
                    <a:pt x="123" y="211"/>
                    <a:pt x="125" y="212"/>
                  </a:cubicBezTo>
                  <a:cubicBezTo>
                    <a:pt x="128" y="215"/>
                    <a:pt x="131" y="218"/>
                    <a:pt x="134" y="220"/>
                  </a:cubicBezTo>
                  <a:cubicBezTo>
                    <a:pt x="136" y="221"/>
                    <a:pt x="137" y="223"/>
                    <a:pt x="139" y="224"/>
                  </a:cubicBezTo>
                  <a:cubicBezTo>
                    <a:pt x="141" y="226"/>
                    <a:pt x="143" y="227"/>
                    <a:pt x="145" y="229"/>
                  </a:cubicBezTo>
                  <a:cubicBezTo>
                    <a:pt x="146" y="230"/>
                    <a:pt x="147" y="231"/>
                    <a:pt x="148" y="233"/>
                  </a:cubicBezTo>
                  <a:cubicBezTo>
                    <a:pt x="152" y="236"/>
                    <a:pt x="155" y="239"/>
                    <a:pt x="158" y="242"/>
                  </a:cubicBezTo>
                  <a:cubicBezTo>
                    <a:pt x="159" y="243"/>
                    <a:pt x="160" y="244"/>
                    <a:pt x="161" y="245"/>
                  </a:cubicBezTo>
                  <a:cubicBezTo>
                    <a:pt x="164" y="248"/>
                    <a:pt x="168" y="252"/>
                    <a:pt x="171" y="255"/>
                  </a:cubicBezTo>
                  <a:cubicBezTo>
                    <a:pt x="172" y="256"/>
                    <a:pt x="172" y="257"/>
                    <a:pt x="173" y="258"/>
                  </a:cubicBezTo>
                  <a:cubicBezTo>
                    <a:pt x="175" y="260"/>
                    <a:pt x="177" y="263"/>
                    <a:pt x="179" y="265"/>
                  </a:cubicBezTo>
                  <a:cubicBezTo>
                    <a:pt x="180" y="266"/>
                    <a:pt x="180" y="267"/>
                    <a:pt x="181" y="267"/>
                  </a:cubicBezTo>
                  <a:cubicBezTo>
                    <a:pt x="184" y="271"/>
                    <a:pt x="187" y="275"/>
                    <a:pt x="190" y="279"/>
                  </a:cubicBezTo>
                  <a:cubicBezTo>
                    <a:pt x="191" y="280"/>
                    <a:pt x="192" y="281"/>
                    <a:pt x="193" y="282"/>
                  </a:cubicBezTo>
                  <a:cubicBezTo>
                    <a:pt x="198" y="290"/>
                    <a:pt x="203" y="297"/>
                    <a:pt x="208" y="305"/>
                  </a:cubicBezTo>
                  <a:cubicBezTo>
                    <a:pt x="208" y="306"/>
                    <a:pt x="209" y="306"/>
                    <a:pt x="209" y="307"/>
                  </a:cubicBezTo>
                  <a:cubicBezTo>
                    <a:pt x="212" y="312"/>
                    <a:pt x="215" y="317"/>
                    <a:pt x="218" y="322"/>
                  </a:cubicBezTo>
                  <a:cubicBezTo>
                    <a:pt x="218" y="322"/>
                    <a:pt x="218" y="323"/>
                    <a:pt x="219" y="324"/>
                  </a:cubicBezTo>
                  <a:cubicBezTo>
                    <a:pt x="223" y="332"/>
                    <a:pt x="228" y="341"/>
                    <a:pt x="231" y="350"/>
                  </a:cubicBezTo>
                  <a:cubicBezTo>
                    <a:pt x="232" y="350"/>
                    <a:pt x="232" y="351"/>
                    <a:pt x="232" y="351"/>
                  </a:cubicBezTo>
                  <a:cubicBezTo>
                    <a:pt x="234" y="357"/>
                    <a:pt x="237" y="362"/>
                    <a:pt x="239" y="368"/>
                  </a:cubicBezTo>
                  <a:cubicBezTo>
                    <a:pt x="239" y="369"/>
                    <a:pt x="239" y="369"/>
                    <a:pt x="239" y="369"/>
                  </a:cubicBezTo>
                  <a:cubicBezTo>
                    <a:pt x="243" y="378"/>
                    <a:pt x="246" y="388"/>
                    <a:pt x="248" y="397"/>
                  </a:cubicBezTo>
                  <a:cubicBezTo>
                    <a:pt x="248" y="398"/>
                    <a:pt x="249" y="398"/>
                    <a:pt x="249" y="399"/>
                  </a:cubicBezTo>
                  <a:cubicBezTo>
                    <a:pt x="250" y="405"/>
                    <a:pt x="252" y="412"/>
                    <a:pt x="253" y="418"/>
                  </a:cubicBezTo>
                  <a:cubicBezTo>
                    <a:pt x="258" y="442"/>
                    <a:pt x="261" y="467"/>
                    <a:pt x="261" y="492"/>
                  </a:cubicBezTo>
                  <a:cubicBezTo>
                    <a:pt x="260" y="622"/>
                    <a:pt x="190" y="734"/>
                    <a:pt x="85" y="795"/>
                  </a:cubicBezTo>
                  <a:cubicBezTo>
                    <a:pt x="85" y="757"/>
                    <a:pt x="85" y="757"/>
                    <a:pt x="85" y="757"/>
                  </a:cubicBezTo>
                  <a:lnTo>
                    <a:pt x="0" y="83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7"/>
            <p:cNvSpPr/>
            <p:nvPr/>
          </p:nvSpPr>
          <p:spPr>
            <a:xfrm flipH="1">
              <a:off x="5692775" y="1893887"/>
              <a:ext cx="293688" cy="319088"/>
            </a:xfrm>
            <a:custGeom>
              <a:rect b="b" l="l" r="r" t="t"/>
              <a:pathLst>
                <a:path extrusionOk="0" h="100" w="92">
                  <a:moveTo>
                    <a:pt x="4" y="100"/>
                  </a:moveTo>
                  <a:cubicBezTo>
                    <a:pt x="3" y="100"/>
                    <a:pt x="2" y="100"/>
                    <a:pt x="1" y="100"/>
                  </a:cubicBezTo>
                  <a:cubicBezTo>
                    <a:pt x="1" y="99"/>
                    <a:pt x="0" y="98"/>
                    <a:pt x="0" y="97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5"/>
                    <a:pt x="5" y="54"/>
                    <a:pt x="6" y="5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60" y="0"/>
                    <a:pt x="66" y="0"/>
                    <a:pt x="70" y="3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92" y="25"/>
                    <a:pt x="92" y="32"/>
                    <a:pt x="88" y="35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1" y="73"/>
                    <a:pt x="50" y="73"/>
                    <a:pt x="49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3"/>
                    <a:pt x="28" y="72"/>
                    <a:pt x="28" y="7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0"/>
                    <a:pt x="29" y="4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8" y="20"/>
                    <a:pt x="60" y="20"/>
                    <a:pt x="61" y="22"/>
                  </a:cubicBezTo>
                  <a:cubicBezTo>
                    <a:pt x="62" y="23"/>
                    <a:pt x="62" y="25"/>
                    <a:pt x="61" y="2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5" y="30"/>
                    <a:pt x="85" y="28"/>
                    <a:pt x="84" y="26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2" y="7"/>
                    <a:pt x="61" y="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7" y="48"/>
                    <a:pt x="88" y="49"/>
                  </a:cubicBezTo>
                  <a:cubicBezTo>
                    <a:pt x="90" y="50"/>
                    <a:pt x="90" y="52"/>
                    <a:pt x="88" y="54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7" y="95"/>
                    <a:pt x="46" y="96"/>
                    <a:pt x="45" y="96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7"/>
            <p:cNvSpPr/>
            <p:nvPr/>
          </p:nvSpPr>
          <p:spPr>
            <a:xfrm flipH="1">
              <a:off x="5308600" y="2289175"/>
              <a:ext cx="8953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lang="zh-TW" sz="1600" u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認識自我</a:t>
              </a:r>
              <a:endParaRPr b="1" sz="1600" u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473" name="Google Shape;473;p57"/>
          <p:cNvGrpSpPr/>
          <p:nvPr/>
        </p:nvGrpSpPr>
        <p:grpSpPr>
          <a:xfrm>
            <a:off x="7400925" y="2589212"/>
            <a:ext cx="1457325" cy="2709863"/>
            <a:chOff x="7400925" y="2589212"/>
            <a:chExt cx="1457325" cy="2709863"/>
          </a:xfrm>
        </p:grpSpPr>
        <p:sp>
          <p:nvSpPr>
            <p:cNvPr id="474" name="Google Shape;474;p57"/>
            <p:cNvSpPr/>
            <p:nvPr/>
          </p:nvSpPr>
          <p:spPr>
            <a:xfrm flipH="1">
              <a:off x="7400925" y="2589212"/>
              <a:ext cx="1457325" cy="2709863"/>
            </a:xfrm>
            <a:custGeom>
              <a:rect b="b" l="l" r="r" t="t"/>
              <a:pathLst>
                <a:path extrusionOk="0" h="851" w="458">
                  <a:moveTo>
                    <a:pt x="458" y="0"/>
                  </a:moveTo>
                  <a:cubicBezTo>
                    <a:pt x="342" y="25"/>
                    <a:pt x="342" y="25"/>
                    <a:pt x="342" y="25"/>
                  </a:cubicBezTo>
                  <a:cubicBezTo>
                    <a:pt x="371" y="40"/>
                    <a:pt x="371" y="40"/>
                    <a:pt x="371" y="40"/>
                  </a:cubicBezTo>
                  <a:cubicBezTo>
                    <a:pt x="252" y="98"/>
                    <a:pt x="172" y="221"/>
                    <a:pt x="176" y="362"/>
                  </a:cubicBezTo>
                  <a:cubicBezTo>
                    <a:pt x="177" y="386"/>
                    <a:pt x="180" y="409"/>
                    <a:pt x="185" y="431"/>
                  </a:cubicBezTo>
                  <a:cubicBezTo>
                    <a:pt x="80" y="445"/>
                    <a:pt x="0" y="537"/>
                    <a:pt x="4" y="645"/>
                  </a:cubicBezTo>
                  <a:cubicBezTo>
                    <a:pt x="7" y="760"/>
                    <a:pt x="104" y="851"/>
                    <a:pt x="219" y="847"/>
                  </a:cubicBezTo>
                  <a:cubicBezTo>
                    <a:pt x="317" y="844"/>
                    <a:pt x="397" y="774"/>
                    <a:pt x="417" y="682"/>
                  </a:cubicBezTo>
                  <a:cubicBezTo>
                    <a:pt x="418" y="677"/>
                    <a:pt x="419" y="672"/>
                    <a:pt x="420" y="667"/>
                  </a:cubicBezTo>
                  <a:cubicBezTo>
                    <a:pt x="416" y="665"/>
                    <a:pt x="413" y="664"/>
                    <a:pt x="410" y="662"/>
                  </a:cubicBezTo>
                  <a:cubicBezTo>
                    <a:pt x="408" y="661"/>
                    <a:pt x="405" y="660"/>
                    <a:pt x="403" y="659"/>
                  </a:cubicBezTo>
                  <a:cubicBezTo>
                    <a:pt x="401" y="658"/>
                    <a:pt x="399" y="657"/>
                    <a:pt x="398" y="656"/>
                  </a:cubicBezTo>
                  <a:cubicBezTo>
                    <a:pt x="394" y="654"/>
                    <a:pt x="391" y="652"/>
                    <a:pt x="387" y="651"/>
                  </a:cubicBezTo>
                  <a:cubicBezTo>
                    <a:pt x="386" y="650"/>
                    <a:pt x="384" y="649"/>
                    <a:pt x="382" y="647"/>
                  </a:cubicBezTo>
                  <a:cubicBezTo>
                    <a:pt x="380" y="646"/>
                    <a:pt x="378" y="645"/>
                    <a:pt x="376" y="644"/>
                  </a:cubicBezTo>
                  <a:cubicBezTo>
                    <a:pt x="373" y="642"/>
                    <a:pt x="370" y="640"/>
                    <a:pt x="367" y="638"/>
                  </a:cubicBezTo>
                  <a:cubicBezTo>
                    <a:pt x="365" y="636"/>
                    <a:pt x="363" y="635"/>
                    <a:pt x="361" y="634"/>
                  </a:cubicBezTo>
                  <a:cubicBezTo>
                    <a:pt x="359" y="632"/>
                    <a:pt x="357" y="631"/>
                    <a:pt x="356" y="630"/>
                  </a:cubicBezTo>
                  <a:cubicBezTo>
                    <a:pt x="353" y="628"/>
                    <a:pt x="349" y="625"/>
                    <a:pt x="346" y="623"/>
                  </a:cubicBezTo>
                  <a:cubicBezTo>
                    <a:pt x="345" y="622"/>
                    <a:pt x="343" y="621"/>
                    <a:pt x="342" y="619"/>
                  </a:cubicBezTo>
                  <a:cubicBezTo>
                    <a:pt x="340" y="618"/>
                    <a:pt x="338" y="616"/>
                    <a:pt x="336" y="614"/>
                  </a:cubicBezTo>
                  <a:cubicBezTo>
                    <a:pt x="334" y="613"/>
                    <a:pt x="333" y="612"/>
                    <a:pt x="332" y="611"/>
                  </a:cubicBezTo>
                  <a:cubicBezTo>
                    <a:pt x="328" y="608"/>
                    <a:pt x="325" y="605"/>
                    <a:pt x="322" y="602"/>
                  </a:cubicBezTo>
                  <a:cubicBezTo>
                    <a:pt x="321" y="601"/>
                    <a:pt x="320" y="600"/>
                    <a:pt x="318" y="599"/>
                  </a:cubicBezTo>
                  <a:cubicBezTo>
                    <a:pt x="315" y="596"/>
                    <a:pt x="312" y="593"/>
                    <a:pt x="309" y="589"/>
                  </a:cubicBezTo>
                  <a:cubicBezTo>
                    <a:pt x="308" y="588"/>
                    <a:pt x="307" y="587"/>
                    <a:pt x="306" y="586"/>
                  </a:cubicBezTo>
                  <a:cubicBezTo>
                    <a:pt x="304" y="584"/>
                    <a:pt x="302" y="582"/>
                    <a:pt x="300" y="580"/>
                  </a:cubicBezTo>
                  <a:cubicBezTo>
                    <a:pt x="299" y="579"/>
                    <a:pt x="298" y="578"/>
                    <a:pt x="298" y="577"/>
                  </a:cubicBezTo>
                  <a:cubicBezTo>
                    <a:pt x="294" y="574"/>
                    <a:pt x="291" y="570"/>
                    <a:pt x="288" y="566"/>
                  </a:cubicBezTo>
                  <a:cubicBezTo>
                    <a:pt x="287" y="565"/>
                    <a:pt x="286" y="564"/>
                    <a:pt x="286" y="563"/>
                  </a:cubicBezTo>
                  <a:cubicBezTo>
                    <a:pt x="280" y="556"/>
                    <a:pt x="274" y="548"/>
                    <a:pt x="269" y="541"/>
                  </a:cubicBezTo>
                  <a:cubicBezTo>
                    <a:pt x="269" y="540"/>
                    <a:pt x="268" y="539"/>
                    <a:pt x="268" y="539"/>
                  </a:cubicBezTo>
                  <a:cubicBezTo>
                    <a:pt x="265" y="534"/>
                    <a:pt x="262" y="529"/>
                    <a:pt x="259" y="524"/>
                  </a:cubicBezTo>
                  <a:cubicBezTo>
                    <a:pt x="259" y="524"/>
                    <a:pt x="258" y="523"/>
                    <a:pt x="258" y="522"/>
                  </a:cubicBezTo>
                  <a:cubicBezTo>
                    <a:pt x="253" y="514"/>
                    <a:pt x="249" y="506"/>
                    <a:pt x="244" y="497"/>
                  </a:cubicBezTo>
                  <a:cubicBezTo>
                    <a:pt x="244" y="497"/>
                    <a:pt x="244" y="496"/>
                    <a:pt x="244" y="496"/>
                  </a:cubicBezTo>
                  <a:cubicBezTo>
                    <a:pt x="241" y="490"/>
                    <a:pt x="239" y="484"/>
                    <a:pt x="236" y="479"/>
                  </a:cubicBezTo>
                  <a:cubicBezTo>
                    <a:pt x="236" y="478"/>
                    <a:pt x="236" y="478"/>
                    <a:pt x="236" y="478"/>
                  </a:cubicBezTo>
                  <a:cubicBezTo>
                    <a:pt x="232" y="469"/>
                    <a:pt x="229" y="459"/>
                    <a:pt x="226" y="450"/>
                  </a:cubicBezTo>
                  <a:cubicBezTo>
                    <a:pt x="226" y="449"/>
                    <a:pt x="226" y="449"/>
                    <a:pt x="225" y="448"/>
                  </a:cubicBezTo>
                  <a:cubicBezTo>
                    <a:pt x="223" y="442"/>
                    <a:pt x="222" y="436"/>
                    <a:pt x="220" y="429"/>
                  </a:cubicBezTo>
                  <a:cubicBezTo>
                    <a:pt x="214" y="406"/>
                    <a:pt x="211" y="381"/>
                    <a:pt x="210" y="356"/>
                  </a:cubicBezTo>
                  <a:cubicBezTo>
                    <a:pt x="206" y="226"/>
                    <a:pt x="272" y="111"/>
                    <a:pt x="375" y="47"/>
                  </a:cubicBezTo>
                  <a:cubicBezTo>
                    <a:pt x="376" y="85"/>
                    <a:pt x="376" y="85"/>
                    <a:pt x="376" y="85"/>
                  </a:cubicBezTo>
                  <a:lnTo>
                    <a:pt x="458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57"/>
            <p:cNvSpPr/>
            <p:nvPr/>
          </p:nvSpPr>
          <p:spPr>
            <a:xfrm flipH="1">
              <a:off x="8075613" y="4383087"/>
              <a:ext cx="334962" cy="330200"/>
            </a:xfrm>
            <a:custGeom>
              <a:rect b="b" l="l" r="r" t="t"/>
              <a:pathLst>
                <a:path extrusionOk="0" h="104" w="105">
                  <a:moveTo>
                    <a:pt x="101" y="4"/>
                  </a:moveTo>
                  <a:cubicBezTo>
                    <a:pt x="105" y="7"/>
                    <a:pt x="105" y="14"/>
                    <a:pt x="101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91" y="0"/>
                    <a:pt x="97" y="0"/>
                    <a:pt x="101" y="4"/>
                  </a:cubicBezTo>
                  <a:close/>
                  <a:moveTo>
                    <a:pt x="32" y="59"/>
                  </a:moveTo>
                  <a:cubicBezTo>
                    <a:pt x="28" y="77"/>
                    <a:pt x="28" y="77"/>
                    <a:pt x="28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13"/>
                    <a:pt x="78" y="13"/>
                    <a:pt x="78" y="13"/>
                  </a:cubicBezTo>
                  <a:lnTo>
                    <a:pt x="32" y="59"/>
                  </a:lnTo>
                  <a:close/>
                  <a:moveTo>
                    <a:pt x="78" y="50"/>
                  </a:moveTo>
                  <a:cubicBezTo>
                    <a:pt x="78" y="91"/>
                    <a:pt x="78" y="91"/>
                    <a:pt x="78" y="91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1" y="104"/>
                    <a:pt x="91" y="104"/>
                    <a:pt x="91" y="104"/>
                  </a:cubicBezTo>
                  <a:cubicBezTo>
                    <a:pt x="91" y="37"/>
                    <a:pt x="91" y="37"/>
                    <a:pt x="91" y="37"/>
                  </a:cubicBezTo>
                  <a:lnTo>
                    <a:pt x="78" y="5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57"/>
            <p:cNvSpPr/>
            <p:nvPr/>
          </p:nvSpPr>
          <p:spPr>
            <a:xfrm flipH="1">
              <a:off x="7808624" y="4864346"/>
              <a:ext cx="86893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 u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應對挑戰</a:t>
              </a:r>
              <a:endParaRPr b="1" sz="1600" u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477" name="Google Shape;477;p57"/>
          <p:cNvGrpSpPr/>
          <p:nvPr/>
        </p:nvGrpSpPr>
        <p:grpSpPr>
          <a:xfrm>
            <a:off x="5260975" y="3849687"/>
            <a:ext cx="2713038" cy="1449388"/>
            <a:chOff x="5260975" y="3849687"/>
            <a:chExt cx="2713038" cy="1449388"/>
          </a:xfrm>
        </p:grpSpPr>
        <p:sp>
          <p:nvSpPr>
            <p:cNvPr id="478" name="Google Shape;478;p57"/>
            <p:cNvSpPr/>
            <p:nvPr/>
          </p:nvSpPr>
          <p:spPr>
            <a:xfrm flipH="1">
              <a:off x="5260975" y="3849687"/>
              <a:ext cx="2713038" cy="1449388"/>
            </a:xfrm>
            <a:custGeom>
              <a:rect b="b" l="l" r="r" t="t"/>
              <a:pathLst>
                <a:path extrusionOk="0" h="455" w="852">
                  <a:moveTo>
                    <a:pt x="0" y="0"/>
                  </a:moveTo>
                  <a:cubicBezTo>
                    <a:pt x="25" y="115"/>
                    <a:pt x="25" y="115"/>
                    <a:pt x="25" y="115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98" y="205"/>
                    <a:pt x="223" y="285"/>
                    <a:pt x="364" y="280"/>
                  </a:cubicBezTo>
                  <a:cubicBezTo>
                    <a:pt x="387" y="279"/>
                    <a:pt x="410" y="276"/>
                    <a:pt x="432" y="271"/>
                  </a:cubicBezTo>
                  <a:cubicBezTo>
                    <a:pt x="447" y="376"/>
                    <a:pt x="539" y="455"/>
                    <a:pt x="647" y="451"/>
                  </a:cubicBezTo>
                  <a:cubicBezTo>
                    <a:pt x="762" y="447"/>
                    <a:pt x="852" y="350"/>
                    <a:pt x="848" y="235"/>
                  </a:cubicBezTo>
                  <a:cubicBezTo>
                    <a:pt x="845" y="137"/>
                    <a:pt x="774" y="57"/>
                    <a:pt x="682" y="38"/>
                  </a:cubicBezTo>
                  <a:cubicBezTo>
                    <a:pt x="677" y="37"/>
                    <a:pt x="672" y="36"/>
                    <a:pt x="667" y="35"/>
                  </a:cubicBezTo>
                  <a:cubicBezTo>
                    <a:pt x="665" y="38"/>
                    <a:pt x="664" y="42"/>
                    <a:pt x="662" y="45"/>
                  </a:cubicBezTo>
                  <a:cubicBezTo>
                    <a:pt x="661" y="47"/>
                    <a:pt x="660" y="49"/>
                    <a:pt x="659" y="52"/>
                  </a:cubicBezTo>
                  <a:cubicBezTo>
                    <a:pt x="658" y="53"/>
                    <a:pt x="657" y="55"/>
                    <a:pt x="656" y="57"/>
                  </a:cubicBezTo>
                  <a:cubicBezTo>
                    <a:pt x="655" y="61"/>
                    <a:pt x="653" y="64"/>
                    <a:pt x="651" y="67"/>
                  </a:cubicBezTo>
                  <a:cubicBezTo>
                    <a:pt x="650" y="69"/>
                    <a:pt x="649" y="71"/>
                    <a:pt x="648" y="73"/>
                  </a:cubicBezTo>
                  <a:cubicBezTo>
                    <a:pt x="646" y="75"/>
                    <a:pt x="645" y="77"/>
                    <a:pt x="644" y="79"/>
                  </a:cubicBezTo>
                  <a:cubicBezTo>
                    <a:pt x="642" y="82"/>
                    <a:pt x="640" y="85"/>
                    <a:pt x="638" y="88"/>
                  </a:cubicBezTo>
                  <a:cubicBezTo>
                    <a:pt x="637" y="90"/>
                    <a:pt x="635" y="92"/>
                    <a:pt x="634" y="94"/>
                  </a:cubicBezTo>
                  <a:cubicBezTo>
                    <a:pt x="633" y="96"/>
                    <a:pt x="632" y="97"/>
                    <a:pt x="631" y="99"/>
                  </a:cubicBezTo>
                  <a:cubicBezTo>
                    <a:pt x="628" y="102"/>
                    <a:pt x="626" y="106"/>
                    <a:pt x="623" y="109"/>
                  </a:cubicBezTo>
                  <a:cubicBezTo>
                    <a:pt x="622" y="110"/>
                    <a:pt x="621" y="112"/>
                    <a:pt x="620" y="113"/>
                  </a:cubicBezTo>
                  <a:cubicBezTo>
                    <a:pt x="618" y="115"/>
                    <a:pt x="617" y="117"/>
                    <a:pt x="615" y="119"/>
                  </a:cubicBezTo>
                  <a:cubicBezTo>
                    <a:pt x="614" y="121"/>
                    <a:pt x="613" y="122"/>
                    <a:pt x="611" y="123"/>
                  </a:cubicBezTo>
                  <a:cubicBezTo>
                    <a:pt x="609" y="127"/>
                    <a:pt x="606" y="130"/>
                    <a:pt x="603" y="133"/>
                  </a:cubicBezTo>
                  <a:cubicBezTo>
                    <a:pt x="602" y="134"/>
                    <a:pt x="601" y="135"/>
                    <a:pt x="600" y="137"/>
                  </a:cubicBezTo>
                  <a:cubicBezTo>
                    <a:pt x="596" y="140"/>
                    <a:pt x="593" y="143"/>
                    <a:pt x="590" y="147"/>
                  </a:cubicBezTo>
                  <a:cubicBezTo>
                    <a:pt x="589" y="147"/>
                    <a:pt x="588" y="148"/>
                    <a:pt x="587" y="149"/>
                  </a:cubicBezTo>
                  <a:cubicBezTo>
                    <a:pt x="585" y="151"/>
                    <a:pt x="583" y="153"/>
                    <a:pt x="581" y="155"/>
                  </a:cubicBezTo>
                  <a:cubicBezTo>
                    <a:pt x="580" y="156"/>
                    <a:pt x="579" y="157"/>
                    <a:pt x="578" y="157"/>
                  </a:cubicBezTo>
                  <a:cubicBezTo>
                    <a:pt x="574" y="161"/>
                    <a:pt x="570" y="164"/>
                    <a:pt x="566" y="167"/>
                  </a:cubicBezTo>
                  <a:cubicBezTo>
                    <a:pt x="566" y="168"/>
                    <a:pt x="565" y="169"/>
                    <a:pt x="564" y="170"/>
                  </a:cubicBezTo>
                  <a:cubicBezTo>
                    <a:pt x="556" y="175"/>
                    <a:pt x="549" y="181"/>
                    <a:pt x="541" y="186"/>
                  </a:cubicBezTo>
                  <a:cubicBezTo>
                    <a:pt x="541" y="186"/>
                    <a:pt x="540" y="187"/>
                    <a:pt x="540" y="187"/>
                  </a:cubicBezTo>
                  <a:cubicBezTo>
                    <a:pt x="535" y="190"/>
                    <a:pt x="530" y="193"/>
                    <a:pt x="525" y="196"/>
                  </a:cubicBezTo>
                  <a:cubicBezTo>
                    <a:pt x="525" y="197"/>
                    <a:pt x="524" y="197"/>
                    <a:pt x="523" y="197"/>
                  </a:cubicBezTo>
                  <a:cubicBezTo>
                    <a:pt x="515" y="202"/>
                    <a:pt x="507" y="207"/>
                    <a:pt x="498" y="211"/>
                  </a:cubicBezTo>
                  <a:cubicBezTo>
                    <a:pt x="497" y="211"/>
                    <a:pt x="497" y="212"/>
                    <a:pt x="497" y="212"/>
                  </a:cubicBezTo>
                  <a:cubicBezTo>
                    <a:pt x="491" y="214"/>
                    <a:pt x="485" y="217"/>
                    <a:pt x="480" y="219"/>
                  </a:cubicBezTo>
                  <a:cubicBezTo>
                    <a:pt x="479" y="219"/>
                    <a:pt x="479" y="220"/>
                    <a:pt x="479" y="220"/>
                  </a:cubicBezTo>
                  <a:cubicBezTo>
                    <a:pt x="470" y="223"/>
                    <a:pt x="460" y="227"/>
                    <a:pt x="451" y="230"/>
                  </a:cubicBezTo>
                  <a:cubicBezTo>
                    <a:pt x="450" y="230"/>
                    <a:pt x="450" y="230"/>
                    <a:pt x="449" y="230"/>
                  </a:cubicBezTo>
                  <a:cubicBezTo>
                    <a:pt x="443" y="232"/>
                    <a:pt x="437" y="234"/>
                    <a:pt x="430" y="236"/>
                  </a:cubicBezTo>
                  <a:cubicBezTo>
                    <a:pt x="407" y="242"/>
                    <a:pt x="382" y="245"/>
                    <a:pt x="357" y="246"/>
                  </a:cubicBezTo>
                  <a:cubicBezTo>
                    <a:pt x="227" y="251"/>
                    <a:pt x="112" y="185"/>
                    <a:pt x="47" y="83"/>
                  </a:cubicBezTo>
                  <a:cubicBezTo>
                    <a:pt x="85" y="82"/>
                    <a:pt x="85" y="82"/>
                    <a:pt x="85" y="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FCDA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57"/>
            <p:cNvSpPr/>
            <p:nvPr/>
          </p:nvSpPr>
          <p:spPr>
            <a:xfrm flipH="1">
              <a:off x="5746750" y="4411662"/>
              <a:ext cx="292100" cy="328613"/>
            </a:xfrm>
            <a:custGeom>
              <a:rect b="b" l="l" r="r" t="t"/>
              <a:pathLst>
                <a:path extrusionOk="0" h="103" w="91">
                  <a:moveTo>
                    <a:pt x="8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3"/>
                    <a:pt x="7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8" y="103"/>
                    <a:pt x="91" y="100"/>
                    <a:pt x="91" y="97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91" y="3"/>
                    <a:pt x="88" y="0"/>
                    <a:pt x="85" y="0"/>
                  </a:cubicBezTo>
                  <a:close/>
                  <a:moveTo>
                    <a:pt x="13" y="6"/>
                  </a:moveTo>
                  <a:cubicBezTo>
                    <a:pt x="17" y="6"/>
                    <a:pt x="20" y="9"/>
                    <a:pt x="20" y="13"/>
                  </a:cubicBezTo>
                  <a:cubicBezTo>
                    <a:pt x="20" y="16"/>
                    <a:pt x="17" y="19"/>
                    <a:pt x="13" y="19"/>
                  </a:cubicBezTo>
                  <a:cubicBezTo>
                    <a:pt x="10" y="19"/>
                    <a:pt x="7" y="16"/>
                    <a:pt x="7" y="13"/>
                  </a:cubicBezTo>
                  <a:cubicBezTo>
                    <a:pt x="7" y="9"/>
                    <a:pt x="10" y="6"/>
                    <a:pt x="13" y="6"/>
                  </a:cubicBezTo>
                  <a:close/>
                  <a:moveTo>
                    <a:pt x="85" y="97"/>
                  </a:moveTo>
                  <a:cubicBezTo>
                    <a:pt x="7" y="97"/>
                    <a:pt x="7" y="97"/>
                    <a:pt x="7" y="9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5" y="97"/>
                  </a:lnTo>
                  <a:close/>
                  <a:moveTo>
                    <a:pt x="78" y="19"/>
                  </a:moveTo>
                  <a:cubicBezTo>
                    <a:pt x="75" y="19"/>
                    <a:pt x="72" y="16"/>
                    <a:pt x="72" y="13"/>
                  </a:cubicBezTo>
                  <a:cubicBezTo>
                    <a:pt x="72" y="9"/>
                    <a:pt x="75" y="6"/>
                    <a:pt x="78" y="6"/>
                  </a:cubicBezTo>
                  <a:cubicBezTo>
                    <a:pt x="82" y="6"/>
                    <a:pt x="85" y="9"/>
                    <a:pt x="85" y="13"/>
                  </a:cubicBezTo>
                  <a:cubicBezTo>
                    <a:pt x="85" y="16"/>
                    <a:pt x="82" y="19"/>
                    <a:pt x="78" y="19"/>
                  </a:cubicBezTo>
                  <a:close/>
                  <a:moveTo>
                    <a:pt x="13" y="42"/>
                  </a:moveTo>
                  <a:cubicBezTo>
                    <a:pt x="13" y="40"/>
                    <a:pt x="15" y="39"/>
                    <a:pt x="17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7" y="39"/>
                    <a:pt x="78" y="40"/>
                    <a:pt x="78" y="42"/>
                  </a:cubicBezTo>
                  <a:cubicBezTo>
                    <a:pt x="78" y="44"/>
                    <a:pt x="77" y="45"/>
                    <a:pt x="75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5"/>
                    <a:pt x="13" y="44"/>
                    <a:pt x="13" y="42"/>
                  </a:cubicBezTo>
                  <a:close/>
                  <a:moveTo>
                    <a:pt x="13" y="61"/>
                  </a:moveTo>
                  <a:cubicBezTo>
                    <a:pt x="13" y="59"/>
                    <a:pt x="15" y="58"/>
                    <a:pt x="17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7" y="58"/>
                    <a:pt x="78" y="59"/>
                    <a:pt x="78" y="61"/>
                  </a:cubicBezTo>
                  <a:cubicBezTo>
                    <a:pt x="78" y="63"/>
                    <a:pt x="77" y="65"/>
                    <a:pt x="75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5"/>
                    <a:pt x="13" y="63"/>
                    <a:pt x="13" y="61"/>
                  </a:cubicBezTo>
                  <a:close/>
                  <a:moveTo>
                    <a:pt x="13" y="81"/>
                  </a:moveTo>
                  <a:cubicBezTo>
                    <a:pt x="13" y="79"/>
                    <a:pt x="15" y="77"/>
                    <a:pt x="17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7" y="77"/>
                    <a:pt x="78" y="79"/>
                    <a:pt x="78" y="81"/>
                  </a:cubicBezTo>
                  <a:cubicBezTo>
                    <a:pt x="78" y="82"/>
                    <a:pt x="77" y="84"/>
                    <a:pt x="75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5" y="84"/>
                    <a:pt x="13" y="82"/>
                    <a:pt x="13" y="8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57"/>
            <p:cNvSpPr/>
            <p:nvPr/>
          </p:nvSpPr>
          <p:spPr>
            <a:xfrm flipH="1">
              <a:off x="5411412" y="4848225"/>
              <a:ext cx="87032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600" u="non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規劃未來</a:t>
              </a:r>
              <a:endParaRPr b="1" sz="1600" u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81" name="Google Shape;481;p57"/>
          <p:cNvSpPr/>
          <p:nvPr/>
        </p:nvSpPr>
        <p:spPr>
          <a:xfrm flipH="1">
            <a:off x="2698750" y="1376363"/>
            <a:ext cx="2312988" cy="912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2441"/>
              </a:buClr>
              <a:buSzPts val="1700"/>
              <a:buFont typeface="Arial"/>
              <a:buNone/>
            </a:pPr>
            <a:r>
              <a:rPr b="1" lang="zh-TW" sz="1700" u="none">
                <a:solidFill>
                  <a:srgbClr val="6A244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希望未來成為怎樣的人？</a:t>
            </a:r>
            <a:endParaRPr b="1" sz="1700" u="none">
              <a:solidFill>
                <a:srgbClr val="6A244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2441"/>
              </a:buClr>
              <a:buSzPts val="1700"/>
              <a:buFont typeface="Arial"/>
              <a:buNone/>
            </a:pPr>
            <a:r>
              <a:rPr b="1" lang="zh-TW" sz="1700" u="none">
                <a:solidFill>
                  <a:srgbClr val="6A244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重視的是什麼?</a:t>
            </a:r>
            <a:endParaRPr/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2441"/>
              </a:buClr>
              <a:buSzPts val="1700"/>
              <a:buFont typeface="Arial"/>
              <a:buNone/>
            </a:pPr>
            <a:r>
              <a:rPr b="1" lang="zh-TW" sz="1700" u="none">
                <a:solidFill>
                  <a:srgbClr val="6A244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(家庭?創新?社會影響？)</a:t>
            </a:r>
            <a:endParaRPr b="1" sz="1700" u="none">
              <a:solidFill>
                <a:srgbClr val="6A244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2" name="Google Shape;482;p57"/>
          <p:cNvSpPr/>
          <p:nvPr/>
        </p:nvSpPr>
        <p:spPr>
          <a:xfrm flipH="1">
            <a:off x="8704263" y="1022350"/>
            <a:ext cx="2286000" cy="6278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 u="none">
                <a:solidFill>
                  <a:srgbClr val="0023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追求小目標的成就感。</a:t>
            </a:r>
            <a:endParaRPr b="1" sz="1700" u="none">
              <a:solidFill>
                <a:srgbClr val="0023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 u="none">
                <a:solidFill>
                  <a:srgbClr val="0023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嘗試新事物。</a:t>
            </a:r>
            <a:endParaRPr b="1" sz="1700" u="none">
              <a:solidFill>
                <a:srgbClr val="0023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3" name="Google Shape;483;p57"/>
          <p:cNvSpPr/>
          <p:nvPr/>
        </p:nvSpPr>
        <p:spPr>
          <a:xfrm flipH="1">
            <a:off x="2789238" y="4256088"/>
            <a:ext cx="2185987" cy="912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 u="none">
                <a:solidFill>
                  <a:srgbClr val="3D430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參與實習或志願服務拓展視野。</a:t>
            </a:r>
            <a:endParaRPr b="1" sz="1700" u="none">
              <a:solidFill>
                <a:srgbClr val="3D430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 u="none">
                <a:solidFill>
                  <a:srgbClr val="3D430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並定期反思與調整目標</a:t>
            </a:r>
            <a:r>
              <a:rPr b="1" lang="zh-TW" sz="1700" u="none">
                <a:solidFill>
                  <a:srgbClr val="DCF0C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1700" u="none">
              <a:solidFill>
                <a:srgbClr val="DCF0C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4" name="Google Shape;484;p57"/>
          <p:cNvSpPr/>
          <p:nvPr/>
        </p:nvSpPr>
        <p:spPr>
          <a:xfrm flipH="1">
            <a:off x="9077325" y="4098925"/>
            <a:ext cx="2286000" cy="12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 u="none">
                <a:solidFill>
                  <a:srgbClr val="5C3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面對挑戰能提升解決問題的能力。</a:t>
            </a:r>
            <a:endParaRPr b="1" sz="1700" u="none">
              <a:solidFill>
                <a:srgbClr val="5C39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700" u="none">
                <a:solidFill>
                  <a:srgbClr val="5C3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接受挑戰增強自信心。突破舒適區。</a:t>
            </a:r>
            <a:endParaRPr b="1" sz="1700" u="none">
              <a:solidFill>
                <a:srgbClr val="5C39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85" name="Google Shape;485;p57"/>
          <p:cNvGrpSpPr/>
          <p:nvPr/>
        </p:nvGrpSpPr>
        <p:grpSpPr>
          <a:xfrm>
            <a:off x="1246188" y="1687513"/>
            <a:ext cx="958850" cy="3184525"/>
            <a:chOff x="1246431" y="1687491"/>
            <a:chExt cx="959099" cy="3185124"/>
          </a:xfrm>
        </p:grpSpPr>
        <p:sp>
          <p:nvSpPr>
            <p:cNvPr id="486" name="Google Shape;486;p57"/>
            <p:cNvSpPr/>
            <p:nvPr/>
          </p:nvSpPr>
          <p:spPr>
            <a:xfrm rot="5400000">
              <a:off x="221213" y="2972991"/>
              <a:ext cx="2965472" cy="615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 u="none">
                  <a:solidFill>
                    <a:srgbClr val="80008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生涯探索的重要性</a:t>
              </a:r>
              <a:endParaRPr b="1" sz="2800" u="none">
                <a:solidFill>
                  <a:srgbClr val="80008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87" name="Google Shape;487;p57"/>
            <p:cNvSpPr/>
            <p:nvPr/>
          </p:nvSpPr>
          <p:spPr>
            <a:xfrm>
              <a:off x="1246431" y="1687491"/>
              <a:ext cx="959099" cy="3185124"/>
            </a:xfrm>
            <a:prstGeom prst="roundRect">
              <a:avLst>
                <a:gd fmla="val 16667" name="adj"/>
              </a:avLst>
            </a:prstGeom>
            <a:noFill/>
            <a:ln cap="flat" cmpd="thinThick" w="76200">
              <a:solidFill>
                <a:srgbClr val="FF65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"/>
          <p:cNvSpPr/>
          <p:nvPr/>
        </p:nvSpPr>
        <p:spPr>
          <a:xfrm rot="5400000">
            <a:off x="-609600" y="3136900"/>
            <a:ext cx="36830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個人特質與興趣的發覺</a:t>
            </a:r>
            <a:endParaRPr b="1" sz="28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494" name="Google Shape;494;p58"/>
          <p:cNvGrpSpPr/>
          <p:nvPr/>
        </p:nvGrpSpPr>
        <p:grpSpPr>
          <a:xfrm>
            <a:off x="2840029" y="2596168"/>
            <a:ext cx="2607459" cy="945975"/>
            <a:chOff x="2840029" y="2596168"/>
            <a:chExt cx="2607459" cy="945975"/>
          </a:xfrm>
        </p:grpSpPr>
        <p:sp>
          <p:nvSpPr>
            <p:cNvPr id="495" name="Google Shape;495;p58"/>
            <p:cNvSpPr/>
            <p:nvPr/>
          </p:nvSpPr>
          <p:spPr>
            <a:xfrm flipH="1" rot="-120000">
              <a:off x="2855175" y="2622075"/>
              <a:ext cx="1500286" cy="894160"/>
            </a:xfrm>
            <a:custGeom>
              <a:rect b="b" l="l" r="r" t="t"/>
              <a:pathLst>
                <a:path extrusionOk="0" h="1396256" w="2262142">
                  <a:moveTo>
                    <a:pt x="0" y="0"/>
                  </a:moveTo>
                  <a:lnTo>
                    <a:pt x="74770" y="1396256"/>
                  </a:lnTo>
                  <a:lnTo>
                    <a:pt x="2262142" y="1396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58"/>
            <p:cNvSpPr/>
            <p:nvPr/>
          </p:nvSpPr>
          <p:spPr>
            <a:xfrm>
              <a:off x="4320395" y="2602038"/>
              <a:ext cx="1127093" cy="894160"/>
            </a:xfrm>
            <a:custGeom>
              <a:rect b="b" l="l" r="r" t="t"/>
              <a:pathLst>
                <a:path extrusionOk="0" h="1344593" w="1699399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497;p58"/>
          <p:cNvGrpSpPr/>
          <p:nvPr/>
        </p:nvGrpSpPr>
        <p:grpSpPr>
          <a:xfrm>
            <a:off x="2840095" y="3535411"/>
            <a:ext cx="2593618" cy="942220"/>
            <a:chOff x="2840095" y="3535411"/>
            <a:chExt cx="2593618" cy="942220"/>
          </a:xfrm>
        </p:grpSpPr>
        <p:sp>
          <p:nvSpPr>
            <p:cNvPr id="498" name="Google Shape;498;p58"/>
            <p:cNvSpPr/>
            <p:nvPr/>
          </p:nvSpPr>
          <p:spPr>
            <a:xfrm rot="-10680000">
              <a:off x="2855175" y="3561319"/>
              <a:ext cx="1500286" cy="890403"/>
            </a:xfrm>
            <a:custGeom>
              <a:rect b="b" l="l" r="r" t="t"/>
              <a:pathLst>
                <a:path extrusionOk="0" h="1128526" w="1901961">
                  <a:moveTo>
                    <a:pt x="1901961" y="1128526"/>
                  </a:moveTo>
                  <a:lnTo>
                    <a:pt x="62575" y="1128526"/>
                  </a:lnTo>
                  <a:lnTo>
                    <a:pt x="0" y="290"/>
                  </a:lnTo>
                  <a:lnTo>
                    <a:pt x="8289" y="0"/>
                  </a:lnTo>
                  <a:lnTo>
                    <a:pt x="1901961" y="112852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8"/>
            <p:cNvSpPr/>
            <p:nvPr/>
          </p:nvSpPr>
          <p:spPr>
            <a:xfrm flipH="1" rot="10800000">
              <a:off x="4306620" y="3581356"/>
              <a:ext cx="1127093" cy="884141"/>
            </a:xfrm>
            <a:custGeom>
              <a:rect b="b" l="l" r="r" t="t"/>
              <a:pathLst>
                <a:path extrusionOk="0" h="1344593" w="1699399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" name="Google Shape;500;p58"/>
          <p:cNvGrpSpPr/>
          <p:nvPr/>
        </p:nvGrpSpPr>
        <p:grpSpPr>
          <a:xfrm>
            <a:off x="2477576" y="3449526"/>
            <a:ext cx="2956137" cy="2014410"/>
            <a:chOff x="2477576" y="3449526"/>
            <a:chExt cx="2956137" cy="2014410"/>
          </a:xfrm>
        </p:grpSpPr>
        <p:sp>
          <p:nvSpPr>
            <p:cNvPr id="501" name="Google Shape;501;p58"/>
            <p:cNvSpPr/>
            <p:nvPr/>
          </p:nvSpPr>
          <p:spPr>
            <a:xfrm flipH="1" rot="2305210">
              <a:off x="2436898" y="4109837"/>
              <a:ext cx="2366895" cy="693788"/>
            </a:xfrm>
            <a:custGeom>
              <a:rect b="b" l="l" r="r" t="t"/>
              <a:pathLst>
                <a:path extrusionOk="0" h="1045825" w="3567861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rgbClr val="60C0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8"/>
            <p:cNvSpPr/>
            <p:nvPr/>
          </p:nvSpPr>
          <p:spPr>
            <a:xfrm flipH="1" rot="10800000">
              <a:off x="4306620" y="4565683"/>
              <a:ext cx="1127093" cy="880385"/>
            </a:xfrm>
            <a:custGeom>
              <a:rect b="b" l="l" r="r" t="t"/>
              <a:pathLst>
                <a:path extrusionOk="0" h="1344593" w="1699399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C0B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58"/>
          <p:cNvGrpSpPr/>
          <p:nvPr/>
        </p:nvGrpSpPr>
        <p:grpSpPr>
          <a:xfrm>
            <a:off x="2477576" y="1603599"/>
            <a:ext cx="2969912" cy="2014410"/>
            <a:chOff x="2477576" y="1603599"/>
            <a:chExt cx="2969912" cy="2014410"/>
          </a:xfrm>
        </p:grpSpPr>
        <p:sp>
          <p:nvSpPr>
            <p:cNvPr id="504" name="Google Shape;504;p58"/>
            <p:cNvSpPr/>
            <p:nvPr/>
          </p:nvSpPr>
          <p:spPr>
            <a:xfrm rot="8494790">
              <a:off x="2436898" y="2263910"/>
              <a:ext cx="2366895" cy="693788"/>
            </a:xfrm>
            <a:custGeom>
              <a:rect b="b" l="l" r="r" t="t"/>
              <a:pathLst>
                <a:path extrusionOk="0" h="1045825" w="3567861">
                  <a:moveTo>
                    <a:pt x="0" y="1045825"/>
                  </a:moveTo>
                  <a:lnTo>
                    <a:pt x="829510" y="0"/>
                  </a:lnTo>
                  <a:lnTo>
                    <a:pt x="3567861" y="116658"/>
                  </a:lnTo>
                  <a:cubicBezTo>
                    <a:pt x="2354936" y="465266"/>
                    <a:pt x="1212925" y="697217"/>
                    <a:pt x="0" y="1045825"/>
                  </a:cubicBezTo>
                  <a:close/>
                </a:path>
              </a:pathLst>
            </a:custGeom>
            <a:solidFill>
              <a:srgbClr val="64AB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58"/>
            <p:cNvSpPr/>
            <p:nvPr/>
          </p:nvSpPr>
          <p:spPr>
            <a:xfrm>
              <a:off x="4320395" y="1615206"/>
              <a:ext cx="1127093" cy="881637"/>
            </a:xfrm>
            <a:custGeom>
              <a:rect b="b" l="l" r="r" t="t"/>
              <a:pathLst>
                <a:path extrusionOk="0" h="1344593" w="1699399">
                  <a:moveTo>
                    <a:pt x="0" y="0"/>
                  </a:moveTo>
                  <a:lnTo>
                    <a:pt x="1475296" y="0"/>
                  </a:lnTo>
                  <a:cubicBezTo>
                    <a:pt x="1599065" y="0"/>
                    <a:pt x="1699399" y="100334"/>
                    <a:pt x="1699399" y="224103"/>
                  </a:cubicBezTo>
                  <a:lnTo>
                    <a:pt x="1699399" y="1120490"/>
                  </a:lnTo>
                  <a:cubicBezTo>
                    <a:pt x="1699399" y="1244259"/>
                    <a:pt x="1599065" y="1344593"/>
                    <a:pt x="1475296" y="1344593"/>
                  </a:cubicBezTo>
                  <a:lnTo>
                    <a:pt x="0" y="134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ABE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58"/>
          <p:cNvGrpSpPr/>
          <p:nvPr/>
        </p:nvGrpSpPr>
        <p:grpSpPr>
          <a:xfrm>
            <a:off x="1811988" y="3087940"/>
            <a:ext cx="1079504" cy="1084513"/>
            <a:chOff x="0" y="0"/>
            <a:chExt cx="1375837" cy="1380067"/>
          </a:xfrm>
        </p:grpSpPr>
        <p:grpSp>
          <p:nvGrpSpPr>
            <p:cNvPr id="507" name="Google Shape;507;p58"/>
            <p:cNvGrpSpPr/>
            <p:nvPr/>
          </p:nvGrpSpPr>
          <p:grpSpPr>
            <a:xfrm>
              <a:off x="0" y="0"/>
              <a:ext cx="1375837" cy="1380067"/>
              <a:chOff x="0" y="0"/>
              <a:chExt cx="1375837" cy="1380067"/>
            </a:xfrm>
          </p:grpSpPr>
          <p:sp>
            <p:nvSpPr>
              <p:cNvPr id="508" name="Google Shape;508;p58"/>
              <p:cNvSpPr/>
              <p:nvPr/>
            </p:nvSpPr>
            <p:spPr>
              <a:xfrm>
                <a:off x="0" y="254000"/>
                <a:ext cx="795866" cy="626533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t/>
                </a:r>
                <a:endParaRPr sz="2800">
                  <a:solidFill>
                    <a:srgbClr val="FFFFFF"/>
                  </a:solidFill>
                  <a:latin typeface="SimSun"/>
                  <a:ea typeface="SimSun"/>
                  <a:cs typeface="SimSun"/>
                  <a:sym typeface="SimSun"/>
                </a:endParaRPr>
              </a:p>
            </p:txBody>
          </p:sp>
          <p:sp>
            <p:nvSpPr>
              <p:cNvPr id="509" name="Google Shape;509;p58"/>
              <p:cNvSpPr/>
              <p:nvPr/>
            </p:nvSpPr>
            <p:spPr>
              <a:xfrm>
                <a:off x="0" y="0"/>
                <a:ext cx="559857" cy="25400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t/>
                </a:r>
                <a:endParaRPr sz="2800">
                  <a:solidFill>
                    <a:srgbClr val="FFFFFF"/>
                  </a:solidFill>
                  <a:latin typeface="SimSun"/>
                  <a:ea typeface="SimSun"/>
                  <a:cs typeface="SimSun"/>
                  <a:sym typeface="SimSun"/>
                </a:endParaRPr>
              </a:p>
            </p:txBody>
          </p:sp>
          <p:sp>
            <p:nvSpPr>
              <p:cNvPr id="510" name="Google Shape;510;p58"/>
              <p:cNvSpPr/>
              <p:nvPr/>
            </p:nvSpPr>
            <p:spPr>
              <a:xfrm>
                <a:off x="829733" y="287867"/>
                <a:ext cx="295406" cy="567266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t/>
                </a:r>
                <a:endParaRPr sz="2800">
                  <a:solidFill>
                    <a:srgbClr val="FFFFFF"/>
                  </a:solidFill>
                  <a:latin typeface="SimSun"/>
                  <a:ea typeface="SimSun"/>
                  <a:cs typeface="SimSun"/>
                  <a:sym typeface="SimSun"/>
                </a:endParaRPr>
              </a:p>
            </p:txBody>
          </p:sp>
          <p:sp>
            <p:nvSpPr>
              <p:cNvPr id="511" name="Google Shape;511;p58"/>
              <p:cNvSpPr/>
              <p:nvPr/>
            </p:nvSpPr>
            <p:spPr>
              <a:xfrm>
                <a:off x="1156761" y="143317"/>
                <a:ext cx="219076" cy="839485"/>
              </a:xfrm>
              <a:custGeom>
                <a:rect b="b" l="l" r="r" t="t"/>
                <a:pathLst>
                  <a:path extrusionOk="0" h="839485" w="215619">
                    <a:moveTo>
                      <a:pt x="215619" y="0"/>
                    </a:moveTo>
                    <a:lnTo>
                      <a:pt x="215619" y="839485"/>
                    </a:lnTo>
                    <a:lnTo>
                      <a:pt x="0" y="691923"/>
                    </a:lnTo>
                    <a:lnTo>
                      <a:pt x="0" y="147562"/>
                    </a:lnTo>
                    <a:lnTo>
                      <a:pt x="215619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58"/>
              <p:cNvSpPr/>
              <p:nvPr/>
            </p:nvSpPr>
            <p:spPr>
              <a:xfrm>
                <a:off x="92709" y="821266"/>
                <a:ext cx="431799" cy="558801"/>
              </a:xfrm>
              <a:custGeom>
                <a:rect b="b" l="l" r="r" t="t"/>
                <a:pathLst>
                  <a:path extrusionOk="0" h="558801" w="431799">
                    <a:moveTo>
                      <a:pt x="62411" y="80767"/>
                    </a:moveTo>
                    <a:lnTo>
                      <a:pt x="62411" y="478032"/>
                    </a:lnTo>
                    <a:lnTo>
                      <a:pt x="369387" y="478032"/>
                    </a:lnTo>
                    <a:lnTo>
                      <a:pt x="369387" y="80767"/>
                    </a:lnTo>
                    <a:lnTo>
                      <a:pt x="62411" y="80767"/>
                    </a:lnTo>
                    <a:close/>
                    <a:moveTo>
                      <a:pt x="0" y="0"/>
                    </a:moveTo>
                    <a:lnTo>
                      <a:pt x="431799" y="0"/>
                    </a:lnTo>
                    <a:lnTo>
                      <a:pt x="431799" y="558801"/>
                    </a:lnTo>
                    <a:lnTo>
                      <a:pt x="0" y="55880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58"/>
              <p:cNvSpPr/>
              <p:nvPr/>
            </p:nvSpPr>
            <p:spPr>
              <a:xfrm>
                <a:off x="470600" y="1004001"/>
                <a:ext cx="376066" cy="376066"/>
              </a:xfrm>
              <a:prstGeom prst="ellipse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t/>
                </a:r>
                <a:endParaRPr sz="2800">
                  <a:solidFill>
                    <a:srgbClr val="FFFFFF"/>
                  </a:solidFill>
                  <a:latin typeface="SimSun"/>
                  <a:ea typeface="SimSun"/>
                  <a:cs typeface="SimSun"/>
                  <a:sym typeface="SimSun"/>
                </a:endParaRPr>
              </a:p>
            </p:txBody>
          </p:sp>
          <p:sp>
            <p:nvSpPr>
              <p:cNvPr id="514" name="Google Shape;514;p58"/>
              <p:cNvSpPr/>
              <p:nvPr/>
            </p:nvSpPr>
            <p:spPr>
              <a:xfrm>
                <a:off x="476797" y="812801"/>
                <a:ext cx="167786" cy="567266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t/>
                </a:r>
                <a:endParaRPr sz="2800">
                  <a:solidFill>
                    <a:srgbClr val="FFFFFF"/>
                  </a:solidFill>
                  <a:latin typeface="SimSun"/>
                  <a:ea typeface="SimSun"/>
                  <a:cs typeface="SimSun"/>
                  <a:sym typeface="SimSun"/>
                </a:endParaRPr>
              </a:p>
            </p:txBody>
          </p:sp>
        </p:grpSp>
        <p:sp>
          <p:nvSpPr>
            <p:cNvPr id="515" name="Google Shape;515;p58"/>
            <p:cNvSpPr/>
            <p:nvPr/>
          </p:nvSpPr>
          <p:spPr>
            <a:xfrm>
              <a:off x="535892" y="1071836"/>
              <a:ext cx="252000" cy="2520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SimSun"/>
                <a:ea typeface="SimSun"/>
                <a:cs typeface="SimSun"/>
                <a:sym typeface="SimSun"/>
              </a:endParaRPr>
            </a:p>
          </p:txBody>
        </p:sp>
      </p:grpSp>
      <p:sp>
        <p:nvSpPr>
          <p:cNvPr id="516" name="Google Shape;516;p58"/>
          <p:cNvSpPr/>
          <p:nvPr/>
        </p:nvSpPr>
        <p:spPr>
          <a:xfrm>
            <a:off x="4386263" y="1800225"/>
            <a:ext cx="16240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喜歡的課</a:t>
            </a: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7" name="Google Shape;517;p58"/>
          <p:cNvSpPr/>
          <p:nvPr/>
        </p:nvSpPr>
        <p:spPr>
          <a:xfrm>
            <a:off x="4383088" y="2782888"/>
            <a:ext cx="14160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擅長的事</a:t>
            </a: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8" name="Google Shape;518;p58"/>
          <p:cNvSpPr/>
          <p:nvPr/>
        </p:nvSpPr>
        <p:spPr>
          <a:xfrm>
            <a:off x="4054475" y="3768725"/>
            <a:ext cx="172243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特質與興趣</a:t>
            </a: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19" name="Google Shape;519;p58"/>
          <p:cNvSpPr/>
          <p:nvPr/>
        </p:nvSpPr>
        <p:spPr>
          <a:xfrm>
            <a:off x="4367213" y="4732338"/>
            <a:ext cx="141446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熱情所在</a:t>
            </a:r>
            <a:endParaRPr sz="2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20" name="Google Shape;520;p58"/>
          <p:cNvGrpSpPr/>
          <p:nvPr/>
        </p:nvGrpSpPr>
        <p:grpSpPr>
          <a:xfrm>
            <a:off x="6167438" y="1617663"/>
            <a:ext cx="5627687" cy="3670300"/>
            <a:chOff x="6507404" y="3079258"/>
            <a:chExt cx="3218119" cy="2098706"/>
          </a:xfrm>
        </p:grpSpPr>
        <p:sp>
          <p:nvSpPr>
            <p:cNvPr id="521" name="Google Shape;521;p58"/>
            <p:cNvSpPr txBox="1"/>
            <p:nvPr/>
          </p:nvSpPr>
          <p:spPr>
            <a:xfrm>
              <a:off x="6892352" y="3079258"/>
              <a:ext cx="2812666" cy="316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從自己喜歡的課程中發掘興趣和專長，這個過程不僅能幫助了解自己，還能為未來的學習和職業選擇奠定基礎。</a:t>
              </a:r>
              <a:endParaRPr sz="1500">
                <a:solidFill>
                  <a:srgbClr val="7F7F7F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22" name="Google Shape;522;p58"/>
            <p:cNvSpPr txBox="1"/>
            <p:nvPr/>
          </p:nvSpPr>
          <p:spPr>
            <a:xfrm>
              <a:off x="6912857" y="3668025"/>
              <a:ext cx="2812666" cy="316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將「擅長」與「熱情」連結，並透過探索和反思確認是否有持續發展的潛力。</a:t>
              </a:r>
              <a:endParaRPr sz="1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23" name="Google Shape;523;p58"/>
            <p:cNvSpPr txBox="1"/>
            <p:nvPr/>
          </p:nvSpPr>
          <p:spPr>
            <a:xfrm>
              <a:off x="6912857" y="4202202"/>
              <a:ext cx="2812666" cy="4487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特質與興趣是探索未來的指南針。只要發掘自己的潛能，結合學習和實踐，他們就能找到屬於自己的路，並創造精彩的未來！</a:t>
              </a:r>
              <a:endParaRPr sz="1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24" name="Google Shape;524;p58"/>
            <p:cNvSpPr txBox="1"/>
            <p:nvPr/>
          </p:nvSpPr>
          <p:spPr>
            <a:xfrm>
              <a:off x="6912857" y="4845735"/>
              <a:ext cx="2812666" cy="3167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500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熱情可以成為探索未來方向的強大引擎。幫助他們將熱情轉化為學習動機和成長的力量，逐步引領未來。</a:t>
              </a:r>
              <a:endParaRPr sz="15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525" name="Google Shape;525;p58"/>
            <p:cNvGrpSpPr/>
            <p:nvPr/>
          </p:nvGrpSpPr>
          <p:grpSpPr>
            <a:xfrm>
              <a:off x="6507404" y="3094160"/>
              <a:ext cx="364673" cy="364672"/>
              <a:chOff x="985792" y="1818719"/>
              <a:chExt cx="364673" cy="364672"/>
            </a:xfrm>
          </p:grpSpPr>
          <p:sp>
            <p:nvSpPr>
              <p:cNvPr id="526" name="Google Shape;526;p58"/>
              <p:cNvSpPr/>
              <p:nvPr/>
            </p:nvSpPr>
            <p:spPr>
              <a:xfrm>
                <a:off x="985792" y="1818719"/>
                <a:ext cx="364673" cy="364672"/>
              </a:xfrm>
              <a:prstGeom prst="ellipse">
                <a:avLst/>
              </a:prstGeom>
              <a:noFill/>
              <a:ln cap="flat" cmpd="thinThick" w="47625">
                <a:solidFill>
                  <a:srgbClr val="64ABE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58"/>
              <p:cNvSpPr txBox="1"/>
              <p:nvPr/>
            </p:nvSpPr>
            <p:spPr>
              <a:xfrm>
                <a:off x="1078190" y="1874134"/>
                <a:ext cx="179879" cy="228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grpSp>
          <p:nvGrpSpPr>
            <p:cNvPr id="528" name="Google Shape;528;p58"/>
            <p:cNvGrpSpPr/>
            <p:nvPr/>
          </p:nvGrpSpPr>
          <p:grpSpPr>
            <a:xfrm>
              <a:off x="6507404" y="3648157"/>
              <a:ext cx="364673" cy="364672"/>
              <a:chOff x="985791" y="2372716"/>
              <a:chExt cx="364673" cy="364672"/>
            </a:xfrm>
          </p:grpSpPr>
          <p:sp>
            <p:nvSpPr>
              <p:cNvPr id="529" name="Google Shape;529;p58"/>
              <p:cNvSpPr/>
              <p:nvPr/>
            </p:nvSpPr>
            <p:spPr>
              <a:xfrm>
                <a:off x="985791" y="2372716"/>
                <a:ext cx="364673" cy="364672"/>
              </a:xfrm>
              <a:prstGeom prst="ellipse">
                <a:avLst/>
              </a:prstGeom>
              <a:noFill/>
              <a:ln cap="flat" cmpd="sng" w="38100">
                <a:solidFill>
                  <a:srgbClr val="92D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58"/>
              <p:cNvSpPr txBox="1"/>
              <p:nvPr/>
            </p:nvSpPr>
            <p:spPr>
              <a:xfrm>
                <a:off x="1078189" y="2428132"/>
                <a:ext cx="179879" cy="228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grpSp>
          <p:nvGrpSpPr>
            <p:cNvPr id="531" name="Google Shape;531;p58"/>
            <p:cNvGrpSpPr/>
            <p:nvPr/>
          </p:nvGrpSpPr>
          <p:grpSpPr>
            <a:xfrm>
              <a:off x="6507404" y="4232382"/>
              <a:ext cx="364673" cy="364672"/>
              <a:chOff x="979276" y="2956941"/>
              <a:chExt cx="364673" cy="364672"/>
            </a:xfrm>
          </p:grpSpPr>
          <p:sp>
            <p:nvSpPr>
              <p:cNvPr id="532" name="Google Shape;532;p58"/>
              <p:cNvSpPr/>
              <p:nvPr/>
            </p:nvSpPr>
            <p:spPr>
              <a:xfrm>
                <a:off x="979276" y="2956941"/>
                <a:ext cx="364673" cy="364672"/>
              </a:xfrm>
              <a:prstGeom prst="ellipse">
                <a:avLst/>
              </a:prstGeom>
              <a:noFill/>
              <a:ln cap="flat" cmpd="sng" w="38100">
                <a:solidFill>
                  <a:srgbClr val="FFC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58"/>
              <p:cNvSpPr txBox="1"/>
              <p:nvPr/>
            </p:nvSpPr>
            <p:spPr>
              <a:xfrm>
                <a:off x="1092064" y="3012357"/>
                <a:ext cx="179879" cy="228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/>
              </a:p>
            </p:txBody>
          </p:sp>
        </p:grpSp>
        <p:grpSp>
          <p:nvGrpSpPr>
            <p:cNvPr id="534" name="Google Shape;534;p58"/>
            <p:cNvGrpSpPr/>
            <p:nvPr/>
          </p:nvGrpSpPr>
          <p:grpSpPr>
            <a:xfrm>
              <a:off x="6507404" y="4813292"/>
              <a:ext cx="364673" cy="364672"/>
              <a:chOff x="979275" y="3537851"/>
              <a:chExt cx="364673" cy="364672"/>
            </a:xfrm>
          </p:grpSpPr>
          <p:sp>
            <p:nvSpPr>
              <p:cNvPr id="535" name="Google Shape;535;p58"/>
              <p:cNvSpPr/>
              <p:nvPr/>
            </p:nvSpPr>
            <p:spPr>
              <a:xfrm>
                <a:off x="979275" y="3537851"/>
                <a:ext cx="364673" cy="364672"/>
              </a:xfrm>
              <a:prstGeom prst="ellipse">
                <a:avLst/>
              </a:prstGeom>
              <a:noFill/>
              <a:ln cap="flat" cmpd="sng" w="38100">
                <a:solidFill>
                  <a:srgbClr val="60C0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58"/>
              <p:cNvSpPr txBox="1"/>
              <p:nvPr/>
            </p:nvSpPr>
            <p:spPr>
              <a:xfrm>
                <a:off x="1071669" y="3593267"/>
                <a:ext cx="179879" cy="2288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</a:t>
                </a:r>
                <a:endParaRPr/>
              </a:p>
            </p:txBody>
          </p:sp>
        </p:grpSp>
      </p:grpSp>
      <p:sp>
        <p:nvSpPr>
          <p:cNvPr id="537" name="Google Shape;537;p58"/>
          <p:cNvSpPr/>
          <p:nvPr/>
        </p:nvSpPr>
        <p:spPr>
          <a:xfrm>
            <a:off x="755650" y="1476375"/>
            <a:ext cx="960438" cy="3951288"/>
          </a:xfrm>
          <a:prstGeom prst="roundRect">
            <a:avLst>
              <a:gd fmla="val 16667" name="adj"/>
            </a:avLst>
          </a:prstGeom>
          <a:noFill/>
          <a:ln cap="flat" cmpd="thinThick" w="76200">
            <a:solidFill>
              <a:srgbClr val="F3DC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9"/>
          <p:cNvSpPr/>
          <p:nvPr/>
        </p:nvSpPr>
        <p:spPr>
          <a:xfrm>
            <a:off x="4494213" y="2035175"/>
            <a:ext cx="1108075" cy="1109663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9"/>
          <p:cNvSpPr/>
          <p:nvPr/>
        </p:nvSpPr>
        <p:spPr>
          <a:xfrm>
            <a:off x="5846763" y="2232025"/>
            <a:ext cx="855662" cy="855663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59"/>
          <p:cNvSpPr/>
          <p:nvPr/>
        </p:nvSpPr>
        <p:spPr>
          <a:xfrm>
            <a:off x="5167313" y="2797175"/>
            <a:ext cx="1108075" cy="1108075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59"/>
          <p:cNvSpPr/>
          <p:nvPr/>
        </p:nvSpPr>
        <p:spPr>
          <a:xfrm>
            <a:off x="5875338" y="2774950"/>
            <a:ext cx="1044575" cy="1042988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59"/>
          <p:cNvSpPr/>
          <p:nvPr/>
        </p:nvSpPr>
        <p:spPr>
          <a:xfrm>
            <a:off x="6294438" y="3192463"/>
            <a:ext cx="1042987" cy="1044575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59"/>
          <p:cNvSpPr/>
          <p:nvPr/>
        </p:nvSpPr>
        <p:spPr>
          <a:xfrm>
            <a:off x="4746625" y="3527425"/>
            <a:ext cx="1042988" cy="1044575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59"/>
          <p:cNvSpPr/>
          <p:nvPr/>
        </p:nvSpPr>
        <p:spPr>
          <a:xfrm>
            <a:off x="3849688" y="3240088"/>
            <a:ext cx="812800" cy="808037"/>
          </a:xfrm>
          <a:prstGeom prst="ellipse">
            <a:avLst/>
          </a:prstGeom>
          <a:solidFill>
            <a:srgbClr val="7F7F7F">
              <a:alpha val="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59"/>
          <p:cNvSpPr/>
          <p:nvPr/>
        </p:nvSpPr>
        <p:spPr>
          <a:xfrm>
            <a:off x="4497388" y="2305050"/>
            <a:ext cx="2587625" cy="3479800"/>
          </a:xfrm>
          <a:custGeom>
            <a:rect b="b" l="l" r="r" t="t"/>
            <a:pathLst>
              <a:path extrusionOk="0" h="800" w="595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rgbClr val="A2101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1" name="Google Shape;551;p59"/>
          <p:cNvGrpSpPr/>
          <p:nvPr/>
        </p:nvGrpSpPr>
        <p:grpSpPr>
          <a:xfrm>
            <a:off x="2286000" y="2421070"/>
            <a:ext cx="2881458" cy="2238243"/>
            <a:chOff x="2286000" y="2421070"/>
            <a:chExt cx="2881458" cy="2238243"/>
          </a:xfrm>
        </p:grpSpPr>
        <p:sp>
          <p:nvSpPr>
            <p:cNvPr id="552" name="Google Shape;552;p59"/>
            <p:cNvSpPr/>
            <p:nvPr/>
          </p:nvSpPr>
          <p:spPr>
            <a:xfrm>
              <a:off x="3849688" y="2421070"/>
              <a:ext cx="1317770" cy="13182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興趣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具體</a:t>
              </a: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：描述清楚的目標。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9"/>
            <p:cNvSpPr txBox="1"/>
            <p:nvPr/>
          </p:nvSpPr>
          <p:spPr>
            <a:xfrm>
              <a:off x="2286000" y="3862388"/>
              <a:ext cx="2460625" cy="79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PMingLiU"/>
                  <a:ea typeface="PMingLiU"/>
                  <a:cs typeface="PMingLiU"/>
                  <a:sym typeface="PMingLiU"/>
                </a:rPr>
                <a:t>＊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對藝術有興趣的學生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可設定學習相關技能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並參加比賽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 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對科學有興趣的學生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可專注於學科深造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並參與科學實驗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透過具體行動計劃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，</a:t>
              </a:r>
              <a:r>
                <a:rPr lang="zh-TW" sz="1400">
                  <a:solidFill>
                    <a:srgbClr val="293F11"/>
                  </a:solidFill>
                  <a:latin typeface="Arial"/>
                  <a:ea typeface="Arial"/>
                  <a:cs typeface="Arial"/>
                  <a:sym typeface="Arial"/>
                </a:rPr>
                <a:t>將興趣轉化為未來發展的目標。</a:t>
              </a:r>
              <a:endParaRPr sz="1400">
                <a:solidFill>
                  <a:srgbClr val="293F1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54" name="Google Shape;554;p59"/>
          <p:cNvGrpSpPr/>
          <p:nvPr/>
        </p:nvGrpSpPr>
        <p:grpSpPr>
          <a:xfrm>
            <a:off x="3609975" y="701675"/>
            <a:ext cx="3495675" cy="2235838"/>
            <a:chOff x="3609975" y="701675"/>
            <a:chExt cx="3495675" cy="2235838"/>
          </a:xfrm>
        </p:grpSpPr>
        <p:sp>
          <p:nvSpPr>
            <p:cNvPr id="555" name="Google Shape;555;p59"/>
            <p:cNvSpPr/>
            <p:nvPr/>
          </p:nvSpPr>
          <p:spPr>
            <a:xfrm>
              <a:off x="5152735" y="1619250"/>
              <a:ext cx="1317770" cy="1318263"/>
            </a:xfrm>
            <a:prstGeom prst="ellipse">
              <a:avLst/>
            </a:prstGeom>
            <a:solidFill>
              <a:srgbClr val="FD9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學業</a:t>
              </a:r>
              <a:endParaRPr b="1" sz="2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可行</a:t>
              </a: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：基於自己的能力和資源。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9"/>
            <p:cNvSpPr txBox="1"/>
            <p:nvPr/>
          </p:nvSpPr>
          <p:spPr>
            <a:xfrm>
              <a:off x="3609975" y="701675"/>
              <a:ext cx="3495675" cy="79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PMingLiU"/>
                  <a:ea typeface="PMingLiU"/>
                  <a:cs typeface="PMingLiU"/>
                  <a:sym typeface="PMingLiU"/>
                </a:rPr>
                <a:t>＊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對數學有興趣的學生，可以設立提高成績標準，並參加數學競賽，對語文有興趣的學生，可以專注於提升語言能力，為大學或職業選擇奠定基礎。</a:t>
              </a:r>
              <a:endParaRPr sz="14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57" name="Google Shape;557;p59"/>
          <p:cNvGrpSpPr/>
          <p:nvPr/>
        </p:nvGrpSpPr>
        <p:grpSpPr>
          <a:xfrm>
            <a:off x="6470505" y="1657350"/>
            <a:ext cx="4586433" cy="1717437"/>
            <a:chOff x="6470505" y="1657350"/>
            <a:chExt cx="4586433" cy="1717437"/>
          </a:xfrm>
        </p:grpSpPr>
        <p:sp>
          <p:nvSpPr>
            <p:cNvPr id="558" name="Google Shape;558;p59"/>
            <p:cNvSpPr/>
            <p:nvPr/>
          </p:nvSpPr>
          <p:spPr>
            <a:xfrm>
              <a:off x="6470505" y="2056524"/>
              <a:ext cx="1317770" cy="1318263"/>
            </a:xfrm>
            <a:prstGeom prst="ellipse">
              <a:avLst/>
            </a:prstGeom>
            <a:solidFill>
              <a:srgbClr val="9F366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400">
                  <a:solidFill>
                    <a:srgbClr val="64ABE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激勵性</a:t>
              </a:r>
              <a:endParaRPr b="1" sz="2400">
                <a:solidFill>
                  <a:srgbClr val="64ABE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有時限</a:t>
              </a:r>
              <a:r>
                <a:rPr lang="zh-TW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：為目標設定時間表。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9"/>
            <p:cNvSpPr txBox="1"/>
            <p:nvPr/>
          </p:nvSpPr>
          <p:spPr>
            <a:xfrm>
              <a:off x="7983538" y="1657350"/>
              <a:ext cx="3073400" cy="79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PMingLiU"/>
                  <a:ea typeface="PMingLiU"/>
                  <a:cs typeface="PMingLiU"/>
                  <a:sym typeface="PMingLiU"/>
                </a:rPr>
                <a:t>＊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對挑戰充滿熱情的學生，可設立突破自我極限的目標，如參加競賽或挑戰難度較高的學科，對幫助他人有熱情的學生，可設定參與社會服務或志願活動的目標，並持續尋找能激發成就感的途徑。</a:t>
              </a:r>
              <a:endParaRPr sz="14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60" name="Google Shape;560;p59"/>
          <p:cNvGrpSpPr/>
          <p:nvPr/>
        </p:nvGrpSpPr>
        <p:grpSpPr>
          <a:xfrm>
            <a:off x="5787907" y="3296537"/>
            <a:ext cx="4189531" cy="1338963"/>
            <a:chOff x="5787907" y="3296537"/>
            <a:chExt cx="4189531" cy="1338963"/>
          </a:xfrm>
        </p:grpSpPr>
        <p:sp>
          <p:nvSpPr>
            <p:cNvPr id="561" name="Google Shape;561;p59"/>
            <p:cNvSpPr/>
            <p:nvPr/>
          </p:nvSpPr>
          <p:spPr>
            <a:xfrm>
              <a:off x="5787907" y="3296537"/>
              <a:ext cx="1317770" cy="1318263"/>
            </a:xfrm>
            <a:prstGeom prst="ellipse">
              <a:avLst/>
            </a:prstGeom>
            <a:solidFill>
              <a:srgbClr val="59336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92D05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紀錄</a:t>
              </a:r>
              <a:endParaRPr b="1" sz="1800">
                <a:solidFill>
                  <a:srgbClr val="92D05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92D05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與</a:t>
              </a:r>
              <a:endParaRPr b="1" sz="1800">
                <a:solidFill>
                  <a:srgbClr val="92D05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92D05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反思</a:t>
              </a:r>
              <a:endParaRPr b="1" sz="1800">
                <a:solidFill>
                  <a:srgbClr val="92D05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62" name="Google Shape;562;p59"/>
            <p:cNvSpPr txBox="1"/>
            <p:nvPr/>
          </p:nvSpPr>
          <p:spPr>
            <a:xfrm>
              <a:off x="7245350" y="3838575"/>
              <a:ext cx="2732088" cy="796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400">
                  <a:solidFill>
                    <a:schemeClr val="dk1"/>
                  </a:solidFill>
                  <a:latin typeface="PMingLiU"/>
                  <a:ea typeface="PMingLiU"/>
                  <a:cs typeface="PMingLiU"/>
                  <a:sym typeface="PMingLiU"/>
                </a:rPr>
                <a:t>＊</a:t>
              </a:r>
              <a:r>
                <a:rPr lang="zh-TW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定期記錄學習過程、成就與挑戰，並反思哪些方法有效、哪些需要改進。這不僅有助於了解自己的學習習慣，也能調整策略，逐步提升學習效率，達成學業與生涯目標。</a:t>
              </a:r>
              <a:endParaRPr sz="14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563" name="Google Shape;563;p59"/>
          <p:cNvGrpSpPr/>
          <p:nvPr/>
        </p:nvGrpSpPr>
        <p:grpSpPr>
          <a:xfrm>
            <a:off x="885825" y="2106613"/>
            <a:ext cx="958850" cy="2263775"/>
            <a:chOff x="818159" y="1645938"/>
            <a:chExt cx="959099" cy="2262487"/>
          </a:xfrm>
        </p:grpSpPr>
        <p:sp>
          <p:nvSpPr>
            <p:cNvPr id="564" name="Google Shape;564;p59"/>
            <p:cNvSpPr/>
            <p:nvPr/>
          </p:nvSpPr>
          <p:spPr>
            <a:xfrm rot="5400000">
              <a:off x="333041" y="2435807"/>
              <a:ext cx="1888050" cy="616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800">
                  <a:solidFill>
                    <a:srgbClr val="00836D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目標與實踐</a:t>
              </a:r>
              <a:endParaRPr b="1" sz="2800">
                <a:solidFill>
                  <a:srgbClr val="00836D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65" name="Google Shape;565;p59"/>
            <p:cNvSpPr/>
            <p:nvPr/>
          </p:nvSpPr>
          <p:spPr>
            <a:xfrm>
              <a:off x="818159" y="1645938"/>
              <a:ext cx="959099" cy="2262487"/>
            </a:xfrm>
            <a:prstGeom prst="roundRect">
              <a:avLst>
                <a:gd fmla="val 16667" name="adj"/>
              </a:avLst>
            </a:prstGeom>
            <a:noFill/>
            <a:ln cap="flat" cmpd="thinThick" w="76200">
              <a:solidFill>
                <a:srgbClr val="1DFF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0"/>
          <p:cNvSpPr/>
          <p:nvPr/>
        </p:nvSpPr>
        <p:spPr>
          <a:xfrm rot="5400000">
            <a:off x="759739" y="2728318"/>
            <a:ext cx="188769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E82224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鼓勵與總結</a:t>
            </a:r>
            <a:endParaRPr b="1" sz="2800">
              <a:solidFill>
                <a:srgbClr val="E82224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72" name="Google Shape;572;p60"/>
          <p:cNvGrpSpPr/>
          <p:nvPr/>
        </p:nvGrpSpPr>
        <p:grpSpPr>
          <a:xfrm>
            <a:off x="5663841" y="899479"/>
            <a:ext cx="2974107" cy="4131309"/>
            <a:chOff x="5078742" y="924928"/>
            <a:chExt cx="2973808" cy="4130849"/>
          </a:xfrm>
        </p:grpSpPr>
        <p:grpSp>
          <p:nvGrpSpPr>
            <p:cNvPr id="573" name="Google Shape;573;p60"/>
            <p:cNvGrpSpPr/>
            <p:nvPr/>
          </p:nvGrpSpPr>
          <p:grpSpPr>
            <a:xfrm>
              <a:off x="5078742" y="924928"/>
              <a:ext cx="2973808" cy="2972736"/>
              <a:chOff x="3779841" y="294696"/>
              <a:chExt cx="2689807" cy="2689807"/>
            </a:xfrm>
          </p:grpSpPr>
          <p:sp>
            <p:nvSpPr>
              <p:cNvPr id="574" name="Google Shape;574;p60"/>
              <p:cNvSpPr/>
              <p:nvPr/>
            </p:nvSpPr>
            <p:spPr>
              <a:xfrm rot="8100000">
                <a:off x="4252527" y="767795"/>
                <a:ext cx="1744433" cy="1743608"/>
              </a:xfrm>
              <a:prstGeom prst="teardrop">
                <a:avLst>
                  <a:gd fmla="val 100000" name="adj"/>
                </a:avLst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75" name="Google Shape;575;p60"/>
              <p:cNvSpPr/>
              <p:nvPr/>
            </p:nvSpPr>
            <p:spPr>
              <a:xfrm rot="8100000">
                <a:off x="4173561" y="688802"/>
                <a:ext cx="1902366" cy="1901595"/>
              </a:xfrm>
              <a:prstGeom prst="teardrop">
                <a:avLst>
                  <a:gd fmla="val 100000" name="adj"/>
                </a:avLst>
              </a:prstGeom>
              <a:noFill/>
              <a:ln cap="rnd" cmpd="sng" w="28575">
                <a:solidFill>
                  <a:srgbClr val="7F7F7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76" name="Google Shape;576;p60"/>
            <p:cNvGrpSpPr/>
            <p:nvPr/>
          </p:nvGrpSpPr>
          <p:grpSpPr>
            <a:xfrm>
              <a:off x="5441015" y="2249137"/>
              <a:ext cx="2304818" cy="2806640"/>
              <a:chOff x="268" y="-2304"/>
              <a:chExt cx="2631" cy="3205"/>
            </a:xfrm>
          </p:grpSpPr>
          <p:sp>
            <p:nvSpPr>
              <p:cNvPr id="577" name="Google Shape;577;p60"/>
              <p:cNvSpPr/>
              <p:nvPr/>
            </p:nvSpPr>
            <p:spPr>
              <a:xfrm>
                <a:off x="409" y="-123"/>
                <a:ext cx="2285" cy="1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800">
                    <a:solidFill>
                      <a:srgbClr val="A96A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「勇敢探索，找到讓你願意每天起床努力的事！」</a:t>
                </a:r>
                <a:endParaRPr b="1" sz="1800">
                  <a:solidFill>
                    <a:srgbClr val="A96A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578" name="Google Shape;578;p60"/>
              <p:cNvSpPr/>
              <p:nvPr/>
            </p:nvSpPr>
            <p:spPr>
              <a:xfrm>
                <a:off x="268" y="-2304"/>
                <a:ext cx="2631" cy="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3200">
                    <a:solidFill>
                      <a:srgbClr val="00836D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結語</a:t>
                </a:r>
                <a:endParaRPr b="1" sz="3200">
                  <a:solidFill>
                    <a:srgbClr val="00836D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sp>
        <p:nvSpPr>
          <p:cNvPr id="579" name="Google Shape;579;p60"/>
          <p:cNvSpPr/>
          <p:nvPr/>
        </p:nvSpPr>
        <p:spPr>
          <a:xfrm>
            <a:off x="9378950" y="2643188"/>
            <a:ext cx="882650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00836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問答</a:t>
            </a:r>
            <a:endParaRPr b="1" sz="2000">
              <a:solidFill>
                <a:srgbClr val="00836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80" name="Google Shape;580;p60"/>
          <p:cNvGrpSpPr/>
          <p:nvPr/>
        </p:nvGrpSpPr>
        <p:grpSpPr>
          <a:xfrm>
            <a:off x="3150353" y="1647551"/>
            <a:ext cx="2312235" cy="3383237"/>
            <a:chOff x="2024654" y="1685554"/>
            <a:chExt cx="2312603" cy="3384234"/>
          </a:xfrm>
        </p:grpSpPr>
        <p:grpSp>
          <p:nvGrpSpPr>
            <p:cNvPr id="581" name="Google Shape;581;p60"/>
            <p:cNvGrpSpPr/>
            <p:nvPr/>
          </p:nvGrpSpPr>
          <p:grpSpPr>
            <a:xfrm>
              <a:off x="2024654" y="1685554"/>
              <a:ext cx="2259455" cy="2258639"/>
              <a:chOff x="4937627" y="294892"/>
              <a:chExt cx="2690068" cy="2690068"/>
            </a:xfrm>
          </p:grpSpPr>
          <p:sp>
            <p:nvSpPr>
              <p:cNvPr id="582" name="Google Shape;582;p60"/>
              <p:cNvSpPr/>
              <p:nvPr/>
            </p:nvSpPr>
            <p:spPr>
              <a:xfrm rot="8100000">
                <a:off x="5411210" y="768041"/>
                <a:ext cx="1742903" cy="1743770"/>
              </a:xfrm>
              <a:prstGeom prst="teardrop">
                <a:avLst>
                  <a:gd fmla="val 100000" name="adj"/>
                </a:avLst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83" name="Google Shape;583;p60"/>
              <p:cNvSpPr/>
              <p:nvPr/>
            </p:nvSpPr>
            <p:spPr>
              <a:xfrm rot="8100000">
                <a:off x="5331815" y="688607"/>
                <a:ext cx="1901692" cy="1902638"/>
              </a:xfrm>
              <a:prstGeom prst="teardrop">
                <a:avLst>
                  <a:gd fmla="val 100000" name="adj"/>
                </a:avLst>
              </a:prstGeom>
              <a:noFill/>
              <a:ln cap="rnd" cmpd="sng" w="28575">
                <a:solidFill>
                  <a:srgbClr val="7F7F7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584" name="Google Shape;584;p60"/>
            <p:cNvGrpSpPr/>
            <p:nvPr/>
          </p:nvGrpSpPr>
          <p:grpSpPr>
            <a:xfrm>
              <a:off x="2119166" y="2648458"/>
              <a:ext cx="2218091" cy="2421330"/>
              <a:chOff x="922" y="-1848"/>
              <a:chExt cx="2532" cy="2765"/>
            </a:xfrm>
          </p:grpSpPr>
          <p:sp>
            <p:nvSpPr>
              <p:cNvPr id="585" name="Google Shape;585;p60"/>
              <p:cNvSpPr/>
              <p:nvPr/>
            </p:nvSpPr>
            <p:spPr>
              <a:xfrm>
                <a:off x="922" y="-108"/>
                <a:ext cx="2532" cy="1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1800">
                    <a:solidFill>
                      <a:srgbClr val="E82224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18歲是無限可能的起點，勇敢去嘗試，去探索，因為每一次選擇都能讓你離夢想更近一步。</a:t>
                </a:r>
                <a:endParaRPr b="1" sz="1800">
                  <a:solidFill>
                    <a:srgbClr val="E8222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  <p:sp>
            <p:nvSpPr>
              <p:cNvPr id="586" name="Google Shape;586;p60"/>
              <p:cNvSpPr/>
              <p:nvPr/>
            </p:nvSpPr>
            <p:spPr>
              <a:xfrm>
                <a:off x="1246" y="-1848"/>
                <a:ext cx="1715" cy="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zh-TW" sz="2000">
                    <a:solidFill>
                      <a:srgbClr val="BCFFF3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激勵語</a:t>
                </a:r>
                <a:endParaRPr b="1" sz="2000">
                  <a:solidFill>
                    <a:srgbClr val="BCFFF3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</p:grpSp>
      <p:grpSp>
        <p:nvGrpSpPr>
          <p:cNvPr id="587" name="Google Shape;587;p60"/>
          <p:cNvGrpSpPr/>
          <p:nvPr/>
        </p:nvGrpSpPr>
        <p:grpSpPr>
          <a:xfrm>
            <a:off x="8690980" y="1685398"/>
            <a:ext cx="2258591" cy="3345390"/>
            <a:chOff x="8690301" y="1685549"/>
            <a:chExt cx="2259381" cy="3345521"/>
          </a:xfrm>
        </p:grpSpPr>
        <p:grpSp>
          <p:nvGrpSpPr>
            <p:cNvPr id="588" name="Google Shape;588;p60"/>
            <p:cNvGrpSpPr/>
            <p:nvPr/>
          </p:nvGrpSpPr>
          <p:grpSpPr>
            <a:xfrm>
              <a:off x="8690301" y="1685549"/>
              <a:ext cx="2259381" cy="2258567"/>
              <a:chOff x="3779879" y="294887"/>
              <a:chExt cx="2689981" cy="2689981"/>
            </a:xfrm>
          </p:grpSpPr>
          <p:sp>
            <p:nvSpPr>
              <p:cNvPr id="589" name="Google Shape;589;p60"/>
              <p:cNvSpPr/>
              <p:nvPr/>
            </p:nvSpPr>
            <p:spPr>
              <a:xfrm rot="8100000">
                <a:off x="4253251" y="768216"/>
                <a:ext cx="1743236" cy="1743324"/>
              </a:xfrm>
              <a:prstGeom prst="teardrop">
                <a:avLst>
                  <a:gd fmla="val 100000" name="adj"/>
                </a:avLst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590" name="Google Shape;590;p60"/>
              <p:cNvSpPr/>
              <p:nvPr/>
            </p:nvSpPr>
            <p:spPr>
              <a:xfrm rot="8100000">
                <a:off x="4173841" y="688802"/>
                <a:ext cx="1902056" cy="1902151"/>
              </a:xfrm>
              <a:prstGeom prst="teardrop">
                <a:avLst>
                  <a:gd fmla="val 100000" name="adj"/>
                </a:avLst>
              </a:prstGeom>
              <a:noFill/>
              <a:ln cap="rnd" cmpd="sng" w="28575">
                <a:solidFill>
                  <a:srgbClr val="7F7F7F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591" name="Google Shape;591;p60"/>
            <p:cNvSpPr/>
            <p:nvPr/>
          </p:nvSpPr>
          <p:spPr>
            <a:xfrm>
              <a:off x="9378511" y="4134346"/>
              <a:ext cx="1201208" cy="896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588824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歡迎提問</a:t>
              </a:r>
              <a:endParaRPr b="1" sz="1800">
                <a:solidFill>
                  <a:srgbClr val="588824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592" name="Google Shape;592;p60"/>
          <p:cNvSpPr/>
          <p:nvPr/>
        </p:nvSpPr>
        <p:spPr>
          <a:xfrm>
            <a:off x="9196388" y="2643188"/>
            <a:ext cx="12477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400">
                <a:solidFill>
                  <a:srgbClr val="00836D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問答</a:t>
            </a:r>
            <a:endParaRPr b="1" sz="2400">
              <a:solidFill>
                <a:srgbClr val="00836D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93" name="Google Shape;593;p60"/>
          <p:cNvSpPr/>
          <p:nvPr/>
        </p:nvSpPr>
        <p:spPr>
          <a:xfrm>
            <a:off x="1238251" y="1905000"/>
            <a:ext cx="958850" cy="2262188"/>
          </a:xfrm>
          <a:prstGeom prst="roundRect">
            <a:avLst>
              <a:gd fmla="val 16667" name="adj"/>
            </a:avLst>
          </a:prstGeom>
          <a:noFill/>
          <a:ln cap="flat" cmpd="thinThick" w="76200">
            <a:solidFill>
              <a:srgbClr val="8024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61"/>
          <p:cNvSpPr txBox="1"/>
          <p:nvPr/>
        </p:nvSpPr>
        <p:spPr>
          <a:xfrm>
            <a:off x="3616561" y="3759200"/>
            <a:ext cx="48429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~ 期待一個精彩活力的明天 ~</a:t>
            </a:r>
            <a:endParaRPr b="1" sz="2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0" name="Google Shape;600;p61"/>
          <p:cNvSpPr txBox="1"/>
          <p:nvPr/>
        </p:nvSpPr>
        <p:spPr>
          <a:xfrm>
            <a:off x="4287838" y="2079625"/>
            <a:ext cx="909637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400">
                <a:solidFill>
                  <a:srgbClr val="00836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感</a:t>
            </a:r>
            <a:endParaRPr/>
          </a:p>
        </p:txBody>
      </p:sp>
      <p:sp>
        <p:nvSpPr>
          <p:cNvPr id="601" name="Google Shape;601;p61"/>
          <p:cNvSpPr txBox="1"/>
          <p:nvPr/>
        </p:nvSpPr>
        <p:spPr>
          <a:xfrm>
            <a:off x="5129213" y="2349500"/>
            <a:ext cx="909637" cy="1138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800">
                <a:solidFill>
                  <a:srgbClr val="FD9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</a:t>
            </a:r>
            <a:endParaRPr/>
          </a:p>
        </p:txBody>
      </p:sp>
      <p:sp>
        <p:nvSpPr>
          <p:cNvPr id="602" name="Google Shape;602;p61"/>
          <p:cNvSpPr txBox="1"/>
          <p:nvPr/>
        </p:nvSpPr>
        <p:spPr>
          <a:xfrm>
            <a:off x="5978525" y="2251075"/>
            <a:ext cx="90805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000">
                <a:solidFill>
                  <a:srgbClr val="588824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聆</a:t>
            </a:r>
            <a:endParaRPr/>
          </a:p>
        </p:txBody>
      </p:sp>
      <p:sp>
        <p:nvSpPr>
          <p:cNvPr id="603" name="Google Shape;603;p61"/>
          <p:cNvSpPr txBox="1"/>
          <p:nvPr/>
        </p:nvSpPr>
        <p:spPr>
          <a:xfrm>
            <a:off x="6726238" y="2111375"/>
            <a:ext cx="908050" cy="1246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rgbClr val="00869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聽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