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23"/>
  </p:notesMasterIdLst>
  <p:handoutMasterIdLst>
    <p:handoutMasterId r:id="rId24"/>
  </p:handoutMasterIdLst>
  <p:sldIdLst>
    <p:sldId id="257" r:id="rId3"/>
    <p:sldId id="261" r:id="rId4"/>
    <p:sldId id="458" r:id="rId5"/>
    <p:sldId id="263" r:id="rId6"/>
    <p:sldId id="460" r:id="rId7"/>
    <p:sldId id="461" r:id="rId8"/>
    <p:sldId id="262" r:id="rId9"/>
    <p:sldId id="270" r:id="rId10"/>
    <p:sldId id="381" r:id="rId11"/>
    <p:sldId id="475" r:id="rId12"/>
    <p:sldId id="366" r:id="rId13"/>
    <p:sldId id="383" r:id="rId14"/>
    <p:sldId id="377" r:id="rId15"/>
    <p:sldId id="378" r:id="rId16"/>
    <p:sldId id="464" r:id="rId17"/>
    <p:sldId id="268" r:id="rId18"/>
    <p:sldId id="433" r:id="rId19"/>
    <p:sldId id="434" r:id="rId20"/>
    <p:sldId id="457" r:id="rId21"/>
    <p:sldId id="275" r:id="rId22"/>
  </p:sldIdLst>
  <p:sldSz cx="9144000" cy="6858000" type="screen4x3"/>
  <p:notesSz cx="9866313" cy="67341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FF66FF"/>
    <a:srgbClr val="F77A1D"/>
    <a:srgbClr val="6600CC"/>
    <a:srgbClr val="0000FF"/>
    <a:srgbClr val="CEF4FE"/>
    <a:srgbClr val="99CC00"/>
    <a:srgbClr val="00FF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4B7B1-3326-4303-891D-237297763B42}" v="62" dt="2024-12-31T08:19:45.835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7938" autoAdjust="0"/>
    <p:restoredTop sz="90909" autoAdjust="0"/>
  </p:normalViewPr>
  <p:slideViewPr>
    <p:cSldViewPr>
      <p:cViewPr>
        <p:scale>
          <a:sx n="90" d="100"/>
          <a:sy n="90" d="100"/>
        </p:scale>
        <p:origin x="180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6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ng-hsia hung" userId="331c4efd7d467b15" providerId="LiveId" clId="{EB64B7B1-3326-4303-891D-237297763B42}"/>
    <pc:docChg chg="undo redo custSel addSld delSld modSld sldOrd">
      <pc:chgData name="ching-hsia hung" userId="331c4efd7d467b15" providerId="LiveId" clId="{EB64B7B1-3326-4303-891D-237297763B42}" dt="2024-12-31T08:20:16.432" v="277" actId="1076"/>
      <pc:docMkLst>
        <pc:docMk/>
      </pc:docMkLst>
      <pc:sldChg chg="addSp delSp modSp mod modNotesTx">
        <pc:chgData name="ching-hsia hung" userId="331c4efd7d467b15" providerId="LiveId" clId="{EB64B7B1-3326-4303-891D-237297763B42}" dt="2024-12-31T07:58:04.038" v="128" actId="1076"/>
        <pc:sldMkLst>
          <pc:docMk/>
          <pc:sldMk cId="0" sldId="257"/>
        </pc:sldMkLst>
        <pc:spChg chg="add del mod">
          <ac:chgData name="ching-hsia hung" userId="331c4efd7d467b15" providerId="LiveId" clId="{EB64B7B1-3326-4303-891D-237297763B42}" dt="2024-12-31T07:13:30.435" v="16" actId="478"/>
          <ac:spMkLst>
            <pc:docMk/>
            <pc:sldMk cId="0" sldId="257"/>
            <ac:spMk id="3" creationId="{45D7B0A1-EEE5-7979-F992-B2F5A5F3CC75}"/>
          </ac:spMkLst>
        </pc:spChg>
        <pc:spChg chg="add mod">
          <ac:chgData name="ching-hsia hung" userId="331c4efd7d467b15" providerId="LiveId" clId="{EB64B7B1-3326-4303-891D-237297763B42}" dt="2024-12-31T07:57:47.563" v="127" actId="14100"/>
          <ac:spMkLst>
            <pc:docMk/>
            <pc:sldMk cId="0" sldId="257"/>
            <ac:spMk id="4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14:06.997" v="23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58:04.038" v="128" actId="1076"/>
          <ac:spMkLst>
            <pc:docMk/>
            <pc:sldMk cId="0" sldId="257"/>
            <ac:spMk id="13314" creationId="{00000000-0000-0000-0000-000000000000}"/>
          </ac:spMkLst>
        </pc:spChg>
        <pc:spChg chg="del">
          <ac:chgData name="ching-hsia hung" userId="331c4efd7d467b15" providerId="LiveId" clId="{EB64B7B1-3326-4303-891D-237297763B42}" dt="2024-12-31T07:13:28.710" v="15" actId="478"/>
          <ac:spMkLst>
            <pc:docMk/>
            <pc:sldMk cId="0" sldId="257"/>
            <ac:spMk id="13315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34:41.787" v="89" actId="1076"/>
          <ac:spMkLst>
            <pc:docMk/>
            <pc:sldMk cId="0" sldId="257"/>
            <ac:spMk id="13316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22:15.946" v="39" actId="47"/>
        <pc:sldMkLst>
          <pc:docMk/>
          <pc:sldMk cId="0" sldId="260"/>
        </pc:sldMkLst>
      </pc:sldChg>
      <pc:sldChg chg="add del">
        <pc:chgData name="ching-hsia hung" userId="331c4efd7d467b15" providerId="LiveId" clId="{EB64B7B1-3326-4303-891D-237297763B42}" dt="2024-12-31T08:09:49.831" v="235" actId="2696"/>
        <pc:sldMkLst>
          <pc:docMk/>
          <pc:sldMk cId="1764907930" sldId="261"/>
        </pc:sldMkLst>
      </pc:sldChg>
      <pc:sldChg chg="modSp add mod">
        <pc:chgData name="ching-hsia hung" userId="331c4efd7d467b15" providerId="LiveId" clId="{EB64B7B1-3326-4303-891D-237297763B42}" dt="2024-12-31T08:10:28.907" v="246"/>
        <pc:sldMkLst>
          <pc:docMk/>
          <pc:sldMk cId="3015200843" sldId="261"/>
        </pc:sldMkLst>
        <pc:spChg chg="mod">
          <ac:chgData name="ching-hsia hung" userId="331c4efd7d467b15" providerId="LiveId" clId="{EB64B7B1-3326-4303-891D-237297763B42}" dt="2024-12-31T08:10:28.907" v="246"/>
          <ac:spMkLst>
            <pc:docMk/>
            <pc:sldMk cId="3015200843" sldId="261"/>
            <ac:spMk id="2" creationId="{00000000-0000-0000-0000-000000000000}"/>
          </ac:spMkLst>
        </pc:spChg>
      </pc:sldChg>
      <pc:sldChg chg="addSp modSp add mod">
        <pc:chgData name="ching-hsia hung" userId="331c4efd7d467b15" providerId="LiveId" clId="{EB64B7B1-3326-4303-891D-237297763B42}" dt="2024-12-31T07:59:12.253" v="134" actId="1076"/>
        <pc:sldMkLst>
          <pc:docMk/>
          <pc:sldMk cId="1364243869" sldId="262"/>
        </pc:sldMkLst>
        <pc:spChg chg="mod">
          <ac:chgData name="ching-hsia hung" userId="331c4efd7d467b15" providerId="LiveId" clId="{EB64B7B1-3326-4303-891D-237297763B42}" dt="2024-12-31T07:21:26.235" v="38" actId="1076"/>
          <ac:spMkLst>
            <pc:docMk/>
            <pc:sldMk cId="1364243869" sldId="262"/>
            <ac:spMk id="10" creationId="{00000000-0000-0000-0000-000000000000}"/>
          </ac:spMkLst>
        </pc:spChg>
        <pc:spChg chg="add mod">
          <ac:chgData name="ching-hsia hung" userId="331c4efd7d467b15" providerId="LiveId" clId="{EB64B7B1-3326-4303-891D-237297763B42}" dt="2024-12-31T07:59:12.253" v="134" actId="1076"/>
          <ac:spMkLst>
            <pc:docMk/>
            <pc:sldMk cId="1364243869" sldId="262"/>
            <ac:spMk id="31748" creationId="{F08B5348-ABC9-643B-729F-038E8964CD3A}"/>
          </ac:spMkLst>
        </pc:spChg>
      </pc:sldChg>
      <pc:sldChg chg="modSp add del ord">
        <pc:chgData name="ching-hsia hung" userId="331c4efd7d467b15" providerId="LiveId" clId="{EB64B7B1-3326-4303-891D-237297763B42}" dt="2024-12-31T08:10:55.286" v="251"/>
        <pc:sldMkLst>
          <pc:docMk/>
          <pc:sldMk cId="728494139" sldId="263"/>
        </pc:sldMkLst>
        <pc:spChg chg="mod">
          <ac:chgData name="ching-hsia hung" userId="331c4efd7d467b15" providerId="LiveId" clId="{EB64B7B1-3326-4303-891D-237297763B42}" dt="2024-12-31T07:19:55.389" v="31" actId="1076"/>
          <ac:spMkLst>
            <pc:docMk/>
            <pc:sldMk cId="728494139" sldId="263"/>
            <ac:spMk id="8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19:55.389" v="31" actId="1076"/>
          <ac:spMkLst>
            <pc:docMk/>
            <pc:sldMk cId="728494139" sldId="263"/>
            <ac:spMk id="12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19:55.389" v="31" actId="1076"/>
          <ac:spMkLst>
            <pc:docMk/>
            <pc:sldMk cId="728494139" sldId="263"/>
            <ac:spMk id="13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19:55.389" v="31" actId="1076"/>
          <ac:spMkLst>
            <pc:docMk/>
            <pc:sldMk cId="728494139" sldId="263"/>
            <ac:spMk id="14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19:55.389" v="31" actId="1076"/>
          <ac:spMkLst>
            <pc:docMk/>
            <pc:sldMk cId="728494139" sldId="263"/>
            <ac:spMk id="16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19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21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23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25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26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28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20:12.156" v="35" actId="1076"/>
          <ac:spMkLst>
            <pc:docMk/>
            <pc:sldMk cId="728494139" sldId="263"/>
            <ac:spMk id="29" creationId="{00000000-0000-0000-0000-000000000000}"/>
          </ac:spMkLst>
        </pc:spChg>
        <pc:grpChg chg="mod">
          <ac:chgData name="ching-hsia hung" userId="331c4efd7d467b15" providerId="LiveId" clId="{EB64B7B1-3326-4303-891D-237297763B42}" dt="2024-12-31T07:19:55.389" v="31" actId="1076"/>
          <ac:grpSpMkLst>
            <pc:docMk/>
            <pc:sldMk cId="728494139" sldId="263"/>
            <ac:grpSpMk id="4" creationId="{00000000-0000-0000-0000-000000000000}"/>
          </ac:grpSpMkLst>
        </pc:grpChg>
        <pc:grpChg chg="mod">
          <ac:chgData name="ching-hsia hung" userId="331c4efd7d467b15" providerId="LiveId" clId="{EB64B7B1-3326-4303-891D-237297763B42}" dt="2024-12-31T07:19:59.684" v="32" actId="1076"/>
          <ac:grpSpMkLst>
            <pc:docMk/>
            <pc:sldMk cId="728494139" sldId="263"/>
            <ac:grpSpMk id="6" creationId="{00000000-0000-0000-0000-000000000000}"/>
          </ac:grpSpMkLst>
        </pc:grpChg>
        <pc:grpChg chg="mod">
          <ac:chgData name="ching-hsia hung" userId="331c4efd7d467b15" providerId="LiveId" clId="{EB64B7B1-3326-4303-891D-237297763B42}" dt="2024-12-31T07:20:12.156" v="35" actId="1076"/>
          <ac:grpSpMkLst>
            <pc:docMk/>
            <pc:sldMk cId="728494139" sldId="263"/>
            <ac:grpSpMk id="7" creationId="{00000000-0000-0000-0000-000000000000}"/>
          </ac:grpSpMkLst>
        </pc:grpChg>
        <pc:grpChg chg="mod">
          <ac:chgData name="ching-hsia hung" userId="331c4efd7d467b15" providerId="LiveId" clId="{EB64B7B1-3326-4303-891D-237297763B42}" dt="2024-12-31T07:19:59.684" v="32" actId="1076"/>
          <ac:grpSpMkLst>
            <pc:docMk/>
            <pc:sldMk cId="728494139" sldId="263"/>
            <ac:grpSpMk id="30" creationId="{00000000-0000-0000-0000-000000000000}"/>
          </ac:grpSpMkLst>
        </pc:grpChg>
        <pc:grpChg chg="mod">
          <ac:chgData name="ching-hsia hung" userId="331c4efd7d467b15" providerId="LiveId" clId="{EB64B7B1-3326-4303-891D-237297763B42}" dt="2024-12-31T07:19:59.684" v="32" actId="1076"/>
          <ac:grpSpMkLst>
            <pc:docMk/>
            <pc:sldMk cId="728494139" sldId="263"/>
            <ac:grpSpMk id="31" creationId="{00000000-0000-0000-0000-000000000000}"/>
          </ac:grpSpMkLst>
        </pc:grpChg>
        <pc:picChg chg="mod">
          <ac:chgData name="ching-hsia hung" userId="331c4efd7d467b15" providerId="LiveId" clId="{EB64B7B1-3326-4303-891D-237297763B42}" dt="2024-12-31T07:19:55.389" v="31" actId="1076"/>
          <ac:picMkLst>
            <pc:docMk/>
            <pc:sldMk cId="728494139" sldId="263"/>
            <ac:picMk id="10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19:55.389" v="31" actId="1076"/>
          <ac:picMkLst>
            <pc:docMk/>
            <pc:sldMk cId="728494139" sldId="263"/>
            <ac:picMk id="11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19:55.389" v="31" actId="1076"/>
          <ac:picMkLst>
            <pc:docMk/>
            <pc:sldMk cId="728494139" sldId="263"/>
            <ac:picMk id="15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20:12.156" v="35" actId="1076"/>
          <ac:picMkLst>
            <pc:docMk/>
            <pc:sldMk cId="728494139" sldId="263"/>
            <ac:picMk id="17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20:12.156" v="35" actId="1076"/>
          <ac:picMkLst>
            <pc:docMk/>
            <pc:sldMk cId="728494139" sldId="263"/>
            <ac:picMk id="18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20:12.156" v="35" actId="1076"/>
          <ac:picMkLst>
            <pc:docMk/>
            <pc:sldMk cId="728494139" sldId="263"/>
            <ac:picMk id="20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20:12.156" v="35" actId="1076"/>
          <ac:picMkLst>
            <pc:docMk/>
            <pc:sldMk cId="728494139" sldId="263"/>
            <ac:picMk id="22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20:12.156" v="35" actId="1076"/>
          <ac:picMkLst>
            <pc:docMk/>
            <pc:sldMk cId="728494139" sldId="263"/>
            <ac:picMk id="24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20:12.156" v="35" actId="1076"/>
          <ac:picMkLst>
            <pc:docMk/>
            <pc:sldMk cId="728494139" sldId="263"/>
            <ac:picMk id="27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19:59.684" v="32" actId="1076"/>
          <ac:picMkLst>
            <pc:docMk/>
            <pc:sldMk cId="728494139" sldId="263"/>
            <ac:picMk id="1026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19:59.684" v="32" actId="1076"/>
          <ac:picMkLst>
            <pc:docMk/>
            <pc:sldMk cId="728494139" sldId="263"/>
            <ac:picMk id="73731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19:59.684" v="32" actId="1076"/>
          <ac:picMkLst>
            <pc:docMk/>
            <pc:sldMk cId="728494139" sldId="263"/>
            <ac:picMk id="73732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7:19:59.684" v="32" actId="1076"/>
          <ac:picMkLst>
            <pc:docMk/>
            <pc:sldMk cId="728494139" sldId="263"/>
            <ac:picMk id="73733" creationId="{00000000-0000-0000-0000-000000000000}"/>
          </ac:picMkLst>
        </pc:picChg>
      </pc:sldChg>
      <pc:sldChg chg="modSp add del mod">
        <pc:chgData name="ching-hsia hung" userId="331c4efd7d467b15" providerId="LiveId" clId="{EB64B7B1-3326-4303-891D-237297763B42}" dt="2024-12-31T08:03:10.242" v="171" actId="47"/>
        <pc:sldMkLst>
          <pc:docMk/>
          <pc:sldMk cId="1035146289" sldId="264"/>
        </pc:sldMkLst>
        <pc:spChg chg="mod">
          <ac:chgData name="ching-hsia hung" userId="331c4efd7d467b15" providerId="LiveId" clId="{EB64B7B1-3326-4303-891D-237297763B42}" dt="2024-12-31T07:31:46.490" v="59" actId="1076"/>
          <ac:spMkLst>
            <pc:docMk/>
            <pc:sldMk cId="1035146289" sldId="264"/>
            <ac:spMk id="3" creationId="{00000000-0000-0000-0000-000000000000}"/>
          </ac:spMkLst>
        </pc:spChg>
      </pc:sldChg>
      <pc:sldChg chg="add">
        <pc:chgData name="ching-hsia hung" userId="331c4efd7d467b15" providerId="LiveId" clId="{EB64B7B1-3326-4303-891D-237297763B42}" dt="2024-12-31T07:15:59.962" v="29"/>
        <pc:sldMkLst>
          <pc:docMk/>
          <pc:sldMk cId="4140297615" sldId="268"/>
        </pc:sldMkLst>
      </pc:sldChg>
      <pc:sldChg chg="add del">
        <pc:chgData name="ching-hsia hung" userId="331c4efd7d467b15" providerId="LiveId" clId="{EB64B7B1-3326-4303-891D-237297763B42}" dt="2024-12-31T08:13:10.151" v="260" actId="2696"/>
        <pc:sldMkLst>
          <pc:docMk/>
          <pc:sldMk cId="687426112" sldId="270"/>
        </pc:sldMkLst>
      </pc:sldChg>
      <pc:sldChg chg="modSp add mod">
        <pc:chgData name="ching-hsia hung" userId="331c4efd7d467b15" providerId="LiveId" clId="{EB64B7B1-3326-4303-891D-237297763B42}" dt="2024-12-31T08:16:20.626" v="267" actId="1076"/>
        <pc:sldMkLst>
          <pc:docMk/>
          <pc:sldMk cId="1792437367" sldId="270"/>
        </pc:sldMkLst>
        <pc:spChg chg="mod">
          <ac:chgData name="ching-hsia hung" userId="331c4efd7d467b15" providerId="LiveId" clId="{EB64B7B1-3326-4303-891D-237297763B42}" dt="2024-12-31T08:16:20.626" v="267" actId="1076"/>
          <ac:spMkLst>
            <pc:docMk/>
            <pc:sldMk cId="1792437367" sldId="270"/>
            <ac:spMk id="2" creationId="{00000000-0000-0000-0000-000000000000}"/>
          </ac:spMkLst>
        </pc:spChg>
      </pc:sldChg>
      <pc:sldChg chg="modSp add del mod ord">
        <pc:chgData name="ching-hsia hung" userId="331c4efd7d467b15" providerId="LiveId" clId="{EB64B7B1-3326-4303-891D-237297763B42}" dt="2024-12-31T08:12:34.214" v="258" actId="2696"/>
        <pc:sldMkLst>
          <pc:docMk/>
          <pc:sldMk cId="2109726975" sldId="270"/>
        </pc:sldMkLst>
        <pc:spChg chg="mod">
          <ac:chgData name="ching-hsia hung" userId="331c4efd7d467b15" providerId="LiveId" clId="{EB64B7B1-3326-4303-891D-237297763B42}" dt="2024-12-31T07:31:40.022" v="58" actId="27636"/>
          <ac:spMkLst>
            <pc:docMk/>
            <pc:sldMk cId="2109726975" sldId="270"/>
            <ac:spMk id="3" creationId="{00000000-0000-0000-0000-000000000000}"/>
          </ac:spMkLst>
        </pc:spChg>
      </pc:sldChg>
      <pc:sldChg chg="add">
        <pc:chgData name="ching-hsia hung" userId="331c4efd7d467b15" providerId="LiveId" clId="{EB64B7B1-3326-4303-891D-237297763B42}" dt="2024-12-31T08:15:31.789" v="266"/>
        <pc:sldMkLst>
          <pc:docMk/>
          <pc:sldMk cId="1489654836" sldId="275"/>
        </pc:sldMkLst>
      </pc:sldChg>
      <pc:sldChg chg="modSp add mod">
        <pc:chgData name="ching-hsia hung" userId="331c4efd7d467b15" providerId="LiveId" clId="{EB64B7B1-3326-4303-891D-237297763B42}" dt="2024-12-31T08:03:54.179" v="180" actId="6549"/>
        <pc:sldMkLst>
          <pc:docMk/>
          <pc:sldMk cId="2156873227" sldId="366"/>
        </pc:sldMkLst>
        <pc:spChg chg="mod">
          <ac:chgData name="ching-hsia hung" userId="331c4efd7d467b15" providerId="LiveId" clId="{EB64B7B1-3326-4303-891D-237297763B42}" dt="2024-12-31T08:03:54.179" v="180" actId="6549"/>
          <ac:spMkLst>
            <pc:docMk/>
            <pc:sldMk cId="2156873227" sldId="366"/>
            <ac:spMk id="2" creationId="{00000000-0000-0000-0000-000000000000}"/>
          </ac:spMkLst>
        </pc:spChg>
        <pc:grpChg chg="mod">
          <ac:chgData name="ching-hsia hung" userId="331c4efd7d467b15" providerId="LiveId" clId="{EB64B7B1-3326-4303-891D-237297763B42}" dt="2024-12-31T08:03:41.063" v="179" actId="1036"/>
          <ac:grpSpMkLst>
            <pc:docMk/>
            <pc:sldMk cId="2156873227" sldId="366"/>
            <ac:grpSpMk id="2050" creationId="{00000000-0000-0000-0000-000000000000}"/>
          </ac:grpSpMkLst>
        </pc:grpChg>
        <pc:picChg chg="mod">
          <ac:chgData name="ching-hsia hung" userId="331c4efd7d467b15" providerId="LiveId" clId="{EB64B7B1-3326-4303-891D-237297763B42}" dt="2024-12-31T08:03:41.063" v="179" actId="1036"/>
          <ac:picMkLst>
            <pc:docMk/>
            <pc:sldMk cId="2156873227" sldId="366"/>
            <ac:picMk id="2065" creationId="{00000000-0000-0000-0000-000000000000}"/>
          </ac:picMkLst>
        </pc:picChg>
        <pc:cxnChg chg="mod">
          <ac:chgData name="ching-hsia hung" userId="331c4efd7d467b15" providerId="LiveId" clId="{EB64B7B1-3326-4303-891D-237297763B42}" dt="2024-12-31T08:03:41.063" v="179" actId="1036"/>
          <ac:cxnSpMkLst>
            <pc:docMk/>
            <pc:sldMk cId="2156873227" sldId="366"/>
            <ac:cxnSpMk id="23" creationId="{00000000-0000-0000-0000-000000000000}"/>
          </ac:cxnSpMkLst>
        </pc:cxnChg>
      </pc:sldChg>
      <pc:sldChg chg="add del">
        <pc:chgData name="ching-hsia hung" userId="331c4efd7d467b15" providerId="LiveId" clId="{EB64B7B1-3326-4303-891D-237297763B42}" dt="2024-12-31T08:02:44.714" v="170" actId="47"/>
        <pc:sldMkLst>
          <pc:docMk/>
          <pc:sldMk cId="715982431" sldId="367"/>
        </pc:sldMkLst>
      </pc:sldChg>
      <pc:sldChg chg="modSp add mod">
        <pc:chgData name="ching-hsia hung" userId="331c4efd7d467b15" providerId="LiveId" clId="{EB64B7B1-3326-4303-891D-237297763B42}" dt="2024-12-31T08:07:56.698" v="234" actId="14100"/>
        <pc:sldMkLst>
          <pc:docMk/>
          <pc:sldMk cId="1135064929" sldId="377"/>
        </pc:sldMkLst>
        <pc:spChg chg="mod">
          <ac:chgData name="ching-hsia hung" userId="331c4efd7d467b15" providerId="LiveId" clId="{EB64B7B1-3326-4303-891D-237297763B42}" dt="2024-12-31T08:07:56.698" v="234" actId="14100"/>
          <ac:spMkLst>
            <pc:docMk/>
            <pc:sldMk cId="1135064929" sldId="377"/>
            <ac:spMk id="3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24:07.006" v="48" actId="47"/>
        <pc:sldMkLst>
          <pc:docMk/>
          <pc:sldMk cId="0" sldId="378"/>
        </pc:sldMkLst>
      </pc:sldChg>
      <pc:sldChg chg="modSp add mod">
        <pc:chgData name="ching-hsia hung" userId="331c4efd7d467b15" providerId="LiveId" clId="{EB64B7B1-3326-4303-891D-237297763B42}" dt="2024-12-31T08:04:40.065" v="184" actId="1076"/>
        <pc:sldMkLst>
          <pc:docMk/>
          <pc:sldMk cId="2416025407" sldId="378"/>
        </pc:sldMkLst>
        <pc:spChg chg="mod">
          <ac:chgData name="ching-hsia hung" userId="331c4efd7d467b15" providerId="LiveId" clId="{EB64B7B1-3326-4303-891D-237297763B42}" dt="2024-12-31T08:04:40.065" v="184" actId="1076"/>
          <ac:spMkLst>
            <pc:docMk/>
            <pc:sldMk cId="2416025407" sldId="378"/>
            <ac:spMk id="2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8:04:32" v="183" actId="2711"/>
          <ac:spMkLst>
            <pc:docMk/>
            <pc:sldMk cId="2416025407" sldId="378"/>
            <ac:spMk id="3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24:07.006" v="48" actId="47"/>
        <pc:sldMkLst>
          <pc:docMk/>
          <pc:sldMk cId="0" sldId="379"/>
        </pc:sldMkLst>
      </pc:sldChg>
      <pc:sldChg chg="modSp add del mod">
        <pc:chgData name="ching-hsia hung" userId="331c4efd7d467b15" providerId="LiveId" clId="{EB64B7B1-3326-4303-891D-237297763B42}" dt="2024-12-31T08:02:22.874" v="169" actId="47"/>
        <pc:sldMkLst>
          <pc:docMk/>
          <pc:sldMk cId="1050240123" sldId="380"/>
        </pc:sldMkLst>
        <pc:spChg chg="mod">
          <ac:chgData name="ching-hsia hung" userId="331c4efd7d467b15" providerId="LiveId" clId="{EB64B7B1-3326-4303-891D-237297763B42}" dt="2024-12-31T07:32:06.490" v="62" actId="1076"/>
          <ac:spMkLst>
            <pc:docMk/>
            <pc:sldMk cId="1050240123" sldId="380"/>
            <ac:spMk id="2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32:01.738" v="61" actId="14100"/>
          <ac:spMkLst>
            <pc:docMk/>
            <pc:sldMk cId="1050240123" sldId="380"/>
            <ac:spMk id="4" creationId="{00000000-0000-0000-0000-000000000000}"/>
          </ac:spMkLst>
        </pc:spChg>
      </pc:sldChg>
      <pc:sldChg chg="modSp add mod ord">
        <pc:chgData name="ching-hsia hung" userId="331c4efd7d467b15" providerId="LiveId" clId="{EB64B7B1-3326-4303-891D-237297763B42}" dt="2024-12-31T08:11:23.734" v="255"/>
        <pc:sldMkLst>
          <pc:docMk/>
          <pc:sldMk cId="1025886221" sldId="381"/>
        </pc:sldMkLst>
        <pc:spChg chg="mod">
          <ac:chgData name="ching-hsia hung" userId="331c4efd7d467b15" providerId="LiveId" clId="{EB64B7B1-3326-4303-891D-237297763B42}" dt="2024-12-31T07:31:16.020" v="52" actId="1076"/>
          <ac:spMkLst>
            <pc:docMk/>
            <pc:sldMk cId="1025886221" sldId="381"/>
            <ac:spMk id="2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7:31:19.203" v="53" actId="14100"/>
          <ac:spMkLst>
            <pc:docMk/>
            <pc:sldMk cId="1025886221" sldId="381"/>
            <ac:spMk id="3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24:07.006" v="48" actId="47"/>
        <pc:sldMkLst>
          <pc:docMk/>
          <pc:sldMk cId="0" sldId="383"/>
        </pc:sldMkLst>
      </pc:sldChg>
      <pc:sldChg chg="add">
        <pc:chgData name="ching-hsia hung" userId="331c4efd7d467b15" providerId="LiveId" clId="{EB64B7B1-3326-4303-891D-237297763B42}" dt="2024-12-31T07:30:59.027" v="51"/>
        <pc:sldMkLst>
          <pc:docMk/>
          <pc:sldMk cId="3965740963" sldId="383"/>
        </pc:sldMkLst>
      </pc:sldChg>
      <pc:sldChg chg="delSp add del">
        <pc:chgData name="ching-hsia hung" userId="331c4efd7d467b15" providerId="LiveId" clId="{EB64B7B1-3326-4303-891D-237297763B42}" dt="2024-12-31T07:59:16.426" v="135" actId="47"/>
        <pc:sldMkLst>
          <pc:docMk/>
          <pc:sldMk cId="0" sldId="389"/>
        </pc:sldMkLst>
        <pc:spChg chg="del">
          <ac:chgData name="ching-hsia hung" userId="331c4efd7d467b15" providerId="LiveId" clId="{EB64B7B1-3326-4303-891D-237297763B42}" dt="2024-12-31T07:58:35.588" v="129" actId="21"/>
          <ac:spMkLst>
            <pc:docMk/>
            <pc:sldMk cId="0" sldId="389"/>
            <ac:spMk id="31748" creationId="{F08B5348-ABC9-643B-729F-038E8964CD3A}"/>
          </ac:spMkLst>
        </pc:spChg>
      </pc:sldChg>
      <pc:sldChg chg="del">
        <pc:chgData name="ching-hsia hung" userId="331c4efd7d467b15" providerId="LiveId" clId="{EB64B7B1-3326-4303-891D-237297763B42}" dt="2024-12-31T07:24:07.006" v="48" actId="47"/>
        <pc:sldMkLst>
          <pc:docMk/>
          <pc:sldMk cId="2142690251" sldId="394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607757851" sldId="400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824706498" sldId="404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450849712" sldId="409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967481828" sldId="410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3905096912" sldId="411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1961390217" sldId="414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3900154321" sldId="415"/>
        </pc:sldMkLst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2208719537" sldId="416"/>
        </pc:sldMkLst>
      </pc:sldChg>
      <pc:sldChg chg="modSp mod">
        <pc:chgData name="ching-hsia hung" userId="331c4efd7d467b15" providerId="LiveId" clId="{EB64B7B1-3326-4303-891D-237297763B42}" dt="2024-12-31T08:20:16.432" v="277" actId="1076"/>
        <pc:sldMkLst>
          <pc:docMk/>
          <pc:sldMk cId="2006259409" sldId="434"/>
        </pc:sldMkLst>
        <pc:spChg chg="mod">
          <ac:chgData name="ching-hsia hung" userId="331c4efd7d467b15" providerId="LiveId" clId="{EB64B7B1-3326-4303-891D-237297763B42}" dt="2024-12-31T08:20:16.432" v="277" actId="1076"/>
          <ac:spMkLst>
            <pc:docMk/>
            <pc:sldMk cId="2006259409" sldId="434"/>
            <ac:spMk id="137218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24:43.131" v="49" actId="47"/>
        <pc:sldMkLst>
          <pc:docMk/>
          <pc:sldMk cId="100111519" sldId="440"/>
        </pc:sldMkLst>
      </pc:sldChg>
      <pc:sldChg chg="addSp modSp mod modClrScheme chgLayout">
        <pc:chgData name="ching-hsia hung" userId="331c4efd7d467b15" providerId="LiveId" clId="{EB64B7B1-3326-4303-891D-237297763B42}" dt="2024-12-31T08:20:06.153" v="276" actId="1076"/>
        <pc:sldMkLst>
          <pc:docMk/>
          <pc:sldMk cId="679317777" sldId="457"/>
        </pc:sldMkLst>
        <pc:spChg chg="mod ord">
          <ac:chgData name="ching-hsia hung" userId="331c4efd7d467b15" providerId="LiveId" clId="{EB64B7B1-3326-4303-891D-237297763B42}" dt="2024-12-31T08:17:59.491" v="268" actId="26606"/>
          <ac:spMkLst>
            <pc:docMk/>
            <pc:sldMk cId="679317777" sldId="457"/>
            <ac:spMk id="3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8:17:59.491" v="268" actId="26606"/>
          <ac:spMkLst>
            <pc:docMk/>
            <pc:sldMk cId="679317777" sldId="457"/>
            <ac:spMk id="111620" creationId="{00000000-0000-0000-0000-000000000000}"/>
          </ac:spMkLst>
        </pc:spChg>
        <pc:spChg chg="add mod">
          <ac:chgData name="ching-hsia hung" userId="331c4efd7d467b15" providerId="LiveId" clId="{EB64B7B1-3326-4303-891D-237297763B42}" dt="2024-12-31T08:20:06.153" v="276" actId="1076"/>
          <ac:spMkLst>
            <pc:docMk/>
            <pc:sldMk cId="679317777" sldId="457"/>
            <ac:spMk id="111625" creationId="{DFD49AA9-20D2-D37E-4E72-05E423F722D1}"/>
          </ac:spMkLst>
        </pc:spChg>
      </pc:sldChg>
      <pc:sldChg chg="modSp mod">
        <pc:chgData name="ching-hsia hung" userId="331c4efd7d467b15" providerId="LiveId" clId="{EB64B7B1-3326-4303-891D-237297763B42}" dt="2024-12-31T08:10:41.073" v="249" actId="1076"/>
        <pc:sldMkLst>
          <pc:docMk/>
          <pc:sldMk cId="0" sldId="458"/>
        </pc:sldMkLst>
        <pc:spChg chg="mod">
          <ac:chgData name="ching-hsia hung" userId="331c4efd7d467b15" providerId="LiveId" clId="{EB64B7B1-3326-4303-891D-237297763B42}" dt="2024-12-31T08:10:41.073" v="249" actId="1076"/>
          <ac:spMkLst>
            <pc:docMk/>
            <pc:sldMk cId="0" sldId="458"/>
            <ac:spMk id="3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8:10:03.637" v="237" actId="6549"/>
          <ac:spMkLst>
            <pc:docMk/>
            <pc:sldMk cId="0" sldId="458"/>
            <ac:spMk id="7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15:32.364" v="28" actId="47"/>
        <pc:sldMkLst>
          <pc:docMk/>
          <pc:sldMk cId="2645765145" sldId="459"/>
        </pc:sldMkLst>
      </pc:sldChg>
      <pc:sldChg chg="modSp mod ord">
        <pc:chgData name="ching-hsia hung" userId="331c4efd7d467b15" providerId="LiveId" clId="{EB64B7B1-3326-4303-891D-237297763B42}" dt="2024-12-31T08:11:10.697" v="253"/>
        <pc:sldMkLst>
          <pc:docMk/>
          <pc:sldMk cId="509650879" sldId="460"/>
        </pc:sldMkLst>
        <pc:spChg chg="mod">
          <ac:chgData name="ching-hsia hung" userId="331c4efd7d467b15" providerId="LiveId" clId="{EB64B7B1-3326-4303-891D-237297763B42}" dt="2024-12-31T08:01:39.739" v="163" actId="1076"/>
          <ac:spMkLst>
            <pc:docMk/>
            <pc:sldMk cId="509650879" sldId="460"/>
            <ac:spMk id="13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8:01:29.423" v="161" actId="2711"/>
          <ac:spMkLst>
            <pc:docMk/>
            <pc:sldMk cId="509650879" sldId="460"/>
            <ac:spMk id="70658" creationId="{00000000-0000-0000-0000-000000000000}"/>
          </ac:spMkLst>
        </pc:spChg>
        <pc:picChg chg="mod">
          <ac:chgData name="ching-hsia hung" userId="331c4efd7d467b15" providerId="LiveId" clId="{EB64B7B1-3326-4303-891D-237297763B42}" dt="2024-12-31T08:01:37.035" v="162" actId="1076"/>
          <ac:picMkLst>
            <pc:docMk/>
            <pc:sldMk cId="509650879" sldId="460"/>
            <ac:picMk id="4098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8:01:13.058" v="157" actId="1076"/>
          <ac:picMkLst>
            <pc:docMk/>
            <pc:sldMk cId="509650879" sldId="460"/>
            <ac:picMk id="235524" creationId="{00000000-0000-0000-0000-000000000000}"/>
          </ac:picMkLst>
        </pc:picChg>
      </pc:sldChg>
      <pc:sldChg chg="delSp modSp ord">
        <pc:chgData name="ching-hsia hung" userId="331c4efd7d467b15" providerId="LiveId" clId="{EB64B7B1-3326-4303-891D-237297763B42}" dt="2024-12-31T08:11:10.697" v="253"/>
        <pc:sldMkLst>
          <pc:docMk/>
          <pc:sldMk cId="920960064" sldId="461"/>
        </pc:sldMkLst>
        <pc:spChg chg="mod">
          <ac:chgData name="ching-hsia hung" userId="331c4efd7d467b15" providerId="LiveId" clId="{EB64B7B1-3326-4303-891D-237297763B42}" dt="2024-12-31T08:01:56.355" v="167" actId="1076"/>
          <ac:spMkLst>
            <pc:docMk/>
            <pc:sldMk cId="920960064" sldId="461"/>
            <ac:spMk id="71686" creationId="{00000000-0000-0000-0000-000000000000}"/>
          </ac:spMkLst>
        </pc:spChg>
        <pc:spChg chg="del">
          <ac:chgData name="ching-hsia hung" userId="331c4efd7d467b15" providerId="LiveId" clId="{EB64B7B1-3326-4303-891D-237297763B42}" dt="2024-12-31T08:01:50.747" v="164" actId="478"/>
          <ac:spMkLst>
            <pc:docMk/>
            <pc:sldMk cId="920960064" sldId="461"/>
            <ac:spMk id="71689" creationId="{00000000-0000-0000-0000-000000000000}"/>
          </ac:spMkLst>
        </pc:spChg>
        <pc:picChg chg="mod">
          <ac:chgData name="ching-hsia hung" userId="331c4efd7d467b15" providerId="LiveId" clId="{EB64B7B1-3326-4303-891D-237297763B42}" dt="2024-12-31T08:01:57.658" v="168" actId="1076"/>
          <ac:picMkLst>
            <pc:docMk/>
            <pc:sldMk cId="920960064" sldId="461"/>
            <ac:picMk id="1026" creationId="{00000000-0000-0000-0000-000000000000}"/>
          </ac:picMkLst>
        </pc:picChg>
        <pc:picChg chg="mod">
          <ac:chgData name="ching-hsia hung" userId="331c4efd7d467b15" providerId="LiveId" clId="{EB64B7B1-3326-4303-891D-237297763B42}" dt="2024-12-31T08:01:53.634" v="166" actId="1076"/>
          <ac:picMkLst>
            <pc:docMk/>
            <pc:sldMk cId="920960064" sldId="461"/>
            <ac:picMk id="1027" creationId="{00000000-0000-0000-0000-000000000000}"/>
          </ac:picMkLst>
        </pc:picChg>
        <pc:picChg chg="del">
          <ac:chgData name="ching-hsia hung" userId="331c4efd7d467b15" providerId="LiveId" clId="{EB64B7B1-3326-4303-891D-237297763B42}" dt="2024-12-31T08:01:51.522" v="165" actId="478"/>
          <ac:picMkLst>
            <pc:docMk/>
            <pc:sldMk cId="920960064" sldId="461"/>
            <ac:picMk id="71688" creationId="{00000000-0000-0000-0000-000000000000}"/>
          </ac:picMkLst>
        </pc:picChg>
      </pc:sldChg>
      <pc:sldChg chg="del">
        <pc:chgData name="ching-hsia hung" userId="331c4efd7d467b15" providerId="LiveId" clId="{EB64B7B1-3326-4303-891D-237297763B42}" dt="2024-12-31T08:00:25.768" v="136" actId="47"/>
        <pc:sldMkLst>
          <pc:docMk/>
          <pc:sldMk cId="2499987770" sldId="462"/>
        </pc:sldMkLst>
      </pc:sldChg>
      <pc:sldChg chg="modSp mod">
        <pc:chgData name="ching-hsia hung" userId="331c4efd7d467b15" providerId="LiveId" clId="{EB64B7B1-3326-4303-891D-237297763B42}" dt="2024-12-31T08:07:43.897" v="233" actId="1076"/>
        <pc:sldMkLst>
          <pc:docMk/>
          <pc:sldMk cId="1065819156" sldId="464"/>
        </pc:sldMkLst>
        <pc:spChg chg="mod">
          <ac:chgData name="ching-hsia hung" userId="331c4efd7d467b15" providerId="LiveId" clId="{EB64B7B1-3326-4303-891D-237297763B42}" dt="2024-12-31T08:07:43.897" v="233" actId="1076"/>
          <ac:spMkLst>
            <pc:docMk/>
            <pc:sldMk cId="1065819156" sldId="464"/>
            <ac:spMk id="2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8:07:23.922" v="218" actId="14100"/>
          <ac:spMkLst>
            <pc:docMk/>
            <pc:sldMk cId="1065819156" sldId="464"/>
            <ac:spMk id="3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23:45.435" v="46" actId="47"/>
        <pc:sldMkLst>
          <pc:docMk/>
          <pc:sldMk cId="2865536292" sldId="466"/>
        </pc:sldMkLst>
      </pc:sldChg>
      <pc:sldChg chg="del">
        <pc:chgData name="ching-hsia hung" userId="331c4efd7d467b15" providerId="LiveId" clId="{EB64B7B1-3326-4303-891D-237297763B42}" dt="2024-12-31T07:23:47.036" v="47" actId="47"/>
        <pc:sldMkLst>
          <pc:docMk/>
          <pc:sldMk cId="2823078956" sldId="467"/>
        </pc:sldMkLst>
      </pc:sldChg>
      <pc:sldChg chg="addSp delSp modSp del mod">
        <pc:chgData name="ching-hsia hung" userId="331c4efd7d467b15" providerId="LiveId" clId="{EB64B7B1-3326-4303-891D-237297763B42}" dt="2024-12-31T08:06:17.598" v="196" actId="47"/>
        <pc:sldMkLst>
          <pc:docMk/>
          <pc:sldMk cId="0" sldId="468"/>
        </pc:sldMkLst>
        <pc:spChg chg="add mod">
          <ac:chgData name="ching-hsia hung" userId="331c4efd7d467b15" providerId="LiveId" clId="{EB64B7B1-3326-4303-891D-237297763B42}" dt="2024-12-31T07:48:22.860" v="95" actId="21"/>
          <ac:spMkLst>
            <pc:docMk/>
            <pc:sldMk cId="0" sldId="468"/>
            <ac:spMk id="3" creationId="{7FAFAE11-ECB6-CD1B-82E5-EA51DE542747}"/>
          </ac:spMkLst>
        </pc:spChg>
        <pc:spChg chg="del mod">
          <ac:chgData name="ching-hsia hung" userId="331c4efd7d467b15" providerId="LiveId" clId="{EB64B7B1-3326-4303-891D-237297763B42}" dt="2024-12-31T07:48:22.860" v="95" actId="21"/>
          <ac:spMkLst>
            <pc:docMk/>
            <pc:sldMk cId="0" sldId="468"/>
            <ac:spMk id="6" creationId="{00000000-0000-0000-0000-000000000000}"/>
          </ac:spMkLst>
        </pc:spChg>
      </pc:sldChg>
      <pc:sldChg chg="del">
        <pc:chgData name="ching-hsia hung" userId="331c4efd7d467b15" providerId="LiveId" clId="{EB64B7B1-3326-4303-891D-237297763B42}" dt="2024-12-31T07:49:54.802" v="100" actId="47"/>
        <pc:sldMkLst>
          <pc:docMk/>
          <pc:sldMk cId="0" sldId="469"/>
        </pc:sldMkLst>
      </pc:sldChg>
      <pc:sldChg chg="del">
        <pc:chgData name="ching-hsia hung" userId="331c4efd7d467b15" providerId="LiveId" clId="{EB64B7B1-3326-4303-891D-237297763B42}" dt="2024-12-31T07:49:54.802" v="100" actId="47"/>
        <pc:sldMkLst>
          <pc:docMk/>
          <pc:sldMk cId="0" sldId="470"/>
        </pc:sldMkLst>
      </pc:sldChg>
      <pc:sldChg chg="del">
        <pc:chgData name="ching-hsia hung" userId="331c4efd7d467b15" providerId="LiveId" clId="{EB64B7B1-3326-4303-891D-237297763B42}" dt="2024-12-31T08:04:52.697" v="185" actId="47"/>
        <pc:sldMkLst>
          <pc:docMk/>
          <pc:sldMk cId="0" sldId="472"/>
        </pc:sldMkLst>
      </pc:sldChg>
      <pc:sldChg chg="del">
        <pc:chgData name="ching-hsia hung" userId="331c4efd7d467b15" providerId="LiveId" clId="{EB64B7B1-3326-4303-891D-237297763B42}" dt="2024-12-31T08:04:54.278" v="186" actId="47"/>
        <pc:sldMkLst>
          <pc:docMk/>
          <pc:sldMk cId="0" sldId="473"/>
        </pc:sldMkLst>
      </pc:sldChg>
      <pc:sldChg chg="del">
        <pc:chgData name="ching-hsia hung" userId="331c4efd7d467b15" providerId="LiveId" clId="{EB64B7B1-3326-4303-891D-237297763B42}" dt="2024-12-31T07:49:31.823" v="99" actId="47"/>
        <pc:sldMkLst>
          <pc:docMk/>
          <pc:sldMk cId="0" sldId="474"/>
        </pc:sldMkLst>
      </pc:sldChg>
      <pc:sldChg chg="addSp delSp modSp mod ord">
        <pc:chgData name="ching-hsia hung" userId="331c4efd7d467b15" providerId="LiveId" clId="{EB64B7B1-3326-4303-891D-237297763B42}" dt="2024-12-31T08:12:01.296" v="257"/>
        <pc:sldMkLst>
          <pc:docMk/>
          <pc:sldMk cId="0" sldId="475"/>
        </pc:sldMkLst>
        <pc:spChg chg="add del mod">
          <ac:chgData name="ching-hsia hung" userId="331c4efd7d467b15" providerId="LiveId" clId="{EB64B7B1-3326-4303-891D-237297763B42}" dt="2024-12-31T08:05:33.204" v="188"/>
          <ac:spMkLst>
            <pc:docMk/>
            <pc:sldMk cId="0" sldId="475"/>
            <ac:spMk id="3" creationId="{28EA793A-2CC6-FB9B-5599-A345238C6907}"/>
          </ac:spMkLst>
        </pc:spChg>
        <pc:spChg chg="del">
          <ac:chgData name="ching-hsia hung" userId="331c4efd7d467b15" providerId="LiveId" clId="{EB64B7B1-3326-4303-891D-237297763B42}" dt="2024-12-31T07:57:04.217" v="108" actId="21"/>
          <ac:spMkLst>
            <pc:docMk/>
            <pc:sldMk cId="0" sldId="475"/>
            <ac:spMk id="4" creationId="{00000000-0000-0000-0000-000000000000}"/>
          </ac:spMkLst>
        </pc:spChg>
        <pc:spChg chg="mod">
          <ac:chgData name="ching-hsia hung" userId="331c4efd7d467b15" providerId="LiveId" clId="{EB64B7B1-3326-4303-891D-237297763B42}" dt="2024-12-31T08:06:53.650" v="214" actId="1076"/>
          <ac:spMkLst>
            <pc:docMk/>
            <pc:sldMk cId="0" sldId="475"/>
            <ac:spMk id="5" creationId="{00000000-0000-0000-0000-000000000000}"/>
          </ac:spMkLst>
        </pc:spChg>
        <pc:spChg chg="add mod">
          <ac:chgData name="ching-hsia hung" userId="331c4efd7d467b15" providerId="LiveId" clId="{EB64B7B1-3326-4303-891D-237297763B42}" dt="2024-12-31T08:06:48.890" v="212" actId="14100"/>
          <ac:spMkLst>
            <pc:docMk/>
            <pc:sldMk cId="0" sldId="475"/>
            <ac:spMk id="6" creationId="{00000000-0000-0000-0000-000000000000}"/>
          </ac:spMkLst>
        </pc:spChg>
        <pc:picChg chg="add mod">
          <ac:chgData name="ching-hsia hung" userId="331c4efd7d467b15" providerId="LiveId" clId="{EB64B7B1-3326-4303-891D-237297763B42}" dt="2024-12-31T08:06:55.049" v="215" actId="1076"/>
          <ac:picMkLst>
            <pc:docMk/>
            <pc:sldMk cId="0" sldId="475"/>
            <ac:picMk id="7" creationId="{00000000-0000-0000-0000-000000000000}"/>
          </ac:picMkLst>
        </pc:picChg>
      </pc:sldChg>
      <pc:sldChg chg="addSp delSp modSp del mod">
        <pc:chgData name="ching-hsia hung" userId="331c4efd7d467b15" providerId="LiveId" clId="{EB64B7B1-3326-4303-891D-237297763B42}" dt="2024-12-31T08:06:17.598" v="196" actId="47"/>
        <pc:sldMkLst>
          <pc:docMk/>
          <pc:sldMk cId="0" sldId="476"/>
        </pc:sldMkLst>
        <pc:spChg chg="add del mod">
          <ac:chgData name="ching-hsia hung" userId="331c4efd7d467b15" providerId="LiveId" clId="{EB64B7B1-3326-4303-891D-237297763B42}" dt="2024-12-31T07:48:37.674" v="97"/>
          <ac:spMkLst>
            <pc:docMk/>
            <pc:sldMk cId="0" sldId="476"/>
            <ac:spMk id="3" creationId="{6D071D5B-FBD3-CB88-6651-412B1F392147}"/>
          </ac:spMkLst>
        </pc:spChg>
        <pc:spChg chg="add del mod">
          <ac:chgData name="ching-hsia hung" userId="331c4efd7d467b15" providerId="LiveId" clId="{EB64B7B1-3326-4303-891D-237297763B42}" dt="2024-12-31T08:05:29.646" v="187" actId="21"/>
          <ac:spMkLst>
            <pc:docMk/>
            <pc:sldMk cId="0" sldId="476"/>
            <ac:spMk id="6" creationId="{00000000-0000-0000-0000-000000000000}"/>
          </ac:spMkLst>
        </pc:spChg>
        <pc:spChg chg="add mod">
          <ac:chgData name="ching-hsia hung" userId="331c4efd7d467b15" providerId="LiveId" clId="{EB64B7B1-3326-4303-891D-237297763B42}" dt="2024-12-31T08:05:29.646" v="187" actId="21"/>
          <ac:spMkLst>
            <pc:docMk/>
            <pc:sldMk cId="0" sldId="476"/>
            <ac:spMk id="7" creationId="{263B60C2-C143-C66E-E645-9A25D6D541AD}"/>
          </ac:spMkLst>
        </pc:spChg>
        <pc:spChg chg="mod">
          <ac:chgData name="ching-hsia hung" userId="331c4efd7d467b15" providerId="LiveId" clId="{EB64B7B1-3326-4303-891D-237297763B42}" dt="2024-12-31T07:56:07.996" v="101" actId="1076"/>
          <ac:spMkLst>
            <pc:docMk/>
            <pc:sldMk cId="0" sldId="476"/>
            <ac:spMk id="30722" creationId="{00000000-0000-0000-0000-000000000000}"/>
          </ac:spMkLst>
        </pc:spChg>
        <pc:spChg chg="del">
          <ac:chgData name="ching-hsia hung" userId="331c4efd7d467b15" providerId="LiveId" clId="{EB64B7B1-3326-4303-891D-237297763B42}" dt="2024-12-31T07:48:34.300" v="96" actId="478"/>
          <ac:spMkLst>
            <pc:docMk/>
            <pc:sldMk cId="0" sldId="476"/>
            <ac:spMk id="62469" creationId="{00000000-0000-0000-0000-000000000000}"/>
          </ac:spMkLst>
        </pc:spChg>
        <pc:picChg chg="del">
          <ac:chgData name="ching-hsia hung" userId="331c4efd7d467b15" providerId="LiveId" clId="{EB64B7B1-3326-4303-891D-237297763B42}" dt="2024-12-31T08:05:40.298" v="189" actId="21"/>
          <ac:picMkLst>
            <pc:docMk/>
            <pc:sldMk cId="0" sldId="476"/>
            <ac:picMk id="4" creationId="{00000000-0000-0000-0000-000000000000}"/>
          </ac:picMkLst>
        </pc:picChg>
      </pc:sldChg>
      <pc:sldMasterChg chg="delSldLayout">
        <pc:chgData name="ching-hsia hung" userId="331c4efd7d467b15" providerId="LiveId" clId="{EB64B7B1-3326-4303-891D-237297763B42}" dt="2024-12-31T07:59:16.426" v="135" actId="47"/>
        <pc:sldMasterMkLst>
          <pc:docMk/>
          <pc:sldMasterMk cId="210324618" sldId="2147483717"/>
        </pc:sldMasterMkLst>
        <pc:sldLayoutChg chg="del">
          <pc:chgData name="ching-hsia hung" userId="331c4efd7d467b15" providerId="LiveId" clId="{EB64B7B1-3326-4303-891D-237297763B42}" dt="2024-12-31T07:59:16.426" v="135" actId="47"/>
          <pc:sldLayoutMkLst>
            <pc:docMk/>
            <pc:sldMasterMk cId="210324618" sldId="2147483717"/>
            <pc:sldLayoutMk cId="2076770230" sldId="214748373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3C024-6DC3-4927-9963-3DFAC32BB027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7592AB0-404C-4EA9-AC26-88D550467C1C}">
      <dgm:prSet/>
      <dgm:spPr/>
      <dgm:t>
        <a:bodyPr/>
        <a:lstStyle/>
        <a:p>
          <a:pPr rtl="0"/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醫療體系</a:t>
          </a:r>
        </a:p>
      </dgm:t>
    </dgm:pt>
    <dgm:pt modelId="{CF42DDF3-8D99-434B-B631-D8DA1031EA14}" type="parTrans" cxnId="{60B9684B-AFF5-4121-BEF6-68F8FF5544CD}">
      <dgm:prSet/>
      <dgm:spPr/>
      <dgm:t>
        <a:bodyPr/>
        <a:lstStyle/>
        <a:p>
          <a:endParaRPr lang="zh-TW" altLang="en-US"/>
        </a:p>
      </dgm:t>
    </dgm:pt>
    <dgm:pt modelId="{0D034210-39D1-4AE3-9A02-A109EF1C4C3F}" type="sibTrans" cxnId="{60B9684B-AFF5-4121-BEF6-68F8FF5544CD}">
      <dgm:prSet/>
      <dgm:spPr/>
      <dgm:t>
        <a:bodyPr/>
        <a:lstStyle/>
        <a:p>
          <a:endParaRPr lang="zh-TW" altLang="en-US"/>
        </a:p>
      </dgm:t>
    </dgm:pt>
    <dgm:pt modelId="{796659DB-5477-4B02-A0BA-4CDEEA187DA6}">
      <dgm:prSet custT="1"/>
      <dgm:spPr/>
      <dgm:t>
        <a:bodyPr lIns="144000" tIns="108000" rIns="144000" bIns="108000"/>
        <a:lstStyle/>
        <a:p>
          <a:pPr rtl="0"/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醫院、診所、復健中心擔任物理治療師 </a:t>
          </a:r>
        </a:p>
      </dgm:t>
    </dgm:pt>
    <dgm:pt modelId="{B8F5AD50-CC55-4F1C-A39A-B5744C7D1D0C}" type="parTrans" cxnId="{A99434A5-9F86-4B4A-ADFA-D64B66242D46}">
      <dgm:prSet/>
      <dgm:spPr/>
      <dgm:t>
        <a:bodyPr/>
        <a:lstStyle/>
        <a:p>
          <a:endParaRPr lang="zh-TW" altLang="en-US"/>
        </a:p>
      </dgm:t>
    </dgm:pt>
    <dgm:pt modelId="{2C2BB493-91E5-451D-A6C5-40352B3411D9}" type="sibTrans" cxnId="{A99434A5-9F86-4B4A-ADFA-D64B66242D46}">
      <dgm:prSet/>
      <dgm:spPr/>
      <dgm:t>
        <a:bodyPr/>
        <a:lstStyle/>
        <a:p>
          <a:endParaRPr lang="zh-TW" altLang="en-US"/>
        </a:p>
      </dgm:t>
    </dgm:pt>
    <dgm:pt modelId="{2B12E064-671B-4AC6-BE10-ECE04E1F8AA8}">
      <dgm:prSet custT="1"/>
      <dgm:spPr/>
      <dgm:t>
        <a:bodyPr lIns="144000" tIns="108000" rIns="144000" bIns="108000"/>
        <a:lstStyle/>
        <a:p>
          <a:pPr rtl="0"/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自行開業 </a:t>
          </a:r>
          <a:r>
            <a: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物理治療所</a:t>
          </a:r>
          <a:r>
            <a: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81205B-12BA-4D91-AE1B-1487DC132DC2}" type="parTrans" cxnId="{3984F4F7-801D-47FA-8FC3-3674ED6D4D50}">
      <dgm:prSet/>
      <dgm:spPr/>
      <dgm:t>
        <a:bodyPr/>
        <a:lstStyle/>
        <a:p>
          <a:endParaRPr lang="zh-TW" altLang="en-US"/>
        </a:p>
      </dgm:t>
    </dgm:pt>
    <dgm:pt modelId="{A04AE5E3-803B-4038-94D0-CB9CB3160415}" type="sibTrans" cxnId="{3984F4F7-801D-47FA-8FC3-3674ED6D4D50}">
      <dgm:prSet/>
      <dgm:spPr/>
      <dgm:t>
        <a:bodyPr/>
        <a:lstStyle/>
        <a:p>
          <a:endParaRPr lang="zh-TW" altLang="en-US"/>
        </a:p>
      </dgm:t>
    </dgm:pt>
    <dgm:pt modelId="{687FFCAA-E858-4227-8EA7-2C6CA0AA1789}">
      <dgm:prSet/>
      <dgm:spPr/>
      <dgm:t>
        <a:bodyPr/>
        <a:lstStyle/>
        <a:p>
          <a:pPr rtl="0"/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相關職場擔任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專技人才</a:t>
          </a:r>
        </a:p>
      </dgm:t>
    </dgm:pt>
    <dgm:pt modelId="{1D1690BE-B74C-42FA-B79E-3822AAF68F4B}" type="parTrans" cxnId="{EF981D2E-5C20-499C-9D86-CC943A3AC8B3}">
      <dgm:prSet/>
      <dgm:spPr/>
      <dgm:t>
        <a:bodyPr/>
        <a:lstStyle/>
        <a:p>
          <a:endParaRPr lang="zh-TW" altLang="en-US"/>
        </a:p>
      </dgm:t>
    </dgm:pt>
    <dgm:pt modelId="{5AD3618D-0D31-4CAB-B4E0-ABE0D91E5543}" type="sibTrans" cxnId="{EF981D2E-5C20-499C-9D86-CC943A3AC8B3}">
      <dgm:prSet/>
      <dgm:spPr/>
      <dgm:t>
        <a:bodyPr/>
        <a:lstStyle/>
        <a:p>
          <a:endParaRPr lang="zh-TW" altLang="en-US"/>
        </a:p>
      </dgm:t>
    </dgm:pt>
    <dgm:pt modelId="{693387A0-D555-4C80-A266-11A7C5452608}">
      <dgm:prSet custT="1"/>
      <dgm:spPr/>
      <dgm:t>
        <a:bodyPr lIns="144000" tIns="108000" rIns="144000" bIns="108000"/>
        <a:lstStyle/>
        <a:p>
          <a:pPr rtl="0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特教單位教師、運動傷害防護員、居家及社區照護員</a:t>
          </a:r>
        </a:p>
      </dgm:t>
    </dgm:pt>
    <dgm:pt modelId="{D730E2FC-D79D-4354-B9FB-7D36AF8B0888}" type="parTrans" cxnId="{178C41D3-EAE0-496A-AE26-2D55FF00728B}">
      <dgm:prSet/>
      <dgm:spPr/>
      <dgm:t>
        <a:bodyPr/>
        <a:lstStyle/>
        <a:p>
          <a:endParaRPr lang="zh-TW" altLang="en-US"/>
        </a:p>
      </dgm:t>
    </dgm:pt>
    <dgm:pt modelId="{E67D80E9-F890-413A-8B3F-BD18B681E2B2}" type="sibTrans" cxnId="{178C41D3-EAE0-496A-AE26-2D55FF00728B}">
      <dgm:prSet/>
      <dgm:spPr/>
      <dgm:t>
        <a:bodyPr/>
        <a:lstStyle/>
        <a:p>
          <a:endParaRPr lang="zh-TW" altLang="en-US"/>
        </a:p>
      </dgm:t>
    </dgm:pt>
    <dgm:pt modelId="{47F8A8AF-E4DB-49DD-A3F4-D76C8140E9A1}">
      <dgm:prSet/>
      <dgm:spPr/>
      <dgm:t>
        <a:bodyPr/>
        <a:lstStyle/>
        <a:p>
          <a:pPr rtl="0"/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產品開發</a:t>
          </a:r>
        </a:p>
      </dgm:t>
    </dgm:pt>
    <dgm:pt modelId="{7641C44E-E946-440B-9AD4-27CA69AAED75}" type="parTrans" cxnId="{07805D95-2B72-4861-9BB4-02B9A27FCBEC}">
      <dgm:prSet/>
      <dgm:spPr/>
      <dgm:t>
        <a:bodyPr/>
        <a:lstStyle/>
        <a:p>
          <a:endParaRPr lang="zh-TW" altLang="en-US"/>
        </a:p>
      </dgm:t>
    </dgm:pt>
    <dgm:pt modelId="{EC3CC7E8-D080-4CA6-9721-08C62820DF4E}" type="sibTrans" cxnId="{07805D95-2B72-4861-9BB4-02B9A27FCBEC}">
      <dgm:prSet/>
      <dgm:spPr/>
      <dgm:t>
        <a:bodyPr/>
        <a:lstStyle/>
        <a:p>
          <a:endParaRPr lang="zh-TW" altLang="en-US"/>
        </a:p>
      </dgm:t>
    </dgm:pt>
    <dgm:pt modelId="{D431E4D7-E484-4BAC-9E05-E6F1D9C895C8}">
      <dgm:prSet custT="1"/>
      <dgm:spPr/>
      <dgm:t>
        <a:bodyPr lIns="144000" tIns="108000" rIns="144000" bIns="108000"/>
        <a:lstStyle/>
        <a:p>
          <a:pPr rtl="0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從事義肢裝具、醫療儀器公司、輔具設計的研發與設計</a:t>
          </a:r>
          <a:endParaRPr lang="zh-TW" altLang="en-US" sz="2000" dirty="0"/>
        </a:p>
      </dgm:t>
    </dgm:pt>
    <dgm:pt modelId="{39C1ADB7-BE93-4F00-807C-2641CC0BDEB7}" type="parTrans" cxnId="{14897297-AF69-49DA-8C22-A3E3C0FB92AD}">
      <dgm:prSet/>
      <dgm:spPr/>
      <dgm:t>
        <a:bodyPr/>
        <a:lstStyle/>
        <a:p>
          <a:endParaRPr lang="zh-TW" altLang="en-US"/>
        </a:p>
      </dgm:t>
    </dgm:pt>
    <dgm:pt modelId="{7786D621-853C-4081-A755-78787DBCAF71}" type="sibTrans" cxnId="{14897297-AF69-49DA-8C22-A3E3C0FB92AD}">
      <dgm:prSet/>
      <dgm:spPr/>
      <dgm:t>
        <a:bodyPr/>
        <a:lstStyle/>
        <a:p>
          <a:endParaRPr lang="zh-TW" altLang="en-US"/>
        </a:p>
      </dgm:t>
    </dgm:pt>
    <dgm:pt modelId="{137D517A-1352-429A-A67D-749CEBD1C923}">
      <dgm:prSet/>
      <dgm:spPr/>
      <dgm:t>
        <a:bodyPr/>
        <a:lstStyle/>
        <a:p>
          <a:pPr rtl="0"/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健康產業開發</a:t>
          </a:r>
        </a:p>
      </dgm:t>
    </dgm:pt>
    <dgm:pt modelId="{98B44F5C-0742-4354-86ED-5DCE5AEF3759}" type="parTrans" cxnId="{272AA020-9647-4F72-B81B-29DDFCE7560B}">
      <dgm:prSet/>
      <dgm:spPr/>
      <dgm:t>
        <a:bodyPr/>
        <a:lstStyle/>
        <a:p>
          <a:endParaRPr lang="zh-TW" altLang="en-US"/>
        </a:p>
      </dgm:t>
    </dgm:pt>
    <dgm:pt modelId="{94B4E69A-414C-47F4-835D-41DF9BBC58B1}" type="sibTrans" cxnId="{272AA020-9647-4F72-B81B-29DDFCE7560B}">
      <dgm:prSet/>
      <dgm:spPr/>
      <dgm:t>
        <a:bodyPr/>
        <a:lstStyle/>
        <a:p>
          <a:endParaRPr lang="zh-TW" altLang="en-US"/>
        </a:p>
      </dgm:t>
    </dgm:pt>
    <dgm:pt modelId="{A1F41B59-C72C-451C-BB73-C4BCE85F3CC6}">
      <dgm:prSet custT="1"/>
      <dgm:spPr/>
      <dgm:t>
        <a:bodyPr lIns="144000" tIns="108000" rIns="144000" bIns="108000"/>
        <a:lstStyle/>
        <a:p>
          <a:pPr rtl="0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安養照護中心、老人安養機構、健身中心等</a:t>
          </a:r>
          <a:r>
            <a:rPr lang="zh-TW" altLang="en-US" sz="2000" dirty="0"/>
            <a:t>　</a:t>
          </a:r>
        </a:p>
      </dgm:t>
    </dgm:pt>
    <dgm:pt modelId="{F9D6A023-7E01-4742-83B1-0E00DD899B6C}" type="parTrans" cxnId="{B3613D8A-2188-4B6B-8E79-0AF58AA5337F}">
      <dgm:prSet/>
      <dgm:spPr/>
      <dgm:t>
        <a:bodyPr/>
        <a:lstStyle/>
        <a:p>
          <a:endParaRPr lang="zh-TW" altLang="en-US"/>
        </a:p>
      </dgm:t>
    </dgm:pt>
    <dgm:pt modelId="{3F63EE91-DF13-48FD-8DD4-C97DE3B3F2E0}" type="sibTrans" cxnId="{B3613D8A-2188-4B6B-8E79-0AF58AA5337F}">
      <dgm:prSet/>
      <dgm:spPr/>
      <dgm:t>
        <a:bodyPr/>
        <a:lstStyle/>
        <a:p>
          <a:endParaRPr lang="zh-TW" altLang="en-US"/>
        </a:p>
      </dgm:t>
    </dgm:pt>
    <dgm:pt modelId="{FDB6449B-C805-4E16-BA09-4577AA207702}">
      <dgm:prSet/>
      <dgm:spPr/>
      <dgm:t>
        <a:bodyPr/>
        <a:lstStyle/>
        <a:p>
          <a:pPr rtl="0"/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教學研究</a:t>
          </a:r>
        </a:p>
      </dgm:t>
    </dgm:pt>
    <dgm:pt modelId="{954C1F14-7ABB-4D1A-A5D7-9090EF5FFB2D}" type="parTrans" cxnId="{7E8987BB-E825-49D2-992D-1EA8C0DAB9B5}">
      <dgm:prSet/>
      <dgm:spPr/>
      <dgm:t>
        <a:bodyPr/>
        <a:lstStyle/>
        <a:p>
          <a:endParaRPr lang="zh-TW" altLang="en-US"/>
        </a:p>
      </dgm:t>
    </dgm:pt>
    <dgm:pt modelId="{4C9AB6AA-4986-46D0-B0B3-C7DCB1AEA04B}" type="sibTrans" cxnId="{7E8987BB-E825-49D2-992D-1EA8C0DAB9B5}">
      <dgm:prSet/>
      <dgm:spPr/>
      <dgm:t>
        <a:bodyPr/>
        <a:lstStyle/>
        <a:p>
          <a:endParaRPr lang="zh-TW" altLang="en-US"/>
        </a:p>
      </dgm:t>
    </dgm:pt>
    <dgm:pt modelId="{67CA2A01-04BB-4462-9DC9-E1D61A2B5B07}">
      <dgm:prSet custT="1"/>
      <dgm:spPr/>
      <dgm:t>
        <a:bodyPr lIns="144000" tIns="108000" rIns="144000" bIns="108000"/>
        <a:lstStyle/>
        <a:p>
          <a:pPr rtl="0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相關科系教師或相關醫療研究單位研究人員</a:t>
          </a:r>
        </a:p>
      </dgm:t>
    </dgm:pt>
    <dgm:pt modelId="{6F22938F-47E4-4D46-9A75-0CBBA5E5311D}" type="parTrans" cxnId="{1384EFF3-BE5C-4285-ABE1-F52E961A8C96}">
      <dgm:prSet/>
      <dgm:spPr/>
      <dgm:t>
        <a:bodyPr/>
        <a:lstStyle/>
        <a:p>
          <a:endParaRPr lang="zh-TW" altLang="en-US"/>
        </a:p>
      </dgm:t>
    </dgm:pt>
    <dgm:pt modelId="{611486C0-F164-4DE7-B3CC-B51616D7F227}" type="sibTrans" cxnId="{1384EFF3-BE5C-4285-ABE1-F52E961A8C96}">
      <dgm:prSet/>
      <dgm:spPr/>
      <dgm:t>
        <a:bodyPr/>
        <a:lstStyle/>
        <a:p>
          <a:endParaRPr lang="zh-TW" altLang="en-US"/>
        </a:p>
      </dgm:t>
    </dgm:pt>
    <dgm:pt modelId="{EF371A12-6883-4D9E-9813-0D24FFD04514}" type="pres">
      <dgm:prSet presAssocID="{19A3C024-6DC3-4927-9963-3DFAC32BB027}" presName="Name0" presStyleCnt="0">
        <dgm:presLayoutVars>
          <dgm:dir/>
          <dgm:animLvl val="lvl"/>
          <dgm:resizeHandles val="exact"/>
        </dgm:presLayoutVars>
      </dgm:prSet>
      <dgm:spPr/>
    </dgm:pt>
    <dgm:pt modelId="{E66A7C85-768B-4D8D-89C9-8FD47FAA84B1}" type="pres">
      <dgm:prSet presAssocID="{97592AB0-404C-4EA9-AC26-88D550467C1C}" presName="linNode" presStyleCnt="0"/>
      <dgm:spPr/>
    </dgm:pt>
    <dgm:pt modelId="{A5F59941-57E3-41E1-97DD-C4F07C366B79}" type="pres">
      <dgm:prSet presAssocID="{97592AB0-404C-4EA9-AC26-88D550467C1C}" presName="parentText" presStyleLbl="node1" presStyleIdx="0" presStyleCnt="5" custScaleX="91134">
        <dgm:presLayoutVars>
          <dgm:chMax val="1"/>
          <dgm:bulletEnabled val="1"/>
        </dgm:presLayoutVars>
      </dgm:prSet>
      <dgm:spPr/>
    </dgm:pt>
    <dgm:pt modelId="{677148CF-4085-4904-8AEE-BCD301506DA4}" type="pres">
      <dgm:prSet presAssocID="{97592AB0-404C-4EA9-AC26-88D550467C1C}" presName="descendantText" presStyleLbl="alignAccFollowNode1" presStyleIdx="0" presStyleCnt="5" custScaleX="125504" custScaleY="101788">
        <dgm:presLayoutVars>
          <dgm:bulletEnabled val="1"/>
        </dgm:presLayoutVars>
      </dgm:prSet>
      <dgm:spPr/>
    </dgm:pt>
    <dgm:pt modelId="{46D7ECB1-73F2-4911-9AA0-9412096F1675}" type="pres">
      <dgm:prSet presAssocID="{0D034210-39D1-4AE3-9A02-A109EF1C4C3F}" presName="sp" presStyleCnt="0"/>
      <dgm:spPr/>
    </dgm:pt>
    <dgm:pt modelId="{F9D6C582-6769-42D8-BB7B-F4F3F10F337C}" type="pres">
      <dgm:prSet presAssocID="{687FFCAA-E858-4227-8EA7-2C6CA0AA1789}" presName="linNode" presStyleCnt="0"/>
      <dgm:spPr/>
    </dgm:pt>
    <dgm:pt modelId="{ADC38D46-3477-4CC5-AADA-1956F82B6792}" type="pres">
      <dgm:prSet presAssocID="{687FFCAA-E858-4227-8EA7-2C6CA0AA1789}" presName="parentText" presStyleLbl="node1" presStyleIdx="1" presStyleCnt="5" custScaleX="91134">
        <dgm:presLayoutVars>
          <dgm:chMax val="1"/>
          <dgm:bulletEnabled val="1"/>
        </dgm:presLayoutVars>
      </dgm:prSet>
      <dgm:spPr/>
    </dgm:pt>
    <dgm:pt modelId="{8D451B40-9EFE-4D7F-8FB1-81E1AC28B0E3}" type="pres">
      <dgm:prSet presAssocID="{687FFCAA-E858-4227-8EA7-2C6CA0AA1789}" presName="descendantText" presStyleLbl="alignAccFollowNode1" presStyleIdx="1" presStyleCnt="5" custScaleX="125504" custScaleY="101788">
        <dgm:presLayoutVars>
          <dgm:bulletEnabled val="1"/>
        </dgm:presLayoutVars>
      </dgm:prSet>
      <dgm:spPr/>
    </dgm:pt>
    <dgm:pt modelId="{136C52CA-B990-4B5C-9F3E-9F578997DF5E}" type="pres">
      <dgm:prSet presAssocID="{5AD3618D-0D31-4CAB-B4E0-ABE0D91E5543}" presName="sp" presStyleCnt="0"/>
      <dgm:spPr/>
    </dgm:pt>
    <dgm:pt modelId="{1591AEC3-C746-44D2-B981-D3077C7E05B5}" type="pres">
      <dgm:prSet presAssocID="{47F8A8AF-E4DB-49DD-A3F4-D76C8140E9A1}" presName="linNode" presStyleCnt="0"/>
      <dgm:spPr/>
    </dgm:pt>
    <dgm:pt modelId="{D0F9524A-A695-4A8E-BFF5-6116508921E8}" type="pres">
      <dgm:prSet presAssocID="{47F8A8AF-E4DB-49DD-A3F4-D76C8140E9A1}" presName="parentText" presStyleLbl="node1" presStyleIdx="2" presStyleCnt="5" custScaleX="91134">
        <dgm:presLayoutVars>
          <dgm:chMax val="1"/>
          <dgm:bulletEnabled val="1"/>
        </dgm:presLayoutVars>
      </dgm:prSet>
      <dgm:spPr/>
    </dgm:pt>
    <dgm:pt modelId="{7457945A-8AE3-4328-84A7-1DB2BC2B01FB}" type="pres">
      <dgm:prSet presAssocID="{47F8A8AF-E4DB-49DD-A3F4-D76C8140E9A1}" presName="descendantText" presStyleLbl="alignAccFollowNode1" presStyleIdx="2" presStyleCnt="5" custScaleX="125504" custScaleY="101788">
        <dgm:presLayoutVars>
          <dgm:bulletEnabled val="1"/>
        </dgm:presLayoutVars>
      </dgm:prSet>
      <dgm:spPr/>
    </dgm:pt>
    <dgm:pt modelId="{4DD8CD59-39C0-4F3F-B023-1A7C4C2D9CDB}" type="pres">
      <dgm:prSet presAssocID="{EC3CC7E8-D080-4CA6-9721-08C62820DF4E}" presName="sp" presStyleCnt="0"/>
      <dgm:spPr/>
    </dgm:pt>
    <dgm:pt modelId="{3E01F503-FACF-4EE5-8444-969305C4B478}" type="pres">
      <dgm:prSet presAssocID="{137D517A-1352-429A-A67D-749CEBD1C923}" presName="linNode" presStyleCnt="0"/>
      <dgm:spPr/>
    </dgm:pt>
    <dgm:pt modelId="{8F9CA1C1-FD41-4E28-BE79-A9A289EB2A83}" type="pres">
      <dgm:prSet presAssocID="{137D517A-1352-429A-A67D-749CEBD1C923}" presName="parentText" presStyleLbl="node1" presStyleIdx="3" presStyleCnt="5" custScaleX="91134">
        <dgm:presLayoutVars>
          <dgm:chMax val="1"/>
          <dgm:bulletEnabled val="1"/>
        </dgm:presLayoutVars>
      </dgm:prSet>
      <dgm:spPr/>
    </dgm:pt>
    <dgm:pt modelId="{C6355595-5C79-49D9-83BE-A44C224CF1E9}" type="pres">
      <dgm:prSet presAssocID="{137D517A-1352-429A-A67D-749CEBD1C923}" presName="descendantText" presStyleLbl="alignAccFollowNode1" presStyleIdx="3" presStyleCnt="5" custScaleX="125504" custScaleY="101788">
        <dgm:presLayoutVars>
          <dgm:bulletEnabled val="1"/>
        </dgm:presLayoutVars>
      </dgm:prSet>
      <dgm:spPr/>
    </dgm:pt>
    <dgm:pt modelId="{24D6D23A-8864-4D57-92C1-C60DECDB63CE}" type="pres">
      <dgm:prSet presAssocID="{94B4E69A-414C-47F4-835D-41DF9BBC58B1}" presName="sp" presStyleCnt="0"/>
      <dgm:spPr/>
    </dgm:pt>
    <dgm:pt modelId="{2B1D77F9-BD53-4A3C-8CBB-A90A8146AAF8}" type="pres">
      <dgm:prSet presAssocID="{FDB6449B-C805-4E16-BA09-4577AA207702}" presName="linNode" presStyleCnt="0"/>
      <dgm:spPr/>
    </dgm:pt>
    <dgm:pt modelId="{C8B2BA6D-B63F-46FB-A513-5182B3FC58C0}" type="pres">
      <dgm:prSet presAssocID="{FDB6449B-C805-4E16-BA09-4577AA207702}" presName="parentText" presStyleLbl="node1" presStyleIdx="4" presStyleCnt="5" custScaleX="91134">
        <dgm:presLayoutVars>
          <dgm:chMax val="1"/>
          <dgm:bulletEnabled val="1"/>
        </dgm:presLayoutVars>
      </dgm:prSet>
      <dgm:spPr/>
    </dgm:pt>
    <dgm:pt modelId="{3B9A4F95-46D2-42A7-9EA6-A36BF46A696D}" type="pres">
      <dgm:prSet presAssocID="{FDB6449B-C805-4E16-BA09-4577AA207702}" presName="descendantText" presStyleLbl="alignAccFollowNode1" presStyleIdx="4" presStyleCnt="5" custScaleX="125504" custScaleY="101788">
        <dgm:presLayoutVars>
          <dgm:bulletEnabled val="1"/>
        </dgm:presLayoutVars>
      </dgm:prSet>
      <dgm:spPr/>
    </dgm:pt>
  </dgm:ptLst>
  <dgm:cxnLst>
    <dgm:cxn modelId="{36851215-D692-4F7F-A8E6-BD4DC2E31910}" type="presOf" srcId="{2B12E064-671B-4AC6-BE10-ECE04E1F8AA8}" destId="{677148CF-4085-4904-8AEE-BCD301506DA4}" srcOrd="0" destOrd="1" presId="urn:microsoft.com/office/officeart/2005/8/layout/vList5"/>
    <dgm:cxn modelId="{272AA020-9647-4F72-B81B-29DDFCE7560B}" srcId="{19A3C024-6DC3-4927-9963-3DFAC32BB027}" destId="{137D517A-1352-429A-A67D-749CEBD1C923}" srcOrd="3" destOrd="0" parTransId="{98B44F5C-0742-4354-86ED-5DCE5AEF3759}" sibTransId="{94B4E69A-414C-47F4-835D-41DF9BBC58B1}"/>
    <dgm:cxn modelId="{066DB324-F599-4EC9-A2F6-DA0B73FA8779}" type="presOf" srcId="{19A3C024-6DC3-4927-9963-3DFAC32BB027}" destId="{EF371A12-6883-4D9E-9813-0D24FFD04514}" srcOrd="0" destOrd="0" presId="urn:microsoft.com/office/officeart/2005/8/layout/vList5"/>
    <dgm:cxn modelId="{EF981D2E-5C20-499C-9D86-CC943A3AC8B3}" srcId="{19A3C024-6DC3-4927-9963-3DFAC32BB027}" destId="{687FFCAA-E858-4227-8EA7-2C6CA0AA1789}" srcOrd="1" destOrd="0" parTransId="{1D1690BE-B74C-42FA-B79E-3822AAF68F4B}" sibTransId="{5AD3618D-0D31-4CAB-B4E0-ABE0D91E5543}"/>
    <dgm:cxn modelId="{60B9684B-AFF5-4121-BEF6-68F8FF5544CD}" srcId="{19A3C024-6DC3-4927-9963-3DFAC32BB027}" destId="{97592AB0-404C-4EA9-AC26-88D550467C1C}" srcOrd="0" destOrd="0" parTransId="{CF42DDF3-8D99-434B-B631-D8DA1031EA14}" sibTransId="{0D034210-39D1-4AE3-9A02-A109EF1C4C3F}"/>
    <dgm:cxn modelId="{31F24557-3B79-41DB-BCFB-BF8093AAFF5D}" type="presOf" srcId="{67CA2A01-04BB-4462-9DC9-E1D61A2B5B07}" destId="{3B9A4F95-46D2-42A7-9EA6-A36BF46A696D}" srcOrd="0" destOrd="0" presId="urn:microsoft.com/office/officeart/2005/8/layout/vList5"/>
    <dgm:cxn modelId="{FA7EE577-9F97-4F06-BD31-88DA55457FF3}" type="presOf" srcId="{D431E4D7-E484-4BAC-9E05-E6F1D9C895C8}" destId="{7457945A-8AE3-4328-84A7-1DB2BC2B01FB}" srcOrd="0" destOrd="0" presId="urn:microsoft.com/office/officeart/2005/8/layout/vList5"/>
    <dgm:cxn modelId="{CB7CEC81-1C34-4D1B-9BA9-D7E2C8C473B2}" type="presOf" srcId="{97592AB0-404C-4EA9-AC26-88D550467C1C}" destId="{A5F59941-57E3-41E1-97DD-C4F07C366B79}" srcOrd="0" destOrd="0" presId="urn:microsoft.com/office/officeart/2005/8/layout/vList5"/>
    <dgm:cxn modelId="{B3613D8A-2188-4B6B-8E79-0AF58AA5337F}" srcId="{137D517A-1352-429A-A67D-749CEBD1C923}" destId="{A1F41B59-C72C-451C-BB73-C4BCE85F3CC6}" srcOrd="0" destOrd="0" parTransId="{F9D6A023-7E01-4742-83B1-0E00DD899B6C}" sibTransId="{3F63EE91-DF13-48FD-8DD4-C97DE3B3F2E0}"/>
    <dgm:cxn modelId="{4C9A688A-120F-4AA4-8144-C956A2A4726F}" type="presOf" srcId="{47F8A8AF-E4DB-49DD-A3F4-D76C8140E9A1}" destId="{D0F9524A-A695-4A8E-BFF5-6116508921E8}" srcOrd="0" destOrd="0" presId="urn:microsoft.com/office/officeart/2005/8/layout/vList5"/>
    <dgm:cxn modelId="{4259648E-2C03-48F2-8518-54FD28BF6692}" type="presOf" srcId="{693387A0-D555-4C80-A266-11A7C5452608}" destId="{8D451B40-9EFE-4D7F-8FB1-81E1AC28B0E3}" srcOrd="0" destOrd="0" presId="urn:microsoft.com/office/officeart/2005/8/layout/vList5"/>
    <dgm:cxn modelId="{07805D95-2B72-4861-9BB4-02B9A27FCBEC}" srcId="{19A3C024-6DC3-4927-9963-3DFAC32BB027}" destId="{47F8A8AF-E4DB-49DD-A3F4-D76C8140E9A1}" srcOrd="2" destOrd="0" parTransId="{7641C44E-E946-440B-9AD4-27CA69AAED75}" sibTransId="{EC3CC7E8-D080-4CA6-9721-08C62820DF4E}"/>
    <dgm:cxn modelId="{14897297-AF69-49DA-8C22-A3E3C0FB92AD}" srcId="{47F8A8AF-E4DB-49DD-A3F4-D76C8140E9A1}" destId="{D431E4D7-E484-4BAC-9E05-E6F1D9C895C8}" srcOrd="0" destOrd="0" parTransId="{39C1ADB7-BE93-4F00-807C-2641CC0BDEB7}" sibTransId="{7786D621-853C-4081-A755-78787DBCAF71}"/>
    <dgm:cxn modelId="{07724699-EB4B-41D1-95A3-CAA39E9A0AD4}" type="presOf" srcId="{796659DB-5477-4B02-A0BA-4CDEEA187DA6}" destId="{677148CF-4085-4904-8AEE-BCD301506DA4}" srcOrd="0" destOrd="0" presId="urn:microsoft.com/office/officeart/2005/8/layout/vList5"/>
    <dgm:cxn modelId="{B01BD4A4-298B-4368-B8F1-FE2076818CF4}" type="presOf" srcId="{A1F41B59-C72C-451C-BB73-C4BCE85F3CC6}" destId="{C6355595-5C79-49D9-83BE-A44C224CF1E9}" srcOrd="0" destOrd="0" presId="urn:microsoft.com/office/officeart/2005/8/layout/vList5"/>
    <dgm:cxn modelId="{A99434A5-9F86-4B4A-ADFA-D64B66242D46}" srcId="{97592AB0-404C-4EA9-AC26-88D550467C1C}" destId="{796659DB-5477-4B02-A0BA-4CDEEA187DA6}" srcOrd="0" destOrd="0" parTransId="{B8F5AD50-CC55-4F1C-A39A-B5744C7D1D0C}" sibTransId="{2C2BB493-91E5-451D-A6C5-40352B3411D9}"/>
    <dgm:cxn modelId="{12DB30A8-4AFA-4CB2-8C39-49CBEED8B977}" type="presOf" srcId="{FDB6449B-C805-4E16-BA09-4577AA207702}" destId="{C8B2BA6D-B63F-46FB-A513-5182B3FC58C0}" srcOrd="0" destOrd="0" presId="urn:microsoft.com/office/officeart/2005/8/layout/vList5"/>
    <dgm:cxn modelId="{7E8987BB-E825-49D2-992D-1EA8C0DAB9B5}" srcId="{19A3C024-6DC3-4927-9963-3DFAC32BB027}" destId="{FDB6449B-C805-4E16-BA09-4577AA207702}" srcOrd="4" destOrd="0" parTransId="{954C1F14-7ABB-4D1A-A5D7-9090EF5FFB2D}" sibTransId="{4C9AB6AA-4986-46D0-B0B3-C7DCB1AEA04B}"/>
    <dgm:cxn modelId="{D73915CA-D1B4-47D6-833B-6766A1A56153}" type="presOf" srcId="{687FFCAA-E858-4227-8EA7-2C6CA0AA1789}" destId="{ADC38D46-3477-4CC5-AADA-1956F82B6792}" srcOrd="0" destOrd="0" presId="urn:microsoft.com/office/officeart/2005/8/layout/vList5"/>
    <dgm:cxn modelId="{178C41D3-EAE0-496A-AE26-2D55FF00728B}" srcId="{687FFCAA-E858-4227-8EA7-2C6CA0AA1789}" destId="{693387A0-D555-4C80-A266-11A7C5452608}" srcOrd="0" destOrd="0" parTransId="{D730E2FC-D79D-4354-B9FB-7D36AF8B0888}" sibTransId="{E67D80E9-F890-413A-8B3F-BD18B681E2B2}"/>
    <dgm:cxn modelId="{E48A3EDB-4C37-4B1D-A035-304544D27133}" type="presOf" srcId="{137D517A-1352-429A-A67D-749CEBD1C923}" destId="{8F9CA1C1-FD41-4E28-BE79-A9A289EB2A83}" srcOrd="0" destOrd="0" presId="urn:microsoft.com/office/officeart/2005/8/layout/vList5"/>
    <dgm:cxn modelId="{1384EFF3-BE5C-4285-ABE1-F52E961A8C96}" srcId="{FDB6449B-C805-4E16-BA09-4577AA207702}" destId="{67CA2A01-04BB-4462-9DC9-E1D61A2B5B07}" srcOrd="0" destOrd="0" parTransId="{6F22938F-47E4-4D46-9A75-0CBBA5E5311D}" sibTransId="{611486C0-F164-4DE7-B3CC-B51616D7F227}"/>
    <dgm:cxn modelId="{3984F4F7-801D-47FA-8FC3-3674ED6D4D50}" srcId="{97592AB0-404C-4EA9-AC26-88D550467C1C}" destId="{2B12E064-671B-4AC6-BE10-ECE04E1F8AA8}" srcOrd="1" destOrd="0" parTransId="{2281205B-12BA-4D91-AE1B-1487DC132DC2}" sibTransId="{A04AE5E3-803B-4038-94D0-CB9CB3160415}"/>
    <dgm:cxn modelId="{63426F63-626C-4F09-910E-8E10F8BB1D08}" type="presParOf" srcId="{EF371A12-6883-4D9E-9813-0D24FFD04514}" destId="{E66A7C85-768B-4D8D-89C9-8FD47FAA84B1}" srcOrd="0" destOrd="0" presId="urn:microsoft.com/office/officeart/2005/8/layout/vList5"/>
    <dgm:cxn modelId="{53821E08-4303-4401-A675-F9CFD8A80DC2}" type="presParOf" srcId="{E66A7C85-768B-4D8D-89C9-8FD47FAA84B1}" destId="{A5F59941-57E3-41E1-97DD-C4F07C366B79}" srcOrd="0" destOrd="0" presId="urn:microsoft.com/office/officeart/2005/8/layout/vList5"/>
    <dgm:cxn modelId="{A7103D60-EF0B-4BD7-8950-37BC9F69A0B6}" type="presParOf" srcId="{E66A7C85-768B-4D8D-89C9-8FD47FAA84B1}" destId="{677148CF-4085-4904-8AEE-BCD301506DA4}" srcOrd="1" destOrd="0" presId="urn:microsoft.com/office/officeart/2005/8/layout/vList5"/>
    <dgm:cxn modelId="{CA73E050-8FFA-42D3-B48F-B2040EBEFAA5}" type="presParOf" srcId="{EF371A12-6883-4D9E-9813-0D24FFD04514}" destId="{46D7ECB1-73F2-4911-9AA0-9412096F1675}" srcOrd="1" destOrd="0" presId="urn:microsoft.com/office/officeart/2005/8/layout/vList5"/>
    <dgm:cxn modelId="{14CDC404-FE45-4DA6-8B78-E9E952828EFB}" type="presParOf" srcId="{EF371A12-6883-4D9E-9813-0D24FFD04514}" destId="{F9D6C582-6769-42D8-BB7B-F4F3F10F337C}" srcOrd="2" destOrd="0" presId="urn:microsoft.com/office/officeart/2005/8/layout/vList5"/>
    <dgm:cxn modelId="{6648C63B-F567-4455-AC43-5262640A4291}" type="presParOf" srcId="{F9D6C582-6769-42D8-BB7B-F4F3F10F337C}" destId="{ADC38D46-3477-4CC5-AADA-1956F82B6792}" srcOrd="0" destOrd="0" presId="urn:microsoft.com/office/officeart/2005/8/layout/vList5"/>
    <dgm:cxn modelId="{A549B257-F4EF-4CE9-AB3D-C7D74623E9A1}" type="presParOf" srcId="{F9D6C582-6769-42D8-BB7B-F4F3F10F337C}" destId="{8D451B40-9EFE-4D7F-8FB1-81E1AC28B0E3}" srcOrd="1" destOrd="0" presId="urn:microsoft.com/office/officeart/2005/8/layout/vList5"/>
    <dgm:cxn modelId="{EC89F533-0C58-4601-83AE-97E5F2969755}" type="presParOf" srcId="{EF371A12-6883-4D9E-9813-0D24FFD04514}" destId="{136C52CA-B990-4B5C-9F3E-9F578997DF5E}" srcOrd="3" destOrd="0" presId="urn:microsoft.com/office/officeart/2005/8/layout/vList5"/>
    <dgm:cxn modelId="{74FE2A76-EC48-4465-AF81-8ACF3710BA9C}" type="presParOf" srcId="{EF371A12-6883-4D9E-9813-0D24FFD04514}" destId="{1591AEC3-C746-44D2-B981-D3077C7E05B5}" srcOrd="4" destOrd="0" presId="urn:microsoft.com/office/officeart/2005/8/layout/vList5"/>
    <dgm:cxn modelId="{54B5CC76-62A2-4191-93A3-8EB4577675BD}" type="presParOf" srcId="{1591AEC3-C746-44D2-B981-D3077C7E05B5}" destId="{D0F9524A-A695-4A8E-BFF5-6116508921E8}" srcOrd="0" destOrd="0" presId="urn:microsoft.com/office/officeart/2005/8/layout/vList5"/>
    <dgm:cxn modelId="{FF87CDDC-A36A-4F28-8E5B-F1A2EA911786}" type="presParOf" srcId="{1591AEC3-C746-44D2-B981-D3077C7E05B5}" destId="{7457945A-8AE3-4328-84A7-1DB2BC2B01FB}" srcOrd="1" destOrd="0" presId="urn:microsoft.com/office/officeart/2005/8/layout/vList5"/>
    <dgm:cxn modelId="{F2793DBB-67D9-4FAD-896C-709C9E316B0F}" type="presParOf" srcId="{EF371A12-6883-4D9E-9813-0D24FFD04514}" destId="{4DD8CD59-39C0-4F3F-B023-1A7C4C2D9CDB}" srcOrd="5" destOrd="0" presId="urn:microsoft.com/office/officeart/2005/8/layout/vList5"/>
    <dgm:cxn modelId="{4ABA7031-4FAD-4D9E-B6CF-B1683879F67A}" type="presParOf" srcId="{EF371A12-6883-4D9E-9813-0D24FFD04514}" destId="{3E01F503-FACF-4EE5-8444-969305C4B478}" srcOrd="6" destOrd="0" presId="urn:microsoft.com/office/officeart/2005/8/layout/vList5"/>
    <dgm:cxn modelId="{F22D4CA7-C29D-4FDF-8B0D-926BF9F924F1}" type="presParOf" srcId="{3E01F503-FACF-4EE5-8444-969305C4B478}" destId="{8F9CA1C1-FD41-4E28-BE79-A9A289EB2A83}" srcOrd="0" destOrd="0" presId="urn:microsoft.com/office/officeart/2005/8/layout/vList5"/>
    <dgm:cxn modelId="{3FEE976A-A6ED-4BBC-9B43-5430B2413A15}" type="presParOf" srcId="{3E01F503-FACF-4EE5-8444-969305C4B478}" destId="{C6355595-5C79-49D9-83BE-A44C224CF1E9}" srcOrd="1" destOrd="0" presId="urn:microsoft.com/office/officeart/2005/8/layout/vList5"/>
    <dgm:cxn modelId="{F9E70F5B-F1FC-44DC-9D08-5236F5108EFB}" type="presParOf" srcId="{EF371A12-6883-4D9E-9813-0D24FFD04514}" destId="{24D6D23A-8864-4D57-92C1-C60DECDB63CE}" srcOrd="7" destOrd="0" presId="urn:microsoft.com/office/officeart/2005/8/layout/vList5"/>
    <dgm:cxn modelId="{48C359D6-458F-436D-B5C0-7B447AAA8B93}" type="presParOf" srcId="{EF371A12-6883-4D9E-9813-0D24FFD04514}" destId="{2B1D77F9-BD53-4A3C-8CBB-A90A8146AAF8}" srcOrd="8" destOrd="0" presId="urn:microsoft.com/office/officeart/2005/8/layout/vList5"/>
    <dgm:cxn modelId="{828AD820-9284-4DB7-84EE-92F1AE3AB571}" type="presParOf" srcId="{2B1D77F9-BD53-4A3C-8CBB-A90A8146AAF8}" destId="{C8B2BA6D-B63F-46FB-A513-5182B3FC58C0}" srcOrd="0" destOrd="0" presId="urn:microsoft.com/office/officeart/2005/8/layout/vList5"/>
    <dgm:cxn modelId="{0F8C963B-D775-4167-85E8-2148997968BC}" type="presParOf" srcId="{2B1D77F9-BD53-4A3C-8CBB-A90A8146AAF8}" destId="{3B9A4F95-46D2-42A7-9EA6-A36BF46A69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6ED09-2DA3-4858-A89C-88CB179FE1D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3C371C28-335C-42BC-8F89-FC07723CECA7}">
      <dgm:prSet custT="1"/>
      <dgm:spPr/>
      <dgm:t>
        <a:bodyPr/>
        <a:lstStyle/>
        <a:p>
          <a:pPr rtl="0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物理治療、醫學工程、生物力學、科技輔具研究所</a:t>
          </a:r>
        </a:p>
      </dgm:t>
    </dgm:pt>
    <dgm:pt modelId="{9A1AB5A1-6142-46DA-A42E-306606ED175E}" type="parTrans" cxnId="{31B4FD34-0CB8-4252-B2AF-BC3EFC9566A5}">
      <dgm:prSet/>
      <dgm:spPr/>
      <dgm:t>
        <a:bodyPr/>
        <a:lstStyle/>
        <a:p>
          <a:endParaRPr lang="zh-TW" altLang="en-US"/>
        </a:p>
      </dgm:t>
    </dgm:pt>
    <dgm:pt modelId="{791D644A-2966-4B27-AF66-1D53B5C45519}" type="sibTrans" cxnId="{31B4FD34-0CB8-4252-B2AF-BC3EFC9566A5}">
      <dgm:prSet/>
      <dgm:spPr/>
      <dgm:t>
        <a:bodyPr/>
        <a:lstStyle/>
        <a:p>
          <a:endParaRPr lang="zh-TW" altLang="en-US"/>
        </a:p>
      </dgm:t>
    </dgm:pt>
    <dgm:pt modelId="{2E919EEC-D6F8-4CB8-A4B7-85790D1D5525}">
      <dgm:prSet custT="1"/>
      <dgm:spPr/>
      <dgm:t>
        <a:bodyPr/>
        <a:lstStyle/>
        <a:p>
          <a:pPr rtl="0"/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基礎醫學研究所 </a:t>
          </a:r>
          <a:r>
            <a:rPr 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生理學，解剖學等</a:t>
          </a:r>
          <a:r>
            <a:rPr 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0CF1D8-734E-4633-8032-E7291511442D}" type="parTrans" cxnId="{F0F59D09-4CB1-48BC-9872-86568457E80C}">
      <dgm:prSet/>
      <dgm:spPr/>
      <dgm:t>
        <a:bodyPr/>
        <a:lstStyle/>
        <a:p>
          <a:endParaRPr lang="zh-TW" altLang="en-US"/>
        </a:p>
      </dgm:t>
    </dgm:pt>
    <dgm:pt modelId="{F3F2D1E2-7710-4D11-A004-46157389EB6F}" type="sibTrans" cxnId="{F0F59D09-4CB1-48BC-9872-86568457E80C}">
      <dgm:prSet/>
      <dgm:spPr/>
      <dgm:t>
        <a:bodyPr/>
        <a:lstStyle/>
        <a:p>
          <a:endParaRPr lang="zh-TW" altLang="en-US"/>
        </a:p>
      </dgm:t>
    </dgm:pt>
    <dgm:pt modelId="{3FACB7EB-C5AE-4688-AC30-2E0111979437}">
      <dgm:prSet custT="1"/>
      <dgm:spPr/>
      <dgm:t>
        <a:bodyPr/>
        <a:lstStyle/>
        <a:p>
          <a:pPr rtl="0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運動科學或運動醫學研究所 </a:t>
          </a:r>
        </a:p>
      </dgm:t>
    </dgm:pt>
    <dgm:pt modelId="{98D25369-0BC4-4D34-80D8-12950ECC21F7}" type="parTrans" cxnId="{4474DC91-9D7C-4BCE-83DB-783BFE1D6FDD}">
      <dgm:prSet/>
      <dgm:spPr/>
      <dgm:t>
        <a:bodyPr/>
        <a:lstStyle/>
        <a:p>
          <a:endParaRPr lang="zh-TW" altLang="en-US"/>
        </a:p>
      </dgm:t>
    </dgm:pt>
    <dgm:pt modelId="{87DA19AA-0F03-48F0-971F-896FB3BF44CA}" type="sibTrans" cxnId="{4474DC91-9D7C-4BCE-83DB-783BFE1D6FDD}">
      <dgm:prSet/>
      <dgm:spPr/>
      <dgm:t>
        <a:bodyPr/>
        <a:lstStyle/>
        <a:p>
          <a:endParaRPr lang="zh-TW" altLang="en-US"/>
        </a:p>
      </dgm:t>
    </dgm:pt>
    <dgm:pt modelId="{9ECC5074-2300-432E-B4CF-8EA195288838}">
      <dgm:prSet custT="1"/>
      <dgm:spPr/>
      <dgm:t>
        <a:bodyPr/>
        <a:lstStyle/>
        <a:p>
          <a:pPr rtl="0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健康科學照護、特殊教育、醫務管理或公共衛生研究所</a:t>
          </a:r>
        </a:p>
      </dgm:t>
    </dgm:pt>
    <dgm:pt modelId="{F4AF6B75-E2E8-4857-BDB6-ED77553CBE04}" type="parTrans" cxnId="{848CADA4-7D9D-4386-BD77-F0B86D530BE1}">
      <dgm:prSet/>
      <dgm:spPr/>
      <dgm:t>
        <a:bodyPr/>
        <a:lstStyle/>
        <a:p>
          <a:endParaRPr lang="zh-TW" altLang="en-US"/>
        </a:p>
      </dgm:t>
    </dgm:pt>
    <dgm:pt modelId="{3632F397-687E-438F-AEF1-DC09483789E1}" type="sibTrans" cxnId="{848CADA4-7D9D-4386-BD77-F0B86D530BE1}">
      <dgm:prSet/>
      <dgm:spPr/>
      <dgm:t>
        <a:bodyPr/>
        <a:lstStyle/>
        <a:p>
          <a:endParaRPr lang="zh-TW" altLang="en-US"/>
        </a:p>
      </dgm:t>
    </dgm:pt>
    <dgm:pt modelId="{0E6285F3-74EF-4D74-93DB-FEA47E4BE0D1}" type="pres">
      <dgm:prSet presAssocID="{CAD6ED09-2DA3-4858-A89C-88CB179FE1DE}" presName="Name0" presStyleCnt="0">
        <dgm:presLayoutVars>
          <dgm:chMax/>
          <dgm:chPref/>
          <dgm:dir/>
        </dgm:presLayoutVars>
      </dgm:prSet>
      <dgm:spPr/>
    </dgm:pt>
    <dgm:pt modelId="{1894588D-165C-4623-89DB-FA39544BFFC4}" type="pres">
      <dgm:prSet presAssocID="{3C371C28-335C-42BC-8F89-FC07723CECA7}" presName="parenttextcomposite" presStyleCnt="0"/>
      <dgm:spPr/>
    </dgm:pt>
    <dgm:pt modelId="{828A785A-C13D-4838-8DF9-21CFD6554632}" type="pres">
      <dgm:prSet presAssocID="{3C371C28-335C-42BC-8F89-FC07723CECA7}" presName="parenttext" presStyleLbl="revTx" presStyleIdx="0" presStyleCnt="4" custLinFactNeighborY="-45540">
        <dgm:presLayoutVars>
          <dgm:chMax/>
          <dgm:chPref val="2"/>
          <dgm:bulletEnabled val="1"/>
        </dgm:presLayoutVars>
      </dgm:prSet>
      <dgm:spPr/>
    </dgm:pt>
    <dgm:pt modelId="{52086215-1EA8-4C73-BF06-C72B8D35D916}" type="pres">
      <dgm:prSet presAssocID="{3C371C28-335C-42BC-8F89-FC07723CECA7}" presName="parallelogramComposite" presStyleCnt="0"/>
      <dgm:spPr/>
    </dgm:pt>
    <dgm:pt modelId="{473FC33E-E115-419B-8762-F55B228A1850}" type="pres">
      <dgm:prSet presAssocID="{3C371C28-335C-42BC-8F89-FC07723CECA7}" presName="parallelogram1" presStyleLbl="alignNode1" presStyleIdx="0" presStyleCnt="28" custLinFactY="-86297" custLinFactNeighborY="-100000"/>
      <dgm:spPr/>
    </dgm:pt>
    <dgm:pt modelId="{96518A14-44CD-47F4-A7CA-8A0429E1CE33}" type="pres">
      <dgm:prSet presAssocID="{3C371C28-335C-42BC-8F89-FC07723CECA7}" presName="parallelogram2" presStyleLbl="alignNode1" presStyleIdx="1" presStyleCnt="28" custLinFactY="-86297" custLinFactNeighborY="-100000"/>
      <dgm:spPr/>
    </dgm:pt>
    <dgm:pt modelId="{144EC283-7974-4483-90AF-DFFCAD10397C}" type="pres">
      <dgm:prSet presAssocID="{3C371C28-335C-42BC-8F89-FC07723CECA7}" presName="parallelogram3" presStyleLbl="alignNode1" presStyleIdx="2" presStyleCnt="28" custLinFactY="-86297" custLinFactNeighborY="-100000"/>
      <dgm:spPr/>
    </dgm:pt>
    <dgm:pt modelId="{FCC97B3C-D6C0-4E49-A119-A7832F2A1C9B}" type="pres">
      <dgm:prSet presAssocID="{3C371C28-335C-42BC-8F89-FC07723CECA7}" presName="parallelogram4" presStyleLbl="alignNode1" presStyleIdx="3" presStyleCnt="28" custLinFactY="-86297" custLinFactNeighborY="-100000"/>
      <dgm:spPr/>
    </dgm:pt>
    <dgm:pt modelId="{E984930E-FB41-4190-A5FC-063306105027}" type="pres">
      <dgm:prSet presAssocID="{3C371C28-335C-42BC-8F89-FC07723CECA7}" presName="parallelogram5" presStyleLbl="alignNode1" presStyleIdx="4" presStyleCnt="28" custLinFactY="-86297" custLinFactNeighborY="-100000"/>
      <dgm:spPr/>
    </dgm:pt>
    <dgm:pt modelId="{6E4A8CD6-4D34-403B-95BD-1C2075F40EF8}" type="pres">
      <dgm:prSet presAssocID="{3C371C28-335C-42BC-8F89-FC07723CECA7}" presName="parallelogram6" presStyleLbl="alignNode1" presStyleIdx="5" presStyleCnt="28" custLinFactY="-86297" custLinFactNeighborY="-100000"/>
      <dgm:spPr/>
    </dgm:pt>
    <dgm:pt modelId="{E5EA0DF3-5634-4558-90B1-C2956B7CA94D}" type="pres">
      <dgm:prSet presAssocID="{3C371C28-335C-42BC-8F89-FC07723CECA7}" presName="parallelogram7" presStyleLbl="alignNode1" presStyleIdx="6" presStyleCnt="28" custLinFactY="-86297" custLinFactNeighborY="-100000"/>
      <dgm:spPr/>
    </dgm:pt>
    <dgm:pt modelId="{53BE3DCA-5927-4DE9-8A2C-E6F91F7731D0}" type="pres">
      <dgm:prSet presAssocID="{791D644A-2966-4B27-AF66-1D53B5C45519}" presName="sibTrans" presStyleCnt="0"/>
      <dgm:spPr/>
    </dgm:pt>
    <dgm:pt modelId="{088E2D95-3F78-4C49-9D68-980692800E00}" type="pres">
      <dgm:prSet presAssocID="{2E919EEC-D6F8-4CB8-A4B7-85790D1D5525}" presName="parenttextcomposite" presStyleCnt="0"/>
      <dgm:spPr/>
    </dgm:pt>
    <dgm:pt modelId="{F05DD894-28D2-4549-BE03-C652E02FD09C}" type="pres">
      <dgm:prSet presAssocID="{2E919EEC-D6F8-4CB8-A4B7-85790D1D5525}" presName="parenttext" presStyleLbl="revTx" presStyleIdx="1" presStyleCnt="4" custLinFactNeighborY="-31943">
        <dgm:presLayoutVars>
          <dgm:chMax/>
          <dgm:chPref val="2"/>
          <dgm:bulletEnabled val="1"/>
        </dgm:presLayoutVars>
      </dgm:prSet>
      <dgm:spPr/>
    </dgm:pt>
    <dgm:pt modelId="{098AAE42-3BAF-4721-B183-622BE64B695B}" type="pres">
      <dgm:prSet presAssocID="{2E919EEC-D6F8-4CB8-A4B7-85790D1D5525}" presName="parallelogramComposite" presStyleCnt="0"/>
      <dgm:spPr/>
    </dgm:pt>
    <dgm:pt modelId="{184F3340-479C-4DEC-AA0A-871E84A54BCD}" type="pres">
      <dgm:prSet presAssocID="{2E919EEC-D6F8-4CB8-A4B7-85790D1D5525}" presName="parallelogram1" presStyleLbl="alignNode1" presStyleIdx="7" presStyleCnt="28" custLinFactY="-30674" custLinFactNeighborY="-100000"/>
      <dgm:spPr/>
    </dgm:pt>
    <dgm:pt modelId="{F918659A-626A-47E7-83DA-30E005E358F7}" type="pres">
      <dgm:prSet presAssocID="{2E919EEC-D6F8-4CB8-A4B7-85790D1D5525}" presName="parallelogram2" presStyleLbl="alignNode1" presStyleIdx="8" presStyleCnt="28" custLinFactY="-30674" custLinFactNeighborY="-100000"/>
      <dgm:spPr/>
    </dgm:pt>
    <dgm:pt modelId="{7BF31572-585B-43C1-9286-3A2AD8F849E3}" type="pres">
      <dgm:prSet presAssocID="{2E919EEC-D6F8-4CB8-A4B7-85790D1D5525}" presName="parallelogram3" presStyleLbl="alignNode1" presStyleIdx="9" presStyleCnt="28" custLinFactY="-30674" custLinFactNeighborY="-100000"/>
      <dgm:spPr/>
    </dgm:pt>
    <dgm:pt modelId="{2963CD72-EDBD-416E-8A9C-B6C957DDDF66}" type="pres">
      <dgm:prSet presAssocID="{2E919EEC-D6F8-4CB8-A4B7-85790D1D5525}" presName="parallelogram4" presStyleLbl="alignNode1" presStyleIdx="10" presStyleCnt="28" custLinFactY="-30674" custLinFactNeighborY="-100000"/>
      <dgm:spPr/>
    </dgm:pt>
    <dgm:pt modelId="{0CCC530E-E5ED-4317-907D-32F6CDB61971}" type="pres">
      <dgm:prSet presAssocID="{2E919EEC-D6F8-4CB8-A4B7-85790D1D5525}" presName="parallelogram5" presStyleLbl="alignNode1" presStyleIdx="11" presStyleCnt="28" custLinFactY="-30674" custLinFactNeighborY="-100000"/>
      <dgm:spPr/>
    </dgm:pt>
    <dgm:pt modelId="{DF1A12AE-9D96-4270-B8EF-90BD5898965F}" type="pres">
      <dgm:prSet presAssocID="{2E919EEC-D6F8-4CB8-A4B7-85790D1D5525}" presName="parallelogram6" presStyleLbl="alignNode1" presStyleIdx="12" presStyleCnt="28" custLinFactY="-30674" custLinFactNeighborY="-100000"/>
      <dgm:spPr/>
    </dgm:pt>
    <dgm:pt modelId="{DB4B5E5A-5C3E-4AF4-92E3-1ADF3EF64F72}" type="pres">
      <dgm:prSet presAssocID="{2E919EEC-D6F8-4CB8-A4B7-85790D1D5525}" presName="parallelogram7" presStyleLbl="alignNode1" presStyleIdx="13" presStyleCnt="28" custLinFactY="-30674" custLinFactNeighborY="-100000"/>
      <dgm:spPr/>
    </dgm:pt>
    <dgm:pt modelId="{601BBF7C-B787-45EC-B93E-89BA02EC1596}" type="pres">
      <dgm:prSet presAssocID="{F3F2D1E2-7710-4D11-A004-46157389EB6F}" presName="sibTrans" presStyleCnt="0"/>
      <dgm:spPr/>
    </dgm:pt>
    <dgm:pt modelId="{3946B14E-ADF6-4DC5-9BEC-D7F30B46615C}" type="pres">
      <dgm:prSet presAssocID="{3FACB7EB-C5AE-4688-AC30-2E0111979437}" presName="parenttextcomposite" presStyleCnt="0"/>
      <dgm:spPr/>
    </dgm:pt>
    <dgm:pt modelId="{83AD8677-4D1C-4D8A-B5BC-B89E57C94041}" type="pres">
      <dgm:prSet presAssocID="{3FACB7EB-C5AE-4688-AC30-2E0111979437}" presName="parenttext" presStyleLbl="revTx" presStyleIdx="2" presStyleCnt="4" custLinFactNeighborY="-18347">
        <dgm:presLayoutVars>
          <dgm:chMax/>
          <dgm:chPref val="2"/>
          <dgm:bulletEnabled val="1"/>
        </dgm:presLayoutVars>
      </dgm:prSet>
      <dgm:spPr/>
    </dgm:pt>
    <dgm:pt modelId="{316E45E4-F6BB-46B2-8550-4731079B3E70}" type="pres">
      <dgm:prSet presAssocID="{3FACB7EB-C5AE-4688-AC30-2E0111979437}" presName="parallelogramComposite" presStyleCnt="0"/>
      <dgm:spPr/>
    </dgm:pt>
    <dgm:pt modelId="{A8D7E9E0-DE59-4487-B49E-B3815DF7AE94}" type="pres">
      <dgm:prSet presAssocID="{3FACB7EB-C5AE-4688-AC30-2E0111979437}" presName="parallelogram1" presStyleLbl="alignNode1" presStyleIdx="14" presStyleCnt="28" custLinFactNeighborY="-43078"/>
      <dgm:spPr/>
    </dgm:pt>
    <dgm:pt modelId="{338B388B-294E-43FB-8484-CF2367F6724A}" type="pres">
      <dgm:prSet presAssocID="{3FACB7EB-C5AE-4688-AC30-2E0111979437}" presName="parallelogram2" presStyleLbl="alignNode1" presStyleIdx="15" presStyleCnt="28" custLinFactNeighborY="-43078"/>
      <dgm:spPr/>
    </dgm:pt>
    <dgm:pt modelId="{26C14663-6BFD-4AF3-9949-3B3F14416CBA}" type="pres">
      <dgm:prSet presAssocID="{3FACB7EB-C5AE-4688-AC30-2E0111979437}" presName="parallelogram3" presStyleLbl="alignNode1" presStyleIdx="16" presStyleCnt="28" custLinFactNeighborY="-43078"/>
      <dgm:spPr/>
    </dgm:pt>
    <dgm:pt modelId="{8203A903-7B97-49F7-8A27-13D131ABA0F0}" type="pres">
      <dgm:prSet presAssocID="{3FACB7EB-C5AE-4688-AC30-2E0111979437}" presName="parallelogram4" presStyleLbl="alignNode1" presStyleIdx="17" presStyleCnt="28" custLinFactNeighborY="-43078"/>
      <dgm:spPr/>
    </dgm:pt>
    <dgm:pt modelId="{0E72D758-0BDA-4A27-A759-E87FEC561B1F}" type="pres">
      <dgm:prSet presAssocID="{3FACB7EB-C5AE-4688-AC30-2E0111979437}" presName="parallelogram5" presStyleLbl="alignNode1" presStyleIdx="18" presStyleCnt="28" custLinFactNeighborY="-43078"/>
      <dgm:spPr/>
    </dgm:pt>
    <dgm:pt modelId="{A1755408-638D-40CA-8C21-5DB7C32AEBC5}" type="pres">
      <dgm:prSet presAssocID="{3FACB7EB-C5AE-4688-AC30-2E0111979437}" presName="parallelogram6" presStyleLbl="alignNode1" presStyleIdx="19" presStyleCnt="28" custLinFactNeighborY="-43078"/>
      <dgm:spPr/>
    </dgm:pt>
    <dgm:pt modelId="{1FED4CA0-73DD-4543-A2BB-789FA065461E}" type="pres">
      <dgm:prSet presAssocID="{3FACB7EB-C5AE-4688-AC30-2E0111979437}" presName="parallelogram7" presStyleLbl="alignNode1" presStyleIdx="20" presStyleCnt="28" custLinFactNeighborY="-43078"/>
      <dgm:spPr/>
    </dgm:pt>
    <dgm:pt modelId="{9FE3036E-6A80-4652-9110-1185469B042F}" type="pres">
      <dgm:prSet presAssocID="{87DA19AA-0F03-48F0-971F-896FB3BF44CA}" presName="sibTrans" presStyleCnt="0"/>
      <dgm:spPr/>
    </dgm:pt>
    <dgm:pt modelId="{B52625A6-318C-4703-858A-C8487C0BFF43}" type="pres">
      <dgm:prSet presAssocID="{9ECC5074-2300-432E-B4CF-8EA195288838}" presName="parenttextcomposite" presStyleCnt="0"/>
      <dgm:spPr/>
    </dgm:pt>
    <dgm:pt modelId="{ABE34118-C896-4F7C-BAC7-0EA13F2C2198}" type="pres">
      <dgm:prSet presAssocID="{9ECC5074-2300-432E-B4CF-8EA195288838}" presName="parenttext" presStyleLbl="revTx" presStyleIdx="3" presStyleCnt="4" custLinFactNeighborY="36133">
        <dgm:presLayoutVars>
          <dgm:chMax/>
          <dgm:chPref val="2"/>
          <dgm:bulletEnabled val="1"/>
        </dgm:presLayoutVars>
      </dgm:prSet>
      <dgm:spPr/>
    </dgm:pt>
    <dgm:pt modelId="{DF1A39A5-094A-4958-BF11-DDCD689023CB}" type="pres">
      <dgm:prSet presAssocID="{9ECC5074-2300-432E-B4CF-8EA195288838}" presName="parallelogramComposite" presStyleCnt="0"/>
      <dgm:spPr/>
    </dgm:pt>
    <dgm:pt modelId="{05EAE3FD-2F0B-41C1-A1E7-0E8DA0D3FBB9}" type="pres">
      <dgm:prSet presAssocID="{9ECC5074-2300-432E-B4CF-8EA195288838}" presName="parallelogram1" presStyleLbl="alignNode1" presStyleIdx="21" presStyleCnt="28" custLinFactY="47811" custLinFactNeighborY="100000"/>
      <dgm:spPr/>
    </dgm:pt>
    <dgm:pt modelId="{A3F2CC28-E4CC-4F9F-9A87-3B5C08062A25}" type="pres">
      <dgm:prSet presAssocID="{9ECC5074-2300-432E-B4CF-8EA195288838}" presName="parallelogram2" presStyleLbl="alignNode1" presStyleIdx="22" presStyleCnt="28" custLinFactY="47811" custLinFactNeighborY="100000"/>
      <dgm:spPr/>
    </dgm:pt>
    <dgm:pt modelId="{DD138DD5-C8D9-48B4-8B1D-822A869EABCE}" type="pres">
      <dgm:prSet presAssocID="{9ECC5074-2300-432E-B4CF-8EA195288838}" presName="parallelogram3" presStyleLbl="alignNode1" presStyleIdx="23" presStyleCnt="28" custLinFactY="47811" custLinFactNeighborY="100000"/>
      <dgm:spPr/>
    </dgm:pt>
    <dgm:pt modelId="{9F1EB9E9-E875-4223-9697-0761E05E9695}" type="pres">
      <dgm:prSet presAssocID="{9ECC5074-2300-432E-B4CF-8EA195288838}" presName="parallelogram4" presStyleLbl="alignNode1" presStyleIdx="24" presStyleCnt="28" custLinFactY="47811" custLinFactNeighborY="100000"/>
      <dgm:spPr/>
    </dgm:pt>
    <dgm:pt modelId="{C062B767-4D4D-4CC5-9394-7D01914A2269}" type="pres">
      <dgm:prSet presAssocID="{9ECC5074-2300-432E-B4CF-8EA195288838}" presName="parallelogram5" presStyleLbl="alignNode1" presStyleIdx="25" presStyleCnt="28" custLinFactY="47811" custLinFactNeighborY="100000"/>
      <dgm:spPr/>
    </dgm:pt>
    <dgm:pt modelId="{8768E0A1-66E4-46D2-A925-B38DA7392A95}" type="pres">
      <dgm:prSet presAssocID="{9ECC5074-2300-432E-B4CF-8EA195288838}" presName="parallelogram6" presStyleLbl="alignNode1" presStyleIdx="26" presStyleCnt="28" custLinFactY="47811" custLinFactNeighborY="100000"/>
      <dgm:spPr/>
    </dgm:pt>
    <dgm:pt modelId="{8B966E4C-EA1E-48BC-85A0-B37DDA434069}" type="pres">
      <dgm:prSet presAssocID="{9ECC5074-2300-432E-B4CF-8EA195288838}" presName="parallelogram7" presStyleLbl="alignNode1" presStyleIdx="27" presStyleCnt="28" custLinFactY="47811" custLinFactNeighborY="100000"/>
      <dgm:spPr/>
    </dgm:pt>
  </dgm:ptLst>
  <dgm:cxnLst>
    <dgm:cxn modelId="{F0F59D09-4CB1-48BC-9872-86568457E80C}" srcId="{CAD6ED09-2DA3-4858-A89C-88CB179FE1DE}" destId="{2E919EEC-D6F8-4CB8-A4B7-85790D1D5525}" srcOrd="1" destOrd="0" parTransId="{780CF1D8-734E-4633-8032-E7291511442D}" sibTransId="{F3F2D1E2-7710-4D11-A004-46157389EB6F}"/>
    <dgm:cxn modelId="{668E430F-5ACD-48B6-A0A7-1E63E734DC45}" type="presOf" srcId="{2E919EEC-D6F8-4CB8-A4B7-85790D1D5525}" destId="{F05DD894-28D2-4549-BE03-C652E02FD09C}" srcOrd="0" destOrd="0" presId="urn:microsoft.com/office/officeart/2008/layout/VerticalAccentList"/>
    <dgm:cxn modelId="{31B4FD34-0CB8-4252-B2AF-BC3EFC9566A5}" srcId="{CAD6ED09-2DA3-4858-A89C-88CB179FE1DE}" destId="{3C371C28-335C-42BC-8F89-FC07723CECA7}" srcOrd="0" destOrd="0" parTransId="{9A1AB5A1-6142-46DA-A42E-306606ED175E}" sibTransId="{791D644A-2966-4B27-AF66-1D53B5C45519}"/>
    <dgm:cxn modelId="{DCC21937-2466-4BEE-8E81-274839A220FE}" type="presOf" srcId="{3C371C28-335C-42BC-8F89-FC07723CECA7}" destId="{828A785A-C13D-4838-8DF9-21CFD6554632}" srcOrd="0" destOrd="0" presId="urn:microsoft.com/office/officeart/2008/layout/VerticalAccentList"/>
    <dgm:cxn modelId="{5080FF7D-151B-43BB-B8DD-D0CF7824E8F2}" type="presOf" srcId="{9ECC5074-2300-432E-B4CF-8EA195288838}" destId="{ABE34118-C896-4F7C-BAC7-0EA13F2C2198}" srcOrd="0" destOrd="0" presId="urn:microsoft.com/office/officeart/2008/layout/VerticalAccentList"/>
    <dgm:cxn modelId="{4474DC91-9D7C-4BCE-83DB-783BFE1D6FDD}" srcId="{CAD6ED09-2DA3-4858-A89C-88CB179FE1DE}" destId="{3FACB7EB-C5AE-4688-AC30-2E0111979437}" srcOrd="2" destOrd="0" parTransId="{98D25369-0BC4-4D34-80D8-12950ECC21F7}" sibTransId="{87DA19AA-0F03-48F0-971F-896FB3BF44CA}"/>
    <dgm:cxn modelId="{848CADA4-7D9D-4386-BD77-F0B86D530BE1}" srcId="{CAD6ED09-2DA3-4858-A89C-88CB179FE1DE}" destId="{9ECC5074-2300-432E-B4CF-8EA195288838}" srcOrd="3" destOrd="0" parTransId="{F4AF6B75-E2E8-4857-BDB6-ED77553CBE04}" sibTransId="{3632F397-687E-438F-AEF1-DC09483789E1}"/>
    <dgm:cxn modelId="{E02D51BB-BF0F-4E15-B734-A273E6A53041}" type="presOf" srcId="{CAD6ED09-2DA3-4858-A89C-88CB179FE1DE}" destId="{0E6285F3-74EF-4D74-93DB-FEA47E4BE0D1}" srcOrd="0" destOrd="0" presId="urn:microsoft.com/office/officeart/2008/layout/VerticalAccentList"/>
    <dgm:cxn modelId="{2D3D66E7-3194-4C8F-85C2-3315354F9B34}" type="presOf" srcId="{3FACB7EB-C5AE-4688-AC30-2E0111979437}" destId="{83AD8677-4D1C-4D8A-B5BC-B89E57C94041}" srcOrd="0" destOrd="0" presId="urn:microsoft.com/office/officeart/2008/layout/VerticalAccentList"/>
    <dgm:cxn modelId="{82132AF7-18CC-47AA-BEBA-7A9EEC81EEA5}" type="presParOf" srcId="{0E6285F3-74EF-4D74-93DB-FEA47E4BE0D1}" destId="{1894588D-165C-4623-89DB-FA39544BFFC4}" srcOrd="0" destOrd="0" presId="urn:microsoft.com/office/officeart/2008/layout/VerticalAccentList"/>
    <dgm:cxn modelId="{190B5635-C3C2-4ACD-883B-DE7BFA595281}" type="presParOf" srcId="{1894588D-165C-4623-89DB-FA39544BFFC4}" destId="{828A785A-C13D-4838-8DF9-21CFD6554632}" srcOrd="0" destOrd="0" presId="urn:microsoft.com/office/officeart/2008/layout/VerticalAccentList"/>
    <dgm:cxn modelId="{279621B4-C76B-4C22-BEBF-F4D7FD94DD77}" type="presParOf" srcId="{0E6285F3-74EF-4D74-93DB-FEA47E4BE0D1}" destId="{52086215-1EA8-4C73-BF06-C72B8D35D916}" srcOrd="1" destOrd="0" presId="urn:microsoft.com/office/officeart/2008/layout/VerticalAccentList"/>
    <dgm:cxn modelId="{A520F011-40CF-46E3-9C7A-97DEF6A70F24}" type="presParOf" srcId="{52086215-1EA8-4C73-BF06-C72B8D35D916}" destId="{473FC33E-E115-419B-8762-F55B228A1850}" srcOrd="0" destOrd="0" presId="urn:microsoft.com/office/officeart/2008/layout/VerticalAccentList"/>
    <dgm:cxn modelId="{C4F31170-8A6A-4E6C-8BF7-EB6C0F6F418E}" type="presParOf" srcId="{52086215-1EA8-4C73-BF06-C72B8D35D916}" destId="{96518A14-44CD-47F4-A7CA-8A0429E1CE33}" srcOrd="1" destOrd="0" presId="urn:microsoft.com/office/officeart/2008/layout/VerticalAccentList"/>
    <dgm:cxn modelId="{A90FA432-D426-4A58-848C-ADB0802809C4}" type="presParOf" srcId="{52086215-1EA8-4C73-BF06-C72B8D35D916}" destId="{144EC283-7974-4483-90AF-DFFCAD10397C}" srcOrd="2" destOrd="0" presId="urn:microsoft.com/office/officeart/2008/layout/VerticalAccentList"/>
    <dgm:cxn modelId="{D9D6E81E-6230-4307-B33F-BEDCEDE66B99}" type="presParOf" srcId="{52086215-1EA8-4C73-BF06-C72B8D35D916}" destId="{FCC97B3C-D6C0-4E49-A119-A7832F2A1C9B}" srcOrd="3" destOrd="0" presId="urn:microsoft.com/office/officeart/2008/layout/VerticalAccentList"/>
    <dgm:cxn modelId="{D22D36F6-AFE3-489F-BE61-990391D7E5F0}" type="presParOf" srcId="{52086215-1EA8-4C73-BF06-C72B8D35D916}" destId="{E984930E-FB41-4190-A5FC-063306105027}" srcOrd="4" destOrd="0" presId="urn:microsoft.com/office/officeart/2008/layout/VerticalAccentList"/>
    <dgm:cxn modelId="{D84FF65A-4BF3-4033-9D18-345C9F38C9C8}" type="presParOf" srcId="{52086215-1EA8-4C73-BF06-C72B8D35D916}" destId="{6E4A8CD6-4D34-403B-95BD-1C2075F40EF8}" srcOrd="5" destOrd="0" presId="urn:microsoft.com/office/officeart/2008/layout/VerticalAccentList"/>
    <dgm:cxn modelId="{EE00045D-7B5C-481F-A76E-52818B915FC9}" type="presParOf" srcId="{52086215-1EA8-4C73-BF06-C72B8D35D916}" destId="{E5EA0DF3-5634-4558-90B1-C2956B7CA94D}" srcOrd="6" destOrd="0" presId="urn:microsoft.com/office/officeart/2008/layout/VerticalAccentList"/>
    <dgm:cxn modelId="{63E379AF-DB49-4208-921A-96354650AB35}" type="presParOf" srcId="{0E6285F3-74EF-4D74-93DB-FEA47E4BE0D1}" destId="{53BE3DCA-5927-4DE9-8A2C-E6F91F7731D0}" srcOrd="2" destOrd="0" presId="urn:microsoft.com/office/officeart/2008/layout/VerticalAccentList"/>
    <dgm:cxn modelId="{2BAB3A76-8257-433C-8193-721A1FABF100}" type="presParOf" srcId="{0E6285F3-74EF-4D74-93DB-FEA47E4BE0D1}" destId="{088E2D95-3F78-4C49-9D68-980692800E00}" srcOrd="3" destOrd="0" presId="urn:microsoft.com/office/officeart/2008/layout/VerticalAccentList"/>
    <dgm:cxn modelId="{CF668098-2A48-494D-BC8A-FBF8B4E74476}" type="presParOf" srcId="{088E2D95-3F78-4C49-9D68-980692800E00}" destId="{F05DD894-28D2-4549-BE03-C652E02FD09C}" srcOrd="0" destOrd="0" presId="urn:microsoft.com/office/officeart/2008/layout/VerticalAccentList"/>
    <dgm:cxn modelId="{07B1206F-2949-4388-AEEF-06082B27B07F}" type="presParOf" srcId="{0E6285F3-74EF-4D74-93DB-FEA47E4BE0D1}" destId="{098AAE42-3BAF-4721-B183-622BE64B695B}" srcOrd="4" destOrd="0" presId="urn:microsoft.com/office/officeart/2008/layout/VerticalAccentList"/>
    <dgm:cxn modelId="{622712A2-1A46-4F1D-BEC5-9E8F46F60F99}" type="presParOf" srcId="{098AAE42-3BAF-4721-B183-622BE64B695B}" destId="{184F3340-479C-4DEC-AA0A-871E84A54BCD}" srcOrd="0" destOrd="0" presId="urn:microsoft.com/office/officeart/2008/layout/VerticalAccentList"/>
    <dgm:cxn modelId="{2817FCEC-64A5-4435-846B-79F059F8CB7D}" type="presParOf" srcId="{098AAE42-3BAF-4721-B183-622BE64B695B}" destId="{F918659A-626A-47E7-83DA-30E005E358F7}" srcOrd="1" destOrd="0" presId="urn:microsoft.com/office/officeart/2008/layout/VerticalAccentList"/>
    <dgm:cxn modelId="{3F20CD0B-7BD6-4130-96FB-94B165471D9A}" type="presParOf" srcId="{098AAE42-3BAF-4721-B183-622BE64B695B}" destId="{7BF31572-585B-43C1-9286-3A2AD8F849E3}" srcOrd="2" destOrd="0" presId="urn:microsoft.com/office/officeart/2008/layout/VerticalAccentList"/>
    <dgm:cxn modelId="{2926FE69-4816-42E5-B0A8-454A8A8523BE}" type="presParOf" srcId="{098AAE42-3BAF-4721-B183-622BE64B695B}" destId="{2963CD72-EDBD-416E-8A9C-B6C957DDDF66}" srcOrd="3" destOrd="0" presId="urn:microsoft.com/office/officeart/2008/layout/VerticalAccentList"/>
    <dgm:cxn modelId="{0675C8D0-6F7F-4209-B376-FF2897DAAA99}" type="presParOf" srcId="{098AAE42-3BAF-4721-B183-622BE64B695B}" destId="{0CCC530E-E5ED-4317-907D-32F6CDB61971}" srcOrd="4" destOrd="0" presId="urn:microsoft.com/office/officeart/2008/layout/VerticalAccentList"/>
    <dgm:cxn modelId="{B93A6009-CE3A-4AC2-B00A-7F57B25439BF}" type="presParOf" srcId="{098AAE42-3BAF-4721-B183-622BE64B695B}" destId="{DF1A12AE-9D96-4270-B8EF-90BD5898965F}" srcOrd="5" destOrd="0" presId="urn:microsoft.com/office/officeart/2008/layout/VerticalAccentList"/>
    <dgm:cxn modelId="{46D8342D-8FB5-48C7-8A77-CB853A71561E}" type="presParOf" srcId="{098AAE42-3BAF-4721-B183-622BE64B695B}" destId="{DB4B5E5A-5C3E-4AF4-92E3-1ADF3EF64F72}" srcOrd="6" destOrd="0" presId="urn:microsoft.com/office/officeart/2008/layout/VerticalAccentList"/>
    <dgm:cxn modelId="{73A12B34-9B0C-499C-AE1A-C14329A13D25}" type="presParOf" srcId="{0E6285F3-74EF-4D74-93DB-FEA47E4BE0D1}" destId="{601BBF7C-B787-45EC-B93E-89BA02EC1596}" srcOrd="5" destOrd="0" presId="urn:microsoft.com/office/officeart/2008/layout/VerticalAccentList"/>
    <dgm:cxn modelId="{951024F0-B97C-48E7-805C-82E1536A9E39}" type="presParOf" srcId="{0E6285F3-74EF-4D74-93DB-FEA47E4BE0D1}" destId="{3946B14E-ADF6-4DC5-9BEC-D7F30B46615C}" srcOrd="6" destOrd="0" presId="urn:microsoft.com/office/officeart/2008/layout/VerticalAccentList"/>
    <dgm:cxn modelId="{E5111976-BD85-45E8-842C-64FC767B153E}" type="presParOf" srcId="{3946B14E-ADF6-4DC5-9BEC-D7F30B46615C}" destId="{83AD8677-4D1C-4D8A-B5BC-B89E57C94041}" srcOrd="0" destOrd="0" presId="urn:microsoft.com/office/officeart/2008/layout/VerticalAccentList"/>
    <dgm:cxn modelId="{BFB089A1-4E0F-4CFB-AC55-F110292CCAE1}" type="presParOf" srcId="{0E6285F3-74EF-4D74-93DB-FEA47E4BE0D1}" destId="{316E45E4-F6BB-46B2-8550-4731079B3E70}" srcOrd="7" destOrd="0" presId="urn:microsoft.com/office/officeart/2008/layout/VerticalAccentList"/>
    <dgm:cxn modelId="{BEEE1065-C854-4CEA-93A7-16A2CA204432}" type="presParOf" srcId="{316E45E4-F6BB-46B2-8550-4731079B3E70}" destId="{A8D7E9E0-DE59-4487-B49E-B3815DF7AE94}" srcOrd="0" destOrd="0" presId="urn:microsoft.com/office/officeart/2008/layout/VerticalAccentList"/>
    <dgm:cxn modelId="{018E3000-0274-4AE4-A254-7958D3E78E04}" type="presParOf" srcId="{316E45E4-F6BB-46B2-8550-4731079B3E70}" destId="{338B388B-294E-43FB-8484-CF2367F6724A}" srcOrd="1" destOrd="0" presId="urn:microsoft.com/office/officeart/2008/layout/VerticalAccentList"/>
    <dgm:cxn modelId="{6BC7E244-C159-4707-A13D-62E45179C353}" type="presParOf" srcId="{316E45E4-F6BB-46B2-8550-4731079B3E70}" destId="{26C14663-6BFD-4AF3-9949-3B3F14416CBA}" srcOrd="2" destOrd="0" presId="urn:microsoft.com/office/officeart/2008/layout/VerticalAccentList"/>
    <dgm:cxn modelId="{B36F2887-0366-4262-90FE-2D9CA05C81A1}" type="presParOf" srcId="{316E45E4-F6BB-46B2-8550-4731079B3E70}" destId="{8203A903-7B97-49F7-8A27-13D131ABA0F0}" srcOrd="3" destOrd="0" presId="urn:microsoft.com/office/officeart/2008/layout/VerticalAccentList"/>
    <dgm:cxn modelId="{E74DD6D7-396B-44FE-9FE9-3AA5A0AB7491}" type="presParOf" srcId="{316E45E4-F6BB-46B2-8550-4731079B3E70}" destId="{0E72D758-0BDA-4A27-A759-E87FEC561B1F}" srcOrd="4" destOrd="0" presId="urn:microsoft.com/office/officeart/2008/layout/VerticalAccentList"/>
    <dgm:cxn modelId="{5FBAC17B-DFE4-4EBB-88A5-D2BF4893981A}" type="presParOf" srcId="{316E45E4-F6BB-46B2-8550-4731079B3E70}" destId="{A1755408-638D-40CA-8C21-5DB7C32AEBC5}" srcOrd="5" destOrd="0" presId="urn:microsoft.com/office/officeart/2008/layout/VerticalAccentList"/>
    <dgm:cxn modelId="{2D1B1F55-6A2E-4DFC-952E-E4BEE79ED5E5}" type="presParOf" srcId="{316E45E4-F6BB-46B2-8550-4731079B3E70}" destId="{1FED4CA0-73DD-4543-A2BB-789FA065461E}" srcOrd="6" destOrd="0" presId="urn:microsoft.com/office/officeart/2008/layout/VerticalAccentList"/>
    <dgm:cxn modelId="{EABA955D-E8C4-4030-9797-065CE9EDFEFB}" type="presParOf" srcId="{0E6285F3-74EF-4D74-93DB-FEA47E4BE0D1}" destId="{9FE3036E-6A80-4652-9110-1185469B042F}" srcOrd="8" destOrd="0" presId="urn:microsoft.com/office/officeart/2008/layout/VerticalAccentList"/>
    <dgm:cxn modelId="{70460430-34E1-4EDD-948B-E9ABB68A566C}" type="presParOf" srcId="{0E6285F3-74EF-4D74-93DB-FEA47E4BE0D1}" destId="{B52625A6-318C-4703-858A-C8487C0BFF43}" srcOrd="9" destOrd="0" presId="urn:microsoft.com/office/officeart/2008/layout/VerticalAccentList"/>
    <dgm:cxn modelId="{38135B5E-EF76-4EAA-9C06-D5D768CDFDB4}" type="presParOf" srcId="{B52625A6-318C-4703-858A-C8487C0BFF43}" destId="{ABE34118-C896-4F7C-BAC7-0EA13F2C2198}" srcOrd="0" destOrd="0" presId="urn:microsoft.com/office/officeart/2008/layout/VerticalAccentList"/>
    <dgm:cxn modelId="{24BC387F-179F-42E1-A667-0692D156DBDA}" type="presParOf" srcId="{0E6285F3-74EF-4D74-93DB-FEA47E4BE0D1}" destId="{DF1A39A5-094A-4958-BF11-DDCD689023CB}" srcOrd="10" destOrd="0" presId="urn:microsoft.com/office/officeart/2008/layout/VerticalAccentList"/>
    <dgm:cxn modelId="{28773D3A-5427-4EE9-8DEC-6190EA717658}" type="presParOf" srcId="{DF1A39A5-094A-4958-BF11-DDCD689023CB}" destId="{05EAE3FD-2F0B-41C1-A1E7-0E8DA0D3FBB9}" srcOrd="0" destOrd="0" presId="urn:microsoft.com/office/officeart/2008/layout/VerticalAccentList"/>
    <dgm:cxn modelId="{8427A19B-553A-4CE3-BFEC-D3C49BA3D1FD}" type="presParOf" srcId="{DF1A39A5-094A-4958-BF11-DDCD689023CB}" destId="{A3F2CC28-E4CC-4F9F-9A87-3B5C08062A25}" srcOrd="1" destOrd="0" presId="urn:microsoft.com/office/officeart/2008/layout/VerticalAccentList"/>
    <dgm:cxn modelId="{F4FA28F6-8F93-402D-96B6-CD39DD284571}" type="presParOf" srcId="{DF1A39A5-094A-4958-BF11-DDCD689023CB}" destId="{DD138DD5-C8D9-48B4-8B1D-822A869EABCE}" srcOrd="2" destOrd="0" presId="urn:microsoft.com/office/officeart/2008/layout/VerticalAccentList"/>
    <dgm:cxn modelId="{AB93CD40-B7A6-4AF8-9140-6990965B224B}" type="presParOf" srcId="{DF1A39A5-094A-4958-BF11-DDCD689023CB}" destId="{9F1EB9E9-E875-4223-9697-0761E05E9695}" srcOrd="3" destOrd="0" presId="urn:microsoft.com/office/officeart/2008/layout/VerticalAccentList"/>
    <dgm:cxn modelId="{43A75EC1-2833-4A32-9FB9-CAB248962D15}" type="presParOf" srcId="{DF1A39A5-094A-4958-BF11-DDCD689023CB}" destId="{C062B767-4D4D-4CC5-9394-7D01914A2269}" srcOrd="4" destOrd="0" presId="urn:microsoft.com/office/officeart/2008/layout/VerticalAccentList"/>
    <dgm:cxn modelId="{F4F21257-3CCE-4FA4-AA97-B54A0A4C85C1}" type="presParOf" srcId="{DF1A39A5-094A-4958-BF11-DDCD689023CB}" destId="{8768E0A1-66E4-46D2-A925-B38DA7392A95}" srcOrd="5" destOrd="0" presId="urn:microsoft.com/office/officeart/2008/layout/VerticalAccentList"/>
    <dgm:cxn modelId="{BDC70AF8-2726-4DA6-9CEA-F8259E6F1869}" type="presParOf" srcId="{DF1A39A5-094A-4958-BF11-DDCD689023CB}" destId="{8B966E4C-EA1E-48BC-85A0-B37DDA43406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148CF-4085-4904-8AEE-BCD301506DA4}">
      <dsp:nvSpPr>
        <dsp:cNvPr id="0" name=""/>
        <dsp:cNvSpPr/>
      </dsp:nvSpPr>
      <dsp:spPr>
        <a:xfrm rot="5400000">
          <a:off x="4891880" y="-2407783"/>
          <a:ext cx="832058" cy="5842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08000" rIns="144000" bIns="10800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醫院、診所、復健中心擔任物理治療師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自行開業 </a:t>
          </a:r>
          <a:r>
            <a:rPr lang="en-US" alt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物理治療所</a:t>
          </a:r>
          <a:r>
            <a:rPr lang="en-US" alt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86887" y="137828"/>
        <a:ext cx="5801426" cy="750822"/>
      </dsp:txXfrm>
    </dsp:sp>
    <dsp:sp modelId="{A5F59941-57E3-41E1-97DD-C4F07C366B79}">
      <dsp:nvSpPr>
        <dsp:cNvPr id="0" name=""/>
        <dsp:cNvSpPr/>
      </dsp:nvSpPr>
      <dsp:spPr>
        <a:xfrm>
          <a:off x="668" y="2337"/>
          <a:ext cx="2386218" cy="10218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醫療體系</a:t>
          </a:r>
        </a:p>
      </dsp:txBody>
      <dsp:txXfrm>
        <a:off x="50548" y="52217"/>
        <a:ext cx="2286458" cy="922043"/>
      </dsp:txXfrm>
    </dsp:sp>
    <dsp:sp modelId="{8D451B40-9EFE-4D7F-8FB1-81E1AC28B0E3}">
      <dsp:nvSpPr>
        <dsp:cNvPr id="0" name=""/>
        <dsp:cNvSpPr/>
      </dsp:nvSpPr>
      <dsp:spPr>
        <a:xfrm rot="5400000">
          <a:off x="4891880" y="-1334890"/>
          <a:ext cx="832058" cy="5842044"/>
        </a:xfrm>
        <a:prstGeom prst="round2SameRect">
          <a:avLst/>
        </a:prstGeom>
        <a:solidFill>
          <a:schemeClr val="accent2">
            <a:tint val="40000"/>
            <a:alpha val="90000"/>
            <a:hueOff val="4931169"/>
            <a:satOff val="-14682"/>
            <a:lumOff val="-9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931169"/>
              <a:satOff val="-14682"/>
              <a:lumOff val="-9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08000" rIns="144000" bIns="1080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特教單位教師、運動傷害防護員、居家及社區照護員</a:t>
          </a:r>
        </a:p>
      </dsp:txBody>
      <dsp:txXfrm rot="-5400000">
        <a:off x="2386887" y="1210721"/>
        <a:ext cx="5801426" cy="750822"/>
      </dsp:txXfrm>
    </dsp:sp>
    <dsp:sp modelId="{ADC38D46-3477-4CC5-AADA-1956F82B6792}">
      <dsp:nvSpPr>
        <dsp:cNvPr id="0" name=""/>
        <dsp:cNvSpPr/>
      </dsp:nvSpPr>
      <dsp:spPr>
        <a:xfrm>
          <a:off x="668" y="1075230"/>
          <a:ext cx="2386218" cy="1021803"/>
        </a:xfrm>
        <a:prstGeom prst="roundRect">
          <a:avLst/>
        </a:prstGeom>
        <a:gradFill rotWithShape="0">
          <a:gsLst>
            <a:gs pos="0">
              <a:schemeClr val="accent2">
                <a:hueOff val="4752211"/>
                <a:satOff val="-9171"/>
                <a:lumOff val="-1177"/>
                <a:alphaOff val="0"/>
                <a:tint val="50000"/>
                <a:satMod val="300000"/>
              </a:schemeClr>
            </a:gs>
            <a:gs pos="35000">
              <a:schemeClr val="accent2">
                <a:hueOff val="4752211"/>
                <a:satOff val="-9171"/>
                <a:lumOff val="-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752211"/>
                <a:satOff val="-9171"/>
                <a:lumOff val="-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相關職場擔任 專技人才</a:t>
          </a:r>
        </a:p>
      </dsp:txBody>
      <dsp:txXfrm>
        <a:off x="50548" y="1125110"/>
        <a:ext cx="2286458" cy="922043"/>
      </dsp:txXfrm>
    </dsp:sp>
    <dsp:sp modelId="{7457945A-8AE3-4328-84A7-1DB2BC2B01FB}">
      <dsp:nvSpPr>
        <dsp:cNvPr id="0" name=""/>
        <dsp:cNvSpPr/>
      </dsp:nvSpPr>
      <dsp:spPr>
        <a:xfrm rot="5400000">
          <a:off x="4891880" y="-261996"/>
          <a:ext cx="832058" cy="5842044"/>
        </a:xfrm>
        <a:prstGeom prst="round2SameRect">
          <a:avLst/>
        </a:prstGeom>
        <a:solidFill>
          <a:schemeClr val="accent2">
            <a:tint val="40000"/>
            <a:alpha val="90000"/>
            <a:hueOff val="9862339"/>
            <a:satOff val="-29363"/>
            <a:lumOff val="-19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862339"/>
              <a:satOff val="-29363"/>
              <a:lumOff val="-1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08000" rIns="144000" bIns="1080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從事義肢裝具、醫療儀器公司、輔具設計的研發與設計</a:t>
          </a:r>
          <a:endParaRPr lang="zh-TW" altLang="en-US" sz="2000" kern="1200" dirty="0"/>
        </a:p>
      </dsp:txBody>
      <dsp:txXfrm rot="-5400000">
        <a:off x="2386887" y="2283615"/>
        <a:ext cx="5801426" cy="750822"/>
      </dsp:txXfrm>
    </dsp:sp>
    <dsp:sp modelId="{D0F9524A-A695-4A8E-BFF5-6116508921E8}">
      <dsp:nvSpPr>
        <dsp:cNvPr id="0" name=""/>
        <dsp:cNvSpPr/>
      </dsp:nvSpPr>
      <dsp:spPr>
        <a:xfrm>
          <a:off x="668" y="2148123"/>
          <a:ext cx="2386218" cy="1021803"/>
        </a:xfrm>
        <a:prstGeom prst="roundRect">
          <a:avLst/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50000"/>
                <a:satMod val="300000"/>
              </a:schemeClr>
            </a:gs>
            <a:gs pos="35000">
              <a:schemeClr val="accent2">
                <a:hueOff val="9504422"/>
                <a:satOff val="-18343"/>
                <a:lumOff val="-2355"/>
                <a:alphaOff val="0"/>
                <a:tint val="37000"/>
                <a:satMod val="30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產品開發</a:t>
          </a:r>
        </a:p>
      </dsp:txBody>
      <dsp:txXfrm>
        <a:off x="50548" y="2198003"/>
        <a:ext cx="2286458" cy="922043"/>
      </dsp:txXfrm>
    </dsp:sp>
    <dsp:sp modelId="{C6355595-5C79-49D9-83BE-A44C224CF1E9}">
      <dsp:nvSpPr>
        <dsp:cNvPr id="0" name=""/>
        <dsp:cNvSpPr/>
      </dsp:nvSpPr>
      <dsp:spPr>
        <a:xfrm rot="5400000">
          <a:off x="4891880" y="810896"/>
          <a:ext cx="832058" cy="5842044"/>
        </a:xfrm>
        <a:prstGeom prst="round2SameRect">
          <a:avLst/>
        </a:prstGeom>
        <a:solidFill>
          <a:schemeClr val="accent2">
            <a:tint val="40000"/>
            <a:alpha val="90000"/>
            <a:hueOff val="14793508"/>
            <a:satOff val="-44045"/>
            <a:lumOff val="-29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793508"/>
              <a:satOff val="-44045"/>
              <a:lumOff val="-29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08000" rIns="144000" bIns="1080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安養照護中心、老人安養機構、健身中心等</a:t>
          </a:r>
          <a:r>
            <a:rPr lang="zh-TW" altLang="en-US" sz="2000" kern="1200" dirty="0"/>
            <a:t>　</a:t>
          </a:r>
        </a:p>
      </dsp:txBody>
      <dsp:txXfrm rot="-5400000">
        <a:off x="2386887" y="3356507"/>
        <a:ext cx="5801426" cy="750822"/>
      </dsp:txXfrm>
    </dsp:sp>
    <dsp:sp modelId="{8F9CA1C1-FD41-4E28-BE79-A9A289EB2A83}">
      <dsp:nvSpPr>
        <dsp:cNvPr id="0" name=""/>
        <dsp:cNvSpPr/>
      </dsp:nvSpPr>
      <dsp:spPr>
        <a:xfrm>
          <a:off x="668" y="3221017"/>
          <a:ext cx="2386218" cy="1021803"/>
        </a:xfrm>
        <a:prstGeom prst="roundRect">
          <a:avLst/>
        </a:prstGeom>
        <a:gradFill rotWithShape="0">
          <a:gsLst>
            <a:gs pos="0">
              <a:schemeClr val="accent2">
                <a:hueOff val="14256632"/>
                <a:satOff val="-27514"/>
                <a:lumOff val="-3532"/>
                <a:alphaOff val="0"/>
                <a:tint val="50000"/>
                <a:satMod val="300000"/>
              </a:schemeClr>
            </a:gs>
            <a:gs pos="35000">
              <a:schemeClr val="accent2">
                <a:hueOff val="14256632"/>
                <a:satOff val="-27514"/>
                <a:lumOff val="-3532"/>
                <a:alphaOff val="0"/>
                <a:tint val="37000"/>
                <a:satMod val="300000"/>
              </a:schemeClr>
            </a:gs>
            <a:gs pos="100000">
              <a:schemeClr val="accent2">
                <a:hueOff val="14256632"/>
                <a:satOff val="-27514"/>
                <a:lumOff val="-35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健康產業開發</a:t>
          </a:r>
        </a:p>
      </dsp:txBody>
      <dsp:txXfrm>
        <a:off x="50548" y="3270897"/>
        <a:ext cx="2286458" cy="922043"/>
      </dsp:txXfrm>
    </dsp:sp>
    <dsp:sp modelId="{3B9A4F95-46D2-42A7-9EA6-A36BF46A696D}">
      <dsp:nvSpPr>
        <dsp:cNvPr id="0" name=""/>
        <dsp:cNvSpPr/>
      </dsp:nvSpPr>
      <dsp:spPr>
        <a:xfrm rot="5400000">
          <a:off x="4891880" y="1883789"/>
          <a:ext cx="832058" cy="5842044"/>
        </a:xfrm>
        <a:prstGeom prst="round2SameRect">
          <a:avLst/>
        </a:prstGeom>
        <a:solidFill>
          <a:schemeClr val="accent2">
            <a:tint val="40000"/>
            <a:alpha val="90000"/>
            <a:hueOff val="19724678"/>
            <a:satOff val="-58726"/>
            <a:lumOff val="-38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724678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08000" rIns="144000" bIns="1080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相關科系教師或相關醫療研究單位研究人員</a:t>
          </a:r>
        </a:p>
      </dsp:txBody>
      <dsp:txXfrm rot="-5400000">
        <a:off x="2386887" y="4429400"/>
        <a:ext cx="5801426" cy="750822"/>
      </dsp:txXfrm>
    </dsp:sp>
    <dsp:sp modelId="{C8B2BA6D-B63F-46FB-A513-5182B3FC58C0}">
      <dsp:nvSpPr>
        <dsp:cNvPr id="0" name=""/>
        <dsp:cNvSpPr/>
      </dsp:nvSpPr>
      <dsp:spPr>
        <a:xfrm>
          <a:off x="668" y="4293910"/>
          <a:ext cx="2386218" cy="1021803"/>
        </a:xfrm>
        <a:prstGeom prst="roundRec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50000"/>
                <a:satMod val="300000"/>
              </a:schemeClr>
            </a:gs>
            <a:gs pos="35000">
              <a:schemeClr val="accent2">
                <a:hueOff val="19008843"/>
                <a:satOff val="-36686"/>
                <a:lumOff val="-4710"/>
                <a:alphaOff val="0"/>
                <a:tint val="37000"/>
                <a:satMod val="30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教學研究</a:t>
          </a:r>
        </a:p>
      </dsp:txBody>
      <dsp:txXfrm>
        <a:off x="50548" y="4343790"/>
        <a:ext cx="2286458" cy="92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A785A-C13D-4838-8DF9-21CFD6554632}">
      <dsp:nvSpPr>
        <dsp:cNvPr id="0" name=""/>
        <dsp:cNvSpPr/>
      </dsp:nvSpPr>
      <dsp:spPr>
        <a:xfrm>
          <a:off x="403156" y="576062"/>
          <a:ext cx="7186574" cy="65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物理治療、醫學工程、生物力學、科技輔具研究所</a:t>
          </a:r>
        </a:p>
      </dsp:txBody>
      <dsp:txXfrm>
        <a:off x="403156" y="576062"/>
        <a:ext cx="7186574" cy="653324"/>
      </dsp:txXfrm>
    </dsp:sp>
    <dsp:sp modelId="{473FC33E-E115-419B-8762-F55B228A1850}">
      <dsp:nvSpPr>
        <dsp:cNvPr id="0" name=""/>
        <dsp:cNvSpPr/>
      </dsp:nvSpPr>
      <dsp:spPr>
        <a:xfrm>
          <a:off x="403156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18A14-44CD-47F4-A7CA-8A0429E1CE33}">
      <dsp:nvSpPr>
        <dsp:cNvPr id="0" name=""/>
        <dsp:cNvSpPr/>
      </dsp:nvSpPr>
      <dsp:spPr>
        <a:xfrm>
          <a:off x="1417262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C283-7974-4483-90AF-DFFCAD10397C}">
      <dsp:nvSpPr>
        <dsp:cNvPr id="0" name=""/>
        <dsp:cNvSpPr/>
      </dsp:nvSpPr>
      <dsp:spPr>
        <a:xfrm>
          <a:off x="2431367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97B3C-D6C0-4E49-A119-A7832F2A1C9B}">
      <dsp:nvSpPr>
        <dsp:cNvPr id="0" name=""/>
        <dsp:cNvSpPr/>
      </dsp:nvSpPr>
      <dsp:spPr>
        <a:xfrm>
          <a:off x="3445473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4930E-FB41-4190-A5FC-063306105027}">
      <dsp:nvSpPr>
        <dsp:cNvPr id="0" name=""/>
        <dsp:cNvSpPr/>
      </dsp:nvSpPr>
      <dsp:spPr>
        <a:xfrm>
          <a:off x="4459578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A8CD6-4D34-403B-95BD-1C2075F40EF8}">
      <dsp:nvSpPr>
        <dsp:cNvPr id="0" name=""/>
        <dsp:cNvSpPr/>
      </dsp:nvSpPr>
      <dsp:spPr>
        <a:xfrm>
          <a:off x="5473684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A0DF3-5634-4558-90B1-C2956B7CA94D}">
      <dsp:nvSpPr>
        <dsp:cNvPr id="0" name=""/>
        <dsp:cNvSpPr/>
      </dsp:nvSpPr>
      <dsp:spPr>
        <a:xfrm>
          <a:off x="6487789" y="1229392"/>
          <a:ext cx="958209" cy="15970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DD894-28D2-4549-BE03-C652E02FD09C}">
      <dsp:nvSpPr>
        <dsp:cNvPr id="0" name=""/>
        <dsp:cNvSpPr/>
      </dsp:nvSpPr>
      <dsp:spPr>
        <a:xfrm>
          <a:off x="403156" y="1584178"/>
          <a:ext cx="7186574" cy="65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基礎醫學研究所 </a:t>
          </a:r>
          <a:r>
            <a:rPr 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生理學，解剖學等</a:t>
          </a:r>
          <a:r>
            <a:rPr 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3156" y="1584178"/>
        <a:ext cx="7186574" cy="653324"/>
      </dsp:txXfrm>
    </dsp:sp>
    <dsp:sp modelId="{184F3340-479C-4DEC-AA0A-871E84A54BCD}">
      <dsp:nvSpPr>
        <dsp:cNvPr id="0" name=""/>
        <dsp:cNvSpPr/>
      </dsp:nvSpPr>
      <dsp:spPr>
        <a:xfrm>
          <a:off x="403156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659A-626A-47E7-83DA-30E005E358F7}">
      <dsp:nvSpPr>
        <dsp:cNvPr id="0" name=""/>
        <dsp:cNvSpPr/>
      </dsp:nvSpPr>
      <dsp:spPr>
        <a:xfrm>
          <a:off x="1417262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1572-585B-43C1-9286-3A2AD8F849E3}">
      <dsp:nvSpPr>
        <dsp:cNvPr id="0" name=""/>
        <dsp:cNvSpPr/>
      </dsp:nvSpPr>
      <dsp:spPr>
        <a:xfrm>
          <a:off x="2431367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3CD72-EDBD-416E-8A9C-B6C957DDDF66}">
      <dsp:nvSpPr>
        <dsp:cNvPr id="0" name=""/>
        <dsp:cNvSpPr/>
      </dsp:nvSpPr>
      <dsp:spPr>
        <a:xfrm>
          <a:off x="3445473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C530E-E5ED-4317-907D-32F6CDB61971}">
      <dsp:nvSpPr>
        <dsp:cNvPr id="0" name=""/>
        <dsp:cNvSpPr/>
      </dsp:nvSpPr>
      <dsp:spPr>
        <a:xfrm>
          <a:off x="4459578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12AE-9D96-4270-B8EF-90BD5898965F}">
      <dsp:nvSpPr>
        <dsp:cNvPr id="0" name=""/>
        <dsp:cNvSpPr/>
      </dsp:nvSpPr>
      <dsp:spPr>
        <a:xfrm>
          <a:off x="5473684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B5E5A-5C3E-4AF4-92E3-1ADF3EF64F72}">
      <dsp:nvSpPr>
        <dsp:cNvPr id="0" name=""/>
        <dsp:cNvSpPr/>
      </dsp:nvSpPr>
      <dsp:spPr>
        <a:xfrm>
          <a:off x="6487789" y="2237506"/>
          <a:ext cx="958209" cy="15970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D8677-4D1C-4D8A-B5BC-B89E57C94041}">
      <dsp:nvSpPr>
        <dsp:cNvPr id="0" name=""/>
        <dsp:cNvSpPr/>
      </dsp:nvSpPr>
      <dsp:spPr>
        <a:xfrm>
          <a:off x="403156" y="2592288"/>
          <a:ext cx="7186574" cy="65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運動科學或運動醫學研究所 </a:t>
          </a:r>
        </a:p>
      </dsp:txBody>
      <dsp:txXfrm>
        <a:off x="403156" y="2592288"/>
        <a:ext cx="7186574" cy="653324"/>
      </dsp:txXfrm>
    </dsp:sp>
    <dsp:sp modelId="{A8D7E9E0-DE59-4487-B49E-B3815DF7AE94}">
      <dsp:nvSpPr>
        <dsp:cNvPr id="0" name=""/>
        <dsp:cNvSpPr/>
      </dsp:nvSpPr>
      <dsp:spPr>
        <a:xfrm>
          <a:off x="403156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B388B-294E-43FB-8484-CF2367F6724A}">
      <dsp:nvSpPr>
        <dsp:cNvPr id="0" name=""/>
        <dsp:cNvSpPr/>
      </dsp:nvSpPr>
      <dsp:spPr>
        <a:xfrm>
          <a:off x="1417262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14663-6BFD-4AF3-9949-3B3F14416CBA}">
      <dsp:nvSpPr>
        <dsp:cNvPr id="0" name=""/>
        <dsp:cNvSpPr/>
      </dsp:nvSpPr>
      <dsp:spPr>
        <a:xfrm>
          <a:off x="2431367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3A903-7B97-49F7-8A27-13D131ABA0F0}">
      <dsp:nvSpPr>
        <dsp:cNvPr id="0" name=""/>
        <dsp:cNvSpPr/>
      </dsp:nvSpPr>
      <dsp:spPr>
        <a:xfrm>
          <a:off x="3445473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2D758-0BDA-4A27-A759-E87FEC561B1F}">
      <dsp:nvSpPr>
        <dsp:cNvPr id="0" name=""/>
        <dsp:cNvSpPr/>
      </dsp:nvSpPr>
      <dsp:spPr>
        <a:xfrm>
          <a:off x="4459578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55408-638D-40CA-8C21-5DB7C32AEBC5}">
      <dsp:nvSpPr>
        <dsp:cNvPr id="0" name=""/>
        <dsp:cNvSpPr/>
      </dsp:nvSpPr>
      <dsp:spPr>
        <a:xfrm>
          <a:off x="5473684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D4CA0-73DD-4543-A2BB-789FA065461E}">
      <dsp:nvSpPr>
        <dsp:cNvPr id="0" name=""/>
        <dsp:cNvSpPr/>
      </dsp:nvSpPr>
      <dsp:spPr>
        <a:xfrm>
          <a:off x="6487789" y="3296682"/>
          <a:ext cx="958209" cy="15970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34118-C896-4F7C-BAC7-0EA13F2C2198}">
      <dsp:nvSpPr>
        <dsp:cNvPr id="0" name=""/>
        <dsp:cNvSpPr/>
      </dsp:nvSpPr>
      <dsp:spPr>
        <a:xfrm>
          <a:off x="403156" y="3867503"/>
          <a:ext cx="7186574" cy="65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健康科學照護、特殊教育、醫務管理或公共衛生研究所</a:t>
          </a:r>
        </a:p>
      </dsp:txBody>
      <dsp:txXfrm>
        <a:off x="403156" y="3867503"/>
        <a:ext cx="7186574" cy="653324"/>
      </dsp:txXfrm>
    </dsp:sp>
    <dsp:sp modelId="{05EAE3FD-2F0B-41C1-A1E7-0E8DA0D3FBB9}">
      <dsp:nvSpPr>
        <dsp:cNvPr id="0" name=""/>
        <dsp:cNvSpPr/>
      </dsp:nvSpPr>
      <dsp:spPr>
        <a:xfrm>
          <a:off x="403156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2CC28-E4CC-4F9F-9A87-3B5C08062A25}">
      <dsp:nvSpPr>
        <dsp:cNvPr id="0" name=""/>
        <dsp:cNvSpPr/>
      </dsp:nvSpPr>
      <dsp:spPr>
        <a:xfrm>
          <a:off x="1417262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38DD5-C8D9-48B4-8B1D-822A869EABCE}">
      <dsp:nvSpPr>
        <dsp:cNvPr id="0" name=""/>
        <dsp:cNvSpPr/>
      </dsp:nvSpPr>
      <dsp:spPr>
        <a:xfrm>
          <a:off x="2431367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EB9E9-E875-4223-9697-0761E05E9695}">
      <dsp:nvSpPr>
        <dsp:cNvPr id="0" name=""/>
        <dsp:cNvSpPr/>
      </dsp:nvSpPr>
      <dsp:spPr>
        <a:xfrm>
          <a:off x="3445473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2B767-4D4D-4CC5-9394-7D01914A2269}">
      <dsp:nvSpPr>
        <dsp:cNvPr id="0" name=""/>
        <dsp:cNvSpPr/>
      </dsp:nvSpPr>
      <dsp:spPr>
        <a:xfrm>
          <a:off x="4459578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8E0A1-66E4-46D2-A925-B38DA7392A95}">
      <dsp:nvSpPr>
        <dsp:cNvPr id="0" name=""/>
        <dsp:cNvSpPr/>
      </dsp:nvSpPr>
      <dsp:spPr>
        <a:xfrm>
          <a:off x="5473684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66E4C-EA1E-48BC-85A0-B37DDA434069}">
      <dsp:nvSpPr>
        <dsp:cNvPr id="0" name=""/>
        <dsp:cNvSpPr/>
      </dsp:nvSpPr>
      <dsp:spPr>
        <a:xfrm>
          <a:off x="6487789" y="4520819"/>
          <a:ext cx="958209" cy="15970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>
            <a:lvl1pPr defTabSz="911225">
              <a:defRPr kumimoji="0"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0" sz="1200">
                <a:latin typeface="Calibri" pitchFamily="34" charset="0"/>
              </a:defRPr>
            </a:lvl1pPr>
          </a:lstStyle>
          <a:p>
            <a:fld id="{8A1C37FA-4F3F-42DF-9DBC-04F8CFC6462D}" type="datetimeFigureOut">
              <a:rPr lang="zh-TW" altLang="en-US"/>
              <a:pPr/>
              <a:t>2024/12/31</a:t>
            </a:fld>
            <a:endParaRPr lang="en-US" altLang="zh-TW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6038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defTabSz="911225">
              <a:defRPr kumimoji="0"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96038"/>
            <a:ext cx="427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0" sz="1200">
                <a:latin typeface="Calibri" pitchFamily="34" charset="0"/>
              </a:defRPr>
            </a:lvl1pPr>
          </a:lstStyle>
          <a:p>
            <a:fld id="{0D57BCE4-25A4-456B-89D0-A323C4DB273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781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fld id="{F7EA5398-657B-4697-B1C5-2F651365E866}" type="datetimeFigureOut">
              <a:rPr lang="zh-TW" altLang="en-US"/>
              <a:pPr/>
              <a:t>2024/12/31</a:t>
            </a:fld>
            <a:endParaRPr lang="en-US" altLang="zh-TW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98813"/>
            <a:ext cx="78930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6038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6038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/>
            </a:lvl1pPr>
          </a:lstStyle>
          <a:p>
            <a:fld id="{00B7D060-AE95-4B92-A11B-9C26E89736C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170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b="0" i="0" dirty="0">
                <a:solidFill>
                  <a:srgbClr val="1F1F1F"/>
                </a:solidFill>
                <a:effectLst/>
                <a:latin typeface="Google Sans Text"/>
              </a:rPr>
              <a:t>(1)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 Text"/>
              </a:rPr>
              <a:t>分享職場經驗引導學生生涯探索</a:t>
            </a:r>
          </a:p>
          <a:p>
            <a:pPr algn="l"/>
            <a:r>
              <a:rPr lang="en-US" altLang="zh-TW" b="0" i="0" dirty="0">
                <a:solidFill>
                  <a:srgbClr val="1F1F1F"/>
                </a:solidFill>
                <a:effectLst/>
                <a:latin typeface="Google Sans Text"/>
              </a:rPr>
              <a:t>(2)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 Text"/>
              </a:rPr>
              <a:t>引導學生了解個人特質或興趣，找到自己的熱情與鬥志，並設定自己的生涯目標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7D060-AE95-4B92-A11B-9C26E89736C0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30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8F88D-0558-43B8-9C20-BE22FF95991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7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AC5E-A436-4236-9037-1EFBFD5650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29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從子宮到墳墓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FD84B-2369-4403-A399-73660D1DC59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45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7D5F279-DC79-42F3-A7DA-7AE923705988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2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PT修改版-4.JPG"/>
          <p:cNvPicPr>
            <a:picLocks noChangeAspect="1"/>
          </p:cNvPicPr>
          <p:nvPr userDrawn="1"/>
        </p:nvPicPr>
        <p:blipFill>
          <a:blip r:embed="rId2" cstate="print"/>
          <a:srcRect l="1706" t="2167" r="3545" b="4637"/>
          <a:stretch>
            <a:fillRect/>
          </a:stretch>
        </p:blipFill>
        <p:spPr bwMode="auto">
          <a:xfrm>
            <a:off x="1285875" y="4429125"/>
            <a:ext cx="254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PT修改版-3.JPG"/>
          <p:cNvPicPr>
            <a:picLocks noChangeAspect="1"/>
          </p:cNvPicPr>
          <p:nvPr userDrawn="1"/>
        </p:nvPicPr>
        <p:blipFill>
          <a:blip r:embed="rId3" cstate="print">
            <a:lum/>
          </a:blip>
          <a:srcRect l="2018" t="3386" r="2528" b="4738"/>
          <a:stretch>
            <a:fillRect/>
          </a:stretch>
        </p:blipFill>
        <p:spPr>
          <a:xfrm>
            <a:off x="285720" y="857232"/>
            <a:ext cx="440287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14810" y="4071942"/>
            <a:ext cx="3557590" cy="15668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496" y="1714489"/>
            <a:ext cx="4714908" cy="188596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5BA0-45E8-49CA-861B-8D919405C66B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2EF5-5434-4ABF-8E5D-81939D53F0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 userDrawn="1"/>
        </p:nvSpPr>
        <p:spPr>
          <a:xfrm>
            <a:off x="8215313" y="1357313"/>
            <a:ext cx="652462" cy="2190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" name="圖片 8" descr="PT修改版-3.JPG"/>
          <p:cNvPicPr>
            <a:picLocks noChangeAspect="1"/>
          </p:cNvPicPr>
          <p:nvPr userDrawn="1"/>
        </p:nvPicPr>
        <p:blipFill>
          <a:blip r:embed="rId3" cstate="print"/>
          <a:srcRect l="3069" t="4404" r="1520" b="4276"/>
          <a:stretch>
            <a:fillRect/>
          </a:stretch>
        </p:blipFill>
        <p:spPr bwMode="auto">
          <a:xfrm>
            <a:off x="160338" y="115888"/>
            <a:ext cx="1781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1643063" y="1357313"/>
            <a:ext cx="6500812" cy="2143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439C-2CA9-4D02-B274-590E3E51AF51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B8C4-A515-48CE-8794-5972F0C9E0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FDF7-F9D0-4832-9D7D-DEEE8EC8CBF8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70DF-C477-48BD-9FE2-C05BCA84FE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3956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32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18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09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8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847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78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04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215313" y="1484313"/>
            <a:ext cx="677862" cy="920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" name="圖片 7" descr="PT修改版-3.JPG"/>
          <p:cNvPicPr>
            <a:picLocks noChangeAspect="1"/>
          </p:cNvPicPr>
          <p:nvPr userDrawn="1"/>
        </p:nvPicPr>
        <p:blipFill>
          <a:blip r:embed="rId2" cstate="print"/>
          <a:srcRect l="3069" t="4404" r="1520" b="4276"/>
          <a:stretch>
            <a:fillRect/>
          </a:stretch>
        </p:blipFill>
        <p:spPr bwMode="auto">
          <a:xfrm>
            <a:off x="160338" y="115888"/>
            <a:ext cx="1781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1643063" y="1484313"/>
            <a:ext cx="6457950" cy="730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Autofit/>
          </a:bodyPr>
          <a:lstStyle>
            <a:lvl1pPr>
              <a:defRPr sz="42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70D4-027E-4880-945B-B17C143F733C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2A01-2701-4058-8988-FF59424EBC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0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24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310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成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160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2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PT修改版-4.JPG"/>
          <p:cNvPicPr>
            <a:picLocks noChangeAspect="1"/>
          </p:cNvPicPr>
          <p:nvPr userDrawn="1"/>
        </p:nvPicPr>
        <p:blipFill>
          <a:blip r:embed="rId2" cstate="print"/>
          <a:srcRect l="1706" t="2167" r="3545" b="4637"/>
          <a:stretch>
            <a:fillRect/>
          </a:stretch>
        </p:blipFill>
        <p:spPr bwMode="auto">
          <a:xfrm>
            <a:off x="1285875" y="4429125"/>
            <a:ext cx="254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PT修改版-3.JPG"/>
          <p:cNvPicPr>
            <a:picLocks noChangeAspect="1"/>
          </p:cNvPicPr>
          <p:nvPr userDrawn="1"/>
        </p:nvPicPr>
        <p:blipFill>
          <a:blip r:embed="rId3" cstate="print">
            <a:lum/>
          </a:blip>
          <a:srcRect l="2018" t="3386" r="2528" b="4738"/>
          <a:stretch>
            <a:fillRect/>
          </a:stretch>
        </p:blipFill>
        <p:spPr>
          <a:xfrm>
            <a:off x="285720" y="857232"/>
            <a:ext cx="440287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9057" y="4406900"/>
            <a:ext cx="4565655" cy="14509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9057" y="2906713"/>
            <a:ext cx="4565655" cy="14509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7930-95A3-4067-920E-4D21F3557D36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0136-2C2C-4D7F-BC2D-ED6CE09097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8215313" y="1357313"/>
            <a:ext cx="652462" cy="2190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7" name="圖片 8" descr="PT修改版-3.JPG"/>
          <p:cNvPicPr>
            <a:picLocks noChangeAspect="1"/>
          </p:cNvPicPr>
          <p:nvPr userDrawn="1"/>
        </p:nvPicPr>
        <p:blipFill>
          <a:blip r:embed="rId3" cstate="print"/>
          <a:srcRect l="3069" t="4404" r="1520" b="4276"/>
          <a:stretch>
            <a:fillRect/>
          </a:stretch>
        </p:blipFill>
        <p:spPr bwMode="auto">
          <a:xfrm>
            <a:off x="160338" y="115888"/>
            <a:ext cx="1781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1643063" y="1357313"/>
            <a:ext cx="6500812" cy="2143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D032-8B12-44B7-92A5-9D84B635A25F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7C66-F298-4899-A04D-CEB102C301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8215313" y="1357313"/>
            <a:ext cx="652462" cy="2190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9" name="圖片 8" descr="PT修改版-3.JPG"/>
          <p:cNvPicPr>
            <a:picLocks noChangeAspect="1"/>
          </p:cNvPicPr>
          <p:nvPr userDrawn="1"/>
        </p:nvPicPr>
        <p:blipFill>
          <a:blip r:embed="rId3" cstate="print"/>
          <a:srcRect l="3069" t="4404" r="1520" b="4276"/>
          <a:stretch>
            <a:fillRect/>
          </a:stretch>
        </p:blipFill>
        <p:spPr bwMode="auto">
          <a:xfrm>
            <a:off x="160338" y="115888"/>
            <a:ext cx="1781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 userDrawn="1"/>
        </p:nvSpPr>
        <p:spPr>
          <a:xfrm>
            <a:off x="1643063" y="1357313"/>
            <a:ext cx="6500812" cy="2143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03DA-BD53-41F6-AF7C-7C697180A8A9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13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4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A5A7-BA8E-4CB2-A4E4-545E42AB6B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 userDrawn="1"/>
        </p:nvSpPr>
        <p:spPr>
          <a:xfrm>
            <a:off x="8215313" y="1357313"/>
            <a:ext cx="652462" cy="2190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" name="圖片 8" descr="PT修改版-3.JPG"/>
          <p:cNvPicPr>
            <a:picLocks noChangeAspect="1"/>
          </p:cNvPicPr>
          <p:nvPr userDrawn="1"/>
        </p:nvPicPr>
        <p:blipFill>
          <a:blip r:embed="rId3" cstate="print"/>
          <a:srcRect l="3069" t="4404" r="1520" b="4276"/>
          <a:stretch>
            <a:fillRect/>
          </a:stretch>
        </p:blipFill>
        <p:spPr bwMode="auto">
          <a:xfrm>
            <a:off x="160338" y="115888"/>
            <a:ext cx="1781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1643063" y="1357313"/>
            <a:ext cx="6500812" cy="2143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011222"/>
          </a:xfrm>
        </p:spPr>
        <p:txBody>
          <a:bodyPr>
            <a:noAutofit/>
          </a:bodyPr>
          <a:lstStyle>
            <a:lvl1pPr>
              <a:defRPr sz="4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6FBF-003E-44BB-AB6A-43F78B398396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9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01B9-1508-461E-B8AB-A9D0E094FF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8601-7E51-45D6-8C88-E0C30126F47A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9E45-AC85-4D30-9884-D7E55FCE78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8BD4-2D47-4BF9-A106-3E986E070709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8BDA-E99D-4CD1-BE9C-3D7D879BEE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63" y="60134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3871-6476-40EF-982D-23DFDD2D106F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DB69-BDD3-4605-A228-5006D62D27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E73B21-C97E-4335-BC41-FD04F0D8DCB7}" type="datetime1">
              <a:rPr lang="zh-TW" altLang="en-US"/>
              <a:pPr>
                <a:defRPr/>
              </a:pPr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4797D8-0210-4E64-850D-67AA6BB017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3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BE9B-1C3E-4BB6-B48C-28D85EA27B69}" type="datetimeFigureOut">
              <a:rPr lang="zh-TW" altLang="en-US" smtClean="0"/>
              <a:t>2024/12/31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FE03-05B9-4B8D-AE4F-A2E29AF0302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624"/>
            <a:ext cx="4392488" cy="7451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07304" cy="5553987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2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lIsfjQMkq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@sungut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oh.tw/talks/%E6%88%90%E5%A4%A7%E7%89%A9%E7%90%86%E6%B2%BB%E7%99%82%E7%B3%BB-%E9%99%B3%E5%A5%95%E5%AE%89-yi-an-chen-tw-study-ncku-b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chhung@ncku.edu.tw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@user-ot1dw5ot8i/playlis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0Gyz1xvZ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F0562-933D-4941-B08F-4DA0CF853C7C}" type="slidenum">
              <a:rPr lang="zh-TW" altLang="en-US"/>
              <a:pPr>
                <a:defRPr/>
              </a:pPr>
              <a:t>1</a:t>
            </a:fld>
            <a:endParaRPr lang="zh-TW" altLang="en-US" dirty="0"/>
          </a:p>
        </p:txBody>
      </p:sp>
      <p:sp>
        <p:nvSpPr>
          <p:cNvPr id="13314" name="標題 3"/>
          <p:cNvSpPr>
            <a:spLocks noGrp="1"/>
          </p:cNvSpPr>
          <p:nvPr>
            <p:ph type="ctrTitle"/>
          </p:nvPr>
        </p:nvSpPr>
        <p:spPr>
          <a:xfrm>
            <a:off x="4213825" y="908720"/>
            <a:ext cx="4886201" cy="237626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br>
              <a:rPr lang="zh-TW" altLang="en-US" sz="4800" b="1" dirty="0">
                <a:solidFill>
                  <a:srgbClr val="3333FF"/>
                </a:solidFill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3333FF"/>
                </a:solidFill>
                <a:ea typeface="標楷體" pitchFamily="65" charset="-120"/>
              </a:rPr>
              <a:t>何謂</a:t>
            </a:r>
            <a:br>
              <a:rPr lang="en-US" altLang="zh-TW" sz="4800" b="1" dirty="0">
                <a:solidFill>
                  <a:srgbClr val="3333FF"/>
                </a:solidFill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3333FF"/>
                </a:solidFill>
                <a:ea typeface="標楷體" pitchFamily="65" charset="-120"/>
              </a:rPr>
              <a:t>物理治療</a:t>
            </a:r>
            <a:r>
              <a:rPr lang="en-US" altLang="zh-TW" sz="4800" b="1" dirty="0">
                <a:solidFill>
                  <a:srgbClr val="3333FF"/>
                </a:solidFill>
                <a:ea typeface="標楷體" pitchFamily="65" charset="-120"/>
              </a:rPr>
              <a:t>?</a:t>
            </a:r>
            <a:endParaRPr lang="zh-TW" altLang="en-US" sz="4800" b="1" dirty="0">
              <a:solidFill>
                <a:srgbClr val="3333FF"/>
              </a:solidFill>
              <a:ea typeface="標楷體" pitchFamily="65" charset="-120"/>
            </a:endParaRPr>
          </a:p>
        </p:txBody>
      </p:sp>
      <p:sp>
        <p:nvSpPr>
          <p:cNvPr id="13316" name="副標題 4"/>
          <p:cNvSpPr>
            <a:spLocks/>
          </p:cNvSpPr>
          <p:nvPr/>
        </p:nvSpPr>
        <p:spPr bwMode="auto">
          <a:xfrm>
            <a:off x="683568" y="5749367"/>
            <a:ext cx="3557587" cy="6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Calibri" pitchFamily="34" charset="0"/>
                <a:ea typeface="標楷體" pitchFamily="65" charset="-120"/>
              </a:rPr>
              <a:t>洪菁霞  教授</a:t>
            </a:r>
            <a:endParaRPr kumimoji="0" lang="zh-TW" altLang="en-US" sz="2800" b="1" dirty="0">
              <a:solidFill>
                <a:srgbClr val="3333FF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220072" y="4328462"/>
            <a:ext cx="3557590" cy="756722"/>
          </a:xfrm>
        </p:spPr>
        <p:txBody>
          <a:bodyPr/>
          <a:lstStyle/>
          <a:p>
            <a:r>
              <a:rPr lang="zh-TW" altLang="en-US" dirty="0">
                <a:hlinkClick r:id="rId3"/>
              </a:rPr>
              <a:t>復健科小蘋果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3851920" y="1210199"/>
            <a:ext cx="509784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新細明體" charset="-120"/>
              </a:rPr>
              <a:t>疼痛治本</a:t>
            </a:r>
            <a:b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新細明體" charset="-120"/>
              </a:rPr>
            </a:b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新細明體" charset="-120"/>
              </a:rPr>
              <a:t>正確姿勢很重要</a:t>
            </a:r>
            <a:endParaRPr kumimoji="0" lang="en-US" altLang="zh-TW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新細明體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自助助人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新細明體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214813" y="4941168"/>
            <a:ext cx="3557587" cy="697632"/>
          </a:xfrm>
        </p:spPr>
        <p:txBody>
          <a:bodyPr/>
          <a:lstStyle/>
          <a:p>
            <a:r>
              <a:rPr lang="zh-TW" altLang="en-US" b="1" dirty="0">
                <a:hlinkClick r:id="rId2"/>
              </a:rPr>
              <a:t>三個字</a:t>
            </a:r>
            <a:r>
              <a:rPr lang="en-US" altLang="zh-TW" b="1" dirty="0" err="1">
                <a:hlinkClick r:id="rId2"/>
              </a:rPr>
              <a:t>S</a:t>
            </a:r>
            <a:r>
              <a:rPr lang="en-US" altLang="zh-TW" b="1" dirty="0" err="1">
                <a:hlinkClick r:id="rId2"/>
              </a:rPr>
              <a:t>u</a:t>
            </a:r>
            <a:r>
              <a:rPr lang="en-US" altLang="zh-TW" b="1" dirty="0" err="1">
                <a:hlinkClick r:id="rId2"/>
              </a:rPr>
              <a:t>nGuts</a:t>
            </a:r>
            <a:endParaRPr lang="en-US" altLang="zh-TW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94770"/>
            <a:ext cx="1961960" cy="20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6" y="499294"/>
            <a:ext cx="9145016" cy="838200"/>
          </a:xfrm>
        </p:spPr>
        <p:txBody>
          <a:bodyPr>
            <a:noAutofit/>
          </a:bodyPr>
          <a:lstStyle/>
          <a:p>
            <a:r>
              <a:rPr lang="zh-TW" altLang="zh-TW" sz="3600" dirty="0"/>
              <a:t>物理治療師之作業程序</a:t>
            </a:r>
            <a:endParaRPr lang="zh-TW" altLang="en-US" sz="3600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01837" y="1579129"/>
            <a:ext cx="6450483" cy="5234247"/>
            <a:chOff x="1286" y="2444"/>
            <a:chExt cx="7963" cy="7530"/>
          </a:xfrm>
        </p:grpSpPr>
        <p:pic>
          <p:nvPicPr>
            <p:cNvPr id="2051" name="Picture 3" descr="A084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3" y="7386"/>
              <a:ext cx="1156" cy="1291"/>
            </a:xfrm>
            <a:prstGeom prst="rect">
              <a:avLst/>
            </a:prstGeom>
            <a:noFill/>
          </p:spPr>
        </p:pic>
        <p:pic>
          <p:nvPicPr>
            <p:cNvPr id="2052" name="Picture 4" descr="A0840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6" y="7774"/>
              <a:ext cx="1227" cy="940"/>
            </a:xfrm>
            <a:prstGeom prst="rect">
              <a:avLst/>
            </a:prstGeom>
            <a:noFill/>
          </p:spPr>
        </p:pic>
        <p:pic>
          <p:nvPicPr>
            <p:cNvPr id="2053" name="Picture 5" descr="A0840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9" y="7506"/>
              <a:ext cx="1071" cy="1075"/>
            </a:xfrm>
            <a:prstGeom prst="rect">
              <a:avLst/>
            </a:prstGeom>
            <a:noFill/>
          </p:spPr>
        </p:pic>
        <p:sp>
          <p:nvSpPr>
            <p:cNvPr id="2054" name="Text Box 6"/>
            <p:cNvSpPr txBox="1">
              <a:spLocks noChangeAspect="1" noChangeArrowheads="1"/>
            </p:cNvSpPr>
            <p:nvPr/>
          </p:nvSpPr>
          <p:spPr bwMode="auto">
            <a:xfrm>
              <a:off x="2938" y="9244"/>
              <a:ext cx="228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檢查或測試</a:t>
              </a:r>
              <a:r>
                <a:rPr kumimoji="1" lang="en-US" altLang="zh-TW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(Examination)</a:t>
              </a:r>
              <a:endParaRPr kumimoji="1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5" name="Text Box 7"/>
            <p:cNvSpPr txBox="1">
              <a:spLocks noChangeAspect="1" noChangeArrowheads="1"/>
            </p:cNvSpPr>
            <p:nvPr/>
          </p:nvSpPr>
          <p:spPr bwMode="auto">
            <a:xfrm>
              <a:off x="1286" y="5462"/>
              <a:ext cx="1944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評量</a:t>
              </a:r>
            </a:p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(Evaluation)</a:t>
              </a:r>
              <a:endParaRPr kumimoji="1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6" name="Text Box 8"/>
            <p:cNvSpPr txBox="1">
              <a:spLocks noChangeAspect="1" noChangeArrowheads="1"/>
            </p:cNvSpPr>
            <p:nvPr/>
          </p:nvSpPr>
          <p:spPr bwMode="auto">
            <a:xfrm>
              <a:off x="7303" y="5462"/>
              <a:ext cx="194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介入</a:t>
              </a:r>
            </a:p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(Intervention)</a:t>
              </a:r>
              <a:endParaRPr kumimoji="1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7" name="Text Box 9"/>
            <p:cNvSpPr txBox="1">
              <a:spLocks noChangeAspect="1" noChangeArrowheads="1"/>
            </p:cNvSpPr>
            <p:nvPr/>
          </p:nvSpPr>
          <p:spPr bwMode="auto">
            <a:xfrm>
              <a:off x="5566" y="9234"/>
              <a:ext cx="2172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成效評量</a:t>
              </a:r>
            </a:p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(Outcome)</a:t>
              </a:r>
              <a:endParaRPr kumimoji="1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4742" y="2934"/>
              <a:ext cx="9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059" name="Text Box 11"/>
            <p:cNvSpPr txBox="1">
              <a:spLocks noChangeAspect="1" noChangeArrowheads="1"/>
            </p:cNvSpPr>
            <p:nvPr/>
          </p:nvSpPr>
          <p:spPr bwMode="auto">
            <a:xfrm>
              <a:off x="3027" y="2444"/>
              <a:ext cx="1944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診斷</a:t>
              </a:r>
            </a:p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(Diagnosis)</a:t>
              </a:r>
              <a:endParaRPr kumimoji="1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60" name="Text Box 12"/>
            <p:cNvSpPr txBox="1">
              <a:spLocks noChangeAspect="1" noChangeArrowheads="1"/>
            </p:cNvSpPr>
            <p:nvPr/>
          </p:nvSpPr>
          <p:spPr bwMode="auto">
            <a:xfrm>
              <a:off x="5616" y="2444"/>
              <a:ext cx="1944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預後</a:t>
              </a:r>
            </a:p>
            <a:p>
              <a:pPr marL="0" marR="117475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標楷體" pitchFamily="65" charset="-120"/>
                  <a:cs typeface="新細明體" pitchFamily="18" charset="-120"/>
                </a:rPr>
                <a:t>(Prognosis)</a:t>
              </a:r>
              <a:endParaRPr kumimoji="1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61" name="Arc 13"/>
            <p:cNvSpPr>
              <a:spLocks/>
            </p:cNvSpPr>
            <p:nvPr/>
          </p:nvSpPr>
          <p:spPr bwMode="auto">
            <a:xfrm>
              <a:off x="7377" y="3057"/>
              <a:ext cx="923" cy="21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2" name="Arc 14"/>
            <p:cNvSpPr>
              <a:spLocks/>
            </p:cNvSpPr>
            <p:nvPr/>
          </p:nvSpPr>
          <p:spPr bwMode="auto">
            <a:xfrm flipH="1">
              <a:off x="2273" y="3057"/>
              <a:ext cx="766" cy="21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3" name="Arc 15"/>
            <p:cNvSpPr>
              <a:spLocks/>
            </p:cNvSpPr>
            <p:nvPr/>
          </p:nvSpPr>
          <p:spPr bwMode="auto">
            <a:xfrm rot="10674806" flipH="1">
              <a:off x="7137" y="6443"/>
              <a:ext cx="1164" cy="2712"/>
            </a:xfrm>
            <a:custGeom>
              <a:avLst/>
              <a:gdLst>
                <a:gd name="G0" fmla="+- 0 0 0"/>
                <a:gd name="G1" fmla="+- 20715 0 0"/>
                <a:gd name="G2" fmla="+- 21600 0 0"/>
                <a:gd name="T0" fmla="*/ 6121 w 21600"/>
                <a:gd name="T1" fmla="*/ 0 h 20715"/>
                <a:gd name="T2" fmla="*/ 21600 w 21600"/>
                <a:gd name="T3" fmla="*/ 20691 h 20715"/>
                <a:gd name="T4" fmla="*/ 0 w 21600"/>
                <a:gd name="T5" fmla="*/ 20715 h 20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15" fill="none" extrusionOk="0">
                  <a:moveTo>
                    <a:pt x="6120" y="0"/>
                  </a:moveTo>
                  <a:cubicBezTo>
                    <a:pt x="15291" y="2710"/>
                    <a:pt x="21589" y="11128"/>
                    <a:pt x="21599" y="20691"/>
                  </a:cubicBezTo>
                </a:path>
                <a:path w="21600" h="20715" stroke="0" extrusionOk="0">
                  <a:moveTo>
                    <a:pt x="6120" y="0"/>
                  </a:moveTo>
                  <a:cubicBezTo>
                    <a:pt x="15291" y="2710"/>
                    <a:pt x="21589" y="11128"/>
                    <a:pt x="21599" y="20691"/>
                  </a:cubicBezTo>
                  <a:lnTo>
                    <a:pt x="0" y="2071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4" name="Arc 16"/>
            <p:cNvSpPr>
              <a:spLocks/>
            </p:cNvSpPr>
            <p:nvPr/>
          </p:nvSpPr>
          <p:spPr bwMode="auto">
            <a:xfrm rot="10800000">
              <a:off x="2273" y="6307"/>
              <a:ext cx="790" cy="2849"/>
            </a:xfrm>
            <a:custGeom>
              <a:avLst/>
              <a:gdLst>
                <a:gd name="G0" fmla="+- 662 0 0"/>
                <a:gd name="G1" fmla="+- 21600 0 0"/>
                <a:gd name="G2" fmla="+- 21600 0 0"/>
                <a:gd name="T0" fmla="*/ 0 w 22236"/>
                <a:gd name="T1" fmla="*/ 10 h 21600"/>
                <a:gd name="T2" fmla="*/ 22236 w 22236"/>
                <a:gd name="T3" fmla="*/ 20551 h 21600"/>
                <a:gd name="T4" fmla="*/ 662 w 222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0" y="10"/>
                  </a:moveTo>
                  <a:cubicBezTo>
                    <a:pt x="220" y="3"/>
                    <a:pt x="441" y="-1"/>
                    <a:pt x="662" y="0"/>
                  </a:cubicBezTo>
                  <a:cubicBezTo>
                    <a:pt x="12183" y="0"/>
                    <a:pt x="21676" y="9043"/>
                    <a:pt x="22236" y="20550"/>
                  </a:cubicBezTo>
                </a:path>
                <a:path w="22236" h="21600" stroke="0" extrusionOk="0">
                  <a:moveTo>
                    <a:pt x="0" y="10"/>
                  </a:moveTo>
                  <a:cubicBezTo>
                    <a:pt x="220" y="3"/>
                    <a:pt x="441" y="-1"/>
                    <a:pt x="662" y="0"/>
                  </a:cubicBezTo>
                  <a:cubicBezTo>
                    <a:pt x="12183" y="0"/>
                    <a:pt x="21676" y="9043"/>
                    <a:pt x="22236" y="20550"/>
                  </a:cubicBezTo>
                  <a:lnTo>
                    <a:pt x="662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2065" name="Picture 17" descr="AT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51985"/>
            <a:ext cx="1944216" cy="25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AutoShape 10"/>
          <p:cNvCxnSpPr>
            <a:cxnSpLocks noChangeShapeType="1"/>
          </p:cNvCxnSpPr>
          <p:nvPr/>
        </p:nvCxnSpPr>
        <p:spPr bwMode="auto">
          <a:xfrm>
            <a:off x="3923928" y="6475958"/>
            <a:ext cx="792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687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8864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物理治療的全期服務</a:t>
            </a:r>
          </a:p>
        </p:txBody>
      </p:sp>
      <p:sp>
        <p:nvSpPr>
          <p:cNvPr id="17412" name="文字方塊 4"/>
          <p:cNvSpPr txBox="1">
            <a:spLocks noChangeArrowheads="1"/>
          </p:cNvSpPr>
          <p:nvPr/>
        </p:nvSpPr>
        <p:spPr bwMode="auto">
          <a:xfrm>
            <a:off x="611188" y="5445125"/>
            <a:ext cx="7659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疾病自然史、四段七級防治工作與健康照護系統關係圖</a:t>
            </a:r>
            <a:r>
              <a:rPr lang="en-US" altLang="zh-TW" sz="1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修改自  謝文進，</a:t>
            </a:r>
            <a:r>
              <a:rPr lang="en-US" altLang="zh-TW" sz="1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2009</a:t>
            </a:r>
            <a:r>
              <a:rPr lang="zh-TW" altLang="en-US" sz="1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；陳建仁，</a:t>
            </a:r>
            <a:r>
              <a:rPr lang="en-US" altLang="zh-TW" sz="1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2007)</a:t>
            </a:r>
            <a:endParaRPr lang="zh-TW" altLang="en-US" sz="1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7738" y="2036763"/>
            <a:ext cx="8021637" cy="636587"/>
          </a:xfrm>
          <a:prstGeom prst="rect">
            <a:avLst/>
          </a:prstGeom>
          <a:solidFill>
            <a:srgbClr val="FFC000">
              <a:alpha val="1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800" y="2668588"/>
            <a:ext cx="8054975" cy="360362"/>
          </a:xfrm>
          <a:prstGeom prst="rect">
            <a:avLst/>
          </a:prstGeom>
          <a:solidFill>
            <a:srgbClr val="FFFF00">
              <a:alpha val="1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896938" y="3376613"/>
            <a:ext cx="684212" cy="1565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914400" y="2655888"/>
            <a:ext cx="8050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900113" y="2643188"/>
            <a:ext cx="0" cy="766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接點 22"/>
          <p:cNvCxnSpPr/>
          <p:nvPr/>
        </p:nvCxnSpPr>
        <p:spPr>
          <a:xfrm>
            <a:off x="8964613" y="2643188"/>
            <a:ext cx="0" cy="766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090863" y="2676525"/>
            <a:ext cx="0" cy="70167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084513" y="3370263"/>
            <a:ext cx="1397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2884488" y="3376613"/>
            <a:ext cx="323850" cy="35877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21"/>
          <p:cNvCxnSpPr/>
          <p:nvPr/>
        </p:nvCxnSpPr>
        <p:spPr>
          <a:xfrm>
            <a:off x="2195513" y="3735388"/>
            <a:ext cx="684212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6"/>
          <p:cNvCxnSpPr/>
          <p:nvPr/>
        </p:nvCxnSpPr>
        <p:spPr>
          <a:xfrm rot="60000">
            <a:off x="2195513" y="3716338"/>
            <a:ext cx="552450" cy="119697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30"/>
          <p:cNvCxnSpPr/>
          <p:nvPr/>
        </p:nvCxnSpPr>
        <p:spPr>
          <a:xfrm flipH="1">
            <a:off x="8270875" y="3395663"/>
            <a:ext cx="693738" cy="1546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23"/>
          <p:cNvCxnSpPr/>
          <p:nvPr/>
        </p:nvCxnSpPr>
        <p:spPr>
          <a:xfrm>
            <a:off x="7032625" y="2657475"/>
            <a:ext cx="0" cy="70167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21"/>
          <p:cNvCxnSpPr/>
          <p:nvPr/>
        </p:nvCxnSpPr>
        <p:spPr>
          <a:xfrm>
            <a:off x="1581150" y="4918043"/>
            <a:ext cx="6689725" cy="11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21"/>
          <p:cNvCxnSpPr/>
          <p:nvPr/>
        </p:nvCxnSpPr>
        <p:spPr>
          <a:xfrm>
            <a:off x="3097213" y="2676525"/>
            <a:ext cx="3937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4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zh-TW" altLang="en-US" dirty="0"/>
              <a:t>急性物理治療：住院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zh-TW" altLang="en-US" dirty="0"/>
              <a:t>門診、</a:t>
            </a:r>
            <a:r>
              <a:rPr lang="en-US" altLang="zh-TW" dirty="0"/>
              <a:t>(</a:t>
            </a:r>
            <a:r>
              <a:rPr lang="zh-TW" altLang="en-US" dirty="0"/>
              <a:t>居家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亞急性物理治療：住院、門診、</a:t>
            </a:r>
            <a:r>
              <a:rPr lang="en-US" altLang="zh-TW" dirty="0"/>
              <a:t>(</a:t>
            </a:r>
            <a:r>
              <a:rPr lang="zh-TW" altLang="en-US" dirty="0"/>
              <a:t>居家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慢性＆復健：住院、門診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長期照護：機構、居家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安寧療護</a:t>
            </a:r>
            <a:r>
              <a:rPr lang="en-US" altLang="zh-TW" dirty="0"/>
              <a:t>(end of life)</a:t>
            </a:r>
            <a:r>
              <a:rPr lang="zh-TW" altLang="en-US" dirty="0"/>
              <a:t>：住院、機構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zh-TW" altLang="en-US" dirty="0"/>
              <a:t>居家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長照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zh-TW" altLang="en-US" dirty="0">
                <a:solidFill>
                  <a:srgbClr val="FF0000"/>
                </a:solidFill>
              </a:rPr>
              <a:t>：社區、居家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06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86568" cy="1011222"/>
          </a:xfrm>
        </p:spPr>
        <p:txBody>
          <a:bodyPr>
            <a:normAutofit/>
          </a:bodyPr>
          <a:lstStyle/>
          <a:p>
            <a:r>
              <a:rPr lang="zh-TW" altLang="en-US" dirty="0"/>
              <a:t>新興場域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老人、癌症、眩暈、尿失禁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運動場邊、隨隊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職場（健康促進、人因工程）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輔具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馬術治療</a:t>
            </a:r>
          </a:p>
        </p:txBody>
      </p:sp>
    </p:spTree>
    <p:extLst>
      <p:ext uri="{BB962C8B-B14F-4D97-AF65-F5344CB8AC3E}">
        <p14:creationId xmlns:p14="http://schemas.microsoft.com/office/powerpoint/2010/main" val="241602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686568" cy="101122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學制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8458" y="1825625"/>
            <a:ext cx="8404022" cy="435133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美國採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Doctor of Physical Therapy (DPT)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學程有效提升專業水準與薪資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台大與陽明物理治療學系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學年開始招收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年制物理治療專業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學士學程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成大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物理治療學系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制度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年後獲得學士學位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，並取得國家考試資格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1~2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年修課取得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碩士學位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8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3600"/>
          </a:xfrm>
        </p:spPr>
        <p:txBody>
          <a:bodyPr/>
          <a:lstStyle/>
          <a:p>
            <a:r>
              <a:rPr kumimoji="0" lang="zh-TW" altLang="en-US" sz="4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畢業後發展</a:t>
            </a:r>
            <a:endParaRPr kumimoji="0"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7043" name="內容版面配置區 2"/>
          <p:cNvSpPr>
            <a:spLocks noGrp="1"/>
          </p:cNvSpPr>
          <p:nvPr>
            <p:ph idx="1"/>
          </p:nvPr>
        </p:nvSpPr>
        <p:spPr>
          <a:xfrm>
            <a:off x="395288" y="1557338"/>
            <a:ext cx="8497887" cy="5111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0"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</a:t>
            </a:r>
            <a:r>
              <a:rPr kumimoji="0"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pPr marL="6480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擔任醫療機構物理治療師，如各公私立醫院物理治療部門、長期照護機構、特殊教育學校等，或自行開業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運動傷害防護員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醫學院物理治療系教師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相關醫療研究單位研究人員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</a:t>
            </a:r>
            <a:r>
              <a:rPr kumimoji="0" lang="en-US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相關研究所如下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物理治療、醫學工程、生物力學、科技輔具研究所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基礎醫學研究所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生理學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解剖學等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運動科學或運動醫學研究所 </a:t>
            </a:r>
          </a:p>
          <a:p>
            <a:pPr marL="648000" indent="-457200">
              <a:buFont typeface="+mj-lt"/>
              <a:buAutoNum type="arabicPeriod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特殊教育、醫務管理或公共衛生研究所</a:t>
            </a:r>
          </a:p>
          <a:p>
            <a:pPr marL="0" indent="0">
              <a:buFont typeface="Arial" panose="020B0604020202020204" pitchFamily="34" charset="0"/>
              <a:buNone/>
            </a:pPr>
            <a:endParaRPr kumimoji="0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029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762672"/>
              </p:ext>
            </p:extLst>
          </p:nvPr>
        </p:nvGraphicFramePr>
        <p:xfrm>
          <a:off x="467544" y="1052736"/>
          <a:ext cx="8229600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86568" cy="864096"/>
          </a:xfrm>
        </p:spPr>
        <p:txBody>
          <a:bodyPr/>
          <a:lstStyle/>
          <a:p>
            <a:r>
              <a:rPr lang="zh-TW" altLang="en-US" b="1" dirty="0">
                <a:solidFill>
                  <a:srgbClr val="3333FF"/>
                </a:solidFill>
              </a:rPr>
              <a:t>生涯規劃</a:t>
            </a:r>
            <a:r>
              <a:rPr lang="en-US" altLang="zh-TW" b="1" dirty="0">
                <a:solidFill>
                  <a:srgbClr val="3333FF"/>
                </a:solidFill>
              </a:rPr>
              <a:t>:</a:t>
            </a:r>
            <a:r>
              <a:rPr lang="zh-TW" altLang="en-US" b="1" dirty="0">
                <a:solidFill>
                  <a:srgbClr val="3333FF"/>
                </a:solidFill>
              </a:rPr>
              <a:t> </a:t>
            </a:r>
            <a:r>
              <a:rPr lang="zh-TW" altLang="en-US" b="1" dirty="0">
                <a:solidFill>
                  <a:schemeClr val="hlink"/>
                </a:solidFill>
                <a:latin typeface="Times New Roman" pitchFamily="18" charset="0"/>
              </a:rPr>
              <a:t>就業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42A01-2701-4058-8988-FF59424EBC19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30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89F2-9970-4B80-AFD6-C53CB632DA0A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>
          <a:xfrm>
            <a:off x="485436" y="450020"/>
            <a:ext cx="8229600" cy="1080120"/>
          </a:xfrm>
        </p:spPr>
        <p:txBody>
          <a:bodyPr/>
          <a:lstStyle/>
          <a:p>
            <a:r>
              <a:rPr lang="zh-TW" altLang="en-US" b="1" dirty="0">
                <a:solidFill>
                  <a:srgbClr val="3333FF"/>
                </a:solidFill>
                <a:ea typeface="標楷體" pitchFamily="65" charset="-120"/>
              </a:rPr>
              <a:t>生涯規劃</a:t>
            </a:r>
            <a:r>
              <a:rPr lang="en-US" altLang="zh-TW" b="1" dirty="0">
                <a:solidFill>
                  <a:srgbClr val="3333FF"/>
                </a:solidFill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3333FF"/>
                </a:solidFill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chemeClr val="hlink"/>
                </a:solidFill>
                <a:ea typeface="標楷體" pitchFamily="65" charset="-120"/>
              </a:rPr>
              <a:t>進修深造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197828118"/>
              </p:ext>
            </p:extLst>
          </p:nvPr>
        </p:nvGraphicFramePr>
        <p:xfrm>
          <a:off x="683568" y="1196752"/>
          <a:ext cx="7992888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Subtitle 1">
            <a:extLst>
              <a:ext uri="{FF2B5EF4-FFF2-40B4-BE49-F238E27FC236}">
                <a16:creationId xmlns:a16="http://schemas.microsoft.com/office/drawing/2014/main" id="{DFD49AA9-20D2-D37E-4E72-05E423F72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32" y="4618360"/>
            <a:ext cx="3632448" cy="720080"/>
          </a:xfrm>
        </p:spPr>
        <p:txBody>
          <a:bodyPr/>
          <a:lstStyle/>
          <a:p>
            <a:r>
              <a:rPr lang="en-US" altLang="zh-TW" sz="2800" dirty="0">
                <a:hlinkClick r:id="rId2"/>
              </a:rPr>
              <a:t>IOH</a:t>
            </a:r>
            <a:r>
              <a:rPr lang="zh-TW" altLang="en-US" sz="2800" dirty="0">
                <a:hlinkClick r:id="rId2"/>
              </a:rPr>
              <a:t>開放個人經驗平台</a:t>
            </a:r>
            <a:endParaRPr lang="en-US" sz="2800" dirty="0"/>
          </a:p>
          <a:p>
            <a:endParaRPr lang="en-US" dirty="0"/>
          </a:p>
        </p:txBody>
      </p:sp>
      <p:sp>
        <p:nvSpPr>
          <p:cNvPr id="111620" name="Rectangle 4"/>
          <p:cNvSpPr>
            <a:spLocks noGrp="1"/>
          </p:cNvSpPr>
          <p:nvPr>
            <p:ph type="ctrTitle"/>
          </p:nvPr>
        </p:nvSpPr>
        <p:spPr>
          <a:xfrm>
            <a:off x="4000496" y="1714489"/>
            <a:ext cx="4714908" cy="18859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100" b="1"/>
              <a:t>謝謝</a:t>
            </a:r>
            <a:r>
              <a:rPr lang="en-US" altLang="zh-TW" sz="3100" b="1"/>
              <a:t>!</a:t>
            </a:r>
            <a:br>
              <a:rPr lang="en-US" altLang="zh-TW" sz="3100" b="1"/>
            </a:br>
            <a:br>
              <a:rPr lang="en-US" altLang="zh-TW" sz="3100" b="1"/>
            </a:br>
            <a:r>
              <a:rPr lang="zh-TW" altLang="en-US" sz="3100" b="1"/>
              <a:t>歡迎加入</a:t>
            </a:r>
            <a:br>
              <a:rPr lang="en-US" altLang="zh-TW" sz="3100" b="1"/>
            </a:br>
            <a:r>
              <a:rPr lang="zh-TW" altLang="en-US" sz="3100" b="1"/>
              <a:t>物理治療大家族</a:t>
            </a:r>
            <a:r>
              <a:rPr lang="en-US" altLang="zh-TW" sz="3100" b="1"/>
              <a:t>!</a:t>
            </a:r>
            <a:endParaRPr lang="zh-TW" altLang="en-US" sz="3100" b="1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55362AF-26A1-4DDA-92AB-8A432B973C89}" type="slidenum">
              <a:rPr lang="zh-TW" altLang="en-US"/>
              <a:pPr>
                <a:spcAft>
                  <a:spcPts val="600"/>
                </a:spcAft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31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13792"/>
            <a:ext cx="7498080" cy="1143000"/>
          </a:xfrm>
        </p:spPr>
        <p:txBody>
          <a:bodyPr/>
          <a:lstStyle/>
          <a:p>
            <a:pPr algn="ctr"/>
            <a:r>
              <a:rPr lang="zh-TW" altLang="en-US" dirty="0">
                <a:effectLst/>
              </a:rPr>
              <a:t>物理治療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2" y="1825835"/>
            <a:ext cx="7883038" cy="4051437"/>
          </a:xfrm>
        </p:spPr>
        <p:txBody>
          <a:bodyPr>
            <a:normAutofit/>
          </a:bodyPr>
          <a:lstStyle/>
          <a:p>
            <a:pPr marL="442913" indent="-442913">
              <a:spcBef>
                <a:spcPts val="1200"/>
              </a:spcBef>
            </a:pPr>
            <a:r>
              <a:rPr lang="en-US" altLang="zh-TW" dirty="0">
                <a:solidFill>
                  <a:srgbClr val="FF0000"/>
                </a:solidFill>
              </a:rPr>
              <a:t>Physical Therapy</a:t>
            </a:r>
            <a:r>
              <a:rPr lang="en-US" altLang="zh-TW" dirty="0"/>
              <a:t>, Physiotherapy, </a:t>
            </a:r>
            <a:r>
              <a:rPr lang="en-US" altLang="zh-TW" dirty="0">
                <a:solidFill>
                  <a:srgbClr val="FF0000"/>
                </a:solidFill>
              </a:rPr>
              <a:t>PT</a:t>
            </a:r>
          </a:p>
          <a:p>
            <a:pPr marL="442913" indent="-442913">
              <a:spcBef>
                <a:spcPts val="1200"/>
              </a:spcBef>
            </a:pPr>
            <a:r>
              <a:rPr lang="en-US" altLang="zh-TW" dirty="0" err="1"/>
              <a:t>Physio</a:t>
            </a:r>
            <a:r>
              <a:rPr lang="en-US" altLang="zh-TW" dirty="0"/>
              <a:t>: nature</a:t>
            </a:r>
            <a:r>
              <a:rPr lang="zh-TW" altLang="en-US" dirty="0"/>
              <a:t>自然</a:t>
            </a:r>
            <a:endParaRPr lang="en-US" altLang="zh-TW" dirty="0"/>
          </a:p>
          <a:p>
            <a:pPr marL="442913" indent="-442913">
              <a:spcBef>
                <a:spcPts val="1200"/>
              </a:spcBef>
            </a:pPr>
            <a:r>
              <a:rPr lang="en-US" altLang="zh-TW" dirty="0"/>
              <a:t>Therapy: service, care, treat</a:t>
            </a:r>
          </a:p>
          <a:p>
            <a:pPr marL="442913" indent="-442913">
              <a:spcBef>
                <a:spcPts val="1200"/>
              </a:spcBef>
            </a:pPr>
            <a:r>
              <a:rPr lang="zh-TW" altLang="en-US" dirty="0"/>
              <a:t>物理治療乃是</a:t>
            </a:r>
            <a:r>
              <a:rPr lang="zh-TW" altLang="en-US" dirty="0">
                <a:solidFill>
                  <a:srgbClr val="FF0000"/>
                </a:solidFill>
              </a:rPr>
              <a:t>物理治療師</a:t>
            </a:r>
            <a:r>
              <a:rPr lang="zh-TW" altLang="en-US" dirty="0"/>
              <a:t>直接或指導與監督下提供的服務</a:t>
            </a:r>
            <a:endParaRPr lang="en-US" altLang="zh-TW" dirty="0"/>
          </a:p>
          <a:p>
            <a:pPr marL="442913" indent="-442913">
              <a:spcBef>
                <a:spcPts val="1200"/>
              </a:spcBef>
            </a:pPr>
            <a:r>
              <a:rPr lang="zh-TW" altLang="en-US" dirty="0"/>
              <a:t>提升個案最大的行動能力與最佳的功能</a:t>
            </a:r>
          </a:p>
        </p:txBody>
      </p:sp>
    </p:spTree>
    <p:extLst>
      <p:ext uri="{BB962C8B-B14F-4D97-AF65-F5344CB8AC3E}">
        <p14:creationId xmlns:p14="http://schemas.microsoft.com/office/powerpoint/2010/main" val="301520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A03CCF5-82DD-4A5B-AB5D-111DD0903CD3}"/>
              </a:ext>
            </a:extLst>
          </p:cNvPr>
          <p:cNvSpPr txBox="1">
            <a:spLocks/>
          </p:cNvSpPr>
          <p:nvPr/>
        </p:nvSpPr>
        <p:spPr>
          <a:xfrm>
            <a:off x="265500" y="1416406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 baseline="0">
                <a:solidFill>
                  <a:schemeClr val="dk1"/>
                </a:solidFill>
                <a:latin typeface="PingFang TC" panose="020B0400000000000000" pitchFamily="34" charset="-120"/>
                <a:ea typeface="PingFang TC" panose="020B0400000000000000" pitchFamily="34" charset="-120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zh-TW" sz="4200" dirty="0"/>
              <a:t>Thank you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984863D-EBAD-BB00-502E-0DEB45BA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Google Shape;906;p36">
            <a:extLst>
              <a:ext uri="{FF2B5EF4-FFF2-40B4-BE49-F238E27FC236}">
                <a16:creationId xmlns:a16="http://schemas.microsoft.com/office/drawing/2014/main" id="{138DEDBE-F225-AB71-594A-0FD36DD692A6}"/>
              </a:ext>
            </a:extLst>
          </p:cNvPr>
          <p:cNvSpPr txBox="1">
            <a:spLocks/>
          </p:cNvSpPr>
          <p:nvPr/>
        </p:nvSpPr>
        <p:spPr>
          <a:xfrm>
            <a:off x="4939500" y="15813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PingFang TC Thin" panose="020B0200000000000000" pitchFamily="34" charset="-120"/>
                <a:ea typeface="PingFang TC Thin" panose="020B0200000000000000" pitchFamily="34" charset="-12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zh-TW" altLang="en-US" sz="2800" dirty="0">
                <a:solidFill>
                  <a:schemeClr val="dk2"/>
                </a:solidFill>
              </a:rPr>
              <a:t>成功大學</a:t>
            </a:r>
            <a:endParaRPr lang="en-US" altLang="zh-TW" sz="28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zh-TW" altLang="en-US" sz="2800" dirty="0">
                <a:solidFill>
                  <a:schemeClr val="dk2"/>
                </a:solidFill>
              </a:rPr>
              <a:t>物理治療學系</a:t>
            </a:r>
            <a:endParaRPr lang="en-US" altLang="zh-TW" sz="28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zh-TW" altLang="en-US" sz="2800" dirty="0">
                <a:solidFill>
                  <a:schemeClr val="dk2"/>
                </a:solidFill>
              </a:rPr>
              <a:t>洪菁霞教授</a:t>
            </a:r>
            <a:endParaRPr lang="en-US" altLang="zh-TW" sz="2800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-US" altLang="zh-TW" sz="2800" dirty="0">
                <a:solidFill>
                  <a:schemeClr val="dk2"/>
                </a:solidFill>
              </a:rPr>
              <a:t>Email: </a:t>
            </a:r>
            <a:r>
              <a:rPr lang="en-US" altLang="zh-TW" sz="2800" dirty="0">
                <a:solidFill>
                  <a:schemeClr val="dk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chhung@ncku.edu.tw</a:t>
            </a:r>
            <a:endParaRPr lang="en-US" altLang="zh-TW" sz="1800" dirty="0">
              <a:solidFill>
                <a:schemeClr val="dk2"/>
              </a:solidFill>
            </a:endParaRPr>
          </a:p>
        </p:txBody>
      </p:sp>
      <p:pic>
        <p:nvPicPr>
          <p:cNvPr id="8" name="圖片 7" descr="一張含有 樣式, 圖形, 文字, 針線 的圖片&#10;&#10;自動產生的描述">
            <a:extLst>
              <a:ext uri="{FF2B5EF4-FFF2-40B4-BE49-F238E27FC236}">
                <a16:creationId xmlns:a16="http://schemas.microsoft.com/office/drawing/2014/main" id="{C46CEE63-3525-3A10-457F-EB88A3DF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45" y="3115660"/>
            <a:ext cx="1318591" cy="131859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4B7804F-1D21-911D-EB9A-654E0B196C91}"/>
              </a:ext>
            </a:extLst>
          </p:cNvPr>
          <p:cNvSpPr/>
          <p:nvPr/>
        </p:nvSpPr>
        <p:spPr>
          <a:xfrm>
            <a:off x="187123" y="47173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hlinkClick r:id="rId4"/>
              </a:rPr>
              <a:t>國立成功大學物理治療學系洪菁霞教授</a:t>
            </a:r>
            <a:r>
              <a:rPr lang="en-US" altLang="zh-TW" dirty="0" err="1">
                <a:hlinkClick r:id="rId4"/>
              </a:rPr>
              <a:t>youtube</a:t>
            </a:r>
            <a:r>
              <a:rPr lang="zh-TW" altLang="en-US" dirty="0">
                <a:hlinkClick r:id="rId4"/>
              </a:rPr>
              <a:t>頻道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965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359857"/>
            <a:ext cx="6686568" cy="1011222"/>
          </a:xfrm>
        </p:spPr>
        <p:txBody>
          <a:bodyPr/>
          <a:lstStyle/>
          <a:p>
            <a:r>
              <a:rPr lang="zh-TW" altLang="en-US" dirty="0">
                <a:solidFill>
                  <a:srgbClr val="3333FF"/>
                </a:solidFill>
              </a:rPr>
              <a:t>物理治療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2A01-2701-4058-8988-FF59424EBC19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32" y="3863158"/>
            <a:ext cx="381952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419872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物理治療學系館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物理治療利用</a:t>
            </a:r>
            <a:r>
              <a:rPr lang="zh-TW" altLang="en-US" sz="28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聲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00FFCC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冷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77A1D"/>
                </a:solidFill>
                <a:latin typeface="標楷體" pitchFamily="65" charset="-120"/>
                <a:ea typeface="標楷體" pitchFamily="65" charset="-120"/>
              </a:rPr>
              <a:t>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99CC00"/>
                </a:solidFill>
                <a:latin typeface="標楷體" pitchFamily="65" charset="-120"/>
                <a:ea typeface="標楷體" pitchFamily="65" charset="-120"/>
              </a:rPr>
              <a:t>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等物理因子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(physical agents)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來預防、鑑別、評估、治療病患的醫療專業，有別於藥物或手術治療。</a:t>
            </a:r>
          </a:p>
          <a:p>
            <a:pPr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物理治療的主要內容可以用</a:t>
            </a:r>
            <a:r>
              <a:rPr lang="zh-TW" altLang="en-US" sz="24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３Ｍ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來形容：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運動治療</a:t>
            </a:r>
            <a:r>
              <a:rPr lang="en-US" altLang="zh-TW" sz="2400" b="1" dirty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u="sng" dirty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sz="2400" b="1" dirty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ovement therapy)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徒手治療</a:t>
            </a:r>
            <a:r>
              <a:rPr lang="en-US" altLang="zh-TW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anual therapy)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儀器治療</a:t>
            </a:r>
            <a:r>
              <a:rPr lang="en-US" altLang="zh-TW" sz="24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u="sng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sz="24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odality)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6516216" y="836711"/>
            <a:ext cx="2627784" cy="403705"/>
          </a:xfrm>
        </p:spPr>
        <p:txBody>
          <a:bodyPr>
            <a:noAutofit/>
          </a:bodyPr>
          <a:lstStyle/>
          <a:p>
            <a:pPr marL="571500" indent="-571500" algn="l">
              <a:buFontTx/>
              <a:buChar char="•"/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徒手治療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6767604" y="1302854"/>
            <a:ext cx="2136118" cy="5325837"/>
            <a:chOff x="6804248" y="1343201"/>
            <a:chExt cx="2136118" cy="5325837"/>
          </a:xfrm>
        </p:grpSpPr>
        <p:grpSp>
          <p:nvGrpSpPr>
            <p:cNvPr id="30" name="群組 29"/>
            <p:cNvGrpSpPr/>
            <p:nvPr/>
          </p:nvGrpSpPr>
          <p:grpSpPr>
            <a:xfrm>
              <a:off x="6804248" y="1343201"/>
              <a:ext cx="2136118" cy="3301574"/>
              <a:chOff x="6804248" y="1343201"/>
              <a:chExt cx="2136118" cy="3301574"/>
            </a:xfrm>
          </p:grpSpPr>
          <p:pic>
            <p:nvPicPr>
              <p:cNvPr id="73731" name="圖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9558" y="3068960"/>
                <a:ext cx="2100808" cy="1575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33" name="圖片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0"/>
              <a:stretch>
                <a:fillRect/>
              </a:stretch>
            </p:blipFill>
            <p:spPr bwMode="auto">
              <a:xfrm>
                <a:off x="6804248" y="1343201"/>
                <a:ext cx="2121445" cy="1653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群組 5"/>
            <p:cNvGrpSpPr/>
            <p:nvPr/>
          </p:nvGrpSpPr>
          <p:grpSpPr>
            <a:xfrm>
              <a:off x="7164288" y="4725144"/>
              <a:ext cx="1457325" cy="1943894"/>
              <a:chOff x="7164288" y="4725144"/>
              <a:chExt cx="1457325" cy="1943894"/>
            </a:xfrm>
          </p:grpSpPr>
          <p:pic>
            <p:nvPicPr>
              <p:cNvPr id="73732" name="圖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4725144"/>
                <a:ext cx="1457325" cy="1943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 descr="C:\Users\Miss-Kao\AppData\Local\Microsoft\Windows\Temporary Internet Files\Content.IE5\YRLLD3FM\Smiley.sv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8453" y="4780310"/>
                <a:ext cx="266027" cy="266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1383881" y="697494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453C-166B-4DFF-AF30-F0FDE045F9A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8881" y="630395"/>
            <a:ext cx="5998445" cy="2711424"/>
            <a:chOff x="301747" y="737321"/>
            <a:chExt cx="5998445" cy="2711424"/>
          </a:xfrm>
        </p:grpSpPr>
        <p:sp>
          <p:nvSpPr>
            <p:cNvPr id="8" name="標題 1"/>
            <p:cNvSpPr txBox="1">
              <a:spLocks/>
            </p:cNvSpPr>
            <p:nvPr/>
          </p:nvSpPr>
          <p:spPr>
            <a:xfrm>
              <a:off x="301747" y="737321"/>
              <a:ext cx="2560519" cy="6034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j-cs"/>
                </a:rPr>
                <a:t>運動治療</a:t>
              </a:r>
            </a:p>
          </p:txBody>
        </p:sp>
        <p:pic>
          <p:nvPicPr>
            <p:cNvPr id="10" name="Picture 3" descr="臨床-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7" t="7652" r="8707" b="19725"/>
            <a:stretch>
              <a:fillRect/>
            </a:stretch>
          </p:blipFill>
          <p:spPr>
            <a:xfrm>
              <a:off x="4512496" y="1616278"/>
              <a:ext cx="1326297" cy="1571442"/>
            </a:xfrm>
            <a:prstGeom prst="rect">
              <a:avLst/>
            </a:prstGeom>
          </p:spPr>
        </p:pic>
        <p:pic>
          <p:nvPicPr>
            <p:cNvPr id="11" name="Picture 4" descr="臨床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" t="5585" r="6929" b="4733"/>
            <a:stretch>
              <a:fillRect/>
            </a:stretch>
          </p:blipFill>
          <p:spPr bwMode="auto">
            <a:xfrm>
              <a:off x="531013" y="1616277"/>
              <a:ext cx="2068656" cy="157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6"/>
            <p:cNvSpPr txBox="1">
              <a:spLocks noChangeArrowheads="1"/>
            </p:cNvSpPr>
            <p:nvPr/>
          </p:nvSpPr>
          <p:spPr bwMode="auto">
            <a:xfrm>
              <a:off x="4338110" y="1259468"/>
              <a:ext cx="1962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華康標楷體" pitchFamily="65" charset="-120"/>
                  <a:ea typeface="華康標楷體" pitchFamily="65" charset="-120"/>
                  <a:cs typeface="+mn-cs"/>
                </a:rPr>
                <a:t>肌力、步態訓練</a:t>
              </a:r>
            </a:p>
          </p:txBody>
        </p:sp>
        <p:sp>
          <p:nvSpPr>
            <p:cNvPr id="13" name="文字方塊 2"/>
            <p:cNvSpPr txBox="1">
              <a:spLocks noChangeArrowheads="1"/>
            </p:cNvSpPr>
            <p:nvPr/>
          </p:nvSpPr>
          <p:spPr bwMode="auto">
            <a:xfrm>
              <a:off x="539552" y="1259579"/>
              <a:ext cx="1224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遊戲治療 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14" name="文字方塊 11"/>
            <p:cNvSpPr txBox="1">
              <a:spLocks noChangeArrowheads="1"/>
            </p:cNvSpPr>
            <p:nvPr/>
          </p:nvSpPr>
          <p:spPr bwMode="auto">
            <a:xfrm>
              <a:off x="4336226" y="3140968"/>
              <a:ext cx="1747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華康標楷體" pitchFamily="65" charset="-120"/>
                  <a:ea typeface="華康標楷體" pitchFamily="65" charset="-120"/>
                  <a:cs typeface="+mn-cs"/>
                </a:rPr>
                <a:t>(</a:t>
              </a:r>
              <a:r>
                <a:rPr kumimoji="1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華康標楷體" pitchFamily="65" charset="-120"/>
                  <a:ea typeface="華康標楷體" pitchFamily="65" charset="-120"/>
                  <a:cs typeface="+mn-cs"/>
                </a:rPr>
                <a:t>跑步機加懸吊系統</a:t>
              </a:r>
              <a:r>
                <a:rPr kumimoji="1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華康標楷體" pitchFamily="65" charset="-120"/>
                  <a:ea typeface="華康標楷體" pitchFamily="65" charset="-120"/>
                  <a:cs typeface="+mn-cs"/>
                </a:rPr>
                <a:t>)</a:t>
              </a:r>
              <a:endPara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華康標楷體" pitchFamily="65" charset="-120"/>
                <a:ea typeface="華康標楷體" pitchFamily="65" charset="-120"/>
                <a:cs typeface="+mn-cs"/>
              </a:endParaRP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639" y="1616277"/>
              <a:ext cx="1698845" cy="157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字方塊 13"/>
            <p:cNvSpPr txBox="1">
              <a:spLocks noChangeArrowheads="1"/>
            </p:cNvSpPr>
            <p:nvPr/>
          </p:nvSpPr>
          <p:spPr bwMode="auto">
            <a:xfrm>
              <a:off x="2627289" y="1240417"/>
              <a:ext cx="1368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平衡訓練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80447" y="3304655"/>
            <a:ext cx="6312028" cy="3537684"/>
            <a:chOff x="-259833" y="3356992"/>
            <a:chExt cx="6312028" cy="3537684"/>
          </a:xfrm>
        </p:grpSpPr>
        <p:pic>
          <p:nvPicPr>
            <p:cNvPr id="17" name="圖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861048"/>
              <a:ext cx="3064371" cy="204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PicShortWav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t="4912" r="2750" b="430"/>
            <a:stretch>
              <a:fillRect/>
            </a:stretch>
          </p:blipFill>
          <p:spPr bwMode="auto">
            <a:xfrm>
              <a:off x="407626" y="3835016"/>
              <a:ext cx="1199880" cy="97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4079167" y="5945608"/>
              <a:ext cx="11310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電刺激</a:t>
              </a:r>
            </a:p>
          </p:txBody>
        </p:sp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01" y="5850889"/>
              <a:ext cx="1212720" cy="88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字方塊 1"/>
            <p:cNvSpPr txBox="1">
              <a:spLocks noChangeArrowheads="1"/>
            </p:cNvSpPr>
            <p:nvPr/>
          </p:nvSpPr>
          <p:spPr bwMode="auto">
            <a:xfrm>
              <a:off x="18048" y="5838534"/>
              <a:ext cx="3170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華康標楷體" pitchFamily="65" charset="-120"/>
                  <a:ea typeface="華康標楷體" pitchFamily="65" charset="-120"/>
                  <a:cs typeface="+mn-cs"/>
                </a:rPr>
                <a:t>紅外線</a:t>
              </a:r>
            </a:p>
          </p:txBody>
        </p:sp>
        <p:pic>
          <p:nvPicPr>
            <p:cNvPr id="22" name="Picture 5" descr="PicUltrasoun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240" y="5868907"/>
              <a:ext cx="1237391" cy="83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740572" y="6525344"/>
              <a:ext cx="1535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rPr>
                <a:t>超音波熱療</a:t>
              </a:r>
            </a:p>
          </p:txBody>
        </p:sp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t="3426" b="11983"/>
            <a:stretch>
              <a:fillRect/>
            </a:stretch>
          </p:blipFill>
          <p:spPr bwMode="auto">
            <a:xfrm>
              <a:off x="408600" y="4837277"/>
              <a:ext cx="1199880" cy="97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文字方塊 2"/>
            <p:cNvSpPr txBox="1">
              <a:spLocks noChangeArrowheads="1"/>
            </p:cNvSpPr>
            <p:nvPr/>
          </p:nvSpPr>
          <p:spPr bwMode="auto">
            <a:xfrm>
              <a:off x="-259833" y="4857941"/>
              <a:ext cx="738664" cy="97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標楷體" panose="03000509000000000000" pitchFamily="65" charset="-120"/>
                  <a:cs typeface="+mn-cs"/>
                </a:rPr>
                <a:t>干擾波電刺激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425" y="4040718"/>
              <a:ext cx="2881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rPr>
                <a:t>短波</a:t>
              </a:r>
            </a:p>
          </p:txBody>
        </p:sp>
        <p:pic>
          <p:nvPicPr>
            <p:cNvPr id="27" name="Picture 4" descr="PicIFT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240" y="3832981"/>
              <a:ext cx="1237391" cy="18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91680" y="5517232"/>
              <a:ext cx="1535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標楷體" panose="03000509000000000000" pitchFamily="65" charset="-120"/>
                  <a:cs typeface="+mn-cs"/>
                </a:rPr>
                <a:t>向量干擾波</a:t>
              </a:r>
            </a:p>
          </p:txBody>
        </p:sp>
        <p:sp>
          <p:nvSpPr>
            <p:cNvPr id="29" name="標題 1"/>
            <p:cNvSpPr txBox="1">
              <a:spLocks/>
            </p:cNvSpPr>
            <p:nvPr/>
          </p:nvSpPr>
          <p:spPr>
            <a:xfrm>
              <a:off x="323528" y="3356992"/>
              <a:ext cx="3270291" cy="3369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j-cs"/>
                </a:rPr>
                <a:t>儀器治療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4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39" y="1532116"/>
            <a:ext cx="3856484" cy="814745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肌力訓練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懸吊系統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B0600-8A67-465D-B9A6-38C34B435F7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35524" name="Picture 4" descr="臨床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9" y="2193655"/>
            <a:ext cx="4691622" cy="367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6"/>
          <p:cNvSpPr txBox="1">
            <a:spLocks noChangeArrowheads="1"/>
          </p:cNvSpPr>
          <p:nvPr/>
        </p:nvSpPr>
        <p:spPr bwMode="auto">
          <a:xfrm>
            <a:off x="5588449" y="1652220"/>
            <a:ext cx="2951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rgbClr val="3333FF"/>
                </a:solidFill>
                <a:latin typeface="華康標楷體" pitchFamily="65" charset="-120"/>
                <a:ea typeface="華康標楷體" pitchFamily="65" charset="-120"/>
              </a:rPr>
              <a:t>行走、步態訓練</a:t>
            </a:r>
          </a:p>
        </p:txBody>
      </p:sp>
      <p:pic>
        <p:nvPicPr>
          <p:cNvPr id="4098" name="Picture 2" descr="D:\NCKU-103-1\neuropt_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6" b="4028"/>
          <a:stretch/>
        </p:blipFill>
        <p:spPr bwMode="auto">
          <a:xfrm>
            <a:off x="5441263" y="2175440"/>
            <a:ext cx="3245537" cy="37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5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F243C-774E-40FD-93B0-E42121849011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1686" name="文字方塊 2"/>
          <p:cNvSpPr txBox="1">
            <a:spLocks noChangeArrowheads="1"/>
          </p:cNvSpPr>
          <p:nvPr/>
        </p:nvSpPr>
        <p:spPr bwMode="auto">
          <a:xfrm>
            <a:off x="3707904" y="836712"/>
            <a:ext cx="2591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兒童運動治療</a:t>
            </a:r>
            <a:r>
              <a:rPr lang="zh-TW" altLang="en-US" sz="24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2"/>
          <a:stretch/>
        </p:blipFill>
        <p:spPr bwMode="auto">
          <a:xfrm>
            <a:off x="251520" y="2432234"/>
            <a:ext cx="4555158" cy="358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9"/>
          <a:stretch/>
        </p:blipFill>
        <p:spPr bwMode="auto">
          <a:xfrm>
            <a:off x="5148064" y="2924944"/>
            <a:ext cx="3908034" cy="26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60064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472921" y="836191"/>
            <a:ext cx="8229600" cy="936625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物理治療服務領域</a:t>
            </a:r>
          </a:p>
        </p:txBody>
      </p:sp>
      <p:sp>
        <p:nvSpPr>
          <p:cNvPr id="7" name="橢圓 6"/>
          <p:cNvSpPr/>
          <p:nvPr/>
        </p:nvSpPr>
        <p:spPr>
          <a:xfrm>
            <a:off x="2667714" y="2916375"/>
            <a:ext cx="2073686" cy="20736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2411763" y="1844828"/>
            <a:ext cx="1987996" cy="1150687"/>
          </a:xfrm>
          <a:custGeom>
            <a:avLst/>
            <a:gdLst>
              <a:gd name="connsiteX0" fmla="*/ 0 w 1987996"/>
              <a:gd name="connsiteY0" fmla="*/ 0 h 1150687"/>
              <a:gd name="connsiteX1" fmla="*/ 1987996 w 1987996"/>
              <a:gd name="connsiteY1" fmla="*/ 0 h 1150687"/>
              <a:gd name="connsiteX2" fmla="*/ 1987996 w 1987996"/>
              <a:gd name="connsiteY2" fmla="*/ 1150687 h 1150687"/>
              <a:gd name="connsiteX3" fmla="*/ 0 w 1987996"/>
              <a:gd name="connsiteY3" fmla="*/ 1150687 h 1150687"/>
              <a:gd name="connsiteX4" fmla="*/ 0 w 1987996"/>
              <a:gd name="connsiteY4" fmla="*/ 0 h 115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996" h="1150687">
                <a:moveTo>
                  <a:pt x="0" y="0"/>
                </a:moveTo>
                <a:lnTo>
                  <a:pt x="1987996" y="0"/>
                </a:lnTo>
                <a:lnTo>
                  <a:pt x="1987996" y="1150687"/>
                </a:lnTo>
                <a:lnTo>
                  <a:pt x="0" y="11506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肌肉骨骼系統物理治療</a:t>
            </a:r>
          </a:p>
        </p:txBody>
      </p:sp>
      <p:sp>
        <p:nvSpPr>
          <p:cNvPr id="9" name="橢圓 8"/>
          <p:cNvSpPr/>
          <p:nvPr/>
        </p:nvSpPr>
        <p:spPr>
          <a:xfrm>
            <a:off x="3319640" y="3389870"/>
            <a:ext cx="2073686" cy="20736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alpha val="50000"/>
              <a:hueOff val="-2483469"/>
              <a:satOff val="9953"/>
              <a:lumOff val="2157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500740" y="3453395"/>
            <a:ext cx="1782342" cy="911616"/>
          </a:xfrm>
          <a:custGeom>
            <a:avLst/>
            <a:gdLst>
              <a:gd name="connsiteX0" fmla="*/ 0 w 1782342"/>
              <a:gd name="connsiteY0" fmla="*/ 0 h 911616"/>
              <a:gd name="connsiteX1" fmla="*/ 1782342 w 1782342"/>
              <a:gd name="connsiteY1" fmla="*/ 0 h 911616"/>
              <a:gd name="connsiteX2" fmla="*/ 1782342 w 1782342"/>
              <a:gd name="connsiteY2" fmla="*/ 911616 h 911616"/>
              <a:gd name="connsiteX3" fmla="*/ 0 w 1782342"/>
              <a:gd name="connsiteY3" fmla="*/ 911616 h 911616"/>
              <a:gd name="connsiteX4" fmla="*/ 0 w 1782342"/>
              <a:gd name="connsiteY4" fmla="*/ 0 h 91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342" h="911616">
                <a:moveTo>
                  <a:pt x="0" y="0"/>
                </a:moveTo>
                <a:lnTo>
                  <a:pt x="1782342" y="0"/>
                </a:lnTo>
                <a:lnTo>
                  <a:pt x="1782342" y="911616"/>
                </a:lnTo>
                <a:lnTo>
                  <a:pt x="0" y="9116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神經系統物理治療</a:t>
            </a:r>
          </a:p>
        </p:txBody>
      </p:sp>
      <p:sp>
        <p:nvSpPr>
          <p:cNvPr id="11" name="橢圓 10"/>
          <p:cNvSpPr/>
          <p:nvPr/>
        </p:nvSpPr>
        <p:spPr>
          <a:xfrm>
            <a:off x="3070797" y="4156669"/>
            <a:ext cx="2073686" cy="20736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5398573" y="4941171"/>
            <a:ext cx="1782342" cy="1248618"/>
          </a:xfrm>
          <a:custGeom>
            <a:avLst/>
            <a:gdLst>
              <a:gd name="connsiteX0" fmla="*/ 0 w 1782342"/>
              <a:gd name="connsiteY0" fmla="*/ 0 h 1248618"/>
              <a:gd name="connsiteX1" fmla="*/ 1782342 w 1782342"/>
              <a:gd name="connsiteY1" fmla="*/ 0 h 1248618"/>
              <a:gd name="connsiteX2" fmla="*/ 1782342 w 1782342"/>
              <a:gd name="connsiteY2" fmla="*/ 1248618 h 1248618"/>
              <a:gd name="connsiteX3" fmla="*/ 0 w 1782342"/>
              <a:gd name="connsiteY3" fmla="*/ 1248618 h 1248618"/>
              <a:gd name="connsiteX4" fmla="*/ 0 w 1782342"/>
              <a:gd name="connsiteY4" fmla="*/ 0 h 124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342" h="1248618">
                <a:moveTo>
                  <a:pt x="0" y="0"/>
                </a:moveTo>
                <a:lnTo>
                  <a:pt x="1782342" y="0"/>
                </a:lnTo>
                <a:lnTo>
                  <a:pt x="1782342" y="1248618"/>
                </a:lnTo>
                <a:lnTo>
                  <a:pt x="0" y="12486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呼吸循環系統物理治療</a:t>
            </a:r>
          </a:p>
        </p:txBody>
      </p:sp>
      <p:sp>
        <p:nvSpPr>
          <p:cNvPr id="13" name="橢圓 12"/>
          <p:cNvSpPr/>
          <p:nvPr/>
        </p:nvSpPr>
        <p:spPr>
          <a:xfrm>
            <a:off x="2264630" y="4156669"/>
            <a:ext cx="2073686" cy="20736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alpha val="50000"/>
              <a:hueOff val="-7450407"/>
              <a:satOff val="29858"/>
              <a:lumOff val="6471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899591" y="5229203"/>
            <a:ext cx="1398300" cy="1248618"/>
          </a:xfrm>
          <a:custGeom>
            <a:avLst/>
            <a:gdLst>
              <a:gd name="connsiteX0" fmla="*/ 0 w 1398300"/>
              <a:gd name="connsiteY0" fmla="*/ 0 h 1248618"/>
              <a:gd name="connsiteX1" fmla="*/ 1398300 w 1398300"/>
              <a:gd name="connsiteY1" fmla="*/ 0 h 1248618"/>
              <a:gd name="connsiteX2" fmla="*/ 1398300 w 1398300"/>
              <a:gd name="connsiteY2" fmla="*/ 1248618 h 1248618"/>
              <a:gd name="connsiteX3" fmla="*/ 0 w 1398300"/>
              <a:gd name="connsiteY3" fmla="*/ 1248618 h 1248618"/>
              <a:gd name="connsiteX4" fmla="*/ 0 w 1398300"/>
              <a:gd name="connsiteY4" fmla="*/ 0 h 124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00" h="1248618">
                <a:moveTo>
                  <a:pt x="0" y="0"/>
                </a:moveTo>
                <a:lnTo>
                  <a:pt x="1398300" y="0"/>
                </a:lnTo>
                <a:lnTo>
                  <a:pt x="1398300" y="1248618"/>
                </a:lnTo>
                <a:lnTo>
                  <a:pt x="0" y="12486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小兒物理治療</a:t>
            </a:r>
          </a:p>
        </p:txBody>
      </p:sp>
      <p:sp>
        <p:nvSpPr>
          <p:cNvPr id="15" name="橢圓 14"/>
          <p:cNvSpPr/>
          <p:nvPr/>
        </p:nvSpPr>
        <p:spPr>
          <a:xfrm>
            <a:off x="2015788" y="3389870"/>
            <a:ext cx="2073686" cy="207368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5364089" y="1844825"/>
            <a:ext cx="3453358" cy="2016431"/>
          </a:xfrm>
          <a:custGeom>
            <a:avLst/>
            <a:gdLst>
              <a:gd name="connsiteX0" fmla="*/ 0 w 3453358"/>
              <a:gd name="connsiteY0" fmla="*/ 0 h 2016431"/>
              <a:gd name="connsiteX1" fmla="*/ 3453358 w 3453358"/>
              <a:gd name="connsiteY1" fmla="*/ 0 h 2016431"/>
              <a:gd name="connsiteX2" fmla="*/ 3453358 w 3453358"/>
              <a:gd name="connsiteY2" fmla="*/ 2016431 h 2016431"/>
              <a:gd name="connsiteX3" fmla="*/ 0 w 3453358"/>
              <a:gd name="connsiteY3" fmla="*/ 2016431 h 2016431"/>
              <a:gd name="connsiteX4" fmla="*/ 0 w 3453358"/>
              <a:gd name="connsiteY4" fmla="*/ 0 h 20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358" h="2016431">
                <a:moveTo>
                  <a:pt x="0" y="0"/>
                </a:moveTo>
                <a:lnTo>
                  <a:pt x="3453358" y="0"/>
                </a:lnTo>
                <a:lnTo>
                  <a:pt x="3453358" y="2016431"/>
                </a:lnTo>
                <a:lnTo>
                  <a:pt x="0" y="20164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200" kern="1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運動傷害、長期照護、特殊教育、體適能促進、腫瘤癌症物理治療、燒燙傷物理治療、婦女健康、身心障礙之鑑定或需求評估、輔具服務、及一般科物理治療等</a:t>
            </a:r>
          </a:p>
        </p:txBody>
      </p:sp>
      <p:sp>
        <p:nvSpPr>
          <p:cNvPr id="31748" name="矩形 1">
            <a:extLst>
              <a:ext uri="{FF2B5EF4-FFF2-40B4-BE49-F238E27FC236}">
                <a16:creationId xmlns:a16="http://schemas.microsoft.com/office/drawing/2014/main" id="{F08B5348-ABC9-643B-729F-038E8964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915" y="548114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▌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►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◘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◙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◙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◙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◙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◙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水之呼吸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2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443" y="620688"/>
            <a:ext cx="7125113" cy="924475"/>
          </a:xfrm>
        </p:spPr>
        <p:txBody>
          <a:bodyPr/>
          <a:lstStyle/>
          <a:p>
            <a:pPr algn="ctr"/>
            <a:r>
              <a:rPr lang="zh-TW" altLang="en-US" dirty="0"/>
              <a:t>物理治療處置性介入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28801"/>
            <a:ext cx="7848872" cy="475252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zh-TW" altLang="en-US" dirty="0"/>
              <a:t>治療性運動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氣道清潔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皮膚修護與保護</a:t>
            </a:r>
          </a:p>
          <a:p>
            <a:pPr>
              <a:spcBef>
                <a:spcPts val="1200"/>
              </a:spcBef>
            </a:pPr>
            <a:r>
              <a:rPr lang="zh-TW" altLang="en-US" dirty="0"/>
              <a:t>生活自理與家務處理之功能性訓練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工作、社會活動、休閒之整合或重整合功能性訓練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操作治療技術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治療性電學儀器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物理因子與機械性儀器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輔助科技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243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98080" cy="1642194"/>
          </a:xfrm>
        </p:spPr>
        <p:txBody>
          <a:bodyPr/>
          <a:lstStyle/>
          <a:p>
            <a:pPr algn="ctr"/>
            <a:r>
              <a:rPr lang="zh-TW" altLang="en-US" dirty="0"/>
              <a:t>物理治療的全程服務</a:t>
            </a:r>
            <a:br>
              <a:rPr lang="en-US" altLang="zh-TW" dirty="0"/>
            </a:br>
            <a:r>
              <a:rPr lang="en-US" altLang="zh-TW" dirty="0"/>
              <a:t>From Womb to Tomb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/>
          <a:lstStyle/>
          <a:p>
            <a:pPr marL="442913" indent="-442913"/>
            <a:r>
              <a:rPr lang="zh-TW" altLang="en-US" dirty="0"/>
              <a:t>懷孕婦女：產前產後</a:t>
            </a:r>
            <a:endParaRPr lang="en-US" altLang="zh-TW" dirty="0"/>
          </a:p>
          <a:p>
            <a:pPr marL="442913" indent="-442913"/>
            <a:r>
              <a:rPr lang="zh-TW" altLang="en-US" dirty="0"/>
              <a:t>新生兒</a:t>
            </a:r>
            <a:endParaRPr lang="en-US" altLang="zh-TW" dirty="0"/>
          </a:p>
          <a:p>
            <a:pPr marL="442913" indent="-442913"/>
            <a:r>
              <a:rPr lang="zh-TW" altLang="en-US" dirty="0"/>
              <a:t>兒童</a:t>
            </a:r>
            <a:endParaRPr lang="en-US" altLang="zh-TW" dirty="0"/>
          </a:p>
          <a:p>
            <a:pPr marL="442913" indent="-442913"/>
            <a:r>
              <a:rPr lang="zh-TW" altLang="en-US" dirty="0"/>
              <a:t>青少年</a:t>
            </a:r>
            <a:endParaRPr lang="en-US" altLang="zh-TW" dirty="0"/>
          </a:p>
          <a:p>
            <a:pPr marL="442913" indent="-442913"/>
            <a:r>
              <a:rPr lang="zh-TW" altLang="en-US" dirty="0"/>
              <a:t>中壯年</a:t>
            </a:r>
            <a:endParaRPr lang="en-US" altLang="zh-TW" dirty="0"/>
          </a:p>
          <a:p>
            <a:pPr marL="442913" indent="-442913"/>
            <a:r>
              <a:rPr lang="zh-TW" altLang="en-US" dirty="0"/>
              <a:t>老年</a:t>
            </a:r>
          </a:p>
        </p:txBody>
      </p:sp>
    </p:spTree>
    <p:extLst>
      <p:ext uri="{BB962C8B-B14F-4D97-AF65-F5344CB8AC3E}">
        <p14:creationId xmlns:p14="http://schemas.microsoft.com/office/powerpoint/2010/main" val="102588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24818</TotalTime>
  <Words>886</Words>
  <Application>Microsoft Office PowerPoint</Application>
  <PresentationFormat>如螢幕大小 (4:3)</PresentationFormat>
  <Paragraphs>147</Paragraphs>
  <Slides>20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Google Sans Text</vt:lpstr>
      <vt:lpstr>華康標楷體</vt:lpstr>
      <vt:lpstr>微軟正黑體</vt:lpstr>
      <vt:lpstr>標楷體</vt:lpstr>
      <vt:lpstr>Arial</vt:lpstr>
      <vt:lpstr>Calibri</vt:lpstr>
      <vt:lpstr>Roboto</vt:lpstr>
      <vt:lpstr>Times New Roman</vt:lpstr>
      <vt:lpstr>Office 佈景主題</vt:lpstr>
      <vt:lpstr>1_Office 佈景主題</vt:lpstr>
      <vt:lpstr> 何謂 物理治療?</vt:lpstr>
      <vt:lpstr>物理治療</vt:lpstr>
      <vt:lpstr>物理治療</vt:lpstr>
      <vt:lpstr>徒手治療</vt:lpstr>
      <vt:lpstr>肌力訓練(懸吊系統)</vt:lpstr>
      <vt:lpstr>PowerPoint 簡報</vt:lpstr>
      <vt:lpstr>物理治療服務領域</vt:lpstr>
      <vt:lpstr>物理治療處置性介入</vt:lpstr>
      <vt:lpstr>物理治療的全程服務 From Womb to Tomb</vt:lpstr>
      <vt:lpstr>PowerPoint 簡報</vt:lpstr>
      <vt:lpstr>物理治療師之作業程序</vt:lpstr>
      <vt:lpstr>物理治療的全期服務</vt:lpstr>
      <vt:lpstr>PowerPoint 簡報</vt:lpstr>
      <vt:lpstr>新興場域</vt:lpstr>
      <vt:lpstr>學制</vt:lpstr>
      <vt:lpstr>畢業後發展</vt:lpstr>
      <vt:lpstr>生涯規劃: 就業</vt:lpstr>
      <vt:lpstr>生涯規劃: 進修深造</vt:lpstr>
      <vt:lpstr>謝謝!  歡迎加入 物理治療大家族!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NCKU</dc:creator>
  <cp:lastModifiedBy>ching-hsia hung</cp:lastModifiedBy>
  <cp:revision>418</cp:revision>
  <dcterms:created xsi:type="dcterms:W3CDTF">2008-11-25T04:55:23Z</dcterms:created>
  <dcterms:modified xsi:type="dcterms:W3CDTF">2024-12-31T08:20:21Z</dcterms:modified>
</cp:coreProperties>
</file>