
<file path=[Content_Types].xml><?xml version="1.0" encoding="utf-8"?>
<Types xmlns="http://schemas.openxmlformats.org/package/2006/content-types">
  <Default Extension="bmp" ContentType="image/bmp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33"/>
  </p:notesMasterIdLst>
  <p:sldIdLst>
    <p:sldId id="256" r:id="rId2"/>
    <p:sldId id="309" r:id="rId3"/>
    <p:sldId id="314" r:id="rId4"/>
    <p:sldId id="257" r:id="rId5"/>
    <p:sldId id="267" r:id="rId6"/>
    <p:sldId id="265" r:id="rId7"/>
    <p:sldId id="258" r:id="rId8"/>
    <p:sldId id="313" r:id="rId9"/>
    <p:sldId id="306" r:id="rId10"/>
    <p:sldId id="268" r:id="rId11"/>
    <p:sldId id="263" r:id="rId12"/>
    <p:sldId id="259" r:id="rId13"/>
    <p:sldId id="261" r:id="rId14"/>
    <p:sldId id="266" r:id="rId15"/>
    <p:sldId id="271" r:id="rId16"/>
    <p:sldId id="310" r:id="rId17"/>
    <p:sldId id="272" r:id="rId18"/>
    <p:sldId id="275" r:id="rId19"/>
    <p:sldId id="273" r:id="rId20"/>
    <p:sldId id="269" r:id="rId21"/>
    <p:sldId id="276" r:id="rId22"/>
    <p:sldId id="305" r:id="rId23"/>
    <p:sldId id="290" r:id="rId24"/>
    <p:sldId id="315" r:id="rId25"/>
    <p:sldId id="295" r:id="rId26"/>
    <p:sldId id="297" r:id="rId27"/>
    <p:sldId id="284" r:id="rId28"/>
    <p:sldId id="286" r:id="rId29"/>
    <p:sldId id="287" r:id="rId30"/>
    <p:sldId id="288" r:id="rId31"/>
    <p:sldId id="289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B833"/>
    <a:srgbClr val="FFF1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DA26B8-3CBA-4415-82A7-E67D9DC2B425}" type="doc">
      <dgm:prSet loTypeId="urn:microsoft.com/office/officeart/2005/8/layout/chart3" loCatId="cycle" qsTypeId="urn:microsoft.com/office/officeart/2005/8/quickstyle/simple1" qsCatId="simple" csTypeId="urn:microsoft.com/office/officeart/2005/8/colors/colorful1" csCatId="colorful" phldr="1"/>
      <dgm:spPr/>
    </dgm:pt>
    <dgm:pt modelId="{D3660862-5F87-494A-A2A0-A20030715A9E}">
      <dgm:prSet phldrT="[文字]"/>
      <dgm:spPr>
        <a:ln>
          <a:solidFill>
            <a:srgbClr val="8AB833"/>
          </a:solidFill>
        </a:ln>
      </dgm:spPr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b="0" i="0" dirty="0">
              <a:solidFill>
                <a:schemeClr val="tx1"/>
              </a:solidFill>
            </a:rPr>
            <a:t>(2)</a:t>
          </a:r>
          <a:r>
            <a:rPr lang="zh-TW" altLang="en-US" b="0" i="0" dirty="0">
              <a:solidFill>
                <a:schemeClr val="tx1"/>
              </a:solidFill>
            </a:rPr>
            <a:t>引導學生</a:t>
          </a:r>
          <a:endParaRPr lang="en-US" altLang="zh-TW" b="0" i="0" dirty="0">
            <a:solidFill>
              <a:schemeClr val="tx1"/>
            </a:solidFill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b="0" i="0" dirty="0">
              <a:solidFill>
                <a:schemeClr val="tx1"/>
              </a:solidFill>
            </a:rPr>
            <a:t>了解個人</a:t>
          </a:r>
          <a:r>
            <a:rPr lang="zh-TW" altLang="en-US" b="0" i="0" dirty="0">
              <a:solidFill>
                <a:srgbClr val="7030A0"/>
              </a:solidFill>
            </a:rPr>
            <a:t>特質</a:t>
          </a:r>
          <a:r>
            <a:rPr lang="zh-TW" altLang="en-US" b="0" i="0" dirty="0">
              <a:solidFill>
                <a:schemeClr val="tx1"/>
              </a:solidFill>
            </a:rPr>
            <a:t>或</a:t>
          </a:r>
          <a:endParaRPr lang="en-US" altLang="zh-TW" b="0" i="0" dirty="0">
            <a:solidFill>
              <a:schemeClr val="tx1"/>
            </a:solidFill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b="0" i="0" dirty="0">
              <a:solidFill>
                <a:srgbClr val="7030A0"/>
              </a:solidFill>
            </a:rPr>
            <a:t>興趣</a:t>
          </a:r>
          <a:r>
            <a:rPr lang="zh-TW" altLang="en-US" b="0" i="0" dirty="0">
              <a:solidFill>
                <a:schemeClr val="tx1"/>
              </a:solidFill>
            </a:rPr>
            <a:t>，</a:t>
          </a:r>
          <a:endParaRPr lang="en-US" altLang="zh-TW" b="0" i="0" dirty="0">
            <a:solidFill>
              <a:schemeClr val="tx1"/>
            </a:solidFill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b="0" i="0" dirty="0">
              <a:solidFill>
                <a:schemeClr val="tx1"/>
              </a:solidFill>
            </a:rPr>
            <a:t>找到自己的</a:t>
          </a:r>
          <a:r>
            <a:rPr lang="zh-TW" altLang="en-US" b="0" i="0" dirty="0">
              <a:solidFill>
                <a:srgbClr val="7030A0"/>
              </a:solidFill>
            </a:rPr>
            <a:t>熱情</a:t>
          </a:r>
          <a:r>
            <a:rPr lang="zh-TW" altLang="en-US" b="0" i="0" dirty="0">
              <a:solidFill>
                <a:schemeClr val="tx1"/>
              </a:solidFill>
            </a:rPr>
            <a:t>與</a:t>
          </a:r>
          <a:r>
            <a:rPr lang="zh-TW" altLang="en-US" b="0" i="0" dirty="0">
              <a:solidFill>
                <a:srgbClr val="7030A0"/>
              </a:solidFill>
            </a:rPr>
            <a:t>鬥志</a:t>
          </a:r>
          <a:r>
            <a:rPr lang="zh-TW" altLang="en-US" b="0" i="0" dirty="0">
              <a:solidFill>
                <a:schemeClr val="tx1"/>
              </a:solidFill>
            </a:rPr>
            <a:t>，</a:t>
          </a:r>
          <a:endParaRPr lang="en-US" altLang="zh-TW" b="0" i="0" dirty="0">
            <a:solidFill>
              <a:schemeClr val="tx1"/>
            </a:solidFill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b="0" i="0" dirty="0">
              <a:solidFill>
                <a:schemeClr val="tx1"/>
              </a:solidFill>
            </a:rPr>
            <a:t>並設定自己的生涯</a:t>
          </a:r>
          <a:r>
            <a:rPr lang="zh-TW" altLang="en-US" b="0" i="0" dirty="0">
              <a:solidFill>
                <a:srgbClr val="7030A0"/>
              </a:solidFill>
            </a:rPr>
            <a:t>目標</a:t>
          </a:r>
          <a:endParaRPr lang="zh-TW" altLang="en-US" dirty="0">
            <a:solidFill>
              <a:srgbClr val="7030A0"/>
            </a:solidFill>
          </a:endParaRPr>
        </a:p>
        <a:p>
          <a:pPr marL="0" lvl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dirty="0"/>
        </a:p>
      </dgm:t>
    </dgm:pt>
    <dgm:pt modelId="{92980192-C5FC-4990-AFF7-117BA6B17F07}" type="parTrans" cxnId="{195BD6B6-DE9B-4A99-9235-6B2A0505D5E1}">
      <dgm:prSet/>
      <dgm:spPr/>
      <dgm:t>
        <a:bodyPr/>
        <a:lstStyle/>
        <a:p>
          <a:endParaRPr lang="zh-TW" altLang="en-US"/>
        </a:p>
      </dgm:t>
    </dgm:pt>
    <dgm:pt modelId="{F9B134DE-3910-4C34-9B05-D9AC4C8CB79C}" type="sibTrans" cxnId="{195BD6B6-DE9B-4A99-9235-6B2A0505D5E1}">
      <dgm:prSet/>
      <dgm:spPr/>
      <dgm:t>
        <a:bodyPr/>
        <a:lstStyle/>
        <a:p>
          <a:endParaRPr lang="zh-TW" altLang="en-US"/>
        </a:p>
      </dgm:t>
    </dgm:pt>
    <dgm:pt modelId="{8F57AE63-22F6-446D-B123-768EEA7E83DB}">
      <dgm:prSet phldrT="[文字]"/>
      <dgm:spPr/>
      <dgm:t>
        <a:bodyPr/>
        <a:lstStyle/>
        <a:p>
          <a:r>
            <a:rPr lang="en-US" altLang="zh-TW" b="0" i="0" dirty="0">
              <a:solidFill>
                <a:schemeClr val="tx1"/>
              </a:solidFill>
            </a:rPr>
            <a:t>(1)</a:t>
          </a:r>
          <a:r>
            <a:rPr lang="zh-TW" altLang="en-US" b="0" i="0" dirty="0">
              <a:solidFill>
                <a:schemeClr val="tx1"/>
              </a:solidFill>
            </a:rPr>
            <a:t>分享</a:t>
          </a:r>
          <a:endParaRPr lang="en-US" altLang="zh-TW" b="0" i="0" dirty="0">
            <a:solidFill>
              <a:schemeClr val="tx1"/>
            </a:solidFill>
          </a:endParaRPr>
        </a:p>
        <a:p>
          <a:r>
            <a:rPr lang="zh-TW" altLang="en-US" b="0" i="0" dirty="0">
              <a:solidFill>
                <a:schemeClr val="tx1"/>
              </a:solidFill>
            </a:rPr>
            <a:t>職場</a:t>
          </a:r>
          <a:r>
            <a:rPr lang="zh-TW" altLang="en-US" b="0" i="0" dirty="0">
              <a:solidFill>
                <a:srgbClr val="7030A0"/>
              </a:solidFill>
            </a:rPr>
            <a:t>經驗</a:t>
          </a:r>
          <a:endParaRPr lang="en-US" altLang="zh-TW" b="0" i="0" dirty="0">
            <a:solidFill>
              <a:srgbClr val="7030A0"/>
            </a:solidFill>
          </a:endParaRPr>
        </a:p>
        <a:p>
          <a:r>
            <a:rPr lang="zh-TW" altLang="en-US" b="0" i="0" dirty="0">
              <a:solidFill>
                <a:schemeClr val="tx1"/>
              </a:solidFill>
            </a:rPr>
            <a:t>引導</a:t>
          </a:r>
          <a:endParaRPr lang="en-US" altLang="zh-TW" b="0" i="0" dirty="0">
            <a:solidFill>
              <a:schemeClr val="tx1"/>
            </a:solidFill>
          </a:endParaRPr>
        </a:p>
        <a:p>
          <a:r>
            <a:rPr lang="zh-TW" altLang="en-US" b="0" i="0" dirty="0">
              <a:solidFill>
                <a:schemeClr val="tx1"/>
              </a:solidFill>
            </a:rPr>
            <a:t>學生生涯</a:t>
          </a:r>
          <a:r>
            <a:rPr lang="zh-TW" altLang="en-US" b="0" i="0" dirty="0">
              <a:solidFill>
                <a:srgbClr val="7030A0"/>
              </a:solidFill>
            </a:rPr>
            <a:t>探索</a:t>
          </a:r>
        </a:p>
      </dgm:t>
    </dgm:pt>
    <dgm:pt modelId="{F87287AD-1183-473E-8C84-A305164D9845}" type="parTrans" cxnId="{C428E620-46A3-4736-8DE8-02764463F61E}">
      <dgm:prSet/>
      <dgm:spPr/>
      <dgm:t>
        <a:bodyPr/>
        <a:lstStyle/>
        <a:p>
          <a:endParaRPr lang="zh-TW" altLang="en-US"/>
        </a:p>
      </dgm:t>
    </dgm:pt>
    <dgm:pt modelId="{FA3AB8DB-5A17-461E-859D-8C648FE8DC47}" type="sibTrans" cxnId="{C428E620-46A3-4736-8DE8-02764463F61E}">
      <dgm:prSet/>
      <dgm:spPr/>
      <dgm:t>
        <a:bodyPr/>
        <a:lstStyle/>
        <a:p>
          <a:endParaRPr lang="zh-TW" altLang="en-US"/>
        </a:p>
      </dgm:t>
    </dgm:pt>
    <dgm:pt modelId="{CBC68D0C-DF7D-42FF-9CA5-457A618210D4}" type="pres">
      <dgm:prSet presAssocID="{8EDA26B8-3CBA-4415-82A7-E67D9DC2B425}" presName="compositeShape" presStyleCnt="0">
        <dgm:presLayoutVars>
          <dgm:chMax val="7"/>
          <dgm:dir/>
          <dgm:resizeHandles val="exact"/>
        </dgm:presLayoutVars>
      </dgm:prSet>
      <dgm:spPr/>
    </dgm:pt>
    <dgm:pt modelId="{5BC48615-81F8-45B0-9FD9-62F372F88671}" type="pres">
      <dgm:prSet presAssocID="{8EDA26B8-3CBA-4415-82A7-E67D9DC2B425}" presName="wedge1" presStyleLbl="node1" presStyleIdx="0" presStyleCnt="2" custScaleX="166834" custLinFactNeighborY="1488"/>
      <dgm:spPr/>
    </dgm:pt>
    <dgm:pt modelId="{87D03AA4-0BB5-46CC-90A1-E2D92163432A}" type="pres">
      <dgm:prSet presAssocID="{8EDA26B8-3CBA-4415-82A7-E67D9DC2B425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D2EF0A3D-EF6C-4967-AF0D-7D388FCC0D66}" type="pres">
      <dgm:prSet presAssocID="{8EDA26B8-3CBA-4415-82A7-E67D9DC2B425}" presName="wedge2" presStyleLbl="node1" presStyleIdx="1" presStyleCnt="2" custScaleX="145778"/>
      <dgm:spPr/>
    </dgm:pt>
    <dgm:pt modelId="{D7F610CB-5354-4E12-836D-C25E1653543F}" type="pres">
      <dgm:prSet presAssocID="{8EDA26B8-3CBA-4415-82A7-E67D9DC2B425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D1F83D08-2CBF-4938-AB19-996E297427B2}" type="presOf" srcId="{8F57AE63-22F6-446D-B123-768EEA7E83DB}" destId="{D2EF0A3D-EF6C-4967-AF0D-7D388FCC0D66}" srcOrd="0" destOrd="0" presId="urn:microsoft.com/office/officeart/2005/8/layout/chart3"/>
    <dgm:cxn modelId="{C428E620-46A3-4736-8DE8-02764463F61E}" srcId="{8EDA26B8-3CBA-4415-82A7-E67D9DC2B425}" destId="{8F57AE63-22F6-446D-B123-768EEA7E83DB}" srcOrd="1" destOrd="0" parTransId="{F87287AD-1183-473E-8C84-A305164D9845}" sibTransId="{FA3AB8DB-5A17-461E-859D-8C648FE8DC47}"/>
    <dgm:cxn modelId="{F4835A81-B264-43C4-8885-168C52681CEA}" type="presOf" srcId="{8F57AE63-22F6-446D-B123-768EEA7E83DB}" destId="{D7F610CB-5354-4E12-836D-C25E1653543F}" srcOrd="1" destOrd="0" presId="urn:microsoft.com/office/officeart/2005/8/layout/chart3"/>
    <dgm:cxn modelId="{2205FA8B-4E7B-4E94-BD8B-7C5C9BEDA7E6}" type="presOf" srcId="{8EDA26B8-3CBA-4415-82A7-E67D9DC2B425}" destId="{CBC68D0C-DF7D-42FF-9CA5-457A618210D4}" srcOrd="0" destOrd="0" presId="urn:microsoft.com/office/officeart/2005/8/layout/chart3"/>
    <dgm:cxn modelId="{195BD6B6-DE9B-4A99-9235-6B2A0505D5E1}" srcId="{8EDA26B8-3CBA-4415-82A7-E67D9DC2B425}" destId="{D3660862-5F87-494A-A2A0-A20030715A9E}" srcOrd="0" destOrd="0" parTransId="{92980192-C5FC-4990-AFF7-117BA6B17F07}" sibTransId="{F9B134DE-3910-4C34-9B05-D9AC4C8CB79C}"/>
    <dgm:cxn modelId="{E4FDE2BF-E312-4B4D-BBC6-03CDA6EDDBCE}" type="presOf" srcId="{D3660862-5F87-494A-A2A0-A20030715A9E}" destId="{5BC48615-81F8-45B0-9FD9-62F372F88671}" srcOrd="0" destOrd="0" presId="urn:microsoft.com/office/officeart/2005/8/layout/chart3"/>
    <dgm:cxn modelId="{8A5EA4D8-36D8-4281-9166-2C8C26873EA7}" type="presOf" srcId="{D3660862-5F87-494A-A2A0-A20030715A9E}" destId="{87D03AA4-0BB5-46CC-90A1-E2D92163432A}" srcOrd="1" destOrd="0" presId="urn:microsoft.com/office/officeart/2005/8/layout/chart3"/>
    <dgm:cxn modelId="{BFF592F3-C47A-449A-B57D-5C4AEE27779D}" type="presParOf" srcId="{CBC68D0C-DF7D-42FF-9CA5-457A618210D4}" destId="{5BC48615-81F8-45B0-9FD9-62F372F88671}" srcOrd="0" destOrd="0" presId="urn:microsoft.com/office/officeart/2005/8/layout/chart3"/>
    <dgm:cxn modelId="{FADD15E2-F122-4AEE-BE00-AC758F0A5D57}" type="presParOf" srcId="{CBC68D0C-DF7D-42FF-9CA5-457A618210D4}" destId="{87D03AA4-0BB5-46CC-90A1-E2D92163432A}" srcOrd="1" destOrd="0" presId="urn:microsoft.com/office/officeart/2005/8/layout/chart3"/>
    <dgm:cxn modelId="{482054A4-52CF-4BA7-A212-3B9EE4C09E0E}" type="presParOf" srcId="{CBC68D0C-DF7D-42FF-9CA5-457A618210D4}" destId="{D2EF0A3D-EF6C-4967-AF0D-7D388FCC0D66}" srcOrd="2" destOrd="0" presId="urn:microsoft.com/office/officeart/2005/8/layout/chart3"/>
    <dgm:cxn modelId="{5A5E4D2E-3D73-44E9-BA18-9EE9773271EB}" type="presParOf" srcId="{CBC68D0C-DF7D-42FF-9CA5-457A618210D4}" destId="{D7F610CB-5354-4E12-836D-C25E1653543F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59941A-094B-43D3-A6A9-8F47B70AC231}" type="doc">
      <dgm:prSet loTypeId="urn:microsoft.com/office/officeart/2005/8/layout/matrix1" loCatId="matrix" qsTypeId="urn:microsoft.com/office/officeart/2005/8/quickstyle/3d1" qsCatId="3D" csTypeId="urn:microsoft.com/office/officeart/2005/8/colors/accent6_3" csCatId="accent6" phldr="1"/>
      <dgm:spPr/>
      <dgm:t>
        <a:bodyPr/>
        <a:lstStyle/>
        <a:p>
          <a:endParaRPr lang="zh-TW" altLang="en-US"/>
        </a:p>
      </dgm:t>
    </dgm:pt>
    <dgm:pt modelId="{FFD91084-9AAB-45BD-A10A-BD749D342DF9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GO!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C2DC5D-D5D3-4013-9485-667E4E2FF60A}" type="parTrans" cxnId="{672CF6DD-DE4B-4ED8-A289-87648D055C6C}">
      <dgm:prSet/>
      <dgm:spPr/>
      <dgm:t>
        <a:bodyPr/>
        <a:lstStyle/>
        <a:p>
          <a:endParaRPr lang="zh-TW" altLang="en-US"/>
        </a:p>
      </dgm:t>
    </dgm:pt>
    <dgm:pt modelId="{7D49941C-1A6A-4D92-844F-0D5D4B329385}" type="sibTrans" cxnId="{672CF6DD-DE4B-4ED8-A289-87648D055C6C}">
      <dgm:prSet/>
      <dgm:spPr/>
      <dgm:t>
        <a:bodyPr/>
        <a:lstStyle/>
        <a:p>
          <a:endParaRPr lang="zh-TW" altLang="en-US"/>
        </a:p>
      </dgm:t>
    </dgm:pt>
    <dgm:pt modelId="{4DDBABF1-BBE4-4C70-9DC9-90012B902CAF}">
      <dgm:prSet phldrT="[文字]" custT="1"/>
      <dgm:spPr/>
      <dgm:t>
        <a:bodyPr/>
        <a:lstStyle/>
        <a:p>
          <a:r>
            <a:rPr lang="zh-TW" altLang="en-US" sz="3600" b="1" dirty="0"/>
            <a:t>暖身</a:t>
          </a:r>
          <a:r>
            <a:rPr lang="en-US" altLang="en-US" sz="3600" dirty="0"/>
            <a:t>:</a:t>
          </a:r>
          <a:r>
            <a:rPr lang="zh-TW" altLang="en-US" sz="3600" dirty="0"/>
            <a:t>猜猜「我是誰」</a:t>
          </a:r>
          <a:endParaRPr lang="en-US" altLang="zh-TW" sz="3600" dirty="0"/>
        </a:p>
      </dgm:t>
    </dgm:pt>
    <dgm:pt modelId="{7736D86C-C3B2-4982-8D6C-44CAD6E8DF6F}" type="parTrans" cxnId="{451A227E-8FB8-46E6-86F0-A2ADE6513FD9}">
      <dgm:prSet/>
      <dgm:spPr/>
      <dgm:t>
        <a:bodyPr/>
        <a:lstStyle/>
        <a:p>
          <a:endParaRPr lang="zh-TW" altLang="en-US"/>
        </a:p>
      </dgm:t>
    </dgm:pt>
    <dgm:pt modelId="{8B20338E-1553-47C8-BF37-87D294DA01E4}" type="sibTrans" cxnId="{451A227E-8FB8-46E6-86F0-A2ADE6513FD9}">
      <dgm:prSet/>
      <dgm:spPr/>
      <dgm:t>
        <a:bodyPr/>
        <a:lstStyle/>
        <a:p>
          <a:endParaRPr lang="zh-TW" altLang="en-US"/>
        </a:p>
      </dgm:t>
    </dgm:pt>
    <dgm:pt modelId="{F2678CF9-7074-4939-BA8A-90756299BBE8}">
      <dgm:prSet phldrT="[文字]" custT="1"/>
      <dgm:spPr/>
      <dgm:t>
        <a:bodyPr/>
        <a:lstStyle/>
        <a:p>
          <a:endParaRPr lang="en-US" altLang="zh-TW" sz="3600" dirty="0"/>
        </a:p>
        <a:p>
          <a:r>
            <a:rPr lang="zh-TW" altLang="en-US" sz="3600" b="1" dirty="0"/>
            <a:t>量身訂做</a:t>
          </a:r>
          <a:r>
            <a:rPr lang="zh-TW" altLang="en-US" sz="3600" dirty="0"/>
            <a:t>：生涯占卜</a:t>
          </a:r>
          <a:endParaRPr lang="en-US" altLang="zh-TW" sz="3600" dirty="0"/>
        </a:p>
        <a:p>
          <a:r>
            <a:rPr lang="zh-TW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特質</a:t>
          </a:r>
          <a:r>
            <a:rPr lang="en-US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 + </a:t>
          </a:r>
          <a:r>
            <a:rPr lang="zh-TW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興趣</a:t>
          </a:r>
          <a:r>
            <a:rPr lang="en-US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 + </a:t>
          </a:r>
          <a:r>
            <a:rPr lang="zh-TW" altLang="en-US" sz="2800" b="1" dirty="0">
              <a:solidFill>
                <a:schemeClr val="tx1"/>
              </a:solidFill>
              <a:highlight>
                <a:srgbClr val="FFFF00"/>
              </a:highlight>
            </a:rPr>
            <a:t>能力</a:t>
          </a:r>
          <a:r>
            <a:rPr lang="en-US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=</a:t>
          </a:r>
          <a:r>
            <a:rPr lang="zh-TW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生涯目標</a:t>
          </a:r>
          <a:endParaRPr lang="en-US" altLang="zh-TW" sz="2400" b="1" dirty="0">
            <a:solidFill>
              <a:schemeClr val="tx1"/>
            </a:solidFill>
            <a:highlight>
              <a:srgbClr val="FFFF00"/>
            </a:highlight>
          </a:endParaRPr>
        </a:p>
        <a:p>
          <a:endParaRPr lang="zh-TW" altLang="en-US" sz="1700" b="1" dirty="0"/>
        </a:p>
      </dgm:t>
    </dgm:pt>
    <dgm:pt modelId="{7EA6E519-3A07-43DF-B283-88F5097127D1}" type="parTrans" cxnId="{35688F81-12FE-4D75-8897-E472FA28CB6B}">
      <dgm:prSet/>
      <dgm:spPr/>
      <dgm:t>
        <a:bodyPr/>
        <a:lstStyle/>
        <a:p>
          <a:endParaRPr lang="zh-TW" altLang="en-US"/>
        </a:p>
      </dgm:t>
    </dgm:pt>
    <dgm:pt modelId="{37B19F8E-9FBC-4509-9FA9-E6043D2C4E18}" type="sibTrans" cxnId="{35688F81-12FE-4D75-8897-E472FA28CB6B}">
      <dgm:prSet/>
      <dgm:spPr/>
      <dgm:t>
        <a:bodyPr/>
        <a:lstStyle/>
        <a:p>
          <a:endParaRPr lang="zh-TW" altLang="en-US"/>
        </a:p>
      </dgm:t>
    </dgm:pt>
    <dgm:pt modelId="{92823428-20CB-44DC-B598-6AC182854FA3}">
      <dgm:prSet phldrT="[文字]"/>
      <dgm:spPr/>
      <dgm:t>
        <a:bodyPr/>
        <a:lstStyle/>
        <a:p>
          <a:r>
            <a:rPr lang="zh-TW" altLang="en-US" b="1"/>
            <a:t>真情大考驗</a:t>
          </a:r>
          <a:r>
            <a:rPr lang="zh-TW" altLang="en-US"/>
            <a:t>：有獎徵答</a:t>
          </a:r>
          <a:endParaRPr lang="zh-TW" altLang="en-US" dirty="0"/>
        </a:p>
      </dgm:t>
    </dgm:pt>
    <dgm:pt modelId="{3192ECA4-ABDA-40E2-9B21-EAFA03EF7828}" type="parTrans" cxnId="{01FB0C9A-61C6-44A4-BC09-833E8651A4C0}">
      <dgm:prSet/>
      <dgm:spPr/>
      <dgm:t>
        <a:bodyPr/>
        <a:lstStyle/>
        <a:p>
          <a:endParaRPr lang="zh-TW" altLang="en-US"/>
        </a:p>
      </dgm:t>
    </dgm:pt>
    <dgm:pt modelId="{FDC438E6-7E29-4B36-AF78-956A6E51E9B1}" type="sibTrans" cxnId="{01FB0C9A-61C6-44A4-BC09-833E8651A4C0}">
      <dgm:prSet/>
      <dgm:spPr/>
      <dgm:t>
        <a:bodyPr/>
        <a:lstStyle/>
        <a:p>
          <a:endParaRPr lang="zh-TW" altLang="en-US"/>
        </a:p>
      </dgm:t>
    </dgm:pt>
    <dgm:pt modelId="{414F72E0-2BAF-44C5-BD63-301DC1BB00C1}">
      <dgm:prSet phldrT="[文字]"/>
      <dgm:spPr/>
      <dgm:t>
        <a:bodyPr/>
        <a:lstStyle/>
        <a:p>
          <a:r>
            <a:rPr lang="en-US" altLang="zh-TW" dirty="0"/>
            <a:t>Q&amp;A</a:t>
          </a:r>
          <a:endParaRPr lang="zh-TW" altLang="en-US" dirty="0"/>
        </a:p>
      </dgm:t>
    </dgm:pt>
    <dgm:pt modelId="{C1056C11-B27F-4DDD-9282-18D311AEB6A0}" type="parTrans" cxnId="{F841D2BE-89CA-4032-A750-FC83DA1E5C1C}">
      <dgm:prSet/>
      <dgm:spPr/>
      <dgm:t>
        <a:bodyPr/>
        <a:lstStyle/>
        <a:p>
          <a:endParaRPr lang="zh-TW" altLang="en-US"/>
        </a:p>
      </dgm:t>
    </dgm:pt>
    <dgm:pt modelId="{4ADD41AF-8EFB-4A74-BA94-02E3B4FF64AC}" type="sibTrans" cxnId="{F841D2BE-89CA-4032-A750-FC83DA1E5C1C}">
      <dgm:prSet/>
      <dgm:spPr/>
      <dgm:t>
        <a:bodyPr/>
        <a:lstStyle/>
        <a:p>
          <a:endParaRPr lang="zh-TW" altLang="en-US"/>
        </a:p>
      </dgm:t>
    </dgm:pt>
    <dgm:pt modelId="{2421792E-181B-43C6-8084-408EB4FA2A40}" type="pres">
      <dgm:prSet presAssocID="{0059941A-094B-43D3-A6A9-8F47B70AC23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ABA3B8B-D6D3-4F80-9A94-2CFFC05E2B64}" type="pres">
      <dgm:prSet presAssocID="{0059941A-094B-43D3-A6A9-8F47B70AC231}" presName="matrix" presStyleCnt="0"/>
      <dgm:spPr/>
    </dgm:pt>
    <dgm:pt modelId="{D9E1A9C4-4B6B-4C07-83AC-CA3ED6946265}" type="pres">
      <dgm:prSet presAssocID="{0059941A-094B-43D3-A6A9-8F47B70AC231}" presName="tile1" presStyleLbl="node1" presStyleIdx="0" presStyleCnt="4" custLinFactNeighborX="0" custLinFactNeighborY="1795"/>
      <dgm:spPr/>
    </dgm:pt>
    <dgm:pt modelId="{085000E1-885A-4A43-B2BB-A0E2F7CE2AB1}" type="pres">
      <dgm:prSet presAssocID="{0059941A-094B-43D3-A6A9-8F47B70AC23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94997FE-9BE5-40A4-A8E5-A691A1C9BCDA}" type="pres">
      <dgm:prSet presAssocID="{0059941A-094B-43D3-A6A9-8F47B70AC231}" presName="tile2" presStyleLbl="node1" presStyleIdx="1" presStyleCnt="4" custLinFactNeighborX="0" custLinFactNeighborY="-894"/>
      <dgm:spPr/>
    </dgm:pt>
    <dgm:pt modelId="{D9ADB703-0FA4-4B88-A87B-AEE6E4F846D4}" type="pres">
      <dgm:prSet presAssocID="{0059941A-094B-43D3-A6A9-8F47B70AC23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67C0846-38C2-4E86-9B9B-E3E4633559DB}" type="pres">
      <dgm:prSet presAssocID="{0059941A-094B-43D3-A6A9-8F47B70AC231}" presName="tile3" presStyleLbl="node1" presStyleIdx="2" presStyleCnt="4"/>
      <dgm:spPr/>
    </dgm:pt>
    <dgm:pt modelId="{4655A30E-EF61-4411-87EA-3AEF4AE115F6}" type="pres">
      <dgm:prSet presAssocID="{0059941A-094B-43D3-A6A9-8F47B70AC23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A578B36-CACA-444D-8E3F-41DD623427CE}" type="pres">
      <dgm:prSet presAssocID="{0059941A-094B-43D3-A6A9-8F47B70AC231}" presName="tile4" presStyleLbl="node1" presStyleIdx="3" presStyleCnt="4" custLinFactNeighborX="0" custLinFactNeighborY="1045"/>
      <dgm:spPr/>
    </dgm:pt>
    <dgm:pt modelId="{A7A497E6-99C7-40D4-9649-5AD902D02466}" type="pres">
      <dgm:prSet presAssocID="{0059941A-094B-43D3-A6A9-8F47B70AC23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97DE0B9-59DC-4E47-84F4-9763CBE7BFE5}" type="pres">
      <dgm:prSet presAssocID="{0059941A-094B-43D3-A6A9-8F47B70AC231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4B0AE720-554B-4E20-B56E-F4033B6263BF}" type="presOf" srcId="{414F72E0-2BAF-44C5-BD63-301DC1BB00C1}" destId="{A7A497E6-99C7-40D4-9649-5AD902D02466}" srcOrd="1" destOrd="0" presId="urn:microsoft.com/office/officeart/2005/8/layout/matrix1"/>
    <dgm:cxn modelId="{8B554A22-EEF8-4EF3-B900-2776E73B3C01}" type="presOf" srcId="{F2678CF9-7074-4939-BA8A-90756299BBE8}" destId="{D9ADB703-0FA4-4B88-A87B-AEE6E4F846D4}" srcOrd="1" destOrd="0" presId="urn:microsoft.com/office/officeart/2005/8/layout/matrix1"/>
    <dgm:cxn modelId="{5038EB5D-C8B4-43CC-83F2-0E39577039AB}" type="presOf" srcId="{4DDBABF1-BBE4-4C70-9DC9-90012B902CAF}" destId="{085000E1-885A-4A43-B2BB-A0E2F7CE2AB1}" srcOrd="1" destOrd="0" presId="urn:microsoft.com/office/officeart/2005/8/layout/matrix1"/>
    <dgm:cxn modelId="{E3249E74-25A4-493C-8458-650316A36CD0}" type="presOf" srcId="{92823428-20CB-44DC-B598-6AC182854FA3}" destId="{C67C0846-38C2-4E86-9B9B-E3E4633559DB}" srcOrd="0" destOrd="0" presId="urn:microsoft.com/office/officeart/2005/8/layout/matrix1"/>
    <dgm:cxn modelId="{BBC84155-EB83-4117-A042-49C91BF4F586}" type="presOf" srcId="{414F72E0-2BAF-44C5-BD63-301DC1BB00C1}" destId="{AA578B36-CACA-444D-8E3F-41DD623427CE}" srcOrd="0" destOrd="0" presId="urn:microsoft.com/office/officeart/2005/8/layout/matrix1"/>
    <dgm:cxn modelId="{DF021258-FD09-4786-B9C8-3A0FB24D3660}" type="presOf" srcId="{F2678CF9-7074-4939-BA8A-90756299BBE8}" destId="{894997FE-9BE5-40A4-A8E5-A691A1C9BCDA}" srcOrd="0" destOrd="0" presId="urn:microsoft.com/office/officeart/2005/8/layout/matrix1"/>
    <dgm:cxn modelId="{5130B479-EE56-4ADB-9C57-BE5DD806492F}" type="presOf" srcId="{0059941A-094B-43D3-A6A9-8F47B70AC231}" destId="{2421792E-181B-43C6-8084-408EB4FA2A40}" srcOrd="0" destOrd="0" presId="urn:microsoft.com/office/officeart/2005/8/layout/matrix1"/>
    <dgm:cxn modelId="{451A227E-8FB8-46E6-86F0-A2ADE6513FD9}" srcId="{FFD91084-9AAB-45BD-A10A-BD749D342DF9}" destId="{4DDBABF1-BBE4-4C70-9DC9-90012B902CAF}" srcOrd="0" destOrd="0" parTransId="{7736D86C-C3B2-4982-8D6C-44CAD6E8DF6F}" sibTransId="{8B20338E-1553-47C8-BF37-87D294DA01E4}"/>
    <dgm:cxn modelId="{CD63B37E-D8A4-420A-A546-FAFB12616F7E}" type="presOf" srcId="{4DDBABF1-BBE4-4C70-9DC9-90012B902CAF}" destId="{D9E1A9C4-4B6B-4C07-83AC-CA3ED6946265}" srcOrd="0" destOrd="0" presId="urn:microsoft.com/office/officeart/2005/8/layout/matrix1"/>
    <dgm:cxn modelId="{35688F81-12FE-4D75-8897-E472FA28CB6B}" srcId="{FFD91084-9AAB-45BD-A10A-BD749D342DF9}" destId="{F2678CF9-7074-4939-BA8A-90756299BBE8}" srcOrd="1" destOrd="0" parTransId="{7EA6E519-3A07-43DF-B283-88F5097127D1}" sibTransId="{37B19F8E-9FBC-4509-9FA9-E6043D2C4E18}"/>
    <dgm:cxn modelId="{01FB0C9A-61C6-44A4-BC09-833E8651A4C0}" srcId="{FFD91084-9AAB-45BD-A10A-BD749D342DF9}" destId="{92823428-20CB-44DC-B598-6AC182854FA3}" srcOrd="2" destOrd="0" parTransId="{3192ECA4-ABDA-40E2-9B21-EAFA03EF7828}" sibTransId="{FDC438E6-7E29-4B36-AF78-956A6E51E9B1}"/>
    <dgm:cxn modelId="{710D7CB9-94E8-45A9-AB37-FE958BFC60DD}" type="presOf" srcId="{92823428-20CB-44DC-B598-6AC182854FA3}" destId="{4655A30E-EF61-4411-87EA-3AEF4AE115F6}" srcOrd="1" destOrd="0" presId="urn:microsoft.com/office/officeart/2005/8/layout/matrix1"/>
    <dgm:cxn modelId="{F841D2BE-89CA-4032-A750-FC83DA1E5C1C}" srcId="{FFD91084-9AAB-45BD-A10A-BD749D342DF9}" destId="{414F72E0-2BAF-44C5-BD63-301DC1BB00C1}" srcOrd="3" destOrd="0" parTransId="{C1056C11-B27F-4DDD-9282-18D311AEB6A0}" sibTransId="{4ADD41AF-8EFB-4A74-BA94-02E3B4FF64AC}"/>
    <dgm:cxn modelId="{A4041AD8-6E1B-4701-9A59-9752076640C1}" type="presOf" srcId="{FFD91084-9AAB-45BD-A10A-BD749D342DF9}" destId="{497DE0B9-59DC-4E47-84F4-9763CBE7BFE5}" srcOrd="0" destOrd="0" presId="urn:microsoft.com/office/officeart/2005/8/layout/matrix1"/>
    <dgm:cxn modelId="{672CF6DD-DE4B-4ED8-A289-87648D055C6C}" srcId="{0059941A-094B-43D3-A6A9-8F47B70AC231}" destId="{FFD91084-9AAB-45BD-A10A-BD749D342DF9}" srcOrd="0" destOrd="0" parTransId="{04C2DC5D-D5D3-4013-9485-667E4E2FF60A}" sibTransId="{7D49941C-1A6A-4D92-844F-0D5D4B329385}"/>
    <dgm:cxn modelId="{B903987D-DEE7-4AFF-A2DA-52DB82D08FAD}" type="presParOf" srcId="{2421792E-181B-43C6-8084-408EB4FA2A40}" destId="{FABA3B8B-D6D3-4F80-9A94-2CFFC05E2B64}" srcOrd="0" destOrd="0" presId="urn:microsoft.com/office/officeart/2005/8/layout/matrix1"/>
    <dgm:cxn modelId="{6CD46052-8BA0-4265-87B1-2416FC44504D}" type="presParOf" srcId="{FABA3B8B-D6D3-4F80-9A94-2CFFC05E2B64}" destId="{D9E1A9C4-4B6B-4C07-83AC-CA3ED6946265}" srcOrd="0" destOrd="0" presId="urn:microsoft.com/office/officeart/2005/8/layout/matrix1"/>
    <dgm:cxn modelId="{BC9FAF1A-82BF-4333-A370-85ECDCB47119}" type="presParOf" srcId="{FABA3B8B-D6D3-4F80-9A94-2CFFC05E2B64}" destId="{085000E1-885A-4A43-B2BB-A0E2F7CE2AB1}" srcOrd="1" destOrd="0" presId="urn:microsoft.com/office/officeart/2005/8/layout/matrix1"/>
    <dgm:cxn modelId="{3716EDB9-FEF8-48BC-B0EC-1C9E9C3A0E3A}" type="presParOf" srcId="{FABA3B8B-D6D3-4F80-9A94-2CFFC05E2B64}" destId="{894997FE-9BE5-40A4-A8E5-A691A1C9BCDA}" srcOrd="2" destOrd="0" presId="urn:microsoft.com/office/officeart/2005/8/layout/matrix1"/>
    <dgm:cxn modelId="{4798DEE2-9994-4248-ACFB-D5E2A850A920}" type="presParOf" srcId="{FABA3B8B-D6D3-4F80-9A94-2CFFC05E2B64}" destId="{D9ADB703-0FA4-4B88-A87B-AEE6E4F846D4}" srcOrd="3" destOrd="0" presId="urn:microsoft.com/office/officeart/2005/8/layout/matrix1"/>
    <dgm:cxn modelId="{C8252004-9745-4CA5-9E6B-EA8DFDEFFF15}" type="presParOf" srcId="{FABA3B8B-D6D3-4F80-9A94-2CFFC05E2B64}" destId="{C67C0846-38C2-4E86-9B9B-E3E4633559DB}" srcOrd="4" destOrd="0" presId="urn:microsoft.com/office/officeart/2005/8/layout/matrix1"/>
    <dgm:cxn modelId="{E19DD54A-F9EF-4657-9F15-904FBCD95033}" type="presParOf" srcId="{FABA3B8B-D6D3-4F80-9A94-2CFFC05E2B64}" destId="{4655A30E-EF61-4411-87EA-3AEF4AE115F6}" srcOrd="5" destOrd="0" presId="urn:microsoft.com/office/officeart/2005/8/layout/matrix1"/>
    <dgm:cxn modelId="{875A9D9C-444D-4C4E-A838-1BF541815749}" type="presParOf" srcId="{FABA3B8B-D6D3-4F80-9A94-2CFFC05E2B64}" destId="{AA578B36-CACA-444D-8E3F-41DD623427CE}" srcOrd="6" destOrd="0" presId="urn:microsoft.com/office/officeart/2005/8/layout/matrix1"/>
    <dgm:cxn modelId="{C043198A-1785-4899-A4CB-7EB76E329A25}" type="presParOf" srcId="{FABA3B8B-D6D3-4F80-9A94-2CFFC05E2B64}" destId="{A7A497E6-99C7-40D4-9649-5AD902D02466}" srcOrd="7" destOrd="0" presId="urn:microsoft.com/office/officeart/2005/8/layout/matrix1"/>
    <dgm:cxn modelId="{EA73674F-8314-46E8-B5D1-EB7BA5C4E076}" type="presParOf" srcId="{2421792E-181B-43C6-8084-408EB4FA2A40}" destId="{497DE0B9-59DC-4E47-84F4-9763CBE7BFE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59941A-094B-43D3-A6A9-8F47B70AC231}" type="doc">
      <dgm:prSet loTypeId="urn:microsoft.com/office/officeart/2005/8/layout/matrix1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FFD91084-9AAB-45BD-A10A-BD749D342DF9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GO!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C2DC5D-D5D3-4013-9485-667E4E2FF60A}" type="parTrans" cxnId="{672CF6DD-DE4B-4ED8-A289-87648D055C6C}">
      <dgm:prSet/>
      <dgm:spPr/>
      <dgm:t>
        <a:bodyPr/>
        <a:lstStyle/>
        <a:p>
          <a:endParaRPr lang="zh-TW" altLang="en-US"/>
        </a:p>
      </dgm:t>
    </dgm:pt>
    <dgm:pt modelId="{7D49941C-1A6A-4D92-844F-0D5D4B329385}" type="sibTrans" cxnId="{672CF6DD-DE4B-4ED8-A289-87648D055C6C}">
      <dgm:prSet/>
      <dgm:spPr/>
      <dgm:t>
        <a:bodyPr/>
        <a:lstStyle/>
        <a:p>
          <a:endParaRPr lang="zh-TW" altLang="en-US"/>
        </a:p>
      </dgm:t>
    </dgm:pt>
    <dgm:pt modelId="{4DDBABF1-BBE4-4C70-9DC9-90012B902CAF}">
      <dgm:prSet phldrT="[文字]" custT="1"/>
      <dgm:spPr/>
      <dgm:t>
        <a:bodyPr/>
        <a:lstStyle/>
        <a:p>
          <a:r>
            <a:rPr lang="zh-TW" altLang="en-US" sz="3600" b="1" dirty="0"/>
            <a:t>暖身</a:t>
          </a:r>
          <a:r>
            <a:rPr lang="en-US" altLang="en-US" sz="3600" dirty="0"/>
            <a:t>:</a:t>
          </a:r>
          <a:r>
            <a:rPr lang="zh-TW" altLang="en-US" sz="3600" dirty="0">
              <a:solidFill>
                <a:schemeClr val="tx1"/>
              </a:solidFill>
            </a:rPr>
            <a:t>猜猜「我是誰」</a:t>
          </a:r>
          <a:endParaRPr lang="en-US" altLang="zh-TW" sz="3600" dirty="0">
            <a:solidFill>
              <a:schemeClr val="tx1"/>
            </a:solidFill>
          </a:endParaRPr>
        </a:p>
      </dgm:t>
    </dgm:pt>
    <dgm:pt modelId="{7736D86C-C3B2-4982-8D6C-44CAD6E8DF6F}" type="parTrans" cxnId="{451A227E-8FB8-46E6-86F0-A2ADE6513FD9}">
      <dgm:prSet/>
      <dgm:spPr/>
      <dgm:t>
        <a:bodyPr/>
        <a:lstStyle/>
        <a:p>
          <a:endParaRPr lang="zh-TW" altLang="en-US"/>
        </a:p>
      </dgm:t>
    </dgm:pt>
    <dgm:pt modelId="{8B20338E-1553-47C8-BF37-87D294DA01E4}" type="sibTrans" cxnId="{451A227E-8FB8-46E6-86F0-A2ADE6513FD9}">
      <dgm:prSet/>
      <dgm:spPr/>
      <dgm:t>
        <a:bodyPr/>
        <a:lstStyle/>
        <a:p>
          <a:endParaRPr lang="zh-TW" altLang="en-US"/>
        </a:p>
      </dgm:t>
    </dgm:pt>
    <dgm:pt modelId="{F2678CF9-7074-4939-BA8A-90756299BBE8}">
      <dgm:prSet phldrT="[文字]" custT="1"/>
      <dgm:spPr/>
      <dgm:t>
        <a:bodyPr/>
        <a:lstStyle/>
        <a:p>
          <a:endParaRPr lang="en-US" altLang="zh-TW" sz="3600" dirty="0"/>
        </a:p>
        <a:p>
          <a:r>
            <a:rPr lang="zh-TW" altLang="en-US" sz="3600" b="1" dirty="0"/>
            <a:t>量身訂做</a:t>
          </a:r>
          <a:r>
            <a:rPr lang="zh-TW" altLang="en-US" sz="3600" dirty="0"/>
            <a:t>：</a:t>
          </a:r>
          <a:r>
            <a:rPr lang="zh-TW" altLang="en-US" sz="3600" dirty="0">
              <a:solidFill>
                <a:schemeClr val="tx1"/>
              </a:solidFill>
            </a:rPr>
            <a:t>生涯占卜</a:t>
          </a:r>
          <a:endParaRPr lang="en-US" altLang="zh-TW" sz="3600" dirty="0">
            <a:solidFill>
              <a:schemeClr val="tx1"/>
            </a:solidFill>
          </a:endParaRPr>
        </a:p>
        <a:p>
          <a:r>
            <a:rPr lang="zh-TW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特質</a:t>
          </a:r>
          <a:r>
            <a:rPr lang="en-US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 + </a:t>
          </a:r>
          <a:r>
            <a:rPr lang="zh-TW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興趣</a:t>
          </a:r>
          <a:r>
            <a:rPr lang="en-US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 + </a:t>
          </a:r>
          <a:r>
            <a:rPr lang="zh-TW" altLang="en-US" sz="2800" b="1" dirty="0">
              <a:solidFill>
                <a:schemeClr val="tx1"/>
              </a:solidFill>
              <a:highlight>
                <a:srgbClr val="FFFF00"/>
              </a:highlight>
            </a:rPr>
            <a:t>能力</a:t>
          </a:r>
          <a:r>
            <a:rPr lang="en-US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=</a:t>
          </a:r>
          <a:r>
            <a:rPr lang="zh-TW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生涯目標</a:t>
          </a:r>
          <a:endParaRPr lang="en-US" altLang="zh-TW" sz="2400" b="1" dirty="0">
            <a:solidFill>
              <a:schemeClr val="tx1"/>
            </a:solidFill>
            <a:highlight>
              <a:srgbClr val="FFFF00"/>
            </a:highlight>
          </a:endParaRPr>
        </a:p>
        <a:p>
          <a:endParaRPr lang="zh-TW" altLang="en-US" sz="1700" b="1" dirty="0"/>
        </a:p>
      </dgm:t>
    </dgm:pt>
    <dgm:pt modelId="{7EA6E519-3A07-43DF-B283-88F5097127D1}" type="parTrans" cxnId="{35688F81-12FE-4D75-8897-E472FA28CB6B}">
      <dgm:prSet/>
      <dgm:spPr/>
      <dgm:t>
        <a:bodyPr/>
        <a:lstStyle/>
        <a:p>
          <a:endParaRPr lang="zh-TW" altLang="en-US"/>
        </a:p>
      </dgm:t>
    </dgm:pt>
    <dgm:pt modelId="{37B19F8E-9FBC-4509-9FA9-E6043D2C4E18}" type="sibTrans" cxnId="{35688F81-12FE-4D75-8897-E472FA28CB6B}">
      <dgm:prSet/>
      <dgm:spPr/>
      <dgm:t>
        <a:bodyPr/>
        <a:lstStyle/>
        <a:p>
          <a:endParaRPr lang="zh-TW" altLang="en-US"/>
        </a:p>
      </dgm:t>
    </dgm:pt>
    <dgm:pt modelId="{92823428-20CB-44DC-B598-6AC182854FA3}">
      <dgm:prSet phldrT="[文字]"/>
      <dgm:spPr/>
      <dgm:t>
        <a:bodyPr/>
        <a:lstStyle/>
        <a:p>
          <a:r>
            <a:rPr lang="zh-TW" altLang="en-US" b="1" dirty="0"/>
            <a:t>真情大考驗</a:t>
          </a:r>
          <a:r>
            <a:rPr lang="zh-TW" altLang="en-US" dirty="0">
              <a:solidFill>
                <a:schemeClr val="tx1"/>
              </a:solidFill>
            </a:rPr>
            <a:t>：有獎徵答</a:t>
          </a:r>
        </a:p>
      </dgm:t>
    </dgm:pt>
    <dgm:pt modelId="{3192ECA4-ABDA-40E2-9B21-EAFA03EF7828}" type="parTrans" cxnId="{01FB0C9A-61C6-44A4-BC09-833E8651A4C0}">
      <dgm:prSet/>
      <dgm:spPr/>
      <dgm:t>
        <a:bodyPr/>
        <a:lstStyle/>
        <a:p>
          <a:endParaRPr lang="zh-TW" altLang="en-US"/>
        </a:p>
      </dgm:t>
    </dgm:pt>
    <dgm:pt modelId="{FDC438E6-7E29-4B36-AF78-956A6E51E9B1}" type="sibTrans" cxnId="{01FB0C9A-61C6-44A4-BC09-833E8651A4C0}">
      <dgm:prSet/>
      <dgm:spPr/>
      <dgm:t>
        <a:bodyPr/>
        <a:lstStyle/>
        <a:p>
          <a:endParaRPr lang="zh-TW" altLang="en-US"/>
        </a:p>
      </dgm:t>
    </dgm:pt>
    <dgm:pt modelId="{414F72E0-2BAF-44C5-BD63-301DC1BB00C1}">
      <dgm:prSet phldrT="[文字]"/>
      <dgm:spPr/>
      <dgm:t>
        <a:bodyPr/>
        <a:lstStyle/>
        <a:p>
          <a:r>
            <a:rPr lang="en-US" altLang="zh-TW" dirty="0"/>
            <a:t>Q&amp;A</a:t>
          </a:r>
          <a:endParaRPr lang="zh-TW" altLang="en-US" dirty="0">
            <a:solidFill>
              <a:schemeClr val="tx1"/>
            </a:solidFill>
          </a:endParaRPr>
        </a:p>
      </dgm:t>
    </dgm:pt>
    <dgm:pt modelId="{C1056C11-B27F-4DDD-9282-18D311AEB6A0}" type="parTrans" cxnId="{F841D2BE-89CA-4032-A750-FC83DA1E5C1C}">
      <dgm:prSet/>
      <dgm:spPr/>
      <dgm:t>
        <a:bodyPr/>
        <a:lstStyle/>
        <a:p>
          <a:endParaRPr lang="zh-TW" altLang="en-US"/>
        </a:p>
      </dgm:t>
    </dgm:pt>
    <dgm:pt modelId="{4ADD41AF-8EFB-4A74-BA94-02E3B4FF64AC}" type="sibTrans" cxnId="{F841D2BE-89CA-4032-A750-FC83DA1E5C1C}">
      <dgm:prSet/>
      <dgm:spPr/>
      <dgm:t>
        <a:bodyPr/>
        <a:lstStyle/>
        <a:p>
          <a:endParaRPr lang="zh-TW" altLang="en-US"/>
        </a:p>
      </dgm:t>
    </dgm:pt>
    <dgm:pt modelId="{2421792E-181B-43C6-8084-408EB4FA2A40}" type="pres">
      <dgm:prSet presAssocID="{0059941A-094B-43D3-A6A9-8F47B70AC23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ABA3B8B-D6D3-4F80-9A94-2CFFC05E2B64}" type="pres">
      <dgm:prSet presAssocID="{0059941A-094B-43D3-A6A9-8F47B70AC231}" presName="matrix" presStyleCnt="0"/>
      <dgm:spPr/>
    </dgm:pt>
    <dgm:pt modelId="{D9E1A9C4-4B6B-4C07-83AC-CA3ED6946265}" type="pres">
      <dgm:prSet presAssocID="{0059941A-094B-43D3-A6A9-8F47B70AC231}" presName="tile1" presStyleLbl="node1" presStyleIdx="0" presStyleCnt="4"/>
      <dgm:spPr/>
    </dgm:pt>
    <dgm:pt modelId="{085000E1-885A-4A43-B2BB-A0E2F7CE2AB1}" type="pres">
      <dgm:prSet presAssocID="{0059941A-094B-43D3-A6A9-8F47B70AC23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94997FE-9BE5-40A4-A8E5-A691A1C9BCDA}" type="pres">
      <dgm:prSet presAssocID="{0059941A-094B-43D3-A6A9-8F47B70AC231}" presName="tile2" presStyleLbl="node1" presStyleIdx="1" presStyleCnt="4" custLinFactNeighborX="0" custLinFactNeighborY="-894"/>
      <dgm:spPr/>
    </dgm:pt>
    <dgm:pt modelId="{D9ADB703-0FA4-4B88-A87B-AEE6E4F846D4}" type="pres">
      <dgm:prSet presAssocID="{0059941A-094B-43D3-A6A9-8F47B70AC23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67C0846-38C2-4E86-9B9B-E3E4633559DB}" type="pres">
      <dgm:prSet presAssocID="{0059941A-094B-43D3-A6A9-8F47B70AC231}" presName="tile3" presStyleLbl="node1" presStyleIdx="2" presStyleCnt="4"/>
      <dgm:spPr/>
    </dgm:pt>
    <dgm:pt modelId="{4655A30E-EF61-4411-87EA-3AEF4AE115F6}" type="pres">
      <dgm:prSet presAssocID="{0059941A-094B-43D3-A6A9-8F47B70AC23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A578B36-CACA-444D-8E3F-41DD623427CE}" type="pres">
      <dgm:prSet presAssocID="{0059941A-094B-43D3-A6A9-8F47B70AC231}" presName="tile4" presStyleLbl="node1" presStyleIdx="3" presStyleCnt="4" custLinFactNeighborX="0" custLinFactNeighborY="1045"/>
      <dgm:spPr/>
    </dgm:pt>
    <dgm:pt modelId="{A7A497E6-99C7-40D4-9649-5AD902D02466}" type="pres">
      <dgm:prSet presAssocID="{0059941A-094B-43D3-A6A9-8F47B70AC23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97DE0B9-59DC-4E47-84F4-9763CBE7BFE5}" type="pres">
      <dgm:prSet presAssocID="{0059941A-094B-43D3-A6A9-8F47B70AC231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4B0AE720-554B-4E20-B56E-F4033B6263BF}" type="presOf" srcId="{414F72E0-2BAF-44C5-BD63-301DC1BB00C1}" destId="{A7A497E6-99C7-40D4-9649-5AD902D02466}" srcOrd="1" destOrd="0" presId="urn:microsoft.com/office/officeart/2005/8/layout/matrix1"/>
    <dgm:cxn modelId="{8B554A22-EEF8-4EF3-B900-2776E73B3C01}" type="presOf" srcId="{F2678CF9-7074-4939-BA8A-90756299BBE8}" destId="{D9ADB703-0FA4-4B88-A87B-AEE6E4F846D4}" srcOrd="1" destOrd="0" presId="urn:microsoft.com/office/officeart/2005/8/layout/matrix1"/>
    <dgm:cxn modelId="{5038EB5D-C8B4-43CC-83F2-0E39577039AB}" type="presOf" srcId="{4DDBABF1-BBE4-4C70-9DC9-90012B902CAF}" destId="{085000E1-885A-4A43-B2BB-A0E2F7CE2AB1}" srcOrd="1" destOrd="0" presId="urn:microsoft.com/office/officeart/2005/8/layout/matrix1"/>
    <dgm:cxn modelId="{E3249E74-25A4-493C-8458-650316A36CD0}" type="presOf" srcId="{92823428-20CB-44DC-B598-6AC182854FA3}" destId="{C67C0846-38C2-4E86-9B9B-E3E4633559DB}" srcOrd="0" destOrd="0" presId="urn:microsoft.com/office/officeart/2005/8/layout/matrix1"/>
    <dgm:cxn modelId="{BBC84155-EB83-4117-A042-49C91BF4F586}" type="presOf" srcId="{414F72E0-2BAF-44C5-BD63-301DC1BB00C1}" destId="{AA578B36-CACA-444D-8E3F-41DD623427CE}" srcOrd="0" destOrd="0" presId="urn:microsoft.com/office/officeart/2005/8/layout/matrix1"/>
    <dgm:cxn modelId="{DF021258-FD09-4786-B9C8-3A0FB24D3660}" type="presOf" srcId="{F2678CF9-7074-4939-BA8A-90756299BBE8}" destId="{894997FE-9BE5-40A4-A8E5-A691A1C9BCDA}" srcOrd="0" destOrd="0" presId="urn:microsoft.com/office/officeart/2005/8/layout/matrix1"/>
    <dgm:cxn modelId="{5130B479-EE56-4ADB-9C57-BE5DD806492F}" type="presOf" srcId="{0059941A-094B-43D3-A6A9-8F47B70AC231}" destId="{2421792E-181B-43C6-8084-408EB4FA2A40}" srcOrd="0" destOrd="0" presId="urn:microsoft.com/office/officeart/2005/8/layout/matrix1"/>
    <dgm:cxn modelId="{451A227E-8FB8-46E6-86F0-A2ADE6513FD9}" srcId="{FFD91084-9AAB-45BD-A10A-BD749D342DF9}" destId="{4DDBABF1-BBE4-4C70-9DC9-90012B902CAF}" srcOrd="0" destOrd="0" parTransId="{7736D86C-C3B2-4982-8D6C-44CAD6E8DF6F}" sibTransId="{8B20338E-1553-47C8-BF37-87D294DA01E4}"/>
    <dgm:cxn modelId="{CD63B37E-D8A4-420A-A546-FAFB12616F7E}" type="presOf" srcId="{4DDBABF1-BBE4-4C70-9DC9-90012B902CAF}" destId="{D9E1A9C4-4B6B-4C07-83AC-CA3ED6946265}" srcOrd="0" destOrd="0" presId="urn:microsoft.com/office/officeart/2005/8/layout/matrix1"/>
    <dgm:cxn modelId="{35688F81-12FE-4D75-8897-E472FA28CB6B}" srcId="{FFD91084-9AAB-45BD-A10A-BD749D342DF9}" destId="{F2678CF9-7074-4939-BA8A-90756299BBE8}" srcOrd="1" destOrd="0" parTransId="{7EA6E519-3A07-43DF-B283-88F5097127D1}" sibTransId="{37B19F8E-9FBC-4509-9FA9-E6043D2C4E18}"/>
    <dgm:cxn modelId="{01FB0C9A-61C6-44A4-BC09-833E8651A4C0}" srcId="{FFD91084-9AAB-45BD-A10A-BD749D342DF9}" destId="{92823428-20CB-44DC-B598-6AC182854FA3}" srcOrd="2" destOrd="0" parTransId="{3192ECA4-ABDA-40E2-9B21-EAFA03EF7828}" sibTransId="{FDC438E6-7E29-4B36-AF78-956A6E51E9B1}"/>
    <dgm:cxn modelId="{710D7CB9-94E8-45A9-AB37-FE958BFC60DD}" type="presOf" srcId="{92823428-20CB-44DC-B598-6AC182854FA3}" destId="{4655A30E-EF61-4411-87EA-3AEF4AE115F6}" srcOrd="1" destOrd="0" presId="urn:microsoft.com/office/officeart/2005/8/layout/matrix1"/>
    <dgm:cxn modelId="{F841D2BE-89CA-4032-A750-FC83DA1E5C1C}" srcId="{FFD91084-9AAB-45BD-A10A-BD749D342DF9}" destId="{414F72E0-2BAF-44C5-BD63-301DC1BB00C1}" srcOrd="3" destOrd="0" parTransId="{C1056C11-B27F-4DDD-9282-18D311AEB6A0}" sibTransId="{4ADD41AF-8EFB-4A74-BA94-02E3B4FF64AC}"/>
    <dgm:cxn modelId="{A4041AD8-6E1B-4701-9A59-9752076640C1}" type="presOf" srcId="{FFD91084-9AAB-45BD-A10A-BD749D342DF9}" destId="{497DE0B9-59DC-4E47-84F4-9763CBE7BFE5}" srcOrd="0" destOrd="0" presId="urn:microsoft.com/office/officeart/2005/8/layout/matrix1"/>
    <dgm:cxn modelId="{672CF6DD-DE4B-4ED8-A289-87648D055C6C}" srcId="{0059941A-094B-43D3-A6A9-8F47B70AC231}" destId="{FFD91084-9AAB-45BD-A10A-BD749D342DF9}" srcOrd="0" destOrd="0" parTransId="{04C2DC5D-D5D3-4013-9485-667E4E2FF60A}" sibTransId="{7D49941C-1A6A-4D92-844F-0D5D4B329385}"/>
    <dgm:cxn modelId="{B903987D-DEE7-4AFF-A2DA-52DB82D08FAD}" type="presParOf" srcId="{2421792E-181B-43C6-8084-408EB4FA2A40}" destId="{FABA3B8B-D6D3-4F80-9A94-2CFFC05E2B64}" srcOrd="0" destOrd="0" presId="urn:microsoft.com/office/officeart/2005/8/layout/matrix1"/>
    <dgm:cxn modelId="{6CD46052-8BA0-4265-87B1-2416FC44504D}" type="presParOf" srcId="{FABA3B8B-D6D3-4F80-9A94-2CFFC05E2B64}" destId="{D9E1A9C4-4B6B-4C07-83AC-CA3ED6946265}" srcOrd="0" destOrd="0" presId="urn:microsoft.com/office/officeart/2005/8/layout/matrix1"/>
    <dgm:cxn modelId="{BC9FAF1A-82BF-4333-A370-85ECDCB47119}" type="presParOf" srcId="{FABA3B8B-D6D3-4F80-9A94-2CFFC05E2B64}" destId="{085000E1-885A-4A43-B2BB-A0E2F7CE2AB1}" srcOrd="1" destOrd="0" presId="urn:microsoft.com/office/officeart/2005/8/layout/matrix1"/>
    <dgm:cxn modelId="{3716EDB9-FEF8-48BC-B0EC-1C9E9C3A0E3A}" type="presParOf" srcId="{FABA3B8B-D6D3-4F80-9A94-2CFFC05E2B64}" destId="{894997FE-9BE5-40A4-A8E5-A691A1C9BCDA}" srcOrd="2" destOrd="0" presId="urn:microsoft.com/office/officeart/2005/8/layout/matrix1"/>
    <dgm:cxn modelId="{4798DEE2-9994-4248-ACFB-D5E2A850A920}" type="presParOf" srcId="{FABA3B8B-D6D3-4F80-9A94-2CFFC05E2B64}" destId="{D9ADB703-0FA4-4B88-A87B-AEE6E4F846D4}" srcOrd="3" destOrd="0" presId="urn:microsoft.com/office/officeart/2005/8/layout/matrix1"/>
    <dgm:cxn modelId="{C8252004-9745-4CA5-9E6B-EA8DFDEFFF15}" type="presParOf" srcId="{FABA3B8B-D6D3-4F80-9A94-2CFFC05E2B64}" destId="{C67C0846-38C2-4E86-9B9B-E3E4633559DB}" srcOrd="4" destOrd="0" presId="urn:microsoft.com/office/officeart/2005/8/layout/matrix1"/>
    <dgm:cxn modelId="{E19DD54A-F9EF-4657-9F15-904FBCD95033}" type="presParOf" srcId="{FABA3B8B-D6D3-4F80-9A94-2CFFC05E2B64}" destId="{4655A30E-EF61-4411-87EA-3AEF4AE115F6}" srcOrd="5" destOrd="0" presId="urn:microsoft.com/office/officeart/2005/8/layout/matrix1"/>
    <dgm:cxn modelId="{875A9D9C-444D-4C4E-A838-1BF541815749}" type="presParOf" srcId="{FABA3B8B-D6D3-4F80-9A94-2CFFC05E2B64}" destId="{AA578B36-CACA-444D-8E3F-41DD623427CE}" srcOrd="6" destOrd="0" presId="urn:microsoft.com/office/officeart/2005/8/layout/matrix1"/>
    <dgm:cxn modelId="{C043198A-1785-4899-A4CB-7EB76E329A25}" type="presParOf" srcId="{FABA3B8B-D6D3-4F80-9A94-2CFFC05E2B64}" destId="{A7A497E6-99C7-40D4-9649-5AD902D02466}" srcOrd="7" destOrd="0" presId="urn:microsoft.com/office/officeart/2005/8/layout/matrix1"/>
    <dgm:cxn modelId="{EA73674F-8314-46E8-B5D1-EB7BA5C4E076}" type="presParOf" srcId="{2421792E-181B-43C6-8084-408EB4FA2A40}" destId="{497DE0B9-59DC-4E47-84F4-9763CBE7BFE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59941A-094B-43D3-A6A9-8F47B70AC231}" type="doc">
      <dgm:prSet loTypeId="urn:microsoft.com/office/officeart/2005/8/layout/matrix1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FFD91084-9AAB-45BD-A10A-BD749D342DF9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GO!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C2DC5D-D5D3-4013-9485-667E4E2FF60A}" type="parTrans" cxnId="{672CF6DD-DE4B-4ED8-A289-87648D055C6C}">
      <dgm:prSet/>
      <dgm:spPr/>
      <dgm:t>
        <a:bodyPr/>
        <a:lstStyle/>
        <a:p>
          <a:endParaRPr lang="zh-TW" altLang="en-US"/>
        </a:p>
      </dgm:t>
    </dgm:pt>
    <dgm:pt modelId="{7D49941C-1A6A-4D92-844F-0D5D4B329385}" type="sibTrans" cxnId="{672CF6DD-DE4B-4ED8-A289-87648D055C6C}">
      <dgm:prSet/>
      <dgm:spPr/>
      <dgm:t>
        <a:bodyPr/>
        <a:lstStyle/>
        <a:p>
          <a:endParaRPr lang="zh-TW" altLang="en-US"/>
        </a:p>
      </dgm:t>
    </dgm:pt>
    <dgm:pt modelId="{4DDBABF1-BBE4-4C70-9DC9-90012B902CAF}">
      <dgm:prSet phldrT="[文字]" custT="1"/>
      <dgm:spPr/>
      <dgm:t>
        <a:bodyPr/>
        <a:lstStyle/>
        <a:p>
          <a:r>
            <a:rPr lang="zh-TW" altLang="en-US" sz="3600" b="1" dirty="0"/>
            <a:t>暖身</a:t>
          </a:r>
          <a:r>
            <a:rPr lang="en-US" altLang="en-US" sz="3600" dirty="0"/>
            <a:t>:</a:t>
          </a:r>
          <a:r>
            <a:rPr lang="zh-TW" altLang="en-US" sz="3600" dirty="0">
              <a:solidFill>
                <a:schemeClr val="tx1"/>
              </a:solidFill>
            </a:rPr>
            <a:t>猜猜「我是誰」</a:t>
          </a:r>
          <a:endParaRPr lang="en-US" altLang="zh-TW" sz="3600" dirty="0">
            <a:solidFill>
              <a:schemeClr val="tx1"/>
            </a:solidFill>
          </a:endParaRPr>
        </a:p>
        <a:p>
          <a:r>
            <a:rPr lang="en-US" altLang="zh-TW" sz="2900" dirty="0"/>
            <a:t>5</a:t>
          </a:r>
          <a:r>
            <a:rPr lang="zh-TW" altLang="en-US" sz="2900" dirty="0"/>
            <a:t>分鐘</a:t>
          </a:r>
        </a:p>
      </dgm:t>
    </dgm:pt>
    <dgm:pt modelId="{7736D86C-C3B2-4982-8D6C-44CAD6E8DF6F}" type="parTrans" cxnId="{451A227E-8FB8-46E6-86F0-A2ADE6513FD9}">
      <dgm:prSet/>
      <dgm:spPr/>
      <dgm:t>
        <a:bodyPr/>
        <a:lstStyle/>
        <a:p>
          <a:endParaRPr lang="zh-TW" altLang="en-US"/>
        </a:p>
      </dgm:t>
    </dgm:pt>
    <dgm:pt modelId="{8B20338E-1553-47C8-BF37-87D294DA01E4}" type="sibTrans" cxnId="{451A227E-8FB8-46E6-86F0-A2ADE6513FD9}">
      <dgm:prSet/>
      <dgm:spPr/>
      <dgm:t>
        <a:bodyPr/>
        <a:lstStyle/>
        <a:p>
          <a:endParaRPr lang="zh-TW" altLang="en-US"/>
        </a:p>
      </dgm:t>
    </dgm:pt>
    <dgm:pt modelId="{F2678CF9-7074-4939-BA8A-90756299BBE8}">
      <dgm:prSet phldrT="[文字]" custT="1"/>
      <dgm:spPr/>
      <dgm:t>
        <a:bodyPr/>
        <a:lstStyle/>
        <a:p>
          <a:endParaRPr lang="en-US" altLang="zh-TW" sz="3600" dirty="0"/>
        </a:p>
        <a:p>
          <a:r>
            <a:rPr lang="zh-TW" altLang="en-US" sz="3600" b="1" dirty="0"/>
            <a:t>量身訂做</a:t>
          </a:r>
          <a:r>
            <a:rPr lang="zh-TW" altLang="en-US" sz="3600" dirty="0"/>
            <a:t>：</a:t>
          </a:r>
          <a:r>
            <a:rPr lang="zh-TW" altLang="en-US" sz="3600" dirty="0">
              <a:solidFill>
                <a:schemeClr val="tx1"/>
              </a:solidFill>
            </a:rPr>
            <a:t>生涯占卜</a:t>
          </a:r>
          <a:endParaRPr lang="en-US" altLang="zh-TW" sz="3600" dirty="0">
            <a:solidFill>
              <a:schemeClr val="tx1"/>
            </a:solidFill>
          </a:endParaRPr>
        </a:p>
        <a:p>
          <a:r>
            <a:rPr lang="zh-TW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特質</a:t>
          </a:r>
          <a:r>
            <a:rPr lang="en-US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 + </a:t>
          </a:r>
          <a:r>
            <a:rPr lang="zh-TW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興趣</a:t>
          </a:r>
          <a:r>
            <a:rPr lang="en-US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 + </a:t>
          </a:r>
          <a:r>
            <a:rPr lang="zh-TW" altLang="en-US" sz="2800" b="1" dirty="0">
              <a:solidFill>
                <a:schemeClr val="tx1"/>
              </a:solidFill>
              <a:highlight>
                <a:srgbClr val="FFFF00"/>
              </a:highlight>
            </a:rPr>
            <a:t>能力</a:t>
          </a:r>
          <a:r>
            <a:rPr lang="en-US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=</a:t>
          </a:r>
          <a:r>
            <a:rPr lang="zh-TW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生涯目標</a:t>
          </a:r>
          <a:endParaRPr lang="en-US" altLang="zh-TW" sz="2400" b="1" dirty="0">
            <a:solidFill>
              <a:schemeClr val="tx1"/>
            </a:solidFill>
            <a:highlight>
              <a:srgbClr val="FFFF00"/>
            </a:highlight>
          </a:endParaRPr>
        </a:p>
        <a:p>
          <a:endParaRPr lang="zh-TW" altLang="en-US" sz="1700" b="1" dirty="0"/>
        </a:p>
      </dgm:t>
    </dgm:pt>
    <dgm:pt modelId="{7EA6E519-3A07-43DF-B283-88F5097127D1}" type="parTrans" cxnId="{35688F81-12FE-4D75-8897-E472FA28CB6B}">
      <dgm:prSet/>
      <dgm:spPr/>
      <dgm:t>
        <a:bodyPr/>
        <a:lstStyle/>
        <a:p>
          <a:endParaRPr lang="zh-TW" altLang="en-US"/>
        </a:p>
      </dgm:t>
    </dgm:pt>
    <dgm:pt modelId="{37B19F8E-9FBC-4509-9FA9-E6043D2C4E18}" type="sibTrans" cxnId="{35688F81-12FE-4D75-8897-E472FA28CB6B}">
      <dgm:prSet/>
      <dgm:spPr/>
      <dgm:t>
        <a:bodyPr/>
        <a:lstStyle/>
        <a:p>
          <a:endParaRPr lang="zh-TW" altLang="en-US"/>
        </a:p>
      </dgm:t>
    </dgm:pt>
    <dgm:pt modelId="{92823428-20CB-44DC-B598-6AC182854FA3}">
      <dgm:prSet phldrT="[文字]"/>
      <dgm:spPr/>
      <dgm:t>
        <a:bodyPr/>
        <a:lstStyle/>
        <a:p>
          <a:r>
            <a:rPr lang="zh-TW" altLang="en-US" b="1" dirty="0"/>
            <a:t>真情大考驗</a:t>
          </a:r>
          <a:r>
            <a:rPr lang="zh-TW" altLang="en-US" dirty="0">
              <a:solidFill>
                <a:schemeClr val="tx1"/>
              </a:solidFill>
            </a:rPr>
            <a:t>：有獎徵答</a:t>
          </a:r>
        </a:p>
      </dgm:t>
    </dgm:pt>
    <dgm:pt modelId="{3192ECA4-ABDA-40E2-9B21-EAFA03EF7828}" type="parTrans" cxnId="{01FB0C9A-61C6-44A4-BC09-833E8651A4C0}">
      <dgm:prSet/>
      <dgm:spPr/>
      <dgm:t>
        <a:bodyPr/>
        <a:lstStyle/>
        <a:p>
          <a:endParaRPr lang="zh-TW" altLang="en-US"/>
        </a:p>
      </dgm:t>
    </dgm:pt>
    <dgm:pt modelId="{FDC438E6-7E29-4B36-AF78-956A6E51E9B1}" type="sibTrans" cxnId="{01FB0C9A-61C6-44A4-BC09-833E8651A4C0}">
      <dgm:prSet/>
      <dgm:spPr/>
      <dgm:t>
        <a:bodyPr/>
        <a:lstStyle/>
        <a:p>
          <a:endParaRPr lang="zh-TW" altLang="en-US"/>
        </a:p>
      </dgm:t>
    </dgm:pt>
    <dgm:pt modelId="{414F72E0-2BAF-44C5-BD63-301DC1BB00C1}">
      <dgm:prSet phldrT="[文字]"/>
      <dgm:spPr/>
      <dgm:t>
        <a:bodyPr/>
        <a:lstStyle/>
        <a:p>
          <a:r>
            <a:rPr lang="en-US" altLang="zh-TW" dirty="0"/>
            <a:t>Q&amp;A</a:t>
          </a:r>
          <a:endParaRPr lang="zh-TW" altLang="en-US" dirty="0">
            <a:solidFill>
              <a:schemeClr val="tx1"/>
            </a:solidFill>
          </a:endParaRPr>
        </a:p>
      </dgm:t>
    </dgm:pt>
    <dgm:pt modelId="{C1056C11-B27F-4DDD-9282-18D311AEB6A0}" type="parTrans" cxnId="{F841D2BE-89CA-4032-A750-FC83DA1E5C1C}">
      <dgm:prSet/>
      <dgm:spPr/>
      <dgm:t>
        <a:bodyPr/>
        <a:lstStyle/>
        <a:p>
          <a:endParaRPr lang="zh-TW" altLang="en-US"/>
        </a:p>
      </dgm:t>
    </dgm:pt>
    <dgm:pt modelId="{4ADD41AF-8EFB-4A74-BA94-02E3B4FF64AC}" type="sibTrans" cxnId="{F841D2BE-89CA-4032-A750-FC83DA1E5C1C}">
      <dgm:prSet/>
      <dgm:spPr/>
      <dgm:t>
        <a:bodyPr/>
        <a:lstStyle/>
        <a:p>
          <a:endParaRPr lang="zh-TW" altLang="en-US"/>
        </a:p>
      </dgm:t>
    </dgm:pt>
    <dgm:pt modelId="{2421792E-181B-43C6-8084-408EB4FA2A40}" type="pres">
      <dgm:prSet presAssocID="{0059941A-094B-43D3-A6A9-8F47B70AC23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ABA3B8B-D6D3-4F80-9A94-2CFFC05E2B64}" type="pres">
      <dgm:prSet presAssocID="{0059941A-094B-43D3-A6A9-8F47B70AC231}" presName="matrix" presStyleCnt="0"/>
      <dgm:spPr/>
    </dgm:pt>
    <dgm:pt modelId="{D9E1A9C4-4B6B-4C07-83AC-CA3ED6946265}" type="pres">
      <dgm:prSet presAssocID="{0059941A-094B-43D3-A6A9-8F47B70AC231}" presName="tile1" presStyleLbl="node1" presStyleIdx="0" presStyleCnt="4"/>
      <dgm:spPr/>
    </dgm:pt>
    <dgm:pt modelId="{085000E1-885A-4A43-B2BB-A0E2F7CE2AB1}" type="pres">
      <dgm:prSet presAssocID="{0059941A-094B-43D3-A6A9-8F47B70AC23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94997FE-9BE5-40A4-A8E5-A691A1C9BCDA}" type="pres">
      <dgm:prSet presAssocID="{0059941A-094B-43D3-A6A9-8F47B70AC231}" presName="tile2" presStyleLbl="node1" presStyleIdx="1" presStyleCnt="4" custLinFactNeighborX="0" custLinFactNeighborY="-894"/>
      <dgm:spPr/>
    </dgm:pt>
    <dgm:pt modelId="{D9ADB703-0FA4-4B88-A87B-AEE6E4F846D4}" type="pres">
      <dgm:prSet presAssocID="{0059941A-094B-43D3-A6A9-8F47B70AC23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67C0846-38C2-4E86-9B9B-E3E4633559DB}" type="pres">
      <dgm:prSet presAssocID="{0059941A-094B-43D3-A6A9-8F47B70AC231}" presName="tile3" presStyleLbl="node1" presStyleIdx="2" presStyleCnt="4"/>
      <dgm:spPr/>
    </dgm:pt>
    <dgm:pt modelId="{4655A30E-EF61-4411-87EA-3AEF4AE115F6}" type="pres">
      <dgm:prSet presAssocID="{0059941A-094B-43D3-A6A9-8F47B70AC23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A578B36-CACA-444D-8E3F-41DD623427CE}" type="pres">
      <dgm:prSet presAssocID="{0059941A-094B-43D3-A6A9-8F47B70AC231}" presName="tile4" presStyleLbl="node1" presStyleIdx="3" presStyleCnt="4" custLinFactNeighborX="0" custLinFactNeighborY="1045"/>
      <dgm:spPr/>
    </dgm:pt>
    <dgm:pt modelId="{A7A497E6-99C7-40D4-9649-5AD902D02466}" type="pres">
      <dgm:prSet presAssocID="{0059941A-094B-43D3-A6A9-8F47B70AC23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97DE0B9-59DC-4E47-84F4-9763CBE7BFE5}" type="pres">
      <dgm:prSet presAssocID="{0059941A-094B-43D3-A6A9-8F47B70AC231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4B0AE720-554B-4E20-B56E-F4033B6263BF}" type="presOf" srcId="{414F72E0-2BAF-44C5-BD63-301DC1BB00C1}" destId="{A7A497E6-99C7-40D4-9649-5AD902D02466}" srcOrd="1" destOrd="0" presId="urn:microsoft.com/office/officeart/2005/8/layout/matrix1"/>
    <dgm:cxn modelId="{8B554A22-EEF8-4EF3-B900-2776E73B3C01}" type="presOf" srcId="{F2678CF9-7074-4939-BA8A-90756299BBE8}" destId="{D9ADB703-0FA4-4B88-A87B-AEE6E4F846D4}" srcOrd="1" destOrd="0" presId="urn:microsoft.com/office/officeart/2005/8/layout/matrix1"/>
    <dgm:cxn modelId="{5038EB5D-C8B4-43CC-83F2-0E39577039AB}" type="presOf" srcId="{4DDBABF1-BBE4-4C70-9DC9-90012B902CAF}" destId="{085000E1-885A-4A43-B2BB-A0E2F7CE2AB1}" srcOrd="1" destOrd="0" presId="urn:microsoft.com/office/officeart/2005/8/layout/matrix1"/>
    <dgm:cxn modelId="{E3249E74-25A4-493C-8458-650316A36CD0}" type="presOf" srcId="{92823428-20CB-44DC-B598-6AC182854FA3}" destId="{C67C0846-38C2-4E86-9B9B-E3E4633559DB}" srcOrd="0" destOrd="0" presId="urn:microsoft.com/office/officeart/2005/8/layout/matrix1"/>
    <dgm:cxn modelId="{BBC84155-EB83-4117-A042-49C91BF4F586}" type="presOf" srcId="{414F72E0-2BAF-44C5-BD63-301DC1BB00C1}" destId="{AA578B36-CACA-444D-8E3F-41DD623427CE}" srcOrd="0" destOrd="0" presId="urn:microsoft.com/office/officeart/2005/8/layout/matrix1"/>
    <dgm:cxn modelId="{DF021258-FD09-4786-B9C8-3A0FB24D3660}" type="presOf" srcId="{F2678CF9-7074-4939-BA8A-90756299BBE8}" destId="{894997FE-9BE5-40A4-A8E5-A691A1C9BCDA}" srcOrd="0" destOrd="0" presId="urn:microsoft.com/office/officeart/2005/8/layout/matrix1"/>
    <dgm:cxn modelId="{5130B479-EE56-4ADB-9C57-BE5DD806492F}" type="presOf" srcId="{0059941A-094B-43D3-A6A9-8F47B70AC231}" destId="{2421792E-181B-43C6-8084-408EB4FA2A40}" srcOrd="0" destOrd="0" presId="urn:microsoft.com/office/officeart/2005/8/layout/matrix1"/>
    <dgm:cxn modelId="{451A227E-8FB8-46E6-86F0-A2ADE6513FD9}" srcId="{FFD91084-9AAB-45BD-A10A-BD749D342DF9}" destId="{4DDBABF1-BBE4-4C70-9DC9-90012B902CAF}" srcOrd="0" destOrd="0" parTransId="{7736D86C-C3B2-4982-8D6C-44CAD6E8DF6F}" sibTransId="{8B20338E-1553-47C8-BF37-87D294DA01E4}"/>
    <dgm:cxn modelId="{CD63B37E-D8A4-420A-A546-FAFB12616F7E}" type="presOf" srcId="{4DDBABF1-BBE4-4C70-9DC9-90012B902CAF}" destId="{D9E1A9C4-4B6B-4C07-83AC-CA3ED6946265}" srcOrd="0" destOrd="0" presId="urn:microsoft.com/office/officeart/2005/8/layout/matrix1"/>
    <dgm:cxn modelId="{35688F81-12FE-4D75-8897-E472FA28CB6B}" srcId="{FFD91084-9AAB-45BD-A10A-BD749D342DF9}" destId="{F2678CF9-7074-4939-BA8A-90756299BBE8}" srcOrd="1" destOrd="0" parTransId="{7EA6E519-3A07-43DF-B283-88F5097127D1}" sibTransId="{37B19F8E-9FBC-4509-9FA9-E6043D2C4E18}"/>
    <dgm:cxn modelId="{01FB0C9A-61C6-44A4-BC09-833E8651A4C0}" srcId="{FFD91084-9AAB-45BD-A10A-BD749D342DF9}" destId="{92823428-20CB-44DC-B598-6AC182854FA3}" srcOrd="2" destOrd="0" parTransId="{3192ECA4-ABDA-40E2-9B21-EAFA03EF7828}" sibTransId="{FDC438E6-7E29-4B36-AF78-956A6E51E9B1}"/>
    <dgm:cxn modelId="{710D7CB9-94E8-45A9-AB37-FE958BFC60DD}" type="presOf" srcId="{92823428-20CB-44DC-B598-6AC182854FA3}" destId="{4655A30E-EF61-4411-87EA-3AEF4AE115F6}" srcOrd="1" destOrd="0" presId="urn:microsoft.com/office/officeart/2005/8/layout/matrix1"/>
    <dgm:cxn modelId="{F841D2BE-89CA-4032-A750-FC83DA1E5C1C}" srcId="{FFD91084-9AAB-45BD-A10A-BD749D342DF9}" destId="{414F72E0-2BAF-44C5-BD63-301DC1BB00C1}" srcOrd="3" destOrd="0" parTransId="{C1056C11-B27F-4DDD-9282-18D311AEB6A0}" sibTransId="{4ADD41AF-8EFB-4A74-BA94-02E3B4FF64AC}"/>
    <dgm:cxn modelId="{A4041AD8-6E1B-4701-9A59-9752076640C1}" type="presOf" srcId="{FFD91084-9AAB-45BD-A10A-BD749D342DF9}" destId="{497DE0B9-59DC-4E47-84F4-9763CBE7BFE5}" srcOrd="0" destOrd="0" presId="urn:microsoft.com/office/officeart/2005/8/layout/matrix1"/>
    <dgm:cxn modelId="{672CF6DD-DE4B-4ED8-A289-87648D055C6C}" srcId="{0059941A-094B-43D3-A6A9-8F47B70AC231}" destId="{FFD91084-9AAB-45BD-A10A-BD749D342DF9}" srcOrd="0" destOrd="0" parTransId="{04C2DC5D-D5D3-4013-9485-667E4E2FF60A}" sibTransId="{7D49941C-1A6A-4D92-844F-0D5D4B329385}"/>
    <dgm:cxn modelId="{B903987D-DEE7-4AFF-A2DA-52DB82D08FAD}" type="presParOf" srcId="{2421792E-181B-43C6-8084-408EB4FA2A40}" destId="{FABA3B8B-D6D3-4F80-9A94-2CFFC05E2B64}" srcOrd="0" destOrd="0" presId="urn:microsoft.com/office/officeart/2005/8/layout/matrix1"/>
    <dgm:cxn modelId="{6CD46052-8BA0-4265-87B1-2416FC44504D}" type="presParOf" srcId="{FABA3B8B-D6D3-4F80-9A94-2CFFC05E2B64}" destId="{D9E1A9C4-4B6B-4C07-83AC-CA3ED6946265}" srcOrd="0" destOrd="0" presId="urn:microsoft.com/office/officeart/2005/8/layout/matrix1"/>
    <dgm:cxn modelId="{BC9FAF1A-82BF-4333-A370-85ECDCB47119}" type="presParOf" srcId="{FABA3B8B-D6D3-4F80-9A94-2CFFC05E2B64}" destId="{085000E1-885A-4A43-B2BB-A0E2F7CE2AB1}" srcOrd="1" destOrd="0" presId="urn:microsoft.com/office/officeart/2005/8/layout/matrix1"/>
    <dgm:cxn modelId="{3716EDB9-FEF8-48BC-B0EC-1C9E9C3A0E3A}" type="presParOf" srcId="{FABA3B8B-D6D3-4F80-9A94-2CFFC05E2B64}" destId="{894997FE-9BE5-40A4-A8E5-A691A1C9BCDA}" srcOrd="2" destOrd="0" presId="urn:microsoft.com/office/officeart/2005/8/layout/matrix1"/>
    <dgm:cxn modelId="{4798DEE2-9994-4248-ACFB-D5E2A850A920}" type="presParOf" srcId="{FABA3B8B-D6D3-4F80-9A94-2CFFC05E2B64}" destId="{D9ADB703-0FA4-4B88-A87B-AEE6E4F846D4}" srcOrd="3" destOrd="0" presId="urn:microsoft.com/office/officeart/2005/8/layout/matrix1"/>
    <dgm:cxn modelId="{C8252004-9745-4CA5-9E6B-EA8DFDEFFF15}" type="presParOf" srcId="{FABA3B8B-D6D3-4F80-9A94-2CFFC05E2B64}" destId="{C67C0846-38C2-4E86-9B9B-E3E4633559DB}" srcOrd="4" destOrd="0" presId="urn:microsoft.com/office/officeart/2005/8/layout/matrix1"/>
    <dgm:cxn modelId="{E19DD54A-F9EF-4657-9F15-904FBCD95033}" type="presParOf" srcId="{FABA3B8B-D6D3-4F80-9A94-2CFFC05E2B64}" destId="{4655A30E-EF61-4411-87EA-3AEF4AE115F6}" srcOrd="5" destOrd="0" presId="urn:microsoft.com/office/officeart/2005/8/layout/matrix1"/>
    <dgm:cxn modelId="{875A9D9C-444D-4C4E-A838-1BF541815749}" type="presParOf" srcId="{FABA3B8B-D6D3-4F80-9A94-2CFFC05E2B64}" destId="{AA578B36-CACA-444D-8E3F-41DD623427CE}" srcOrd="6" destOrd="0" presId="urn:microsoft.com/office/officeart/2005/8/layout/matrix1"/>
    <dgm:cxn modelId="{C043198A-1785-4899-A4CB-7EB76E329A25}" type="presParOf" srcId="{FABA3B8B-D6D3-4F80-9A94-2CFFC05E2B64}" destId="{A7A497E6-99C7-40D4-9649-5AD902D02466}" srcOrd="7" destOrd="0" presId="urn:microsoft.com/office/officeart/2005/8/layout/matrix1"/>
    <dgm:cxn modelId="{EA73674F-8314-46E8-B5D1-EB7BA5C4E076}" type="presParOf" srcId="{2421792E-181B-43C6-8084-408EB4FA2A40}" destId="{497DE0B9-59DC-4E47-84F4-9763CBE7BFE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A5A5FEE-AFB5-4411-9DE9-B05B5F01693A}" type="doc">
      <dgm:prSet loTypeId="urn:microsoft.com/office/officeart/2005/8/layout/pyramid1" loCatId="pyramid" qsTypeId="urn:microsoft.com/office/officeart/2005/8/quickstyle/simple1" qsCatId="simple" csTypeId="urn:microsoft.com/office/officeart/2005/8/colors/colorful1" csCatId="colorful" phldr="1"/>
      <dgm:spPr/>
    </dgm:pt>
    <dgm:pt modelId="{5CE531A2-3483-4CA5-B53A-6EC085054B8C}">
      <dgm:prSet phldrT="[文字]"/>
      <dgm:spPr/>
      <dgm:t>
        <a:bodyPr/>
        <a:lstStyle/>
        <a:p>
          <a:r>
            <a:rPr lang="zh-TW" altLang="en-US" dirty="0"/>
            <a:t>特質</a:t>
          </a:r>
        </a:p>
      </dgm:t>
    </dgm:pt>
    <dgm:pt modelId="{8F12E0E9-E7BE-4E36-BF6D-68A77FEBC592}" type="parTrans" cxnId="{3C14E11D-0DC3-40B5-B313-FDF599821E16}">
      <dgm:prSet/>
      <dgm:spPr/>
      <dgm:t>
        <a:bodyPr/>
        <a:lstStyle/>
        <a:p>
          <a:endParaRPr lang="zh-TW" altLang="en-US"/>
        </a:p>
      </dgm:t>
    </dgm:pt>
    <dgm:pt modelId="{4C420A24-D5C0-4E28-A512-55B2D740550A}" type="sibTrans" cxnId="{3C14E11D-0DC3-40B5-B313-FDF599821E16}">
      <dgm:prSet/>
      <dgm:spPr/>
      <dgm:t>
        <a:bodyPr/>
        <a:lstStyle/>
        <a:p>
          <a:endParaRPr lang="zh-TW" altLang="en-US"/>
        </a:p>
      </dgm:t>
    </dgm:pt>
    <dgm:pt modelId="{B6434DE7-BC00-47BF-A29E-581803AAC451}">
      <dgm:prSet phldrT="[文字]"/>
      <dgm:spPr/>
      <dgm:t>
        <a:bodyPr/>
        <a:lstStyle/>
        <a:p>
          <a:r>
            <a:rPr lang="zh-TW" altLang="en-US" dirty="0"/>
            <a:t>興趣</a:t>
          </a:r>
        </a:p>
      </dgm:t>
    </dgm:pt>
    <dgm:pt modelId="{10883B3E-95F5-47BB-B6E9-85F63DD426BF}" type="parTrans" cxnId="{7082E196-6CBC-4EE1-9CEE-91F351099522}">
      <dgm:prSet/>
      <dgm:spPr/>
      <dgm:t>
        <a:bodyPr/>
        <a:lstStyle/>
        <a:p>
          <a:endParaRPr lang="zh-TW" altLang="en-US"/>
        </a:p>
      </dgm:t>
    </dgm:pt>
    <dgm:pt modelId="{84A0F72D-E0D6-4F61-9783-067FFA27E9CB}" type="sibTrans" cxnId="{7082E196-6CBC-4EE1-9CEE-91F351099522}">
      <dgm:prSet/>
      <dgm:spPr/>
      <dgm:t>
        <a:bodyPr/>
        <a:lstStyle/>
        <a:p>
          <a:endParaRPr lang="zh-TW" altLang="en-US"/>
        </a:p>
      </dgm:t>
    </dgm:pt>
    <dgm:pt modelId="{8B53EE5A-8009-4257-8855-71C0295E355D}">
      <dgm:prSet phldrT="[文字]"/>
      <dgm:spPr/>
      <dgm:t>
        <a:bodyPr/>
        <a:lstStyle/>
        <a:p>
          <a:r>
            <a:rPr lang="zh-TW" altLang="en-US" dirty="0"/>
            <a:t>兩者</a:t>
          </a:r>
          <a:r>
            <a:rPr lang="en-US" altLang="zh-TW" dirty="0"/>
            <a:t>+</a:t>
          </a:r>
          <a:r>
            <a:rPr lang="zh-TW" altLang="en-US" dirty="0"/>
            <a:t>能力 </a:t>
          </a:r>
          <a:r>
            <a:rPr lang="en-US" altLang="zh-TW" dirty="0"/>
            <a:t>&amp; </a:t>
          </a:r>
          <a:r>
            <a:rPr lang="zh-TW" altLang="en-US" dirty="0"/>
            <a:t>生涯目標的</a:t>
          </a:r>
          <a:r>
            <a:rPr lang="en-US" altLang="zh-TW" dirty="0"/>
            <a:t>gap</a:t>
          </a:r>
          <a:endParaRPr lang="zh-TW" altLang="en-US" dirty="0"/>
        </a:p>
      </dgm:t>
    </dgm:pt>
    <dgm:pt modelId="{EA224827-573B-455D-BE53-3EEC24CF42D1}" type="parTrans" cxnId="{C17243ED-09F8-4ACF-80AB-CD94ACEAEE2F}">
      <dgm:prSet/>
      <dgm:spPr/>
      <dgm:t>
        <a:bodyPr/>
        <a:lstStyle/>
        <a:p>
          <a:endParaRPr lang="zh-TW" altLang="en-US"/>
        </a:p>
      </dgm:t>
    </dgm:pt>
    <dgm:pt modelId="{AEB67D11-9DDD-47D3-9CBE-C3F2FCDE7029}" type="sibTrans" cxnId="{C17243ED-09F8-4ACF-80AB-CD94ACEAEE2F}">
      <dgm:prSet/>
      <dgm:spPr/>
      <dgm:t>
        <a:bodyPr/>
        <a:lstStyle/>
        <a:p>
          <a:endParaRPr lang="zh-TW" altLang="en-US"/>
        </a:p>
      </dgm:t>
    </dgm:pt>
    <dgm:pt modelId="{827E9D85-41E1-4D24-BB5F-BBD4B74D5E0C}" type="pres">
      <dgm:prSet presAssocID="{0A5A5FEE-AFB5-4411-9DE9-B05B5F01693A}" presName="Name0" presStyleCnt="0">
        <dgm:presLayoutVars>
          <dgm:dir/>
          <dgm:animLvl val="lvl"/>
          <dgm:resizeHandles val="exact"/>
        </dgm:presLayoutVars>
      </dgm:prSet>
      <dgm:spPr/>
    </dgm:pt>
    <dgm:pt modelId="{5BFCDBE5-0CE8-4D42-B0E0-23300F64A71C}" type="pres">
      <dgm:prSet presAssocID="{5CE531A2-3483-4CA5-B53A-6EC085054B8C}" presName="Name8" presStyleCnt="0"/>
      <dgm:spPr/>
    </dgm:pt>
    <dgm:pt modelId="{69E4B509-5558-4F4F-96D1-1B9CCA8C13C7}" type="pres">
      <dgm:prSet presAssocID="{5CE531A2-3483-4CA5-B53A-6EC085054B8C}" presName="level" presStyleLbl="node1" presStyleIdx="0" presStyleCnt="3">
        <dgm:presLayoutVars>
          <dgm:chMax val="1"/>
          <dgm:bulletEnabled val="1"/>
        </dgm:presLayoutVars>
      </dgm:prSet>
      <dgm:spPr/>
    </dgm:pt>
    <dgm:pt modelId="{5C7C913D-28A4-4907-9896-EAE93D7877DC}" type="pres">
      <dgm:prSet presAssocID="{5CE531A2-3483-4CA5-B53A-6EC085054B8C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0971DC6-DCFB-41F5-839D-C0EC1204D43F}" type="pres">
      <dgm:prSet presAssocID="{B6434DE7-BC00-47BF-A29E-581803AAC451}" presName="Name8" presStyleCnt="0"/>
      <dgm:spPr/>
    </dgm:pt>
    <dgm:pt modelId="{6D9C331C-6035-4E37-8D3F-FA7AF61E2EE0}" type="pres">
      <dgm:prSet presAssocID="{B6434DE7-BC00-47BF-A29E-581803AAC451}" presName="level" presStyleLbl="node1" presStyleIdx="1" presStyleCnt="3">
        <dgm:presLayoutVars>
          <dgm:chMax val="1"/>
          <dgm:bulletEnabled val="1"/>
        </dgm:presLayoutVars>
      </dgm:prSet>
      <dgm:spPr/>
    </dgm:pt>
    <dgm:pt modelId="{8EB3065C-B7A6-43E5-AEAC-178435F48031}" type="pres">
      <dgm:prSet presAssocID="{B6434DE7-BC00-47BF-A29E-581803AAC45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F373822-9B19-449E-BF25-06B40D5EC530}" type="pres">
      <dgm:prSet presAssocID="{8B53EE5A-8009-4257-8855-71C0295E355D}" presName="Name8" presStyleCnt="0"/>
      <dgm:spPr/>
    </dgm:pt>
    <dgm:pt modelId="{B4A0277F-615F-4322-A4CD-82E08E473D07}" type="pres">
      <dgm:prSet presAssocID="{8B53EE5A-8009-4257-8855-71C0295E355D}" presName="level" presStyleLbl="node1" presStyleIdx="2" presStyleCnt="3">
        <dgm:presLayoutVars>
          <dgm:chMax val="1"/>
          <dgm:bulletEnabled val="1"/>
        </dgm:presLayoutVars>
      </dgm:prSet>
      <dgm:spPr/>
    </dgm:pt>
    <dgm:pt modelId="{777F2B38-0CB9-4790-846A-429F7AE9DF4B}" type="pres">
      <dgm:prSet presAssocID="{8B53EE5A-8009-4257-8855-71C0295E355D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3C14E11D-0DC3-40B5-B313-FDF599821E16}" srcId="{0A5A5FEE-AFB5-4411-9DE9-B05B5F01693A}" destId="{5CE531A2-3483-4CA5-B53A-6EC085054B8C}" srcOrd="0" destOrd="0" parTransId="{8F12E0E9-E7BE-4E36-BF6D-68A77FEBC592}" sibTransId="{4C420A24-D5C0-4E28-A512-55B2D740550A}"/>
    <dgm:cxn modelId="{99F1735F-9ECD-4AAC-8EEE-1144BC6E7C3E}" type="presOf" srcId="{8B53EE5A-8009-4257-8855-71C0295E355D}" destId="{777F2B38-0CB9-4790-846A-429F7AE9DF4B}" srcOrd="1" destOrd="0" presId="urn:microsoft.com/office/officeart/2005/8/layout/pyramid1"/>
    <dgm:cxn modelId="{8E249851-76E5-49C2-879F-EF841498EAD1}" type="presOf" srcId="{B6434DE7-BC00-47BF-A29E-581803AAC451}" destId="{8EB3065C-B7A6-43E5-AEAC-178435F48031}" srcOrd="1" destOrd="0" presId="urn:microsoft.com/office/officeart/2005/8/layout/pyramid1"/>
    <dgm:cxn modelId="{6CA7DE72-DD6A-423B-BBEB-07DEBA7B9671}" type="presOf" srcId="{5CE531A2-3483-4CA5-B53A-6EC085054B8C}" destId="{5C7C913D-28A4-4907-9896-EAE93D7877DC}" srcOrd="1" destOrd="0" presId="urn:microsoft.com/office/officeart/2005/8/layout/pyramid1"/>
    <dgm:cxn modelId="{0563AF86-6C2E-49CC-B592-1E0E2DF07A9F}" type="presOf" srcId="{5CE531A2-3483-4CA5-B53A-6EC085054B8C}" destId="{69E4B509-5558-4F4F-96D1-1B9CCA8C13C7}" srcOrd="0" destOrd="0" presId="urn:microsoft.com/office/officeart/2005/8/layout/pyramid1"/>
    <dgm:cxn modelId="{7082E196-6CBC-4EE1-9CEE-91F351099522}" srcId="{0A5A5FEE-AFB5-4411-9DE9-B05B5F01693A}" destId="{B6434DE7-BC00-47BF-A29E-581803AAC451}" srcOrd="1" destOrd="0" parTransId="{10883B3E-95F5-47BB-B6E9-85F63DD426BF}" sibTransId="{84A0F72D-E0D6-4F61-9783-067FFA27E9CB}"/>
    <dgm:cxn modelId="{E11400A9-0654-4446-9ABA-C6B954468EED}" type="presOf" srcId="{0A5A5FEE-AFB5-4411-9DE9-B05B5F01693A}" destId="{827E9D85-41E1-4D24-BB5F-BBD4B74D5E0C}" srcOrd="0" destOrd="0" presId="urn:microsoft.com/office/officeart/2005/8/layout/pyramid1"/>
    <dgm:cxn modelId="{BBD2FABC-1F80-47FA-B8F7-F1945C8411AC}" type="presOf" srcId="{B6434DE7-BC00-47BF-A29E-581803AAC451}" destId="{6D9C331C-6035-4E37-8D3F-FA7AF61E2EE0}" srcOrd="0" destOrd="0" presId="urn:microsoft.com/office/officeart/2005/8/layout/pyramid1"/>
    <dgm:cxn modelId="{17A37EEA-63B1-41C7-B96A-5F9CC6A3DF73}" type="presOf" srcId="{8B53EE5A-8009-4257-8855-71C0295E355D}" destId="{B4A0277F-615F-4322-A4CD-82E08E473D07}" srcOrd="0" destOrd="0" presId="urn:microsoft.com/office/officeart/2005/8/layout/pyramid1"/>
    <dgm:cxn modelId="{C17243ED-09F8-4ACF-80AB-CD94ACEAEE2F}" srcId="{0A5A5FEE-AFB5-4411-9DE9-B05B5F01693A}" destId="{8B53EE5A-8009-4257-8855-71C0295E355D}" srcOrd="2" destOrd="0" parTransId="{EA224827-573B-455D-BE53-3EEC24CF42D1}" sibTransId="{AEB67D11-9DDD-47D3-9CBE-C3F2FCDE7029}"/>
    <dgm:cxn modelId="{540D7025-DB24-4DE1-8E84-093A371395B3}" type="presParOf" srcId="{827E9D85-41E1-4D24-BB5F-BBD4B74D5E0C}" destId="{5BFCDBE5-0CE8-4D42-B0E0-23300F64A71C}" srcOrd="0" destOrd="0" presId="urn:microsoft.com/office/officeart/2005/8/layout/pyramid1"/>
    <dgm:cxn modelId="{82C44F3F-505D-4CBE-920E-933CE6068BA6}" type="presParOf" srcId="{5BFCDBE5-0CE8-4D42-B0E0-23300F64A71C}" destId="{69E4B509-5558-4F4F-96D1-1B9CCA8C13C7}" srcOrd="0" destOrd="0" presId="urn:microsoft.com/office/officeart/2005/8/layout/pyramid1"/>
    <dgm:cxn modelId="{BF63DD70-44CC-4572-8E61-76B8BCD0E446}" type="presParOf" srcId="{5BFCDBE5-0CE8-4D42-B0E0-23300F64A71C}" destId="{5C7C913D-28A4-4907-9896-EAE93D7877DC}" srcOrd="1" destOrd="0" presId="urn:microsoft.com/office/officeart/2005/8/layout/pyramid1"/>
    <dgm:cxn modelId="{2CAC656F-6D67-49AE-BBAA-038B46EC33B7}" type="presParOf" srcId="{827E9D85-41E1-4D24-BB5F-BBD4B74D5E0C}" destId="{20971DC6-DCFB-41F5-839D-C0EC1204D43F}" srcOrd="1" destOrd="0" presId="urn:microsoft.com/office/officeart/2005/8/layout/pyramid1"/>
    <dgm:cxn modelId="{4CF42244-7F7B-4A7D-889A-A30B89263145}" type="presParOf" srcId="{20971DC6-DCFB-41F5-839D-C0EC1204D43F}" destId="{6D9C331C-6035-4E37-8D3F-FA7AF61E2EE0}" srcOrd="0" destOrd="0" presId="urn:microsoft.com/office/officeart/2005/8/layout/pyramid1"/>
    <dgm:cxn modelId="{749919A8-E426-47CA-A825-A73C128D983B}" type="presParOf" srcId="{20971DC6-DCFB-41F5-839D-C0EC1204D43F}" destId="{8EB3065C-B7A6-43E5-AEAC-178435F48031}" srcOrd="1" destOrd="0" presId="urn:microsoft.com/office/officeart/2005/8/layout/pyramid1"/>
    <dgm:cxn modelId="{16B93248-FAC9-4224-A704-6319225F2CF4}" type="presParOf" srcId="{827E9D85-41E1-4D24-BB5F-BBD4B74D5E0C}" destId="{0F373822-9B19-449E-BF25-06B40D5EC530}" srcOrd="2" destOrd="0" presId="urn:microsoft.com/office/officeart/2005/8/layout/pyramid1"/>
    <dgm:cxn modelId="{30C95E09-F487-440B-9A0B-883877382A32}" type="presParOf" srcId="{0F373822-9B19-449E-BF25-06B40D5EC530}" destId="{B4A0277F-615F-4322-A4CD-82E08E473D07}" srcOrd="0" destOrd="0" presId="urn:microsoft.com/office/officeart/2005/8/layout/pyramid1"/>
    <dgm:cxn modelId="{1AE65971-3891-4625-8942-CC2D4B82CA60}" type="presParOf" srcId="{0F373822-9B19-449E-BF25-06B40D5EC530}" destId="{777F2B38-0CB9-4790-846A-429F7AE9DF4B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059941A-094B-43D3-A6A9-8F47B70AC231}" type="doc">
      <dgm:prSet loTypeId="urn:microsoft.com/office/officeart/2005/8/layout/matrix1" loCatId="matrix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FFD91084-9AAB-45BD-A10A-BD749D342DF9}">
      <dgm:prSet phldrT="[文字]"/>
      <dgm:spPr/>
      <dgm:t>
        <a:bodyPr/>
        <a:lstStyle/>
        <a:p>
          <a:r>
            <a:rPr lang="en-US" altLang="zh-TW" dirty="0">
              <a:latin typeface="Times New Roman" panose="02020603050405020304" pitchFamily="18" charset="0"/>
              <a:cs typeface="Times New Roman" panose="02020603050405020304" pitchFamily="18" charset="0"/>
            </a:rPr>
            <a:t>GO!</a:t>
          </a:r>
          <a:endParaRPr lang="zh-TW" altLang="en-US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C2DC5D-D5D3-4013-9485-667E4E2FF60A}" type="parTrans" cxnId="{672CF6DD-DE4B-4ED8-A289-87648D055C6C}">
      <dgm:prSet/>
      <dgm:spPr/>
      <dgm:t>
        <a:bodyPr/>
        <a:lstStyle/>
        <a:p>
          <a:endParaRPr lang="zh-TW" altLang="en-US"/>
        </a:p>
      </dgm:t>
    </dgm:pt>
    <dgm:pt modelId="{7D49941C-1A6A-4D92-844F-0D5D4B329385}" type="sibTrans" cxnId="{672CF6DD-DE4B-4ED8-A289-87648D055C6C}">
      <dgm:prSet/>
      <dgm:spPr/>
      <dgm:t>
        <a:bodyPr/>
        <a:lstStyle/>
        <a:p>
          <a:endParaRPr lang="zh-TW" altLang="en-US"/>
        </a:p>
      </dgm:t>
    </dgm:pt>
    <dgm:pt modelId="{4DDBABF1-BBE4-4C70-9DC9-90012B902CAF}">
      <dgm:prSet phldrT="[文字]" custT="1"/>
      <dgm:spPr/>
      <dgm:t>
        <a:bodyPr/>
        <a:lstStyle/>
        <a:p>
          <a:r>
            <a:rPr lang="zh-TW" altLang="en-US" sz="3600" b="1" dirty="0"/>
            <a:t>暖身</a:t>
          </a:r>
          <a:r>
            <a:rPr lang="en-US" altLang="en-US" sz="3600" dirty="0"/>
            <a:t>:</a:t>
          </a:r>
          <a:r>
            <a:rPr lang="zh-TW" altLang="en-US" sz="3600" dirty="0">
              <a:solidFill>
                <a:schemeClr val="tx1"/>
              </a:solidFill>
            </a:rPr>
            <a:t>猜猜「我是誰」</a:t>
          </a:r>
          <a:endParaRPr lang="en-US" altLang="zh-TW" sz="3600" dirty="0">
            <a:solidFill>
              <a:schemeClr val="tx1"/>
            </a:solidFill>
          </a:endParaRPr>
        </a:p>
      </dgm:t>
    </dgm:pt>
    <dgm:pt modelId="{7736D86C-C3B2-4982-8D6C-44CAD6E8DF6F}" type="parTrans" cxnId="{451A227E-8FB8-46E6-86F0-A2ADE6513FD9}">
      <dgm:prSet/>
      <dgm:spPr/>
      <dgm:t>
        <a:bodyPr/>
        <a:lstStyle/>
        <a:p>
          <a:endParaRPr lang="zh-TW" altLang="en-US"/>
        </a:p>
      </dgm:t>
    </dgm:pt>
    <dgm:pt modelId="{8B20338E-1553-47C8-BF37-87D294DA01E4}" type="sibTrans" cxnId="{451A227E-8FB8-46E6-86F0-A2ADE6513FD9}">
      <dgm:prSet/>
      <dgm:spPr/>
      <dgm:t>
        <a:bodyPr/>
        <a:lstStyle/>
        <a:p>
          <a:endParaRPr lang="zh-TW" altLang="en-US"/>
        </a:p>
      </dgm:t>
    </dgm:pt>
    <dgm:pt modelId="{F2678CF9-7074-4939-BA8A-90756299BBE8}">
      <dgm:prSet phldrT="[文字]" custT="1"/>
      <dgm:spPr/>
      <dgm:t>
        <a:bodyPr/>
        <a:lstStyle/>
        <a:p>
          <a:endParaRPr lang="en-US" altLang="zh-TW" sz="3600" dirty="0"/>
        </a:p>
        <a:p>
          <a:r>
            <a:rPr lang="zh-TW" altLang="en-US" sz="3600" b="1" dirty="0"/>
            <a:t>量身訂做</a:t>
          </a:r>
          <a:r>
            <a:rPr lang="zh-TW" altLang="en-US" sz="3600" dirty="0"/>
            <a:t>：</a:t>
          </a:r>
          <a:r>
            <a:rPr lang="zh-TW" altLang="en-US" sz="3600" dirty="0">
              <a:solidFill>
                <a:schemeClr val="tx1"/>
              </a:solidFill>
            </a:rPr>
            <a:t>生涯占卜</a:t>
          </a:r>
          <a:endParaRPr lang="en-US" altLang="zh-TW" sz="3600" dirty="0">
            <a:solidFill>
              <a:schemeClr val="tx1"/>
            </a:solidFill>
          </a:endParaRPr>
        </a:p>
        <a:p>
          <a:r>
            <a:rPr lang="zh-TW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特質</a:t>
          </a:r>
          <a:r>
            <a:rPr lang="en-US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 + </a:t>
          </a:r>
          <a:r>
            <a:rPr lang="zh-TW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興趣</a:t>
          </a:r>
          <a:r>
            <a:rPr lang="en-US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 + </a:t>
          </a:r>
          <a:r>
            <a:rPr lang="zh-TW" altLang="en-US" sz="2800" b="1" dirty="0">
              <a:solidFill>
                <a:schemeClr val="tx1"/>
              </a:solidFill>
              <a:highlight>
                <a:srgbClr val="FFFF00"/>
              </a:highlight>
            </a:rPr>
            <a:t>能力</a:t>
          </a:r>
          <a:r>
            <a:rPr lang="en-US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=</a:t>
          </a:r>
          <a:r>
            <a:rPr lang="zh-TW" altLang="zh-TW" sz="2400" b="1" dirty="0">
              <a:solidFill>
                <a:schemeClr val="tx1"/>
              </a:solidFill>
              <a:highlight>
                <a:srgbClr val="FFFF00"/>
              </a:highlight>
            </a:rPr>
            <a:t>生涯目標</a:t>
          </a:r>
          <a:endParaRPr lang="en-US" altLang="zh-TW" sz="2400" b="1" dirty="0">
            <a:solidFill>
              <a:schemeClr val="tx1"/>
            </a:solidFill>
            <a:highlight>
              <a:srgbClr val="FFFF00"/>
            </a:highlight>
          </a:endParaRPr>
        </a:p>
        <a:p>
          <a:endParaRPr lang="zh-TW" altLang="en-US" sz="1700" b="1" dirty="0"/>
        </a:p>
      </dgm:t>
    </dgm:pt>
    <dgm:pt modelId="{7EA6E519-3A07-43DF-B283-88F5097127D1}" type="parTrans" cxnId="{35688F81-12FE-4D75-8897-E472FA28CB6B}">
      <dgm:prSet/>
      <dgm:spPr/>
      <dgm:t>
        <a:bodyPr/>
        <a:lstStyle/>
        <a:p>
          <a:endParaRPr lang="zh-TW" altLang="en-US"/>
        </a:p>
      </dgm:t>
    </dgm:pt>
    <dgm:pt modelId="{37B19F8E-9FBC-4509-9FA9-E6043D2C4E18}" type="sibTrans" cxnId="{35688F81-12FE-4D75-8897-E472FA28CB6B}">
      <dgm:prSet/>
      <dgm:spPr/>
      <dgm:t>
        <a:bodyPr/>
        <a:lstStyle/>
        <a:p>
          <a:endParaRPr lang="zh-TW" altLang="en-US"/>
        </a:p>
      </dgm:t>
    </dgm:pt>
    <dgm:pt modelId="{92823428-20CB-44DC-B598-6AC182854FA3}">
      <dgm:prSet phldrT="[文字]"/>
      <dgm:spPr/>
      <dgm:t>
        <a:bodyPr/>
        <a:lstStyle/>
        <a:p>
          <a:r>
            <a:rPr lang="zh-TW" altLang="en-US" b="1" dirty="0"/>
            <a:t>真情大考驗</a:t>
          </a:r>
          <a:r>
            <a:rPr lang="zh-TW" altLang="en-US" dirty="0">
              <a:solidFill>
                <a:schemeClr val="tx1"/>
              </a:solidFill>
            </a:rPr>
            <a:t>：有獎徵答</a:t>
          </a:r>
        </a:p>
      </dgm:t>
    </dgm:pt>
    <dgm:pt modelId="{3192ECA4-ABDA-40E2-9B21-EAFA03EF7828}" type="parTrans" cxnId="{01FB0C9A-61C6-44A4-BC09-833E8651A4C0}">
      <dgm:prSet/>
      <dgm:spPr/>
      <dgm:t>
        <a:bodyPr/>
        <a:lstStyle/>
        <a:p>
          <a:endParaRPr lang="zh-TW" altLang="en-US"/>
        </a:p>
      </dgm:t>
    </dgm:pt>
    <dgm:pt modelId="{FDC438E6-7E29-4B36-AF78-956A6E51E9B1}" type="sibTrans" cxnId="{01FB0C9A-61C6-44A4-BC09-833E8651A4C0}">
      <dgm:prSet/>
      <dgm:spPr/>
      <dgm:t>
        <a:bodyPr/>
        <a:lstStyle/>
        <a:p>
          <a:endParaRPr lang="zh-TW" altLang="en-US"/>
        </a:p>
      </dgm:t>
    </dgm:pt>
    <dgm:pt modelId="{414F72E0-2BAF-44C5-BD63-301DC1BB00C1}">
      <dgm:prSet phldrT="[文字]"/>
      <dgm:spPr/>
      <dgm:t>
        <a:bodyPr/>
        <a:lstStyle/>
        <a:p>
          <a:r>
            <a:rPr lang="en-US" altLang="zh-TW" dirty="0">
              <a:solidFill>
                <a:schemeClr val="tx1"/>
              </a:solidFill>
            </a:rPr>
            <a:t>Q&amp;A</a:t>
          </a:r>
          <a:endParaRPr lang="zh-TW" altLang="en-US" dirty="0">
            <a:solidFill>
              <a:schemeClr val="tx1"/>
            </a:solidFill>
          </a:endParaRPr>
        </a:p>
      </dgm:t>
    </dgm:pt>
    <dgm:pt modelId="{C1056C11-B27F-4DDD-9282-18D311AEB6A0}" type="parTrans" cxnId="{F841D2BE-89CA-4032-A750-FC83DA1E5C1C}">
      <dgm:prSet/>
      <dgm:spPr/>
      <dgm:t>
        <a:bodyPr/>
        <a:lstStyle/>
        <a:p>
          <a:endParaRPr lang="zh-TW" altLang="en-US"/>
        </a:p>
      </dgm:t>
    </dgm:pt>
    <dgm:pt modelId="{4ADD41AF-8EFB-4A74-BA94-02E3B4FF64AC}" type="sibTrans" cxnId="{F841D2BE-89CA-4032-A750-FC83DA1E5C1C}">
      <dgm:prSet/>
      <dgm:spPr/>
      <dgm:t>
        <a:bodyPr/>
        <a:lstStyle/>
        <a:p>
          <a:endParaRPr lang="zh-TW" altLang="en-US"/>
        </a:p>
      </dgm:t>
    </dgm:pt>
    <dgm:pt modelId="{2421792E-181B-43C6-8084-408EB4FA2A40}" type="pres">
      <dgm:prSet presAssocID="{0059941A-094B-43D3-A6A9-8F47B70AC231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FABA3B8B-D6D3-4F80-9A94-2CFFC05E2B64}" type="pres">
      <dgm:prSet presAssocID="{0059941A-094B-43D3-A6A9-8F47B70AC231}" presName="matrix" presStyleCnt="0"/>
      <dgm:spPr/>
    </dgm:pt>
    <dgm:pt modelId="{D9E1A9C4-4B6B-4C07-83AC-CA3ED6946265}" type="pres">
      <dgm:prSet presAssocID="{0059941A-094B-43D3-A6A9-8F47B70AC231}" presName="tile1" presStyleLbl="node1" presStyleIdx="0" presStyleCnt="4"/>
      <dgm:spPr/>
    </dgm:pt>
    <dgm:pt modelId="{085000E1-885A-4A43-B2BB-A0E2F7CE2AB1}" type="pres">
      <dgm:prSet presAssocID="{0059941A-094B-43D3-A6A9-8F47B70AC231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94997FE-9BE5-40A4-A8E5-A691A1C9BCDA}" type="pres">
      <dgm:prSet presAssocID="{0059941A-094B-43D3-A6A9-8F47B70AC231}" presName="tile2" presStyleLbl="node1" presStyleIdx="1" presStyleCnt="4" custLinFactNeighborX="0" custLinFactNeighborY="-894"/>
      <dgm:spPr/>
    </dgm:pt>
    <dgm:pt modelId="{D9ADB703-0FA4-4B88-A87B-AEE6E4F846D4}" type="pres">
      <dgm:prSet presAssocID="{0059941A-094B-43D3-A6A9-8F47B70AC231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C67C0846-38C2-4E86-9B9B-E3E4633559DB}" type="pres">
      <dgm:prSet presAssocID="{0059941A-094B-43D3-A6A9-8F47B70AC231}" presName="tile3" presStyleLbl="node1" presStyleIdx="2" presStyleCnt="4"/>
      <dgm:spPr/>
    </dgm:pt>
    <dgm:pt modelId="{4655A30E-EF61-4411-87EA-3AEF4AE115F6}" type="pres">
      <dgm:prSet presAssocID="{0059941A-094B-43D3-A6A9-8F47B70AC231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A578B36-CACA-444D-8E3F-41DD623427CE}" type="pres">
      <dgm:prSet presAssocID="{0059941A-094B-43D3-A6A9-8F47B70AC231}" presName="tile4" presStyleLbl="node1" presStyleIdx="3" presStyleCnt="4" custLinFactNeighborX="0" custLinFactNeighborY="1045"/>
      <dgm:spPr/>
    </dgm:pt>
    <dgm:pt modelId="{A7A497E6-99C7-40D4-9649-5AD902D02466}" type="pres">
      <dgm:prSet presAssocID="{0059941A-094B-43D3-A6A9-8F47B70AC231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497DE0B9-59DC-4E47-84F4-9763CBE7BFE5}" type="pres">
      <dgm:prSet presAssocID="{0059941A-094B-43D3-A6A9-8F47B70AC231}" presName="centerTile" presStyleLbl="fgShp" presStyleIdx="0" presStyleCnt="1">
        <dgm:presLayoutVars>
          <dgm:chMax val="0"/>
          <dgm:chPref val="0"/>
        </dgm:presLayoutVars>
      </dgm:prSet>
      <dgm:spPr/>
    </dgm:pt>
  </dgm:ptLst>
  <dgm:cxnLst>
    <dgm:cxn modelId="{4B0AE720-554B-4E20-B56E-F4033B6263BF}" type="presOf" srcId="{414F72E0-2BAF-44C5-BD63-301DC1BB00C1}" destId="{A7A497E6-99C7-40D4-9649-5AD902D02466}" srcOrd="1" destOrd="0" presId="urn:microsoft.com/office/officeart/2005/8/layout/matrix1"/>
    <dgm:cxn modelId="{8B554A22-EEF8-4EF3-B900-2776E73B3C01}" type="presOf" srcId="{F2678CF9-7074-4939-BA8A-90756299BBE8}" destId="{D9ADB703-0FA4-4B88-A87B-AEE6E4F846D4}" srcOrd="1" destOrd="0" presId="urn:microsoft.com/office/officeart/2005/8/layout/matrix1"/>
    <dgm:cxn modelId="{5038EB5D-C8B4-43CC-83F2-0E39577039AB}" type="presOf" srcId="{4DDBABF1-BBE4-4C70-9DC9-90012B902CAF}" destId="{085000E1-885A-4A43-B2BB-A0E2F7CE2AB1}" srcOrd="1" destOrd="0" presId="urn:microsoft.com/office/officeart/2005/8/layout/matrix1"/>
    <dgm:cxn modelId="{E3249E74-25A4-493C-8458-650316A36CD0}" type="presOf" srcId="{92823428-20CB-44DC-B598-6AC182854FA3}" destId="{C67C0846-38C2-4E86-9B9B-E3E4633559DB}" srcOrd="0" destOrd="0" presId="urn:microsoft.com/office/officeart/2005/8/layout/matrix1"/>
    <dgm:cxn modelId="{BBC84155-EB83-4117-A042-49C91BF4F586}" type="presOf" srcId="{414F72E0-2BAF-44C5-BD63-301DC1BB00C1}" destId="{AA578B36-CACA-444D-8E3F-41DD623427CE}" srcOrd="0" destOrd="0" presId="urn:microsoft.com/office/officeart/2005/8/layout/matrix1"/>
    <dgm:cxn modelId="{DF021258-FD09-4786-B9C8-3A0FB24D3660}" type="presOf" srcId="{F2678CF9-7074-4939-BA8A-90756299BBE8}" destId="{894997FE-9BE5-40A4-A8E5-A691A1C9BCDA}" srcOrd="0" destOrd="0" presId="urn:microsoft.com/office/officeart/2005/8/layout/matrix1"/>
    <dgm:cxn modelId="{5130B479-EE56-4ADB-9C57-BE5DD806492F}" type="presOf" srcId="{0059941A-094B-43D3-A6A9-8F47B70AC231}" destId="{2421792E-181B-43C6-8084-408EB4FA2A40}" srcOrd="0" destOrd="0" presId="urn:microsoft.com/office/officeart/2005/8/layout/matrix1"/>
    <dgm:cxn modelId="{451A227E-8FB8-46E6-86F0-A2ADE6513FD9}" srcId="{FFD91084-9AAB-45BD-A10A-BD749D342DF9}" destId="{4DDBABF1-BBE4-4C70-9DC9-90012B902CAF}" srcOrd="0" destOrd="0" parTransId="{7736D86C-C3B2-4982-8D6C-44CAD6E8DF6F}" sibTransId="{8B20338E-1553-47C8-BF37-87D294DA01E4}"/>
    <dgm:cxn modelId="{CD63B37E-D8A4-420A-A546-FAFB12616F7E}" type="presOf" srcId="{4DDBABF1-BBE4-4C70-9DC9-90012B902CAF}" destId="{D9E1A9C4-4B6B-4C07-83AC-CA3ED6946265}" srcOrd="0" destOrd="0" presId="urn:microsoft.com/office/officeart/2005/8/layout/matrix1"/>
    <dgm:cxn modelId="{35688F81-12FE-4D75-8897-E472FA28CB6B}" srcId="{FFD91084-9AAB-45BD-A10A-BD749D342DF9}" destId="{F2678CF9-7074-4939-BA8A-90756299BBE8}" srcOrd="1" destOrd="0" parTransId="{7EA6E519-3A07-43DF-B283-88F5097127D1}" sibTransId="{37B19F8E-9FBC-4509-9FA9-E6043D2C4E18}"/>
    <dgm:cxn modelId="{01FB0C9A-61C6-44A4-BC09-833E8651A4C0}" srcId="{FFD91084-9AAB-45BD-A10A-BD749D342DF9}" destId="{92823428-20CB-44DC-B598-6AC182854FA3}" srcOrd="2" destOrd="0" parTransId="{3192ECA4-ABDA-40E2-9B21-EAFA03EF7828}" sibTransId="{FDC438E6-7E29-4B36-AF78-956A6E51E9B1}"/>
    <dgm:cxn modelId="{710D7CB9-94E8-45A9-AB37-FE958BFC60DD}" type="presOf" srcId="{92823428-20CB-44DC-B598-6AC182854FA3}" destId="{4655A30E-EF61-4411-87EA-3AEF4AE115F6}" srcOrd="1" destOrd="0" presId="urn:microsoft.com/office/officeart/2005/8/layout/matrix1"/>
    <dgm:cxn modelId="{F841D2BE-89CA-4032-A750-FC83DA1E5C1C}" srcId="{FFD91084-9AAB-45BD-A10A-BD749D342DF9}" destId="{414F72E0-2BAF-44C5-BD63-301DC1BB00C1}" srcOrd="3" destOrd="0" parTransId="{C1056C11-B27F-4DDD-9282-18D311AEB6A0}" sibTransId="{4ADD41AF-8EFB-4A74-BA94-02E3B4FF64AC}"/>
    <dgm:cxn modelId="{A4041AD8-6E1B-4701-9A59-9752076640C1}" type="presOf" srcId="{FFD91084-9AAB-45BD-A10A-BD749D342DF9}" destId="{497DE0B9-59DC-4E47-84F4-9763CBE7BFE5}" srcOrd="0" destOrd="0" presId="urn:microsoft.com/office/officeart/2005/8/layout/matrix1"/>
    <dgm:cxn modelId="{672CF6DD-DE4B-4ED8-A289-87648D055C6C}" srcId="{0059941A-094B-43D3-A6A9-8F47B70AC231}" destId="{FFD91084-9AAB-45BD-A10A-BD749D342DF9}" srcOrd="0" destOrd="0" parTransId="{04C2DC5D-D5D3-4013-9485-667E4E2FF60A}" sibTransId="{7D49941C-1A6A-4D92-844F-0D5D4B329385}"/>
    <dgm:cxn modelId="{B903987D-DEE7-4AFF-A2DA-52DB82D08FAD}" type="presParOf" srcId="{2421792E-181B-43C6-8084-408EB4FA2A40}" destId="{FABA3B8B-D6D3-4F80-9A94-2CFFC05E2B64}" srcOrd="0" destOrd="0" presId="urn:microsoft.com/office/officeart/2005/8/layout/matrix1"/>
    <dgm:cxn modelId="{6CD46052-8BA0-4265-87B1-2416FC44504D}" type="presParOf" srcId="{FABA3B8B-D6D3-4F80-9A94-2CFFC05E2B64}" destId="{D9E1A9C4-4B6B-4C07-83AC-CA3ED6946265}" srcOrd="0" destOrd="0" presId="urn:microsoft.com/office/officeart/2005/8/layout/matrix1"/>
    <dgm:cxn modelId="{BC9FAF1A-82BF-4333-A370-85ECDCB47119}" type="presParOf" srcId="{FABA3B8B-D6D3-4F80-9A94-2CFFC05E2B64}" destId="{085000E1-885A-4A43-B2BB-A0E2F7CE2AB1}" srcOrd="1" destOrd="0" presId="urn:microsoft.com/office/officeart/2005/8/layout/matrix1"/>
    <dgm:cxn modelId="{3716EDB9-FEF8-48BC-B0EC-1C9E9C3A0E3A}" type="presParOf" srcId="{FABA3B8B-D6D3-4F80-9A94-2CFFC05E2B64}" destId="{894997FE-9BE5-40A4-A8E5-A691A1C9BCDA}" srcOrd="2" destOrd="0" presId="urn:microsoft.com/office/officeart/2005/8/layout/matrix1"/>
    <dgm:cxn modelId="{4798DEE2-9994-4248-ACFB-D5E2A850A920}" type="presParOf" srcId="{FABA3B8B-D6D3-4F80-9A94-2CFFC05E2B64}" destId="{D9ADB703-0FA4-4B88-A87B-AEE6E4F846D4}" srcOrd="3" destOrd="0" presId="urn:microsoft.com/office/officeart/2005/8/layout/matrix1"/>
    <dgm:cxn modelId="{C8252004-9745-4CA5-9E6B-EA8DFDEFFF15}" type="presParOf" srcId="{FABA3B8B-D6D3-4F80-9A94-2CFFC05E2B64}" destId="{C67C0846-38C2-4E86-9B9B-E3E4633559DB}" srcOrd="4" destOrd="0" presId="urn:microsoft.com/office/officeart/2005/8/layout/matrix1"/>
    <dgm:cxn modelId="{E19DD54A-F9EF-4657-9F15-904FBCD95033}" type="presParOf" srcId="{FABA3B8B-D6D3-4F80-9A94-2CFFC05E2B64}" destId="{4655A30E-EF61-4411-87EA-3AEF4AE115F6}" srcOrd="5" destOrd="0" presId="urn:microsoft.com/office/officeart/2005/8/layout/matrix1"/>
    <dgm:cxn modelId="{875A9D9C-444D-4C4E-A838-1BF541815749}" type="presParOf" srcId="{FABA3B8B-D6D3-4F80-9A94-2CFFC05E2B64}" destId="{AA578B36-CACA-444D-8E3F-41DD623427CE}" srcOrd="6" destOrd="0" presId="urn:microsoft.com/office/officeart/2005/8/layout/matrix1"/>
    <dgm:cxn modelId="{C043198A-1785-4899-A4CB-7EB76E329A25}" type="presParOf" srcId="{FABA3B8B-D6D3-4F80-9A94-2CFFC05E2B64}" destId="{A7A497E6-99C7-40D4-9649-5AD902D02466}" srcOrd="7" destOrd="0" presId="urn:microsoft.com/office/officeart/2005/8/layout/matrix1"/>
    <dgm:cxn modelId="{EA73674F-8314-46E8-B5D1-EB7BA5C4E076}" type="presParOf" srcId="{2421792E-181B-43C6-8084-408EB4FA2A40}" destId="{497DE0B9-59DC-4E47-84F4-9763CBE7BFE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EE8BBD4-12A0-460A-B95E-958DAA12D312}" type="doc">
      <dgm:prSet loTypeId="urn:microsoft.com/office/officeart/2005/8/layout/orgChart1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4192BA2F-2E6F-42B6-9DEA-91DA75EA114C}">
      <dgm:prSet phldrT="[文字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zh-TW" altLang="en-US" sz="16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特教系生涯徑路圖</a:t>
          </a:r>
        </a:p>
      </dgm:t>
    </dgm:pt>
    <dgm:pt modelId="{9044CB12-E234-4F1A-A84C-C96E6C4AD79A}" type="parTrans" cxnId="{91AF9D0C-181B-4D32-BAA5-E35910A116FB}">
      <dgm:prSet/>
      <dgm:spPr/>
      <dgm:t>
        <a:bodyPr/>
        <a:lstStyle/>
        <a:p>
          <a:endParaRPr lang="zh-TW" altLang="en-US" sz="1200">
            <a:solidFill>
              <a:schemeClr val="tx1"/>
            </a:solidFill>
          </a:endParaRPr>
        </a:p>
      </dgm:t>
    </dgm:pt>
    <dgm:pt modelId="{DA1C18C2-9EE6-4946-99C5-41E90806C087}" type="sibTrans" cxnId="{91AF9D0C-181B-4D32-BAA5-E35910A116FB}">
      <dgm:prSet/>
      <dgm:spPr/>
      <dgm:t>
        <a:bodyPr/>
        <a:lstStyle/>
        <a:p>
          <a:endParaRPr lang="zh-TW" altLang="en-US" sz="1200">
            <a:solidFill>
              <a:schemeClr val="tx1"/>
            </a:solidFill>
          </a:endParaRPr>
        </a:p>
      </dgm:t>
    </dgm:pt>
    <dgm:pt modelId="{5A1C4D15-6376-4806-97BC-6F3F78480301}">
      <dgm:prSet phldrT="[文字]" custT="1"/>
      <dgm:spPr/>
      <dgm:t>
        <a:bodyPr/>
        <a:lstStyle/>
        <a:p>
          <a:r>
            <a:rPr lang="zh-TW" altLang="en-US" sz="14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教學工作</a:t>
          </a:r>
        </a:p>
      </dgm:t>
    </dgm:pt>
    <dgm:pt modelId="{48F988F9-7082-4107-9321-B6BC30F9E6E7}" type="parTrans" cxnId="{722CB75F-356D-4019-81FA-696B8D92F1CB}">
      <dgm:prSet/>
      <dgm:spPr/>
      <dgm:t>
        <a:bodyPr/>
        <a:lstStyle/>
        <a:p>
          <a:endParaRPr lang="zh-TW" altLang="en-US" sz="12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7DEEB92-410E-4D21-BC53-38352C730C8D}" type="sibTrans" cxnId="{722CB75F-356D-4019-81FA-696B8D92F1CB}">
      <dgm:prSet/>
      <dgm:spPr/>
      <dgm:t>
        <a:bodyPr/>
        <a:lstStyle/>
        <a:p>
          <a:endParaRPr lang="zh-TW" altLang="en-US" sz="1200">
            <a:solidFill>
              <a:schemeClr val="tx1"/>
            </a:solidFill>
          </a:endParaRPr>
        </a:p>
      </dgm:t>
    </dgm:pt>
    <dgm:pt modelId="{C36B3CD2-A07D-4D12-9C8E-BE46AC7380B6}">
      <dgm:prSet phldrT="[文字]" custT="1"/>
      <dgm:spPr/>
      <dgm:t>
        <a:bodyPr/>
        <a:lstStyle/>
        <a:p>
          <a:r>
            <a:rPr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</a:rPr>
            <a:t>相關專業人員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2B82006-9EA8-4390-A46A-FD2A8925AE9C}" type="parTrans" cxnId="{DADA50D9-1709-4811-840C-4BBE0465A924}">
      <dgm:prSet/>
      <dgm:spPr/>
      <dgm:t>
        <a:bodyPr/>
        <a:lstStyle/>
        <a:p>
          <a:endParaRPr lang="zh-TW" altLang="en-US" sz="12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C147319-AA44-4281-86B0-3C5D08635832}" type="sibTrans" cxnId="{DADA50D9-1709-4811-840C-4BBE0465A924}">
      <dgm:prSet/>
      <dgm:spPr/>
      <dgm:t>
        <a:bodyPr/>
        <a:lstStyle/>
        <a:p>
          <a:endParaRPr lang="zh-TW" altLang="en-US" sz="1200">
            <a:solidFill>
              <a:schemeClr val="tx1"/>
            </a:solidFill>
          </a:endParaRPr>
        </a:p>
      </dgm:t>
    </dgm:pt>
    <dgm:pt modelId="{9F35AACB-200A-4B01-9C2D-10D266BAE34E}">
      <dgm:prSet custT="1"/>
      <dgm:spPr/>
      <dgm:t>
        <a:bodyPr/>
        <a:lstStyle/>
        <a:p>
          <a:r>
            <a:rPr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</a:rPr>
            <a:t>研究或深造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F87ACB8-ED59-4999-BDD0-B45557622B0A}" type="parTrans" cxnId="{04075B40-1303-46A2-B2CA-44F0819A9204}">
      <dgm:prSet/>
      <dgm:spPr/>
      <dgm:t>
        <a:bodyPr/>
        <a:lstStyle/>
        <a:p>
          <a:endParaRPr lang="zh-TW" altLang="en-US" sz="12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7527C8F-EB93-427B-86D2-E843CF876561}" type="sibTrans" cxnId="{04075B40-1303-46A2-B2CA-44F0819A9204}">
      <dgm:prSet/>
      <dgm:spPr/>
      <dgm:t>
        <a:bodyPr/>
        <a:lstStyle/>
        <a:p>
          <a:endParaRPr lang="zh-TW" altLang="en-US" sz="1200">
            <a:solidFill>
              <a:schemeClr val="tx1"/>
            </a:solidFill>
          </a:endParaRPr>
        </a:p>
      </dgm:t>
    </dgm:pt>
    <dgm:pt modelId="{8D772933-5F45-4E22-8A49-4FB90DDC1D04}">
      <dgm:prSet custT="1"/>
      <dgm:spPr/>
      <dgm:t>
        <a:bodyPr/>
        <a:lstStyle/>
        <a:p>
          <a:r>
            <a:rPr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</a:rPr>
            <a:t>行政工作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93CE747-F212-4977-9046-9826605DA14C}" type="parTrans" cxnId="{93FA08B1-DCE0-4318-B6B0-94D51FD7B897}">
      <dgm:prSet/>
      <dgm:spPr/>
      <dgm:t>
        <a:bodyPr/>
        <a:lstStyle/>
        <a:p>
          <a:endParaRPr lang="zh-TW" altLang="en-US" sz="12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5DD6B56-4280-4F13-9E6D-7411C10E3FA4}" type="sibTrans" cxnId="{93FA08B1-DCE0-4318-B6B0-94D51FD7B897}">
      <dgm:prSet/>
      <dgm:spPr/>
      <dgm:t>
        <a:bodyPr/>
        <a:lstStyle/>
        <a:p>
          <a:endParaRPr lang="zh-TW" altLang="en-US" sz="1200">
            <a:solidFill>
              <a:schemeClr val="tx1"/>
            </a:solidFill>
          </a:endParaRPr>
        </a:p>
      </dgm:t>
    </dgm:pt>
    <dgm:pt modelId="{191CCB18-878F-4C1D-8610-F467A1BAFCE9}">
      <dgm:prSet custT="1"/>
      <dgm:spPr/>
      <dgm:t>
        <a:bodyPr/>
        <a:lstStyle/>
        <a:p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國小特教教師</a:t>
          </a:r>
        </a:p>
      </dgm:t>
    </dgm:pt>
    <dgm:pt modelId="{12827B62-D3CB-426E-A7CD-EC371C95AEA7}" type="parTrans" cxnId="{64875E7C-EE2F-4A2D-9FEA-3136B465A33B}">
      <dgm:prSet/>
      <dgm:spPr/>
      <dgm:t>
        <a:bodyPr/>
        <a:lstStyle/>
        <a:p>
          <a:endParaRPr lang="zh-TW" altLang="en-US" sz="12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DC334558-9CA9-4523-A934-C005F449B824}" type="sibTrans" cxnId="{64875E7C-EE2F-4A2D-9FEA-3136B465A33B}">
      <dgm:prSet/>
      <dgm:spPr/>
      <dgm:t>
        <a:bodyPr/>
        <a:lstStyle/>
        <a:p>
          <a:endParaRPr lang="zh-TW" altLang="en-US" sz="1200">
            <a:solidFill>
              <a:schemeClr val="tx1"/>
            </a:solidFill>
          </a:endParaRPr>
        </a:p>
      </dgm:t>
    </dgm:pt>
    <dgm:pt modelId="{4D717709-4945-40DB-985C-C1FDFD431C55}">
      <dgm:prSet custT="1"/>
      <dgm:spPr/>
      <dgm:t>
        <a:bodyPr/>
        <a:lstStyle/>
        <a:p>
          <a:r>
            <a: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國小資優教師</a:t>
          </a:r>
          <a:endParaRPr lang="zh-TW" altLang="en-US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5B72A92-D879-4507-9E1E-3C5B09594C96}" type="parTrans" cxnId="{2D52F493-CCEA-40E7-9838-C9C90A0A3E68}">
      <dgm:prSet/>
      <dgm:spPr/>
      <dgm:t>
        <a:bodyPr/>
        <a:lstStyle/>
        <a:p>
          <a:endParaRPr lang="zh-TW" altLang="en-US" sz="12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31630E6-17B4-41ED-8D41-DE24468B3D49}" type="sibTrans" cxnId="{2D52F493-CCEA-40E7-9838-C9C90A0A3E68}">
      <dgm:prSet/>
      <dgm:spPr/>
      <dgm:t>
        <a:bodyPr/>
        <a:lstStyle/>
        <a:p>
          <a:endParaRPr lang="zh-TW" altLang="en-US" sz="1200">
            <a:solidFill>
              <a:schemeClr val="tx1"/>
            </a:solidFill>
          </a:endParaRPr>
        </a:p>
      </dgm:t>
    </dgm:pt>
    <dgm:pt modelId="{83849A3F-C224-4C4B-AE90-6A46F1C3D969}">
      <dgm:prSet custT="1"/>
      <dgm:spPr/>
      <dgm:t>
        <a:bodyPr/>
        <a:lstStyle/>
        <a:p>
          <a:r>
            <a: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學前特教教師</a:t>
          </a:r>
          <a:endParaRPr lang="zh-TW" altLang="en-US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A48CEB3-DDF3-4AE8-AA4D-159370555645}" type="parTrans" cxnId="{3A84F068-971D-44E6-9FD4-F4160A04CE3B}">
      <dgm:prSet/>
      <dgm:spPr/>
      <dgm:t>
        <a:bodyPr/>
        <a:lstStyle/>
        <a:p>
          <a:endParaRPr lang="zh-TW" altLang="en-US" sz="12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6CB33CB-E249-4E31-BCDF-2FB0BBF63239}" type="sibTrans" cxnId="{3A84F068-971D-44E6-9FD4-F4160A04CE3B}">
      <dgm:prSet/>
      <dgm:spPr/>
      <dgm:t>
        <a:bodyPr/>
        <a:lstStyle/>
        <a:p>
          <a:endParaRPr lang="zh-TW" altLang="en-US" sz="1200">
            <a:solidFill>
              <a:schemeClr val="tx1"/>
            </a:solidFill>
          </a:endParaRPr>
        </a:p>
      </dgm:t>
    </dgm:pt>
    <dgm:pt modelId="{1EAAA97A-0B2A-4428-83C9-3CA0CEB27950}">
      <dgm:prSet custT="1"/>
      <dgm:spPr/>
      <dgm:t>
        <a:bodyPr/>
        <a:lstStyle/>
        <a:p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早療及資優</a:t>
          </a:r>
          <a:endParaRPr lang="en-US" altLang="zh-TW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機構教師</a:t>
          </a:r>
        </a:p>
      </dgm:t>
    </dgm:pt>
    <dgm:pt modelId="{C48A9162-6CA7-4AA5-8C70-FE18E87CE7D9}" type="parTrans" cxnId="{34887711-E4AE-4383-9477-92B258ED3391}">
      <dgm:prSet/>
      <dgm:spPr/>
      <dgm:t>
        <a:bodyPr/>
        <a:lstStyle/>
        <a:p>
          <a:endParaRPr lang="zh-TW" altLang="en-US" sz="12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931E87A7-51E0-49CF-9EA4-69F3B94739BD}" type="sibTrans" cxnId="{34887711-E4AE-4383-9477-92B258ED3391}">
      <dgm:prSet/>
      <dgm:spPr/>
      <dgm:t>
        <a:bodyPr/>
        <a:lstStyle/>
        <a:p>
          <a:endParaRPr lang="zh-TW" altLang="en-US" sz="1200">
            <a:solidFill>
              <a:schemeClr val="tx1"/>
            </a:solidFill>
          </a:endParaRPr>
        </a:p>
      </dgm:t>
    </dgm:pt>
    <dgm:pt modelId="{A4AC9356-C770-416A-BB99-048FC96F5219}">
      <dgm:prSet custT="1"/>
      <dgm:spPr/>
      <dgm:t>
        <a:bodyPr/>
        <a:lstStyle/>
        <a:p>
          <a:r>
            <a: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國小普通教師</a:t>
          </a:r>
          <a:endParaRPr lang="zh-TW" altLang="en-US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C9F6D81-8274-412B-86D0-83CA707B0D10}" type="parTrans" cxnId="{67B0230C-D1BB-4202-9916-EB81B2F9A540}">
      <dgm:prSet/>
      <dgm:spPr/>
      <dgm:t>
        <a:bodyPr/>
        <a:lstStyle/>
        <a:p>
          <a:endParaRPr lang="zh-TW" altLang="en-US" sz="12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34C1821-C0AC-4D21-8256-C4F9C25D4A04}" type="sibTrans" cxnId="{67B0230C-D1BB-4202-9916-EB81B2F9A540}">
      <dgm:prSet/>
      <dgm:spPr/>
      <dgm:t>
        <a:bodyPr/>
        <a:lstStyle/>
        <a:p>
          <a:endParaRPr lang="zh-TW" altLang="en-US" sz="1200">
            <a:solidFill>
              <a:schemeClr val="tx1"/>
            </a:solidFill>
          </a:endParaRPr>
        </a:p>
      </dgm:t>
    </dgm:pt>
    <dgm:pt modelId="{41BCF400-48C2-4D61-93C7-4DA1BD1A3DD6}">
      <dgm:prSet custT="1"/>
      <dgm:spPr/>
      <dgm:t>
        <a:bodyPr/>
        <a:lstStyle/>
        <a:p>
          <a:r>
            <a: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自行開設療育機構</a:t>
          </a:r>
          <a:endParaRPr lang="zh-TW" altLang="en-US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B52730E-E121-45A1-A1D3-C9670C4B9992}" type="parTrans" cxnId="{82A909FC-CEA3-44C5-8107-B7D3F65A4B5F}">
      <dgm:prSet/>
      <dgm:spPr/>
      <dgm:t>
        <a:bodyPr/>
        <a:lstStyle/>
        <a:p>
          <a:endParaRPr lang="zh-TW" altLang="en-US" sz="1200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F53BD4A0-F7DE-444D-966A-1DCA8B454CC8}" type="sibTrans" cxnId="{82A909FC-CEA3-44C5-8107-B7D3F65A4B5F}">
      <dgm:prSet/>
      <dgm:spPr/>
      <dgm:t>
        <a:bodyPr/>
        <a:lstStyle/>
        <a:p>
          <a:endParaRPr lang="zh-TW" altLang="en-US" sz="1200">
            <a:solidFill>
              <a:schemeClr val="tx1"/>
            </a:solidFill>
          </a:endParaRPr>
        </a:p>
      </dgm:t>
    </dgm:pt>
    <dgm:pt modelId="{FE9A634E-BD95-42A4-A71C-D9EA2DE7B58E}">
      <dgm:prSet custT="1"/>
      <dgm:spPr/>
      <dgm:t>
        <a:bodyPr/>
        <a:lstStyle/>
        <a:p>
          <a:r>
            <a:rPr lang="zh-TW" altLang="en-US" sz="1400" b="1">
              <a:latin typeface="微軟正黑體" panose="020B0604030504040204" pitchFamily="34" charset="-120"/>
              <a:ea typeface="微軟正黑體" panose="020B0604030504040204" pitchFamily="34" charset="-120"/>
            </a:rPr>
            <a:t>手語翻譯員</a:t>
          </a:r>
          <a:endParaRPr lang="zh-TW" altLang="en-US" sz="14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4436A94-B622-4D9E-83C7-2EF93214886C}" type="parTrans" cxnId="{2494197B-80C5-4B75-9A62-EE477CC68787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44095BC-32D0-4ECA-AF97-720E9C65A932}" type="sibTrans" cxnId="{2494197B-80C5-4B75-9A62-EE477CC68787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EF45C871-3F9B-422E-8699-AEA943E49BBA}">
      <dgm:prSet custT="1"/>
      <dgm:spPr/>
      <dgm:t>
        <a:bodyPr/>
        <a:lstStyle/>
        <a:p>
          <a:r>
            <a: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特教碩士</a:t>
          </a:r>
          <a:endParaRPr lang="en-US" altLang="zh-TW" sz="1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進修特教所</a:t>
          </a:r>
          <a:r>
            <a: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0C0AC93D-9A6F-438A-8D2B-97E632A1D48E}" type="parTrans" cxnId="{D2B96813-4FD4-4186-9205-A5DDB6E19458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534585F-E96A-458F-B561-65BD7E19D7AF}" type="sibTrans" cxnId="{D2B96813-4FD4-4186-9205-A5DDB6E19458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4B56BFA3-2291-44ED-B3FC-05CD7420DF5A}">
      <dgm:prSet custT="1"/>
      <dgm:spPr/>
      <dgm:t>
        <a:bodyPr/>
        <a:lstStyle/>
        <a:p>
          <a:r>
            <a: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語言治療師、聽力師</a:t>
          </a:r>
          <a:endParaRPr lang="en-US" altLang="zh-TW" sz="1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進修聽語所</a:t>
          </a:r>
          <a:r>
            <a: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A345B3B-EFF0-438F-B371-9FE68EF338D0}" type="parTrans" cxnId="{892B3AA5-7287-433E-B41F-E84F335394A0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9253D86-EB93-42A0-ADDE-4A01703ED08F}" type="sibTrans" cxnId="{892B3AA5-7287-433E-B41F-E84F335394A0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E05E17E1-5E30-4C66-B853-5BAE8755E5E4}">
      <dgm:prSet custT="1"/>
      <dgm:spPr/>
      <dgm:t>
        <a:bodyPr/>
        <a:lstStyle/>
        <a:p>
          <a:r>
            <a: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語言治療師、聽力師</a:t>
          </a:r>
          <a:endParaRPr lang="en-US" altLang="zh-TW" sz="1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 (</a:t>
          </a:r>
          <a:r>
            <a: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進修聽語所</a:t>
          </a:r>
          <a:r>
            <a: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358EF738-9648-4B82-99CA-2560A185E74F}" type="parTrans" cxnId="{B5AA2CCE-2D95-4073-BE69-3587A75E62A8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1848CD96-0E4F-4BCE-BC08-7C3D0B642378}" type="sibTrans" cxnId="{B5AA2CCE-2D95-4073-BE69-3587A75E62A8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C01F8545-FDD0-4DAC-BD66-5B80027177E3}">
      <dgm:prSet custT="1"/>
      <dgm:spPr/>
      <dgm:t>
        <a:bodyPr/>
        <a:lstStyle/>
        <a:p>
          <a:r>
            <a: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其他相關系所</a:t>
          </a:r>
          <a:endParaRPr lang="en-US" altLang="zh-TW" sz="1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進修早療、復諮、科技輔具等所</a:t>
          </a:r>
          <a:r>
            <a: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68AFBE6-E496-4EE6-AC8C-6D878009C716}" type="parTrans" cxnId="{90C9CB9A-05C3-467D-9261-E034E3534C2F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B06F94F9-CFA8-421A-8E7E-D93BF595735D}" type="sibTrans" cxnId="{90C9CB9A-05C3-467D-9261-E034E3534C2F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89701855-AA25-4170-88F3-19EED15C283F}">
      <dgm:prSet custT="1"/>
      <dgm:spPr/>
      <dgm:t>
        <a:bodyPr/>
        <a:lstStyle/>
        <a:p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國內外博士</a:t>
          </a:r>
          <a:endParaRPr lang="en-US" altLang="zh-TW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公費、自費</a:t>
          </a:r>
        </a:p>
      </dgm:t>
    </dgm:pt>
    <dgm:pt modelId="{93CC327F-8279-4B2E-9F72-B0332CAFBC56}" type="parTrans" cxnId="{DA21B725-9C0E-4B40-A113-FE30E957A0A3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873BF42D-567B-4957-8A85-9792E1BB0B77}" type="sibTrans" cxnId="{DA21B725-9C0E-4B40-A113-FE30E957A0A3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25D8F66E-50E9-42BC-AB56-4CB2BB46104B}">
      <dgm:prSet custT="1"/>
      <dgm:spPr/>
      <dgm:t>
        <a:bodyPr/>
        <a:lstStyle/>
        <a:p>
          <a:r>
            <a: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教育行政</a:t>
          </a:r>
          <a:endParaRPr lang="en-US" altLang="zh-TW" sz="1200" b="1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普、高、特考</a:t>
          </a:r>
          <a:r>
            <a:rPr lang="en-US" altLang="zh-TW" sz="1200" b="1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61CB56D8-0B1C-4E7F-920D-73CD5DD025B3}" type="parTrans" cxnId="{34F30D0C-F104-4691-97FD-579400B98D12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243AC3A4-FB1E-40CA-91DE-EE6FA84C477C}" type="sibTrans" cxnId="{34F30D0C-F104-4691-97FD-579400B98D12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E3351DF2-B16A-4E9B-93D6-7A3B004A33A0}">
      <dgm:prSet custT="1"/>
      <dgm:spPr/>
      <dgm:t>
        <a:bodyPr/>
        <a:lstStyle/>
        <a:p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諮商心理師</a:t>
          </a:r>
          <a:endParaRPr lang="en-US" altLang="zh-TW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r>
            <a: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進修心輔所</a:t>
          </a:r>
          <a:r>
            <a:rPr lang="en-US" altLang="zh-TW" sz="1200" b="1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200" b="1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73AE42DB-D2A0-4AA9-81E1-B7F23BE104AE}" type="sibTrans" cxnId="{C48E1C64-241D-461F-A98B-A88BA5D3DD6B}">
      <dgm:prSet/>
      <dgm:spPr/>
      <dgm:t>
        <a:bodyPr/>
        <a:lstStyle/>
        <a:p>
          <a:endParaRPr lang="zh-TW" altLang="en-US">
            <a:solidFill>
              <a:schemeClr val="tx1"/>
            </a:solidFill>
          </a:endParaRPr>
        </a:p>
      </dgm:t>
    </dgm:pt>
    <dgm:pt modelId="{B15A77B5-15A5-4617-B8E1-82FDFF396BF1}" type="parTrans" cxnId="{C48E1C64-241D-461F-A98B-A88BA5D3DD6B}">
      <dgm:prSet/>
      <dgm:spPr/>
      <dgm:t>
        <a:bodyPr/>
        <a:lstStyle/>
        <a:p>
          <a:endParaRPr lang="zh-TW" altLang="en-US" b="1">
            <a:solidFill>
              <a:schemeClr val="tx1"/>
            </a:solidFill>
            <a:latin typeface="微軟正黑體" panose="020B0604030504040204" pitchFamily="34" charset="-120"/>
            <a:ea typeface="微軟正黑體" panose="020B0604030504040204" pitchFamily="34" charset="-120"/>
          </a:endParaRPr>
        </a:p>
      </dgm:t>
    </dgm:pt>
    <dgm:pt modelId="{AF051A01-ACA7-47B7-BC28-DAADCE36F787}" type="pres">
      <dgm:prSet presAssocID="{2EE8BBD4-12A0-460A-B95E-958DAA12D31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1311BDD-2AA6-4C2A-8978-2DA8B10337CC}" type="pres">
      <dgm:prSet presAssocID="{4192BA2F-2E6F-42B6-9DEA-91DA75EA114C}" presName="hierRoot1" presStyleCnt="0">
        <dgm:presLayoutVars>
          <dgm:hierBranch/>
        </dgm:presLayoutVars>
      </dgm:prSet>
      <dgm:spPr/>
    </dgm:pt>
    <dgm:pt modelId="{2E0E9680-D675-4675-B3B3-0C27C3F15021}" type="pres">
      <dgm:prSet presAssocID="{4192BA2F-2E6F-42B6-9DEA-91DA75EA114C}" presName="rootComposite1" presStyleCnt="0"/>
      <dgm:spPr/>
    </dgm:pt>
    <dgm:pt modelId="{12D7B703-A1EA-4334-B231-097FD168AE6F}" type="pres">
      <dgm:prSet presAssocID="{4192BA2F-2E6F-42B6-9DEA-91DA75EA114C}" presName="rootText1" presStyleLbl="node0" presStyleIdx="0" presStyleCnt="1" custScaleX="191598" custScaleY="81512" custLinFactNeighborX="2353" custLinFactNeighborY="-57645">
        <dgm:presLayoutVars>
          <dgm:chPref val="3"/>
        </dgm:presLayoutVars>
      </dgm:prSet>
      <dgm:spPr/>
    </dgm:pt>
    <dgm:pt modelId="{9D72B12A-465B-49F2-8F1E-CE3D40F0D444}" type="pres">
      <dgm:prSet presAssocID="{4192BA2F-2E6F-42B6-9DEA-91DA75EA114C}" presName="rootConnector1" presStyleLbl="node1" presStyleIdx="0" presStyleCnt="0"/>
      <dgm:spPr/>
    </dgm:pt>
    <dgm:pt modelId="{95247F1A-3103-49FB-81A4-EDB022CCBFBD}" type="pres">
      <dgm:prSet presAssocID="{4192BA2F-2E6F-42B6-9DEA-91DA75EA114C}" presName="hierChild2" presStyleCnt="0"/>
      <dgm:spPr/>
    </dgm:pt>
    <dgm:pt modelId="{B6191159-6CA9-44DE-A6DE-5D62182E09F9}" type="pres">
      <dgm:prSet presAssocID="{48F988F9-7082-4107-9321-B6BC30F9E6E7}" presName="Name35" presStyleLbl="parChTrans1D2" presStyleIdx="0" presStyleCnt="4"/>
      <dgm:spPr/>
    </dgm:pt>
    <dgm:pt modelId="{2479F9BF-E6A3-4C1A-B5FA-2EEB9CBDCE07}" type="pres">
      <dgm:prSet presAssocID="{5A1C4D15-6376-4806-97BC-6F3F78480301}" presName="hierRoot2" presStyleCnt="0">
        <dgm:presLayoutVars>
          <dgm:hierBranch val="hang"/>
        </dgm:presLayoutVars>
      </dgm:prSet>
      <dgm:spPr/>
    </dgm:pt>
    <dgm:pt modelId="{AB5FB46F-0A24-4AE6-954A-8BA69B516012}" type="pres">
      <dgm:prSet presAssocID="{5A1C4D15-6376-4806-97BC-6F3F78480301}" presName="rootComposite" presStyleCnt="0"/>
      <dgm:spPr/>
    </dgm:pt>
    <dgm:pt modelId="{ED6C7223-446B-4627-B847-426D306C1B44}" type="pres">
      <dgm:prSet presAssocID="{5A1C4D15-6376-4806-97BC-6F3F78480301}" presName="rootText" presStyleLbl="node2" presStyleIdx="0" presStyleCnt="4">
        <dgm:presLayoutVars>
          <dgm:chPref val="3"/>
        </dgm:presLayoutVars>
      </dgm:prSet>
      <dgm:spPr/>
    </dgm:pt>
    <dgm:pt modelId="{879CB8E4-1879-42BA-8BA1-C621A5A9790C}" type="pres">
      <dgm:prSet presAssocID="{5A1C4D15-6376-4806-97BC-6F3F78480301}" presName="rootConnector" presStyleLbl="node2" presStyleIdx="0" presStyleCnt="4"/>
      <dgm:spPr/>
    </dgm:pt>
    <dgm:pt modelId="{C0DB7CC4-1CD2-4B88-8233-05190570B0D9}" type="pres">
      <dgm:prSet presAssocID="{5A1C4D15-6376-4806-97BC-6F3F78480301}" presName="hierChild4" presStyleCnt="0"/>
      <dgm:spPr/>
    </dgm:pt>
    <dgm:pt modelId="{3822924A-0FEE-4964-9E02-6A25F2FEC0D8}" type="pres">
      <dgm:prSet presAssocID="{12827B62-D3CB-426E-A7CD-EC371C95AEA7}" presName="Name48" presStyleLbl="parChTrans1D3" presStyleIdx="0" presStyleCnt="13"/>
      <dgm:spPr/>
    </dgm:pt>
    <dgm:pt modelId="{DE4AA055-F09E-43C9-9617-1500A28D8BF7}" type="pres">
      <dgm:prSet presAssocID="{191CCB18-878F-4C1D-8610-F467A1BAFCE9}" presName="hierRoot2" presStyleCnt="0">
        <dgm:presLayoutVars>
          <dgm:hierBranch val="init"/>
        </dgm:presLayoutVars>
      </dgm:prSet>
      <dgm:spPr/>
    </dgm:pt>
    <dgm:pt modelId="{14699423-FF3F-47F7-BF16-75EE2148F2FF}" type="pres">
      <dgm:prSet presAssocID="{191CCB18-878F-4C1D-8610-F467A1BAFCE9}" presName="rootComposite" presStyleCnt="0"/>
      <dgm:spPr/>
    </dgm:pt>
    <dgm:pt modelId="{A9CA6077-6F47-449E-BCAC-60F063005374}" type="pres">
      <dgm:prSet presAssocID="{191CCB18-878F-4C1D-8610-F467A1BAFCE9}" presName="rootText" presStyleLbl="node3" presStyleIdx="0" presStyleCnt="13" custScaleX="99418" custScaleY="89532">
        <dgm:presLayoutVars>
          <dgm:chPref val="3"/>
        </dgm:presLayoutVars>
      </dgm:prSet>
      <dgm:spPr/>
    </dgm:pt>
    <dgm:pt modelId="{3CEDFE34-6FF0-4ED2-AF86-7D992197A1A8}" type="pres">
      <dgm:prSet presAssocID="{191CCB18-878F-4C1D-8610-F467A1BAFCE9}" presName="rootConnector" presStyleLbl="node3" presStyleIdx="0" presStyleCnt="13"/>
      <dgm:spPr/>
    </dgm:pt>
    <dgm:pt modelId="{002EAC52-0194-4CA4-85AC-7DA30EE287BB}" type="pres">
      <dgm:prSet presAssocID="{191CCB18-878F-4C1D-8610-F467A1BAFCE9}" presName="hierChild4" presStyleCnt="0"/>
      <dgm:spPr/>
    </dgm:pt>
    <dgm:pt modelId="{8D332174-2C0B-4683-B882-AB24FD52E9BB}" type="pres">
      <dgm:prSet presAssocID="{191CCB18-878F-4C1D-8610-F467A1BAFCE9}" presName="hierChild5" presStyleCnt="0"/>
      <dgm:spPr/>
    </dgm:pt>
    <dgm:pt modelId="{C73B773C-5A61-4CC6-B982-D53B14D9CD29}" type="pres">
      <dgm:prSet presAssocID="{35B72A92-D879-4507-9E1E-3C5B09594C96}" presName="Name48" presStyleLbl="parChTrans1D3" presStyleIdx="1" presStyleCnt="13"/>
      <dgm:spPr/>
    </dgm:pt>
    <dgm:pt modelId="{FEA9FDE3-0996-4A5D-9627-112A32031D7F}" type="pres">
      <dgm:prSet presAssocID="{4D717709-4945-40DB-985C-C1FDFD431C55}" presName="hierRoot2" presStyleCnt="0">
        <dgm:presLayoutVars>
          <dgm:hierBranch val="init"/>
        </dgm:presLayoutVars>
      </dgm:prSet>
      <dgm:spPr/>
    </dgm:pt>
    <dgm:pt modelId="{8B8F98F7-E33B-4E05-841E-7363D310D159}" type="pres">
      <dgm:prSet presAssocID="{4D717709-4945-40DB-985C-C1FDFD431C55}" presName="rootComposite" presStyleCnt="0"/>
      <dgm:spPr/>
    </dgm:pt>
    <dgm:pt modelId="{4D5B1D84-D73E-4BF7-919C-27C2701A24AD}" type="pres">
      <dgm:prSet presAssocID="{4D717709-4945-40DB-985C-C1FDFD431C55}" presName="rootText" presStyleLbl="node3" presStyleIdx="1" presStyleCnt="13" custScaleX="99418" custScaleY="89532">
        <dgm:presLayoutVars>
          <dgm:chPref val="3"/>
        </dgm:presLayoutVars>
      </dgm:prSet>
      <dgm:spPr/>
    </dgm:pt>
    <dgm:pt modelId="{BAFC84C0-9AAD-4575-A165-14D164973865}" type="pres">
      <dgm:prSet presAssocID="{4D717709-4945-40DB-985C-C1FDFD431C55}" presName="rootConnector" presStyleLbl="node3" presStyleIdx="1" presStyleCnt="13"/>
      <dgm:spPr/>
    </dgm:pt>
    <dgm:pt modelId="{B7AB9FAC-26CA-4831-9409-F2609E58E553}" type="pres">
      <dgm:prSet presAssocID="{4D717709-4945-40DB-985C-C1FDFD431C55}" presName="hierChild4" presStyleCnt="0"/>
      <dgm:spPr/>
    </dgm:pt>
    <dgm:pt modelId="{005A4B71-C5FA-4067-BC7A-5B77DD2BAF4E}" type="pres">
      <dgm:prSet presAssocID="{4D717709-4945-40DB-985C-C1FDFD431C55}" presName="hierChild5" presStyleCnt="0"/>
      <dgm:spPr/>
    </dgm:pt>
    <dgm:pt modelId="{3BA54D94-ABE3-42EB-80EA-5F6E055DFB6E}" type="pres">
      <dgm:prSet presAssocID="{2A48CEB3-DDF3-4AE8-AA4D-159370555645}" presName="Name48" presStyleLbl="parChTrans1D3" presStyleIdx="2" presStyleCnt="13"/>
      <dgm:spPr/>
    </dgm:pt>
    <dgm:pt modelId="{D64E403B-F308-4D84-96A3-C2CC99DFFD45}" type="pres">
      <dgm:prSet presAssocID="{83849A3F-C224-4C4B-AE90-6A46F1C3D969}" presName="hierRoot2" presStyleCnt="0">
        <dgm:presLayoutVars>
          <dgm:hierBranch val="init"/>
        </dgm:presLayoutVars>
      </dgm:prSet>
      <dgm:spPr/>
    </dgm:pt>
    <dgm:pt modelId="{15DB4A87-DB17-4838-8275-833F7AED148C}" type="pres">
      <dgm:prSet presAssocID="{83849A3F-C224-4C4B-AE90-6A46F1C3D969}" presName="rootComposite" presStyleCnt="0"/>
      <dgm:spPr/>
    </dgm:pt>
    <dgm:pt modelId="{7796A138-B46C-4E8A-9F60-C3882D5F0E7B}" type="pres">
      <dgm:prSet presAssocID="{83849A3F-C224-4C4B-AE90-6A46F1C3D969}" presName="rootText" presStyleLbl="node3" presStyleIdx="2" presStyleCnt="13" custScaleX="99418" custScaleY="89532">
        <dgm:presLayoutVars>
          <dgm:chPref val="3"/>
        </dgm:presLayoutVars>
      </dgm:prSet>
      <dgm:spPr/>
    </dgm:pt>
    <dgm:pt modelId="{7DF467E7-B5F5-47D0-9FDE-C5AB7F761BFA}" type="pres">
      <dgm:prSet presAssocID="{83849A3F-C224-4C4B-AE90-6A46F1C3D969}" presName="rootConnector" presStyleLbl="node3" presStyleIdx="2" presStyleCnt="13"/>
      <dgm:spPr/>
    </dgm:pt>
    <dgm:pt modelId="{8DE2EC8B-B4EE-479E-B343-D9FFA24538D1}" type="pres">
      <dgm:prSet presAssocID="{83849A3F-C224-4C4B-AE90-6A46F1C3D969}" presName="hierChild4" presStyleCnt="0"/>
      <dgm:spPr/>
    </dgm:pt>
    <dgm:pt modelId="{8ED181AF-7B6D-4B8F-BEB3-9BF9497BFA5B}" type="pres">
      <dgm:prSet presAssocID="{83849A3F-C224-4C4B-AE90-6A46F1C3D969}" presName="hierChild5" presStyleCnt="0"/>
      <dgm:spPr/>
    </dgm:pt>
    <dgm:pt modelId="{EDFDD46E-82C3-4110-A635-B53EAED6F069}" type="pres">
      <dgm:prSet presAssocID="{C48A9162-6CA7-4AA5-8C70-FE18E87CE7D9}" presName="Name48" presStyleLbl="parChTrans1D3" presStyleIdx="3" presStyleCnt="13"/>
      <dgm:spPr/>
    </dgm:pt>
    <dgm:pt modelId="{75664698-38F5-4FF7-B2B4-563DF8D97E77}" type="pres">
      <dgm:prSet presAssocID="{1EAAA97A-0B2A-4428-83C9-3CA0CEB27950}" presName="hierRoot2" presStyleCnt="0">
        <dgm:presLayoutVars>
          <dgm:hierBranch val="init"/>
        </dgm:presLayoutVars>
      </dgm:prSet>
      <dgm:spPr/>
    </dgm:pt>
    <dgm:pt modelId="{C5DA5128-9B58-4A87-A62D-55ED9E6014CD}" type="pres">
      <dgm:prSet presAssocID="{1EAAA97A-0B2A-4428-83C9-3CA0CEB27950}" presName="rootComposite" presStyleCnt="0"/>
      <dgm:spPr/>
    </dgm:pt>
    <dgm:pt modelId="{18B41A5C-5D43-4BBE-911D-488579F43948}" type="pres">
      <dgm:prSet presAssocID="{1EAAA97A-0B2A-4428-83C9-3CA0CEB27950}" presName="rootText" presStyleLbl="node3" presStyleIdx="3" presStyleCnt="13" custScaleX="99418" custScaleY="89532">
        <dgm:presLayoutVars>
          <dgm:chPref val="3"/>
        </dgm:presLayoutVars>
      </dgm:prSet>
      <dgm:spPr/>
    </dgm:pt>
    <dgm:pt modelId="{4BB454D7-32F4-4182-BEBA-EC21431CB3BF}" type="pres">
      <dgm:prSet presAssocID="{1EAAA97A-0B2A-4428-83C9-3CA0CEB27950}" presName="rootConnector" presStyleLbl="node3" presStyleIdx="3" presStyleCnt="13"/>
      <dgm:spPr/>
    </dgm:pt>
    <dgm:pt modelId="{91697E34-ED4A-4781-9937-98CEA989AACD}" type="pres">
      <dgm:prSet presAssocID="{1EAAA97A-0B2A-4428-83C9-3CA0CEB27950}" presName="hierChild4" presStyleCnt="0"/>
      <dgm:spPr/>
    </dgm:pt>
    <dgm:pt modelId="{CA06552B-0833-4AA1-A364-2BB05043F969}" type="pres">
      <dgm:prSet presAssocID="{1EAAA97A-0B2A-4428-83C9-3CA0CEB27950}" presName="hierChild5" presStyleCnt="0"/>
      <dgm:spPr/>
    </dgm:pt>
    <dgm:pt modelId="{882B8135-FFAC-44B9-AC1B-4D46B507E976}" type="pres">
      <dgm:prSet presAssocID="{1C9F6D81-8274-412B-86D0-83CA707B0D10}" presName="Name48" presStyleLbl="parChTrans1D3" presStyleIdx="4" presStyleCnt="13"/>
      <dgm:spPr/>
    </dgm:pt>
    <dgm:pt modelId="{14B323DB-737F-4714-960A-34230AB920AC}" type="pres">
      <dgm:prSet presAssocID="{A4AC9356-C770-416A-BB99-048FC96F5219}" presName="hierRoot2" presStyleCnt="0">
        <dgm:presLayoutVars>
          <dgm:hierBranch val="init"/>
        </dgm:presLayoutVars>
      </dgm:prSet>
      <dgm:spPr/>
    </dgm:pt>
    <dgm:pt modelId="{07082219-72F5-491F-936F-56EA746CD9F7}" type="pres">
      <dgm:prSet presAssocID="{A4AC9356-C770-416A-BB99-048FC96F5219}" presName="rootComposite" presStyleCnt="0"/>
      <dgm:spPr/>
    </dgm:pt>
    <dgm:pt modelId="{B62147FB-A557-40ED-955A-AE47668BDE77}" type="pres">
      <dgm:prSet presAssocID="{A4AC9356-C770-416A-BB99-048FC96F5219}" presName="rootText" presStyleLbl="node3" presStyleIdx="4" presStyleCnt="13" custScaleX="99418" custScaleY="89532">
        <dgm:presLayoutVars>
          <dgm:chPref val="3"/>
        </dgm:presLayoutVars>
      </dgm:prSet>
      <dgm:spPr/>
    </dgm:pt>
    <dgm:pt modelId="{473C8D91-DB4C-43F1-93E6-FC51BA2EF4B4}" type="pres">
      <dgm:prSet presAssocID="{A4AC9356-C770-416A-BB99-048FC96F5219}" presName="rootConnector" presStyleLbl="node3" presStyleIdx="4" presStyleCnt="13"/>
      <dgm:spPr/>
    </dgm:pt>
    <dgm:pt modelId="{A65CD35D-7A7E-47B0-A710-505A74527473}" type="pres">
      <dgm:prSet presAssocID="{A4AC9356-C770-416A-BB99-048FC96F5219}" presName="hierChild4" presStyleCnt="0"/>
      <dgm:spPr/>
    </dgm:pt>
    <dgm:pt modelId="{36C6F8DB-C32D-447B-82A1-747F0A590E7C}" type="pres">
      <dgm:prSet presAssocID="{A4AC9356-C770-416A-BB99-048FC96F5219}" presName="hierChild5" presStyleCnt="0"/>
      <dgm:spPr/>
    </dgm:pt>
    <dgm:pt modelId="{415F011D-DE7E-4BEA-A937-9D737CD85782}" type="pres">
      <dgm:prSet presAssocID="{7B52730E-E121-45A1-A1D3-C9670C4B9992}" presName="Name48" presStyleLbl="parChTrans1D3" presStyleIdx="5" presStyleCnt="13"/>
      <dgm:spPr/>
    </dgm:pt>
    <dgm:pt modelId="{6910CE28-D9F4-43A9-8952-BAAAAF9831F7}" type="pres">
      <dgm:prSet presAssocID="{41BCF400-48C2-4D61-93C7-4DA1BD1A3DD6}" presName="hierRoot2" presStyleCnt="0">
        <dgm:presLayoutVars>
          <dgm:hierBranch val="init"/>
        </dgm:presLayoutVars>
      </dgm:prSet>
      <dgm:spPr/>
    </dgm:pt>
    <dgm:pt modelId="{071D8349-097A-4741-857E-34BCB763405C}" type="pres">
      <dgm:prSet presAssocID="{41BCF400-48C2-4D61-93C7-4DA1BD1A3DD6}" presName="rootComposite" presStyleCnt="0"/>
      <dgm:spPr/>
    </dgm:pt>
    <dgm:pt modelId="{06884F8E-629A-4620-8DF8-4D43B089DE94}" type="pres">
      <dgm:prSet presAssocID="{41BCF400-48C2-4D61-93C7-4DA1BD1A3DD6}" presName="rootText" presStyleLbl="node3" presStyleIdx="5" presStyleCnt="13" custScaleX="99418" custScaleY="89532">
        <dgm:presLayoutVars>
          <dgm:chPref val="3"/>
        </dgm:presLayoutVars>
      </dgm:prSet>
      <dgm:spPr/>
    </dgm:pt>
    <dgm:pt modelId="{F93BC433-DFEA-4BB4-9296-1CD5D4D0D72E}" type="pres">
      <dgm:prSet presAssocID="{41BCF400-48C2-4D61-93C7-4DA1BD1A3DD6}" presName="rootConnector" presStyleLbl="node3" presStyleIdx="5" presStyleCnt="13"/>
      <dgm:spPr/>
    </dgm:pt>
    <dgm:pt modelId="{74BAB674-5D29-48DC-AB04-82115F2DBE85}" type="pres">
      <dgm:prSet presAssocID="{41BCF400-48C2-4D61-93C7-4DA1BD1A3DD6}" presName="hierChild4" presStyleCnt="0"/>
      <dgm:spPr/>
    </dgm:pt>
    <dgm:pt modelId="{BE140DBD-DFF0-40CF-A33E-53CBF78E5B74}" type="pres">
      <dgm:prSet presAssocID="{41BCF400-48C2-4D61-93C7-4DA1BD1A3DD6}" presName="hierChild5" presStyleCnt="0"/>
      <dgm:spPr/>
    </dgm:pt>
    <dgm:pt modelId="{B74FFB17-2482-43D3-92E6-45592B3E2A3A}" type="pres">
      <dgm:prSet presAssocID="{5A1C4D15-6376-4806-97BC-6F3F78480301}" presName="hierChild5" presStyleCnt="0"/>
      <dgm:spPr/>
    </dgm:pt>
    <dgm:pt modelId="{089AA092-F492-4662-AA1A-AE26E05EFBAD}" type="pres">
      <dgm:prSet presAssocID="{A2B82006-9EA8-4390-A46A-FD2A8925AE9C}" presName="Name35" presStyleLbl="parChTrans1D2" presStyleIdx="1" presStyleCnt="4"/>
      <dgm:spPr/>
    </dgm:pt>
    <dgm:pt modelId="{E93520D5-26F0-4F9E-B778-6F5546B81ED0}" type="pres">
      <dgm:prSet presAssocID="{C36B3CD2-A07D-4D12-9C8E-BE46AC7380B6}" presName="hierRoot2" presStyleCnt="0">
        <dgm:presLayoutVars>
          <dgm:hierBranch/>
        </dgm:presLayoutVars>
      </dgm:prSet>
      <dgm:spPr/>
    </dgm:pt>
    <dgm:pt modelId="{15F55E29-D438-4DDE-97E4-D4D1E706ABD8}" type="pres">
      <dgm:prSet presAssocID="{C36B3CD2-A07D-4D12-9C8E-BE46AC7380B6}" presName="rootComposite" presStyleCnt="0"/>
      <dgm:spPr/>
    </dgm:pt>
    <dgm:pt modelId="{CBB1CACC-955E-4EE6-A4FE-28457589B551}" type="pres">
      <dgm:prSet presAssocID="{C36B3CD2-A07D-4D12-9C8E-BE46AC7380B6}" presName="rootText" presStyleLbl="node2" presStyleIdx="1" presStyleCnt="4" custScaleX="123793">
        <dgm:presLayoutVars>
          <dgm:chPref val="3"/>
        </dgm:presLayoutVars>
      </dgm:prSet>
      <dgm:spPr/>
    </dgm:pt>
    <dgm:pt modelId="{9451C622-CC35-4593-909B-9AEB7F11AA4A}" type="pres">
      <dgm:prSet presAssocID="{C36B3CD2-A07D-4D12-9C8E-BE46AC7380B6}" presName="rootConnector" presStyleLbl="node2" presStyleIdx="1" presStyleCnt="4"/>
      <dgm:spPr/>
    </dgm:pt>
    <dgm:pt modelId="{90EB5CFE-49E7-4024-8B7F-63A1C2881878}" type="pres">
      <dgm:prSet presAssocID="{C36B3CD2-A07D-4D12-9C8E-BE46AC7380B6}" presName="hierChild4" presStyleCnt="0"/>
      <dgm:spPr/>
    </dgm:pt>
    <dgm:pt modelId="{7492E210-D2A3-48DF-8424-C646313DF329}" type="pres">
      <dgm:prSet presAssocID="{A4436A94-B622-4D9E-83C7-2EF93214886C}" presName="Name35" presStyleLbl="parChTrans1D3" presStyleIdx="6" presStyleCnt="13"/>
      <dgm:spPr/>
    </dgm:pt>
    <dgm:pt modelId="{9821CDFD-D25F-4615-948B-0036A3F41932}" type="pres">
      <dgm:prSet presAssocID="{FE9A634E-BD95-42A4-A71C-D9EA2DE7B58E}" presName="hierRoot2" presStyleCnt="0">
        <dgm:presLayoutVars>
          <dgm:hierBranch val="init"/>
        </dgm:presLayoutVars>
      </dgm:prSet>
      <dgm:spPr/>
    </dgm:pt>
    <dgm:pt modelId="{34049930-DC59-4D28-BBF4-EAFF51F6C4A9}" type="pres">
      <dgm:prSet presAssocID="{FE9A634E-BD95-42A4-A71C-D9EA2DE7B58E}" presName="rootComposite" presStyleCnt="0"/>
      <dgm:spPr/>
    </dgm:pt>
    <dgm:pt modelId="{F1B590D2-30BD-4D49-9E40-815FA3566DB7}" type="pres">
      <dgm:prSet presAssocID="{FE9A634E-BD95-42A4-A71C-D9EA2DE7B58E}" presName="rootText" presStyleLbl="node3" presStyleIdx="6" presStyleCnt="13">
        <dgm:presLayoutVars>
          <dgm:chPref val="3"/>
        </dgm:presLayoutVars>
      </dgm:prSet>
      <dgm:spPr/>
    </dgm:pt>
    <dgm:pt modelId="{E91A68F0-0C03-4FE0-8F95-025E40F28A80}" type="pres">
      <dgm:prSet presAssocID="{FE9A634E-BD95-42A4-A71C-D9EA2DE7B58E}" presName="rootConnector" presStyleLbl="node3" presStyleIdx="6" presStyleCnt="13"/>
      <dgm:spPr/>
    </dgm:pt>
    <dgm:pt modelId="{696E326D-15EB-4419-831A-25E052B9C403}" type="pres">
      <dgm:prSet presAssocID="{FE9A634E-BD95-42A4-A71C-D9EA2DE7B58E}" presName="hierChild4" presStyleCnt="0"/>
      <dgm:spPr/>
    </dgm:pt>
    <dgm:pt modelId="{644D48C7-C0C7-4E3E-991D-5CEA00DBE358}" type="pres">
      <dgm:prSet presAssocID="{FE9A634E-BD95-42A4-A71C-D9EA2DE7B58E}" presName="hierChild5" presStyleCnt="0"/>
      <dgm:spPr/>
    </dgm:pt>
    <dgm:pt modelId="{2D918006-74FB-41CC-89F2-3DCECF9F435A}" type="pres">
      <dgm:prSet presAssocID="{C36B3CD2-A07D-4D12-9C8E-BE46AC7380B6}" presName="hierChild5" presStyleCnt="0"/>
      <dgm:spPr/>
    </dgm:pt>
    <dgm:pt modelId="{EA569973-AEA5-42E2-AC55-544043CCCBB8}" type="pres">
      <dgm:prSet presAssocID="{9F87ACB8-ED59-4999-BDD0-B45557622B0A}" presName="Name35" presStyleLbl="parChTrans1D2" presStyleIdx="2" presStyleCnt="4"/>
      <dgm:spPr/>
    </dgm:pt>
    <dgm:pt modelId="{64EECC89-3954-4783-90A8-6923A5BB38F0}" type="pres">
      <dgm:prSet presAssocID="{9F35AACB-200A-4B01-9C2D-10D266BAE34E}" presName="hierRoot2" presStyleCnt="0">
        <dgm:presLayoutVars>
          <dgm:hierBranch val="hang"/>
        </dgm:presLayoutVars>
      </dgm:prSet>
      <dgm:spPr/>
    </dgm:pt>
    <dgm:pt modelId="{E6B553EA-6E20-4356-B889-01B179772CCF}" type="pres">
      <dgm:prSet presAssocID="{9F35AACB-200A-4B01-9C2D-10D266BAE34E}" presName="rootComposite" presStyleCnt="0"/>
      <dgm:spPr/>
    </dgm:pt>
    <dgm:pt modelId="{99AC9C2D-1E0F-42FB-992E-665C493356C3}" type="pres">
      <dgm:prSet presAssocID="{9F35AACB-200A-4B01-9C2D-10D266BAE34E}" presName="rootText" presStyleLbl="node2" presStyleIdx="2" presStyleCnt="4">
        <dgm:presLayoutVars>
          <dgm:chPref val="3"/>
        </dgm:presLayoutVars>
      </dgm:prSet>
      <dgm:spPr/>
    </dgm:pt>
    <dgm:pt modelId="{F2F0947E-E3C0-485B-A3C6-5270AE9045B2}" type="pres">
      <dgm:prSet presAssocID="{9F35AACB-200A-4B01-9C2D-10D266BAE34E}" presName="rootConnector" presStyleLbl="node2" presStyleIdx="2" presStyleCnt="4"/>
      <dgm:spPr/>
    </dgm:pt>
    <dgm:pt modelId="{60FF896F-7918-4D1E-95B0-A9B79F578FB0}" type="pres">
      <dgm:prSet presAssocID="{9F35AACB-200A-4B01-9C2D-10D266BAE34E}" presName="hierChild4" presStyleCnt="0"/>
      <dgm:spPr/>
    </dgm:pt>
    <dgm:pt modelId="{9BE971EE-3F34-4FB0-9DFA-1188562609E2}" type="pres">
      <dgm:prSet presAssocID="{0C0AC93D-9A6F-438A-8D2B-97E632A1D48E}" presName="Name48" presStyleLbl="parChTrans1D3" presStyleIdx="7" presStyleCnt="13"/>
      <dgm:spPr/>
    </dgm:pt>
    <dgm:pt modelId="{D98A4BC7-388B-4B5A-A295-C01A9BABB4C1}" type="pres">
      <dgm:prSet presAssocID="{EF45C871-3F9B-422E-8699-AEA943E49BBA}" presName="hierRoot2" presStyleCnt="0">
        <dgm:presLayoutVars>
          <dgm:hierBranch val="init"/>
        </dgm:presLayoutVars>
      </dgm:prSet>
      <dgm:spPr/>
    </dgm:pt>
    <dgm:pt modelId="{F7243C2A-0AD2-445E-8515-41AE2A76B9EA}" type="pres">
      <dgm:prSet presAssocID="{EF45C871-3F9B-422E-8699-AEA943E49BBA}" presName="rootComposite" presStyleCnt="0"/>
      <dgm:spPr/>
    </dgm:pt>
    <dgm:pt modelId="{6B40B62B-AE4D-4E74-8941-8ECF3F489E54}" type="pres">
      <dgm:prSet presAssocID="{EF45C871-3F9B-422E-8699-AEA943E49BBA}" presName="rootText" presStyleLbl="node3" presStyleIdx="7" presStyleCnt="13" custScaleX="122844">
        <dgm:presLayoutVars>
          <dgm:chPref val="3"/>
        </dgm:presLayoutVars>
      </dgm:prSet>
      <dgm:spPr/>
    </dgm:pt>
    <dgm:pt modelId="{8EE2013C-2AAF-41CF-BBBD-C5C0F8A5C697}" type="pres">
      <dgm:prSet presAssocID="{EF45C871-3F9B-422E-8699-AEA943E49BBA}" presName="rootConnector" presStyleLbl="node3" presStyleIdx="7" presStyleCnt="13"/>
      <dgm:spPr/>
    </dgm:pt>
    <dgm:pt modelId="{D9C18C6D-CEB4-4014-A1FC-DC0D5B38FD73}" type="pres">
      <dgm:prSet presAssocID="{EF45C871-3F9B-422E-8699-AEA943E49BBA}" presName="hierChild4" presStyleCnt="0"/>
      <dgm:spPr/>
    </dgm:pt>
    <dgm:pt modelId="{3003CDCB-17B5-43DD-976E-DB32D21F5C47}" type="pres">
      <dgm:prSet presAssocID="{EF45C871-3F9B-422E-8699-AEA943E49BBA}" presName="hierChild5" presStyleCnt="0"/>
      <dgm:spPr/>
    </dgm:pt>
    <dgm:pt modelId="{3B30F56F-C7F2-4513-8488-240EF7F7389A}" type="pres">
      <dgm:prSet presAssocID="{B15A77B5-15A5-4617-B8E1-82FDFF396BF1}" presName="Name48" presStyleLbl="parChTrans1D3" presStyleIdx="8" presStyleCnt="13"/>
      <dgm:spPr/>
    </dgm:pt>
    <dgm:pt modelId="{6B51E58A-7252-4CD0-904D-04346FC4DEC0}" type="pres">
      <dgm:prSet presAssocID="{E3351DF2-B16A-4E9B-93D6-7A3B004A33A0}" presName="hierRoot2" presStyleCnt="0">
        <dgm:presLayoutVars>
          <dgm:hierBranch val="init"/>
        </dgm:presLayoutVars>
      </dgm:prSet>
      <dgm:spPr/>
    </dgm:pt>
    <dgm:pt modelId="{B7C32F1E-6DC5-4E78-997D-E006525976E2}" type="pres">
      <dgm:prSet presAssocID="{E3351DF2-B16A-4E9B-93D6-7A3B004A33A0}" presName="rootComposite" presStyleCnt="0"/>
      <dgm:spPr/>
    </dgm:pt>
    <dgm:pt modelId="{C29DA63C-3A28-4444-89E6-79216F28B2E8}" type="pres">
      <dgm:prSet presAssocID="{E3351DF2-B16A-4E9B-93D6-7A3B004A33A0}" presName="rootText" presStyleLbl="node3" presStyleIdx="8" presStyleCnt="13" custScaleX="122844">
        <dgm:presLayoutVars>
          <dgm:chPref val="3"/>
        </dgm:presLayoutVars>
      </dgm:prSet>
      <dgm:spPr/>
    </dgm:pt>
    <dgm:pt modelId="{94879CD3-3B39-44CA-98E4-0145D58151EF}" type="pres">
      <dgm:prSet presAssocID="{E3351DF2-B16A-4E9B-93D6-7A3B004A33A0}" presName="rootConnector" presStyleLbl="node3" presStyleIdx="8" presStyleCnt="13"/>
      <dgm:spPr/>
    </dgm:pt>
    <dgm:pt modelId="{2993481D-CC6B-42B4-9E7E-02594FB6E327}" type="pres">
      <dgm:prSet presAssocID="{E3351DF2-B16A-4E9B-93D6-7A3B004A33A0}" presName="hierChild4" presStyleCnt="0"/>
      <dgm:spPr/>
    </dgm:pt>
    <dgm:pt modelId="{D2BCC85D-1258-493F-9555-8CACB1AF312A}" type="pres">
      <dgm:prSet presAssocID="{E3351DF2-B16A-4E9B-93D6-7A3B004A33A0}" presName="hierChild5" presStyleCnt="0"/>
      <dgm:spPr/>
    </dgm:pt>
    <dgm:pt modelId="{11B288AB-7CAE-444A-BB31-8DF1101A7C77}" type="pres">
      <dgm:prSet presAssocID="{AA345B3B-EFF0-438F-B371-9FE68EF338D0}" presName="Name48" presStyleLbl="parChTrans1D3" presStyleIdx="9" presStyleCnt="13"/>
      <dgm:spPr/>
    </dgm:pt>
    <dgm:pt modelId="{6D0CF656-6747-4EAD-9755-0AC294E7CEAA}" type="pres">
      <dgm:prSet presAssocID="{4B56BFA3-2291-44ED-B3FC-05CD7420DF5A}" presName="hierRoot2" presStyleCnt="0">
        <dgm:presLayoutVars>
          <dgm:hierBranch val="init"/>
        </dgm:presLayoutVars>
      </dgm:prSet>
      <dgm:spPr/>
    </dgm:pt>
    <dgm:pt modelId="{AB189F18-0840-4C2D-92D1-C9C528649A65}" type="pres">
      <dgm:prSet presAssocID="{4B56BFA3-2291-44ED-B3FC-05CD7420DF5A}" presName="rootComposite" presStyleCnt="0"/>
      <dgm:spPr/>
    </dgm:pt>
    <dgm:pt modelId="{C368ED93-9F68-4FD4-9B84-A219C2090163}" type="pres">
      <dgm:prSet presAssocID="{4B56BFA3-2291-44ED-B3FC-05CD7420DF5A}" presName="rootText" presStyleLbl="node3" presStyleIdx="9" presStyleCnt="13" custScaleX="154451">
        <dgm:presLayoutVars>
          <dgm:chPref val="3"/>
        </dgm:presLayoutVars>
      </dgm:prSet>
      <dgm:spPr/>
    </dgm:pt>
    <dgm:pt modelId="{289185C1-AC7F-4762-BC0F-C8147FFE8920}" type="pres">
      <dgm:prSet presAssocID="{4B56BFA3-2291-44ED-B3FC-05CD7420DF5A}" presName="rootConnector" presStyleLbl="node3" presStyleIdx="9" presStyleCnt="13"/>
      <dgm:spPr/>
    </dgm:pt>
    <dgm:pt modelId="{76768C5C-EAE9-496E-B592-040B6F420F56}" type="pres">
      <dgm:prSet presAssocID="{4B56BFA3-2291-44ED-B3FC-05CD7420DF5A}" presName="hierChild4" presStyleCnt="0"/>
      <dgm:spPr/>
    </dgm:pt>
    <dgm:pt modelId="{D4106667-3FBA-4543-A311-6B1E7881D9B5}" type="pres">
      <dgm:prSet presAssocID="{4B56BFA3-2291-44ED-B3FC-05CD7420DF5A}" presName="hierChild5" presStyleCnt="0"/>
      <dgm:spPr/>
    </dgm:pt>
    <dgm:pt modelId="{BD75A774-851D-41BF-BE46-128428B17F9A}" type="pres">
      <dgm:prSet presAssocID="{358EF738-9648-4B82-99CA-2560A185E74F}" presName="Name48" presStyleLbl="parChTrans1D3" presStyleIdx="10" presStyleCnt="13"/>
      <dgm:spPr/>
    </dgm:pt>
    <dgm:pt modelId="{87816A35-DF1B-47DB-A271-DEBDF2BFE8E0}" type="pres">
      <dgm:prSet presAssocID="{E05E17E1-5E30-4C66-B853-5BAE8755E5E4}" presName="hierRoot2" presStyleCnt="0">
        <dgm:presLayoutVars>
          <dgm:hierBranch val="init"/>
        </dgm:presLayoutVars>
      </dgm:prSet>
      <dgm:spPr/>
    </dgm:pt>
    <dgm:pt modelId="{8A95D5D5-18B3-412E-AA04-1FAA3C68B940}" type="pres">
      <dgm:prSet presAssocID="{E05E17E1-5E30-4C66-B853-5BAE8755E5E4}" presName="rootComposite" presStyleCnt="0"/>
      <dgm:spPr/>
    </dgm:pt>
    <dgm:pt modelId="{AE56044F-FAF6-423E-B677-67BE7416A988}" type="pres">
      <dgm:prSet presAssocID="{E05E17E1-5E30-4C66-B853-5BAE8755E5E4}" presName="rootText" presStyleLbl="node3" presStyleIdx="10" presStyleCnt="13" custScaleX="153376">
        <dgm:presLayoutVars>
          <dgm:chPref val="3"/>
        </dgm:presLayoutVars>
      </dgm:prSet>
      <dgm:spPr/>
    </dgm:pt>
    <dgm:pt modelId="{7560B85F-C04D-4B32-98CF-CC416A1FD9E5}" type="pres">
      <dgm:prSet presAssocID="{E05E17E1-5E30-4C66-B853-5BAE8755E5E4}" presName="rootConnector" presStyleLbl="node3" presStyleIdx="10" presStyleCnt="13"/>
      <dgm:spPr/>
    </dgm:pt>
    <dgm:pt modelId="{CDF6EF72-EE6A-40C1-B395-44936FCE9CD1}" type="pres">
      <dgm:prSet presAssocID="{E05E17E1-5E30-4C66-B853-5BAE8755E5E4}" presName="hierChild4" presStyleCnt="0"/>
      <dgm:spPr/>
    </dgm:pt>
    <dgm:pt modelId="{0F2B1779-192D-4AEA-87A0-76282758FBBF}" type="pres">
      <dgm:prSet presAssocID="{E05E17E1-5E30-4C66-B853-5BAE8755E5E4}" presName="hierChild5" presStyleCnt="0"/>
      <dgm:spPr/>
    </dgm:pt>
    <dgm:pt modelId="{98B9E609-3E07-4DF7-BA53-6250D29FC666}" type="pres">
      <dgm:prSet presAssocID="{768AFBE6-E496-4EE6-AC8C-6D878009C716}" presName="Name48" presStyleLbl="parChTrans1D3" presStyleIdx="11" presStyleCnt="13"/>
      <dgm:spPr/>
    </dgm:pt>
    <dgm:pt modelId="{66405B33-A708-4873-8D10-8FB3C8C60CB3}" type="pres">
      <dgm:prSet presAssocID="{C01F8545-FDD0-4DAC-BD66-5B80027177E3}" presName="hierRoot2" presStyleCnt="0">
        <dgm:presLayoutVars>
          <dgm:hierBranch val="init"/>
        </dgm:presLayoutVars>
      </dgm:prSet>
      <dgm:spPr/>
    </dgm:pt>
    <dgm:pt modelId="{E16DAE6F-740F-4220-8AFA-08AF8B6ACB5C}" type="pres">
      <dgm:prSet presAssocID="{C01F8545-FDD0-4DAC-BD66-5B80027177E3}" presName="rootComposite" presStyleCnt="0"/>
      <dgm:spPr/>
    </dgm:pt>
    <dgm:pt modelId="{ADA1D4D7-B0E2-4290-80FD-B8D6AF7DDC20}" type="pres">
      <dgm:prSet presAssocID="{C01F8545-FDD0-4DAC-BD66-5B80027177E3}" presName="rootText" presStyleLbl="node3" presStyleIdx="11" presStyleCnt="13" custScaleX="139191" custScaleY="129134">
        <dgm:presLayoutVars>
          <dgm:chPref val="3"/>
        </dgm:presLayoutVars>
      </dgm:prSet>
      <dgm:spPr/>
    </dgm:pt>
    <dgm:pt modelId="{EC88736E-924F-4A4D-96B4-83DCF49B48BA}" type="pres">
      <dgm:prSet presAssocID="{C01F8545-FDD0-4DAC-BD66-5B80027177E3}" presName="rootConnector" presStyleLbl="node3" presStyleIdx="11" presStyleCnt="13"/>
      <dgm:spPr/>
    </dgm:pt>
    <dgm:pt modelId="{9C90798B-1CAD-4231-8F63-C8698D169379}" type="pres">
      <dgm:prSet presAssocID="{C01F8545-FDD0-4DAC-BD66-5B80027177E3}" presName="hierChild4" presStyleCnt="0"/>
      <dgm:spPr/>
    </dgm:pt>
    <dgm:pt modelId="{291F150B-37BB-4556-9350-5F5F80774950}" type="pres">
      <dgm:prSet presAssocID="{93CC327F-8279-4B2E-9F72-B0332CAFBC56}" presName="Name37" presStyleLbl="parChTrans1D4" presStyleIdx="0" presStyleCnt="1"/>
      <dgm:spPr/>
    </dgm:pt>
    <dgm:pt modelId="{F2C890D8-564A-426F-AE94-09A37BA54602}" type="pres">
      <dgm:prSet presAssocID="{89701855-AA25-4170-88F3-19EED15C283F}" presName="hierRoot2" presStyleCnt="0">
        <dgm:presLayoutVars>
          <dgm:hierBranch val="init"/>
        </dgm:presLayoutVars>
      </dgm:prSet>
      <dgm:spPr/>
    </dgm:pt>
    <dgm:pt modelId="{C7939168-FCB9-4724-94D8-9DE8135602F9}" type="pres">
      <dgm:prSet presAssocID="{89701855-AA25-4170-88F3-19EED15C283F}" presName="rootComposite" presStyleCnt="0"/>
      <dgm:spPr/>
    </dgm:pt>
    <dgm:pt modelId="{65F3F977-7CDB-4396-B259-08858AD9905F}" type="pres">
      <dgm:prSet presAssocID="{89701855-AA25-4170-88F3-19EED15C283F}" presName="rootText" presStyleLbl="node4" presStyleIdx="0" presStyleCnt="1" custScaleX="122844">
        <dgm:presLayoutVars>
          <dgm:chPref val="3"/>
        </dgm:presLayoutVars>
      </dgm:prSet>
      <dgm:spPr/>
    </dgm:pt>
    <dgm:pt modelId="{946238ED-6420-456F-BE19-3ACFE4E19C2E}" type="pres">
      <dgm:prSet presAssocID="{89701855-AA25-4170-88F3-19EED15C283F}" presName="rootConnector" presStyleLbl="node4" presStyleIdx="0" presStyleCnt="1"/>
      <dgm:spPr/>
    </dgm:pt>
    <dgm:pt modelId="{B5B7AB24-5920-4FF2-AE47-DC8562B27ACB}" type="pres">
      <dgm:prSet presAssocID="{89701855-AA25-4170-88F3-19EED15C283F}" presName="hierChild4" presStyleCnt="0"/>
      <dgm:spPr/>
    </dgm:pt>
    <dgm:pt modelId="{5F676936-A1DF-4DEB-BFFC-0A8E3C84D536}" type="pres">
      <dgm:prSet presAssocID="{89701855-AA25-4170-88F3-19EED15C283F}" presName="hierChild5" presStyleCnt="0"/>
      <dgm:spPr/>
    </dgm:pt>
    <dgm:pt modelId="{566E740A-05C0-4413-8D25-D2D2D7E7E9B8}" type="pres">
      <dgm:prSet presAssocID="{C01F8545-FDD0-4DAC-BD66-5B80027177E3}" presName="hierChild5" presStyleCnt="0"/>
      <dgm:spPr/>
    </dgm:pt>
    <dgm:pt modelId="{7B44E583-2FAC-4011-8CE9-884EE3C8A7C0}" type="pres">
      <dgm:prSet presAssocID="{9F35AACB-200A-4B01-9C2D-10D266BAE34E}" presName="hierChild5" presStyleCnt="0"/>
      <dgm:spPr/>
    </dgm:pt>
    <dgm:pt modelId="{9113A80C-5EF1-45FF-861B-93A483FD4036}" type="pres">
      <dgm:prSet presAssocID="{D93CE747-F212-4977-9046-9826605DA14C}" presName="Name35" presStyleLbl="parChTrans1D2" presStyleIdx="3" presStyleCnt="4"/>
      <dgm:spPr/>
    </dgm:pt>
    <dgm:pt modelId="{2F302BB5-F79C-42DA-AE7F-2A957A7F9F72}" type="pres">
      <dgm:prSet presAssocID="{8D772933-5F45-4E22-8A49-4FB90DDC1D04}" presName="hierRoot2" presStyleCnt="0">
        <dgm:presLayoutVars>
          <dgm:hierBranch val="init"/>
        </dgm:presLayoutVars>
      </dgm:prSet>
      <dgm:spPr/>
    </dgm:pt>
    <dgm:pt modelId="{C8AD934A-3596-4BF2-A21F-D086F46F15DF}" type="pres">
      <dgm:prSet presAssocID="{8D772933-5F45-4E22-8A49-4FB90DDC1D04}" presName="rootComposite" presStyleCnt="0"/>
      <dgm:spPr/>
    </dgm:pt>
    <dgm:pt modelId="{EC4DEAA4-6CAE-4719-93AB-8425BC44EED5}" type="pres">
      <dgm:prSet presAssocID="{8D772933-5F45-4E22-8A49-4FB90DDC1D04}" presName="rootText" presStyleLbl="node2" presStyleIdx="3" presStyleCnt="4">
        <dgm:presLayoutVars>
          <dgm:chPref val="3"/>
        </dgm:presLayoutVars>
      </dgm:prSet>
      <dgm:spPr/>
    </dgm:pt>
    <dgm:pt modelId="{2E2115B1-0CC4-4174-82C3-5D2E562A01FB}" type="pres">
      <dgm:prSet presAssocID="{8D772933-5F45-4E22-8A49-4FB90DDC1D04}" presName="rootConnector" presStyleLbl="node2" presStyleIdx="3" presStyleCnt="4"/>
      <dgm:spPr/>
    </dgm:pt>
    <dgm:pt modelId="{8BF39DF4-2646-4E68-BB19-9AB36B05A119}" type="pres">
      <dgm:prSet presAssocID="{8D772933-5F45-4E22-8A49-4FB90DDC1D04}" presName="hierChild4" presStyleCnt="0"/>
      <dgm:spPr/>
    </dgm:pt>
    <dgm:pt modelId="{CDCE2AC1-7881-4A39-A560-A1D6BC12FBB5}" type="pres">
      <dgm:prSet presAssocID="{61CB56D8-0B1C-4E7F-920D-73CD5DD025B3}" presName="Name37" presStyleLbl="parChTrans1D3" presStyleIdx="12" presStyleCnt="13"/>
      <dgm:spPr/>
    </dgm:pt>
    <dgm:pt modelId="{8B76C0E3-FEF4-4533-8B45-57BE4426CF7F}" type="pres">
      <dgm:prSet presAssocID="{25D8F66E-50E9-42BC-AB56-4CB2BB46104B}" presName="hierRoot2" presStyleCnt="0">
        <dgm:presLayoutVars>
          <dgm:hierBranch val="init"/>
        </dgm:presLayoutVars>
      </dgm:prSet>
      <dgm:spPr/>
    </dgm:pt>
    <dgm:pt modelId="{24FAAA17-766D-4998-8F6A-663233E82B2F}" type="pres">
      <dgm:prSet presAssocID="{25D8F66E-50E9-42BC-AB56-4CB2BB46104B}" presName="rootComposite" presStyleCnt="0"/>
      <dgm:spPr/>
    </dgm:pt>
    <dgm:pt modelId="{C6A3BEFE-3204-4C8C-B946-808046B66640}" type="pres">
      <dgm:prSet presAssocID="{25D8F66E-50E9-42BC-AB56-4CB2BB46104B}" presName="rootText" presStyleLbl="node3" presStyleIdx="12" presStyleCnt="13" custScaleX="126262">
        <dgm:presLayoutVars>
          <dgm:chPref val="3"/>
        </dgm:presLayoutVars>
      </dgm:prSet>
      <dgm:spPr/>
    </dgm:pt>
    <dgm:pt modelId="{C25B38FB-6106-40E7-9D98-CCACF6C9E77D}" type="pres">
      <dgm:prSet presAssocID="{25D8F66E-50E9-42BC-AB56-4CB2BB46104B}" presName="rootConnector" presStyleLbl="node3" presStyleIdx="12" presStyleCnt="13"/>
      <dgm:spPr/>
    </dgm:pt>
    <dgm:pt modelId="{3B340AB6-E715-4D90-B71D-70A67F8F1F9E}" type="pres">
      <dgm:prSet presAssocID="{25D8F66E-50E9-42BC-AB56-4CB2BB46104B}" presName="hierChild4" presStyleCnt="0"/>
      <dgm:spPr/>
    </dgm:pt>
    <dgm:pt modelId="{979709D3-7F1C-4BC2-B72A-7D3E4D46EEE2}" type="pres">
      <dgm:prSet presAssocID="{25D8F66E-50E9-42BC-AB56-4CB2BB46104B}" presName="hierChild5" presStyleCnt="0"/>
      <dgm:spPr/>
    </dgm:pt>
    <dgm:pt modelId="{870FF7A4-7764-4B73-B296-25F02236B8BB}" type="pres">
      <dgm:prSet presAssocID="{8D772933-5F45-4E22-8A49-4FB90DDC1D04}" presName="hierChild5" presStyleCnt="0"/>
      <dgm:spPr/>
    </dgm:pt>
    <dgm:pt modelId="{B8047F4F-8520-4258-A3FA-034FECA553ED}" type="pres">
      <dgm:prSet presAssocID="{4192BA2F-2E6F-42B6-9DEA-91DA75EA114C}" presName="hierChild3" presStyleCnt="0"/>
      <dgm:spPr/>
    </dgm:pt>
  </dgm:ptLst>
  <dgm:cxnLst>
    <dgm:cxn modelId="{C0327F05-DBE1-4212-91FF-E47CC29FFF13}" type="presOf" srcId="{EF45C871-3F9B-422E-8699-AEA943E49BBA}" destId="{6B40B62B-AE4D-4E74-8941-8ECF3F489E54}" srcOrd="0" destOrd="0" presId="urn:microsoft.com/office/officeart/2005/8/layout/orgChart1"/>
    <dgm:cxn modelId="{34F30D0C-F104-4691-97FD-579400B98D12}" srcId="{8D772933-5F45-4E22-8A49-4FB90DDC1D04}" destId="{25D8F66E-50E9-42BC-AB56-4CB2BB46104B}" srcOrd="0" destOrd="0" parTransId="{61CB56D8-0B1C-4E7F-920D-73CD5DD025B3}" sibTransId="{243AC3A4-FB1E-40CA-91DE-EE6FA84C477C}"/>
    <dgm:cxn modelId="{67B0230C-D1BB-4202-9916-EB81B2F9A540}" srcId="{5A1C4D15-6376-4806-97BC-6F3F78480301}" destId="{A4AC9356-C770-416A-BB99-048FC96F5219}" srcOrd="4" destOrd="0" parTransId="{1C9F6D81-8274-412B-86D0-83CA707B0D10}" sibTransId="{B34C1821-C0AC-4D21-8256-C4F9C25D4A04}"/>
    <dgm:cxn modelId="{91AF9D0C-181B-4D32-BAA5-E35910A116FB}" srcId="{2EE8BBD4-12A0-460A-B95E-958DAA12D312}" destId="{4192BA2F-2E6F-42B6-9DEA-91DA75EA114C}" srcOrd="0" destOrd="0" parTransId="{9044CB12-E234-4F1A-A84C-C96E6C4AD79A}" sibTransId="{DA1C18C2-9EE6-4946-99C5-41E90806C087}"/>
    <dgm:cxn modelId="{33B8C00C-CC84-437F-9EB2-2780BD3240C1}" type="presOf" srcId="{191CCB18-878F-4C1D-8610-F467A1BAFCE9}" destId="{3CEDFE34-6FF0-4ED2-AF86-7D992197A1A8}" srcOrd="1" destOrd="0" presId="urn:microsoft.com/office/officeart/2005/8/layout/orgChart1"/>
    <dgm:cxn modelId="{487B9C10-AB43-4672-AC65-D450D9F82BBF}" type="presOf" srcId="{EF45C871-3F9B-422E-8699-AEA943E49BBA}" destId="{8EE2013C-2AAF-41CF-BBBD-C5C0F8A5C697}" srcOrd="1" destOrd="0" presId="urn:microsoft.com/office/officeart/2005/8/layout/orgChart1"/>
    <dgm:cxn modelId="{B8209D10-3E5C-473B-9D7C-E6B71CAED1E3}" type="presOf" srcId="{B15A77B5-15A5-4617-B8E1-82FDFF396BF1}" destId="{3B30F56F-C7F2-4513-8488-240EF7F7389A}" srcOrd="0" destOrd="0" presId="urn:microsoft.com/office/officeart/2005/8/layout/orgChart1"/>
    <dgm:cxn modelId="{34887711-E4AE-4383-9477-92B258ED3391}" srcId="{5A1C4D15-6376-4806-97BC-6F3F78480301}" destId="{1EAAA97A-0B2A-4428-83C9-3CA0CEB27950}" srcOrd="3" destOrd="0" parTransId="{C48A9162-6CA7-4AA5-8C70-FE18E87CE7D9}" sibTransId="{931E87A7-51E0-49CF-9EA4-69F3B94739BD}"/>
    <dgm:cxn modelId="{B2F6DA12-A8E5-4490-A6BE-713D748B9DE4}" type="presOf" srcId="{5A1C4D15-6376-4806-97BC-6F3F78480301}" destId="{ED6C7223-446B-4627-B847-426D306C1B44}" srcOrd="0" destOrd="0" presId="urn:microsoft.com/office/officeart/2005/8/layout/orgChart1"/>
    <dgm:cxn modelId="{D2B96813-4FD4-4186-9205-A5DDB6E19458}" srcId="{9F35AACB-200A-4B01-9C2D-10D266BAE34E}" destId="{EF45C871-3F9B-422E-8699-AEA943E49BBA}" srcOrd="0" destOrd="0" parTransId="{0C0AC93D-9A6F-438A-8D2B-97E632A1D48E}" sibTransId="{8534585F-E96A-458F-B561-65BD7E19D7AF}"/>
    <dgm:cxn modelId="{103BB213-8858-474C-B46D-F6940CAF8CB6}" type="presOf" srcId="{83849A3F-C224-4C4B-AE90-6A46F1C3D969}" destId="{7796A138-B46C-4E8A-9F60-C3882D5F0E7B}" srcOrd="0" destOrd="0" presId="urn:microsoft.com/office/officeart/2005/8/layout/orgChart1"/>
    <dgm:cxn modelId="{7E11FE14-1B5B-42B8-8151-DAA7FE56CD4F}" type="presOf" srcId="{A4AC9356-C770-416A-BB99-048FC96F5219}" destId="{473C8D91-DB4C-43F1-93E6-FC51BA2EF4B4}" srcOrd="1" destOrd="0" presId="urn:microsoft.com/office/officeart/2005/8/layout/orgChart1"/>
    <dgm:cxn modelId="{92759C17-3F1C-4E7D-A7FC-120226DC6017}" type="presOf" srcId="{FE9A634E-BD95-42A4-A71C-D9EA2DE7B58E}" destId="{E91A68F0-0C03-4FE0-8F95-025E40F28A80}" srcOrd="1" destOrd="0" presId="urn:microsoft.com/office/officeart/2005/8/layout/orgChart1"/>
    <dgm:cxn modelId="{C544E617-DEE1-4150-B581-AF4370DC0EE1}" type="presOf" srcId="{25D8F66E-50E9-42BC-AB56-4CB2BB46104B}" destId="{C25B38FB-6106-40E7-9D98-CCACF6C9E77D}" srcOrd="1" destOrd="0" presId="urn:microsoft.com/office/officeart/2005/8/layout/orgChart1"/>
    <dgm:cxn modelId="{E333621C-01C0-4569-AFBB-7698030B3490}" type="presOf" srcId="{768AFBE6-E496-4EE6-AC8C-6D878009C716}" destId="{98B9E609-3E07-4DF7-BA53-6250D29FC666}" srcOrd="0" destOrd="0" presId="urn:microsoft.com/office/officeart/2005/8/layout/orgChart1"/>
    <dgm:cxn modelId="{8BD21520-A2D6-400C-BCCD-84F1BBBF635C}" type="presOf" srcId="{83849A3F-C224-4C4B-AE90-6A46F1C3D969}" destId="{7DF467E7-B5F5-47D0-9FDE-C5AB7F761BFA}" srcOrd="1" destOrd="0" presId="urn:microsoft.com/office/officeart/2005/8/layout/orgChart1"/>
    <dgm:cxn modelId="{B6B09B21-E506-4BE7-BEED-8A43F9F6AC99}" type="presOf" srcId="{A4436A94-B622-4D9E-83C7-2EF93214886C}" destId="{7492E210-D2A3-48DF-8424-C646313DF329}" srcOrd="0" destOrd="0" presId="urn:microsoft.com/office/officeart/2005/8/layout/orgChart1"/>
    <dgm:cxn modelId="{DA21B725-9C0E-4B40-A113-FE30E957A0A3}" srcId="{C01F8545-FDD0-4DAC-BD66-5B80027177E3}" destId="{89701855-AA25-4170-88F3-19EED15C283F}" srcOrd="0" destOrd="0" parTransId="{93CC327F-8279-4B2E-9F72-B0332CAFBC56}" sibTransId="{873BF42D-567B-4957-8A85-9792E1BB0B77}"/>
    <dgm:cxn modelId="{A180D428-463A-4E7B-B1F8-5EFDC5C968B2}" type="presOf" srcId="{2A48CEB3-DDF3-4AE8-AA4D-159370555645}" destId="{3BA54D94-ABE3-42EB-80EA-5F6E055DFB6E}" srcOrd="0" destOrd="0" presId="urn:microsoft.com/office/officeart/2005/8/layout/orgChart1"/>
    <dgm:cxn modelId="{C96FDA28-E194-4D13-8CFA-7FD737F360CA}" type="presOf" srcId="{4B56BFA3-2291-44ED-B3FC-05CD7420DF5A}" destId="{C368ED93-9F68-4FD4-9B84-A219C2090163}" srcOrd="0" destOrd="0" presId="urn:microsoft.com/office/officeart/2005/8/layout/orgChart1"/>
    <dgm:cxn modelId="{A0FCBE29-9882-451C-B397-015994B70E40}" type="presOf" srcId="{9F87ACB8-ED59-4999-BDD0-B45557622B0A}" destId="{EA569973-AEA5-42E2-AC55-544043CCCBB8}" srcOrd="0" destOrd="0" presId="urn:microsoft.com/office/officeart/2005/8/layout/orgChart1"/>
    <dgm:cxn modelId="{8DA73130-8691-4DBA-83B4-ABF9D697316B}" type="presOf" srcId="{A4AC9356-C770-416A-BB99-048FC96F5219}" destId="{B62147FB-A557-40ED-955A-AE47668BDE77}" srcOrd="0" destOrd="0" presId="urn:microsoft.com/office/officeart/2005/8/layout/orgChart1"/>
    <dgm:cxn modelId="{D945C639-37CB-4D1A-AC68-9D0EA7C818E1}" type="presOf" srcId="{89701855-AA25-4170-88F3-19EED15C283F}" destId="{65F3F977-7CDB-4396-B259-08858AD9905F}" srcOrd="0" destOrd="0" presId="urn:microsoft.com/office/officeart/2005/8/layout/orgChart1"/>
    <dgm:cxn modelId="{04075B40-1303-46A2-B2CA-44F0819A9204}" srcId="{4192BA2F-2E6F-42B6-9DEA-91DA75EA114C}" destId="{9F35AACB-200A-4B01-9C2D-10D266BAE34E}" srcOrd="2" destOrd="0" parTransId="{9F87ACB8-ED59-4999-BDD0-B45557622B0A}" sibTransId="{37527C8F-EB93-427B-86D2-E843CF876561}"/>
    <dgm:cxn modelId="{F4F6505C-979B-426A-ABD0-E691ADCC515F}" type="presOf" srcId="{35B72A92-D879-4507-9E1E-3C5B09594C96}" destId="{C73B773C-5A61-4CC6-B982-D53B14D9CD29}" srcOrd="0" destOrd="0" presId="urn:microsoft.com/office/officeart/2005/8/layout/orgChart1"/>
    <dgm:cxn modelId="{722CB75F-356D-4019-81FA-696B8D92F1CB}" srcId="{4192BA2F-2E6F-42B6-9DEA-91DA75EA114C}" destId="{5A1C4D15-6376-4806-97BC-6F3F78480301}" srcOrd="0" destOrd="0" parTransId="{48F988F9-7082-4107-9321-B6BC30F9E6E7}" sibTransId="{67DEEB92-410E-4D21-BC53-38352C730C8D}"/>
    <dgm:cxn modelId="{A916C35F-10FD-43BC-A228-8092C7CC3C35}" type="presOf" srcId="{61CB56D8-0B1C-4E7F-920D-73CD5DD025B3}" destId="{CDCE2AC1-7881-4A39-A560-A1D6BC12FBB5}" srcOrd="0" destOrd="0" presId="urn:microsoft.com/office/officeart/2005/8/layout/orgChart1"/>
    <dgm:cxn modelId="{F0DC0144-F6DC-4199-83A7-2141AFF23E66}" type="presOf" srcId="{AA345B3B-EFF0-438F-B371-9FE68EF338D0}" destId="{11B288AB-7CAE-444A-BB31-8DF1101A7C77}" srcOrd="0" destOrd="0" presId="urn:microsoft.com/office/officeart/2005/8/layout/orgChart1"/>
    <dgm:cxn modelId="{C48E1C64-241D-461F-A98B-A88BA5D3DD6B}" srcId="{9F35AACB-200A-4B01-9C2D-10D266BAE34E}" destId="{E3351DF2-B16A-4E9B-93D6-7A3B004A33A0}" srcOrd="1" destOrd="0" parTransId="{B15A77B5-15A5-4617-B8E1-82FDFF396BF1}" sibTransId="{73AE42DB-D2A0-4AA9-81E1-B7F23BE104AE}"/>
    <dgm:cxn modelId="{09BB6D67-1705-4965-9538-68B2B9760488}" type="presOf" srcId="{93CC327F-8279-4B2E-9F72-B0332CAFBC56}" destId="{291F150B-37BB-4556-9350-5F5F80774950}" srcOrd="0" destOrd="0" presId="urn:microsoft.com/office/officeart/2005/8/layout/orgChart1"/>
    <dgm:cxn modelId="{3A84F068-971D-44E6-9FD4-F4160A04CE3B}" srcId="{5A1C4D15-6376-4806-97BC-6F3F78480301}" destId="{83849A3F-C224-4C4B-AE90-6A46F1C3D969}" srcOrd="2" destOrd="0" parTransId="{2A48CEB3-DDF3-4AE8-AA4D-159370555645}" sibTransId="{06CB33CB-E249-4E31-BCDF-2FB0BBF63239}"/>
    <dgm:cxn modelId="{3371826B-8546-45FE-AC40-AB4829CF1FA9}" type="presOf" srcId="{5A1C4D15-6376-4806-97BC-6F3F78480301}" destId="{879CB8E4-1879-42BA-8BA1-C621A5A9790C}" srcOrd="1" destOrd="0" presId="urn:microsoft.com/office/officeart/2005/8/layout/orgChart1"/>
    <dgm:cxn modelId="{D4D6B76B-6BC2-48D0-9473-CF28B0F4F742}" type="presOf" srcId="{41BCF400-48C2-4D61-93C7-4DA1BD1A3DD6}" destId="{F93BC433-DFEA-4BB4-9296-1CD5D4D0D72E}" srcOrd="1" destOrd="0" presId="urn:microsoft.com/office/officeart/2005/8/layout/orgChart1"/>
    <dgm:cxn modelId="{AD8B946E-973D-40E2-86EB-8F20F53B7279}" type="presOf" srcId="{2EE8BBD4-12A0-460A-B95E-958DAA12D312}" destId="{AF051A01-ACA7-47B7-BC28-DAADCE36F787}" srcOrd="0" destOrd="0" presId="urn:microsoft.com/office/officeart/2005/8/layout/orgChart1"/>
    <dgm:cxn modelId="{DCF71D51-DA7F-410E-AEB4-61CB9FBD4426}" type="presOf" srcId="{9F35AACB-200A-4B01-9C2D-10D266BAE34E}" destId="{F2F0947E-E3C0-485B-A3C6-5270AE9045B2}" srcOrd="1" destOrd="0" presId="urn:microsoft.com/office/officeart/2005/8/layout/orgChart1"/>
    <dgm:cxn modelId="{C8447D75-F9E4-43F3-8587-4F1AE282F655}" type="presOf" srcId="{4192BA2F-2E6F-42B6-9DEA-91DA75EA114C}" destId="{12D7B703-A1EA-4334-B231-097FD168AE6F}" srcOrd="0" destOrd="0" presId="urn:microsoft.com/office/officeart/2005/8/layout/orgChart1"/>
    <dgm:cxn modelId="{91916776-A008-4E5C-9F1E-E227858B89D9}" type="presOf" srcId="{358EF738-9648-4B82-99CA-2560A185E74F}" destId="{BD75A774-851D-41BF-BE46-128428B17F9A}" srcOrd="0" destOrd="0" presId="urn:microsoft.com/office/officeart/2005/8/layout/orgChart1"/>
    <dgm:cxn modelId="{88C9F77A-0C63-42DF-ADE5-AC8121A7AA43}" type="presOf" srcId="{E05E17E1-5E30-4C66-B853-5BAE8755E5E4}" destId="{AE56044F-FAF6-423E-B677-67BE7416A988}" srcOrd="0" destOrd="0" presId="urn:microsoft.com/office/officeart/2005/8/layout/orgChart1"/>
    <dgm:cxn modelId="{2494197B-80C5-4B75-9A62-EE477CC68787}" srcId="{C36B3CD2-A07D-4D12-9C8E-BE46AC7380B6}" destId="{FE9A634E-BD95-42A4-A71C-D9EA2DE7B58E}" srcOrd="0" destOrd="0" parTransId="{A4436A94-B622-4D9E-83C7-2EF93214886C}" sibTransId="{644095BC-32D0-4ECA-AF97-720E9C65A932}"/>
    <dgm:cxn modelId="{64875E7C-EE2F-4A2D-9FEA-3136B465A33B}" srcId="{5A1C4D15-6376-4806-97BC-6F3F78480301}" destId="{191CCB18-878F-4C1D-8610-F467A1BAFCE9}" srcOrd="0" destOrd="0" parTransId="{12827B62-D3CB-426E-A7CD-EC371C95AEA7}" sibTransId="{DC334558-9CA9-4523-A934-C005F449B824}"/>
    <dgm:cxn modelId="{8654427C-9C98-4F99-B5B2-A72848C409C5}" type="presOf" srcId="{1EAAA97A-0B2A-4428-83C9-3CA0CEB27950}" destId="{18B41A5C-5D43-4BBE-911D-488579F43948}" srcOrd="0" destOrd="0" presId="urn:microsoft.com/office/officeart/2005/8/layout/orgChart1"/>
    <dgm:cxn modelId="{58573582-167C-4AF9-942D-2DB6A1DF0757}" type="presOf" srcId="{89701855-AA25-4170-88F3-19EED15C283F}" destId="{946238ED-6420-456F-BE19-3ACFE4E19C2E}" srcOrd="1" destOrd="0" presId="urn:microsoft.com/office/officeart/2005/8/layout/orgChart1"/>
    <dgm:cxn modelId="{5EB46782-EB23-4E42-996D-3E150EA78510}" type="presOf" srcId="{E05E17E1-5E30-4C66-B853-5BAE8755E5E4}" destId="{7560B85F-C04D-4B32-98CF-CC416A1FD9E5}" srcOrd="1" destOrd="0" presId="urn:microsoft.com/office/officeart/2005/8/layout/orgChart1"/>
    <dgm:cxn modelId="{D5E2BE82-0B58-4492-8A18-AA56659FF65A}" type="presOf" srcId="{25D8F66E-50E9-42BC-AB56-4CB2BB46104B}" destId="{C6A3BEFE-3204-4C8C-B946-808046B66640}" srcOrd="0" destOrd="0" presId="urn:microsoft.com/office/officeart/2005/8/layout/orgChart1"/>
    <dgm:cxn modelId="{792D6387-30C4-41E3-B961-FED70B2C8A57}" type="presOf" srcId="{0C0AC93D-9A6F-438A-8D2B-97E632A1D48E}" destId="{9BE971EE-3F34-4FB0-9DFA-1188562609E2}" srcOrd="0" destOrd="0" presId="urn:microsoft.com/office/officeart/2005/8/layout/orgChart1"/>
    <dgm:cxn modelId="{2E974D87-F39F-471E-9A31-C14B7952EF1D}" type="presOf" srcId="{E3351DF2-B16A-4E9B-93D6-7A3B004A33A0}" destId="{94879CD3-3B39-44CA-98E4-0145D58151EF}" srcOrd="1" destOrd="0" presId="urn:microsoft.com/office/officeart/2005/8/layout/orgChart1"/>
    <dgm:cxn modelId="{2D52F493-CCEA-40E7-9838-C9C90A0A3E68}" srcId="{5A1C4D15-6376-4806-97BC-6F3F78480301}" destId="{4D717709-4945-40DB-985C-C1FDFD431C55}" srcOrd="1" destOrd="0" parTransId="{35B72A92-D879-4507-9E1E-3C5B09594C96}" sibTransId="{331630E6-17B4-41ED-8D41-DE24468B3D49}"/>
    <dgm:cxn modelId="{14AEC695-60F6-44EE-AA64-2CC775FE55BA}" type="presOf" srcId="{4D717709-4945-40DB-985C-C1FDFD431C55}" destId="{4D5B1D84-D73E-4BF7-919C-27C2701A24AD}" srcOrd="0" destOrd="0" presId="urn:microsoft.com/office/officeart/2005/8/layout/orgChart1"/>
    <dgm:cxn modelId="{32DB719A-E827-40EA-8ACA-5EA476300949}" type="presOf" srcId="{4D717709-4945-40DB-985C-C1FDFD431C55}" destId="{BAFC84C0-9AAD-4575-A165-14D164973865}" srcOrd="1" destOrd="0" presId="urn:microsoft.com/office/officeart/2005/8/layout/orgChart1"/>
    <dgm:cxn modelId="{90C9CB9A-05C3-467D-9261-E034E3534C2F}" srcId="{9F35AACB-200A-4B01-9C2D-10D266BAE34E}" destId="{C01F8545-FDD0-4DAC-BD66-5B80027177E3}" srcOrd="4" destOrd="0" parTransId="{768AFBE6-E496-4EE6-AC8C-6D878009C716}" sibTransId="{B06F94F9-CFA8-421A-8E7E-D93BF595735D}"/>
    <dgm:cxn modelId="{BCCEA89E-54C8-40ED-AA58-ABADC194C2D9}" type="presOf" srcId="{4B56BFA3-2291-44ED-B3FC-05CD7420DF5A}" destId="{289185C1-AC7F-4762-BC0F-C8147FFE8920}" srcOrd="1" destOrd="0" presId="urn:microsoft.com/office/officeart/2005/8/layout/orgChart1"/>
    <dgm:cxn modelId="{5BA9B19E-B9E1-4B0D-B7C6-300BD0CDA706}" type="presOf" srcId="{C36B3CD2-A07D-4D12-9C8E-BE46AC7380B6}" destId="{CBB1CACC-955E-4EE6-A4FE-28457589B551}" srcOrd="0" destOrd="0" presId="urn:microsoft.com/office/officeart/2005/8/layout/orgChart1"/>
    <dgm:cxn modelId="{B22EF0A2-FCEC-4ABA-B9EC-A7EE0F9928E4}" type="presOf" srcId="{48F988F9-7082-4107-9321-B6BC30F9E6E7}" destId="{B6191159-6CA9-44DE-A6DE-5D62182E09F9}" srcOrd="0" destOrd="0" presId="urn:microsoft.com/office/officeart/2005/8/layout/orgChart1"/>
    <dgm:cxn modelId="{892B3AA5-7287-433E-B41F-E84F335394A0}" srcId="{9F35AACB-200A-4B01-9C2D-10D266BAE34E}" destId="{4B56BFA3-2291-44ED-B3FC-05CD7420DF5A}" srcOrd="2" destOrd="0" parTransId="{AA345B3B-EFF0-438F-B371-9FE68EF338D0}" sibTransId="{89253D86-EB93-42A0-ADDE-4A01703ED08F}"/>
    <dgm:cxn modelId="{93FA08B1-DCE0-4318-B6B0-94D51FD7B897}" srcId="{4192BA2F-2E6F-42B6-9DEA-91DA75EA114C}" destId="{8D772933-5F45-4E22-8A49-4FB90DDC1D04}" srcOrd="3" destOrd="0" parTransId="{D93CE747-F212-4977-9046-9826605DA14C}" sibTransId="{25DD6B56-4280-4F13-9E6D-7411C10E3FA4}"/>
    <dgm:cxn modelId="{ECF3EEB1-4052-4C56-B97C-76BDAA044821}" type="presOf" srcId="{7B52730E-E121-45A1-A1D3-C9670C4B9992}" destId="{415F011D-DE7E-4BEA-A937-9D737CD85782}" srcOrd="0" destOrd="0" presId="urn:microsoft.com/office/officeart/2005/8/layout/orgChart1"/>
    <dgm:cxn modelId="{149466B9-083C-4B3C-A70A-B8514D451689}" type="presOf" srcId="{FE9A634E-BD95-42A4-A71C-D9EA2DE7B58E}" destId="{F1B590D2-30BD-4D49-9E40-815FA3566DB7}" srcOrd="0" destOrd="0" presId="urn:microsoft.com/office/officeart/2005/8/layout/orgChart1"/>
    <dgm:cxn modelId="{F09849BC-044F-4417-BB1F-B652902B944D}" type="presOf" srcId="{9F35AACB-200A-4B01-9C2D-10D266BAE34E}" destId="{99AC9C2D-1E0F-42FB-992E-665C493356C3}" srcOrd="0" destOrd="0" presId="urn:microsoft.com/office/officeart/2005/8/layout/orgChart1"/>
    <dgm:cxn modelId="{E07374C0-E5FF-41E2-87BE-AAB31F1B4BCE}" type="presOf" srcId="{1EAAA97A-0B2A-4428-83C9-3CA0CEB27950}" destId="{4BB454D7-32F4-4182-BEBA-EC21431CB3BF}" srcOrd="1" destOrd="0" presId="urn:microsoft.com/office/officeart/2005/8/layout/orgChart1"/>
    <dgm:cxn modelId="{DF7F03C9-3A28-4C5C-AAE7-50E652ED354A}" type="presOf" srcId="{C36B3CD2-A07D-4D12-9C8E-BE46AC7380B6}" destId="{9451C622-CC35-4593-909B-9AEB7F11AA4A}" srcOrd="1" destOrd="0" presId="urn:microsoft.com/office/officeart/2005/8/layout/orgChart1"/>
    <dgm:cxn modelId="{E5426EC9-C17A-4738-809A-A2E3121ECC4E}" type="presOf" srcId="{12827B62-D3CB-426E-A7CD-EC371C95AEA7}" destId="{3822924A-0FEE-4964-9E02-6A25F2FEC0D8}" srcOrd="0" destOrd="0" presId="urn:microsoft.com/office/officeart/2005/8/layout/orgChart1"/>
    <dgm:cxn modelId="{0D6A2FCB-4682-4C27-9CC8-9F83E73976AA}" type="presOf" srcId="{C48A9162-6CA7-4AA5-8C70-FE18E87CE7D9}" destId="{EDFDD46E-82C3-4110-A635-B53EAED6F069}" srcOrd="0" destOrd="0" presId="urn:microsoft.com/office/officeart/2005/8/layout/orgChart1"/>
    <dgm:cxn modelId="{7DB723CD-9EF8-40A9-B3D9-05B9DD8C77D3}" type="presOf" srcId="{C01F8545-FDD0-4DAC-BD66-5B80027177E3}" destId="{ADA1D4D7-B0E2-4290-80FD-B8D6AF7DDC20}" srcOrd="0" destOrd="0" presId="urn:microsoft.com/office/officeart/2005/8/layout/orgChart1"/>
    <dgm:cxn modelId="{B5AA2CCE-2D95-4073-BE69-3587A75E62A8}" srcId="{9F35AACB-200A-4B01-9C2D-10D266BAE34E}" destId="{E05E17E1-5E30-4C66-B853-5BAE8755E5E4}" srcOrd="3" destOrd="0" parTransId="{358EF738-9648-4B82-99CA-2560A185E74F}" sibTransId="{1848CD96-0E4F-4BCE-BC08-7C3D0B642378}"/>
    <dgm:cxn modelId="{DADA50D9-1709-4811-840C-4BBE0465A924}" srcId="{4192BA2F-2E6F-42B6-9DEA-91DA75EA114C}" destId="{C36B3CD2-A07D-4D12-9C8E-BE46AC7380B6}" srcOrd="1" destOrd="0" parTransId="{A2B82006-9EA8-4390-A46A-FD2A8925AE9C}" sibTransId="{9C147319-AA44-4281-86B0-3C5D08635832}"/>
    <dgm:cxn modelId="{C4158EE3-7213-49C3-8937-A2ADD38583AD}" type="presOf" srcId="{A2B82006-9EA8-4390-A46A-FD2A8925AE9C}" destId="{089AA092-F492-4662-AA1A-AE26E05EFBAD}" srcOrd="0" destOrd="0" presId="urn:microsoft.com/office/officeart/2005/8/layout/orgChart1"/>
    <dgm:cxn modelId="{439738E5-1AA7-4549-89C0-D2DA3E5E596B}" type="presOf" srcId="{4192BA2F-2E6F-42B6-9DEA-91DA75EA114C}" destId="{9D72B12A-465B-49F2-8F1E-CE3D40F0D444}" srcOrd="1" destOrd="0" presId="urn:microsoft.com/office/officeart/2005/8/layout/orgChart1"/>
    <dgm:cxn modelId="{65D15FE6-706E-4338-AD64-2E8800E43DFF}" type="presOf" srcId="{8D772933-5F45-4E22-8A49-4FB90DDC1D04}" destId="{EC4DEAA4-6CAE-4719-93AB-8425BC44EED5}" srcOrd="0" destOrd="0" presId="urn:microsoft.com/office/officeart/2005/8/layout/orgChart1"/>
    <dgm:cxn modelId="{4EE809F2-4375-49DA-821A-41301FC146CA}" type="presOf" srcId="{E3351DF2-B16A-4E9B-93D6-7A3B004A33A0}" destId="{C29DA63C-3A28-4444-89E6-79216F28B2E8}" srcOrd="0" destOrd="0" presId="urn:microsoft.com/office/officeart/2005/8/layout/orgChart1"/>
    <dgm:cxn modelId="{C2E6AAF2-3DED-4E66-9ADF-095246A7006C}" type="presOf" srcId="{8D772933-5F45-4E22-8A49-4FB90DDC1D04}" destId="{2E2115B1-0CC4-4174-82C3-5D2E562A01FB}" srcOrd="1" destOrd="0" presId="urn:microsoft.com/office/officeart/2005/8/layout/orgChart1"/>
    <dgm:cxn modelId="{776A89F4-6F36-49F4-AFED-DD3C0D19500E}" type="presOf" srcId="{1C9F6D81-8274-412B-86D0-83CA707B0D10}" destId="{882B8135-FFAC-44B9-AC1B-4D46B507E976}" srcOrd="0" destOrd="0" presId="urn:microsoft.com/office/officeart/2005/8/layout/orgChart1"/>
    <dgm:cxn modelId="{FA2ADFF5-E795-45C9-A67F-D8D8583C4564}" type="presOf" srcId="{41BCF400-48C2-4D61-93C7-4DA1BD1A3DD6}" destId="{06884F8E-629A-4620-8DF8-4D43B089DE94}" srcOrd="0" destOrd="0" presId="urn:microsoft.com/office/officeart/2005/8/layout/orgChart1"/>
    <dgm:cxn modelId="{B5DFE2F5-2815-4C4F-A92F-E5FB4BDBE17F}" type="presOf" srcId="{D93CE747-F212-4977-9046-9826605DA14C}" destId="{9113A80C-5EF1-45FF-861B-93A483FD4036}" srcOrd="0" destOrd="0" presId="urn:microsoft.com/office/officeart/2005/8/layout/orgChart1"/>
    <dgm:cxn modelId="{82A909FC-CEA3-44C5-8107-B7D3F65A4B5F}" srcId="{5A1C4D15-6376-4806-97BC-6F3F78480301}" destId="{41BCF400-48C2-4D61-93C7-4DA1BD1A3DD6}" srcOrd="5" destOrd="0" parTransId="{7B52730E-E121-45A1-A1D3-C9670C4B9992}" sibTransId="{F53BD4A0-F7DE-444D-966A-1DCA8B454CC8}"/>
    <dgm:cxn modelId="{59D16BFE-627E-40AE-AA1F-2CF5F2E62D0D}" type="presOf" srcId="{C01F8545-FDD0-4DAC-BD66-5B80027177E3}" destId="{EC88736E-924F-4A4D-96B4-83DCF49B48BA}" srcOrd="1" destOrd="0" presId="urn:microsoft.com/office/officeart/2005/8/layout/orgChart1"/>
    <dgm:cxn modelId="{70E416FF-A18C-4F1A-B92E-7899CCEC3685}" type="presOf" srcId="{191CCB18-878F-4C1D-8610-F467A1BAFCE9}" destId="{A9CA6077-6F47-449E-BCAC-60F063005374}" srcOrd="0" destOrd="0" presId="urn:microsoft.com/office/officeart/2005/8/layout/orgChart1"/>
    <dgm:cxn modelId="{265E4FAF-D5B6-4947-990B-FE5223D75676}" type="presParOf" srcId="{AF051A01-ACA7-47B7-BC28-DAADCE36F787}" destId="{31311BDD-2AA6-4C2A-8978-2DA8B10337CC}" srcOrd="0" destOrd="0" presId="urn:microsoft.com/office/officeart/2005/8/layout/orgChart1"/>
    <dgm:cxn modelId="{273A8968-FD13-408B-AA3C-C6C9B63B5EF2}" type="presParOf" srcId="{31311BDD-2AA6-4C2A-8978-2DA8B10337CC}" destId="{2E0E9680-D675-4675-B3B3-0C27C3F15021}" srcOrd="0" destOrd="0" presId="urn:microsoft.com/office/officeart/2005/8/layout/orgChart1"/>
    <dgm:cxn modelId="{06085419-E8B8-4577-A323-81E1B77B34DF}" type="presParOf" srcId="{2E0E9680-D675-4675-B3B3-0C27C3F15021}" destId="{12D7B703-A1EA-4334-B231-097FD168AE6F}" srcOrd="0" destOrd="0" presId="urn:microsoft.com/office/officeart/2005/8/layout/orgChart1"/>
    <dgm:cxn modelId="{08EFFBD5-77C7-455C-BAD8-9E7EFD1A7FA2}" type="presParOf" srcId="{2E0E9680-D675-4675-B3B3-0C27C3F15021}" destId="{9D72B12A-465B-49F2-8F1E-CE3D40F0D444}" srcOrd="1" destOrd="0" presId="urn:microsoft.com/office/officeart/2005/8/layout/orgChart1"/>
    <dgm:cxn modelId="{97CBD6F0-D862-44E9-9E01-5633370B2467}" type="presParOf" srcId="{31311BDD-2AA6-4C2A-8978-2DA8B10337CC}" destId="{95247F1A-3103-49FB-81A4-EDB022CCBFBD}" srcOrd="1" destOrd="0" presId="urn:microsoft.com/office/officeart/2005/8/layout/orgChart1"/>
    <dgm:cxn modelId="{9B59EF82-5925-47CB-A833-BD7969FC2C4C}" type="presParOf" srcId="{95247F1A-3103-49FB-81A4-EDB022CCBFBD}" destId="{B6191159-6CA9-44DE-A6DE-5D62182E09F9}" srcOrd="0" destOrd="0" presId="urn:microsoft.com/office/officeart/2005/8/layout/orgChart1"/>
    <dgm:cxn modelId="{E68DA369-44DE-47DB-B250-DF3A0DE535DE}" type="presParOf" srcId="{95247F1A-3103-49FB-81A4-EDB022CCBFBD}" destId="{2479F9BF-E6A3-4C1A-B5FA-2EEB9CBDCE07}" srcOrd="1" destOrd="0" presId="urn:microsoft.com/office/officeart/2005/8/layout/orgChart1"/>
    <dgm:cxn modelId="{F43A909B-759B-482B-A3D0-4269074FF8D0}" type="presParOf" srcId="{2479F9BF-E6A3-4C1A-B5FA-2EEB9CBDCE07}" destId="{AB5FB46F-0A24-4AE6-954A-8BA69B516012}" srcOrd="0" destOrd="0" presId="urn:microsoft.com/office/officeart/2005/8/layout/orgChart1"/>
    <dgm:cxn modelId="{66D3483B-836D-4296-B4F5-4DE071EF6A1D}" type="presParOf" srcId="{AB5FB46F-0A24-4AE6-954A-8BA69B516012}" destId="{ED6C7223-446B-4627-B847-426D306C1B44}" srcOrd="0" destOrd="0" presId="urn:microsoft.com/office/officeart/2005/8/layout/orgChart1"/>
    <dgm:cxn modelId="{9FBBA04E-E80C-4E49-9DD6-340ADD7C7CBD}" type="presParOf" srcId="{AB5FB46F-0A24-4AE6-954A-8BA69B516012}" destId="{879CB8E4-1879-42BA-8BA1-C621A5A9790C}" srcOrd="1" destOrd="0" presId="urn:microsoft.com/office/officeart/2005/8/layout/orgChart1"/>
    <dgm:cxn modelId="{55D9CE7A-511D-4B3F-84FE-FD6F37443B41}" type="presParOf" srcId="{2479F9BF-E6A3-4C1A-B5FA-2EEB9CBDCE07}" destId="{C0DB7CC4-1CD2-4B88-8233-05190570B0D9}" srcOrd="1" destOrd="0" presId="urn:microsoft.com/office/officeart/2005/8/layout/orgChart1"/>
    <dgm:cxn modelId="{A9DF4E11-2FCF-4F02-ABB0-7BE398AF8A43}" type="presParOf" srcId="{C0DB7CC4-1CD2-4B88-8233-05190570B0D9}" destId="{3822924A-0FEE-4964-9E02-6A25F2FEC0D8}" srcOrd="0" destOrd="0" presId="urn:microsoft.com/office/officeart/2005/8/layout/orgChart1"/>
    <dgm:cxn modelId="{1A28BFE7-4A5E-46E1-A091-22A9D8F8B109}" type="presParOf" srcId="{C0DB7CC4-1CD2-4B88-8233-05190570B0D9}" destId="{DE4AA055-F09E-43C9-9617-1500A28D8BF7}" srcOrd="1" destOrd="0" presId="urn:microsoft.com/office/officeart/2005/8/layout/orgChart1"/>
    <dgm:cxn modelId="{7EB260D8-23B1-4F47-A019-71439C81D410}" type="presParOf" srcId="{DE4AA055-F09E-43C9-9617-1500A28D8BF7}" destId="{14699423-FF3F-47F7-BF16-75EE2148F2FF}" srcOrd="0" destOrd="0" presId="urn:microsoft.com/office/officeart/2005/8/layout/orgChart1"/>
    <dgm:cxn modelId="{D4E90343-1097-4EA9-87FC-521CBD2394B6}" type="presParOf" srcId="{14699423-FF3F-47F7-BF16-75EE2148F2FF}" destId="{A9CA6077-6F47-449E-BCAC-60F063005374}" srcOrd="0" destOrd="0" presId="urn:microsoft.com/office/officeart/2005/8/layout/orgChart1"/>
    <dgm:cxn modelId="{2D8A44CF-AD74-406C-8F77-A39EA808F240}" type="presParOf" srcId="{14699423-FF3F-47F7-BF16-75EE2148F2FF}" destId="{3CEDFE34-6FF0-4ED2-AF86-7D992197A1A8}" srcOrd="1" destOrd="0" presId="urn:microsoft.com/office/officeart/2005/8/layout/orgChart1"/>
    <dgm:cxn modelId="{3B11B5FC-395B-4F7B-BCBE-1D827BAE74EE}" type="presParOf" srcId="{DE4AA055-F09E-43C9-9617-1500A28D8BF7}" destId="{002EAC52-0194-4CA4-85AC-7DA30EE287BB}" srcOrd="1" destOrd="0" presId="urn:microsoft.com/office/officeart/2005/8/layout/orgChart1"/>
    <dgm:cxn modelId="{35AF76F1-1376-4861-A802-3056AF7556CF}" type="presParOf" srcId="{DE4AA055-F09E-43C9-9617-1500A28D8BF7}" destId="{8D332174-2C0B-4683-B882-AB24FD52E9BB}" srcOrd="2" destOrd="0" presId="urn:microsoft.com/office/officeart/2005/8/layout/orgChart1"/>
    <dgm:cxn modelId="{57A889FE-090A-46D0-BA4D-775A5B0CCADC}" type="presParOf" srcId="{C0DB7CC4-1CD2-4B88-8233-05190570B0D9}" destId="{C73B773C-5A61-4CC6-B982-D53B14D9CD29}" srcOrd="2" destOrd="0" presId="urn:microsoft.com/office/officeart/2005/8/layout/orgChart1"/>
    <dgm:cxn modelId="{00ECB530-9262-44BC-8063-7AB5BD82BA88}" type="presParOf" srcId="{C0DB7CC4-1CD2-4B88-8233-05190570B0D9}" destId="{FEA9FDE3-0996-4A5D-9627-112A32031D7F}" srcOrd="3" destOrd="0" presId="urn:microsoft.com/office/officeart/2005/8/layout/orgChart1"/>
    <dgm:cxn modelId="{0D7FBADA-ABA3-4EAB-9C47-E13A13185213}" type="presParOf" srcId="{FEA9FDE3-0996-4A5D-9627-112A32031D7F}" destId="{8B8F98F7-E33B-4E05-841E-7363D310D159}" srcOrd="0" destOrd="0" presId="urn:microsoft.com/office/officeart/2005/8/layout/orgChart1"/>
    <dgm:cxn modelId="{0C7942DD-C1CE-441C-A2A2-5A645C0513B5}" type="presParOf" srcId="{8B8F98F7-E33B-4E05-841E-7363D310D159}" destId="{4D5B1D84-D73E-4BF7-919C-27C2701A24AD}" srcOrd="0" destOrd="0" presId="urn:microsoft.com/office/officeart/2005/8/layout/orgChart1"/>
    <dgm:cxn modelId="{5522F1CB-8186-4A10-A87E-386DAF9AC522}" type="presParOf" srcId="{8B8F98F7-E33B-4E05-841E-7363D310D159}" destId="{BAFC84C0-9AAD-4575-A165-14D164973865}" srcOrd="1" destOrd="0" presId="urn:microsoft.com/office/officeart/2005/8/layout/orgChart1"/>
    <dgm:cxn modelId="{BBB479B6-EA7B-4060-845D-E2EE57DD29BA}" type="presParOf" srcId="{FEA9FDE3-0996-4A5D-9627-112A32031D7F}" destId="{B7AB9FAC-26CA-4831-9409-F2609E58E553}" srcOrd="1" destOrd="0" presId="urn:microsoft.com/office/officeart/2005/8/layout/orgChart1"/>
    <dgm:cxn modelId="{5E67E295-0BB5-4D0E-8FA7-F0451277BA2B}" type="presParOf" srcId="{FEA9FDE3-0996-4A5D-9627-112A32031D7F}" destId="{005A4B71-C5FA-4067-BC7A-5B77DD2BAF4E}" srcOrd="2" destOrd="0" presId="urn:microsoft.com/office/officeart/2005/8/layout/orgChart1"/>
    <dgm:cxn modelId="{763A0DE5-9F19-4244-914A-27BA63AC94FA}" type="presParOf" srcId="{C0DB7CC4-1CD2-4B88-8233-05190570B0D9}" destId="{3BA54D94-ABE3-42EB-80EA-5F6E055DFB6E}" srcOrd="4" destOrd="0" presId="urn:microsoft.com/office/officeart/2005/8/layout/orgChart1"/>
    <dgm:cxn modelId="{A5B56BDC-39F7-4BA3-84A7-EA5419E083CB}" type="presParOf" srcId="{C0DB7CC4-1CD2-4B88-8233-05190570B0D9}" destId="{D64E403B-F308-4D84-96A3-C2CC99DFFD45}" srcOrd="5" destOrd="0" presId="urn:microsoft.com/office/officeart/2005/8/layout/orgChart1"/>
    <dgm:cxn modelId="{07F32853-9BC5-4E23-9FEA-B932EDA34696}" type="presParOf" srcId="{D64E403B-F308-4D84-96A3-C2CC99DFFD45}" destId="{15DB4A87-DB17-4838-8275-833F7AED148C}" srcOrd="0" destOrd="0" presId="urn:microsoft.com/office/officeart/2005/8/layout/orgChart1"/>
    <dgm:cxn modelId="{A6D2D872-378F-4537-A50F-B110218453F0}" type="presParOf" srcId="{15DB4A87-DB17-4838-8275-833F7AED148C}" destId="{7796A138-B46C-4E8A-9F60-C3882D5F0E7B}" srcOrd="0" destOrd="0" presId="urn:microsoft.com/office/officeart/2005/8/layout/orgChart1"/>
    <dgm:cxn modelId="{012073BC-EB9F-40C7-AEA4-A8E6827CA330}" type="presParOf" srcId="{15DB4A87-DB17-4838-8275-833F7AED148C}" destId="{7DF467E7-B5F5-47D0-9FDE-C5AB7F761BFA}" srcOrd="1" destOrd="0" presId="urn:microsoft.com/office/officeart/2005/8/layout/orgChart1"/>
    <dgm:cxn modelId="{2295906A-7F8C-474F-AEB8-32E033333063}" type="presParOf" srcId="{D64E403B-F308-4D84-96A3-C2CC99DFFD45}" destId="{8DE2EC8B-B4EE-479E-B343-D9FFA24538D1}" srcOrd="1" destOrd="0" presId="urn:microsoft.com/office/officeart/2005/8/layout/orgChart1"/>
    <dgm:cxn modelId="{DA5BF335-7CB9-4E80-9C5B-D0D2B1EDCA6E}" type="presParOf" srcId="{D64E403B-F308-4D84-96A3-C2CC99DFFD45}" destId="{8ED181AF-7B6D-4B8F-BEB3-9BF9497BFA5B}" srcOrd="2" destOrd="0" presId="urn:microsoft.com/office/officeart/2005/8/layout/orgChart1"/>
    <dgm:cxn modelId="{B4CE7B23-BDFE-46C7-85FB-03EDE7E00656}" type="presParOf" srcId="{C0DB7CC4-1CD2-4B88-8233-05190570B0D9}" destId="{EDFDD46E-82C3-4110-A635-B53EAED6F069}" srcOrd="6" destOrd="0" presId="urn:microsoft.com/office/officeart/2005/8/layout/orgChart1"/>
    <dgm:cxn modelId="{9072B0AC-9DEA-4523-8361-B9665047DA92}" type="presParOf" srcId="{C0DB7CC4-1CD2-4B88-8233-05190570B0D9}" destId="{75664698-38F5-4FF7-B2B4-563DF8D97E77}" srcOrd="7" destOrd="0" presId="urn:microsoft.com/office/officeart/2005/8/layout/orgChart1"/>
    <dgm:cxn modelId="{015AE20C-45B4-4CFD-B271-32C744A9B579}" type="presParOf" srcId="{75664698-38F5-4FF7-B2B4-563DF8D97E77}" destId="{C5DA5128-9B58-4A87-A62D-55ED9E6014CD}" srcOrd="0" destOrd="0" presId="urn:microsoft.com/office/officeart/2005/8/layout/orgChart1"/>
    <dgm:cxn modelId="{B524CE31-2FC1-4C64-BA3C-2ED33853311D}" type="presParOf" srcId="{C5DA5128-9B58-4A87-A62D-55ED9E6014CD}" destId="{18B41A5C-5D43-4BBE-911D-488579F43948}" srcOrd="0" destOrd="0" presId="urn:microsoft.com/office/officeart/2005/8/layout/orgChart1"/>
    <dgm:cxn modelId="{A56A9D5D-E957-4B14-A08E-CCDC0366C112}" type="presParOf" srcId="{C5DA5128-9B58-4A87-A62D-55ED9E6014CD}" destId="{4BB454D7-32F4-4182-BEBA-EC21431CB3BF}" srcOrd="1" destOrd="0" presId="urn:microsoft.com/office/officeart/2005/8/layout/orgChart1"/>
    <dgm:cxn modelId="{1A2310BD-CC68-4E8F-AD8E-C48DF6B593D1}" type="presParOf" srcId="{75664698-38F5-4FF7-B2B4-563DF8D97E77}" destId="{91697E34-ED4A-4781-9937-98CEA989AACD}" srcOrd="1" destOrd="0" presId="urn:microsoft.com/office/officeart/2005/8/layout/orgChart1"/>
    <dgm:cxn modelId="{48C4E836-05CA-4660-BDDB-5FB942A44EA8}" type="presParOf" srcId="{75664698-38F5-4FF7-B2B4-563DF8D97E77}" destId="{CA06552B-0833-4AA1-A364-2BB05043F969}" srcOrd="2" destOrd="0" presId="urn:microsoft.com/office/officeart/2005/8/layout/orgChart1"/>
    <dgm:cxn modelId="{A3EEC7C5-2BCE-4E0A-B702-34889EF03BEE}" type="presParOf" srcId="{C0DB7CC4-1CD2-4B88-8233-05190570B0D9}" destId="{882B8135-FFAC-44B9-AC1B-4D46B507E976}" srcOrd="8" destOrd="0" presId="urn:microsoft.com/office/officeart/2005/8/layout/orgChart1"/>
    <dgm:cxn modelId="{B36C8DB9-0EA0-4237-AE6C-B509917910E2}" type="presParOf" srcId="{C0DB7CC4-1CD2-4B88-8233-05190570B0D9}" destId="{14B323DB-737F-4714-960A-34230AB920AC}" srcOrd="9" destOrd="0" presId="urn:microsoft.com/office/officeart/2005/8/layout/orgChart1"/>
    <dgm:cxn modelId="{8FD3391D-640E-4441-AA8C-FE6A035D0969}" type="presParOf" srcId="{14B323DB-737F-4714-960A-34230AB920AC}" destId="{07082219-72F5-491F-936F-56EA746CD9F7}" srcOrd="0" destOrd="0" presId="urn:microsoft.com/office/officeart/2005/8/layout/orgChart1"/>
    <dgm:cxn modelId="{DAD52783-1807-4FB1-8E27-9EB416513DCE}" type="presParOf" srcId="{07082219-72F5-491F-936F-56EA746CD9F7}" destId="{B62147FB-A557-40ED-955A-AE47668BDE77}" srcOrd="0" destOrd="0" presId="urn:microsoft.com/office/officeart/2005/8/layout/orgChart1"/>
    <dgm:cxn modelId="{71241846-243A-4742-98E0-52FB31080BBC}" type="presParOf" srcId="{07082219-72F5-491F-936F-56EA746CD9F7}" destId="{473C8D91-DB4C-43F1-93E6-FC51BA2EF4B4}" srcOrd="1" destOrd="0" presId="urn:microsoft.com/office/officeart/2005/8/layout/orgChart1"/>
    <dgm:cxn modelId="{89C841E7-4140-428A-9E75-60F58DDB42D9}" type="presParOf" srcId="{14B323DB-737F-4714-960A-34230AB920AC}" destId="{A65CD35D-7A7E-47B0-A710-505A74527473}" srcOrd="1" destOrd="0" presId="urn:microsoft.com/office/officeart/2005/8/layout/orgChart1"/>
    <dgm:cxn modelId="{155963E8-8702-473A-9ABA-50670005FF75}" type="presParOf" srcId="{14B323DB-737F-4714-960A-34230AB920AC}" destId="{36C6F8DB-C32D-447B-82A1-747F0A590E7C}" srcOrd="2" destOrd="0" presId="urn:microsoft.com/office/officeart/2005/8/layout/orgChart1"/>
    <dgm:cxn modelId="{57B85DAF-AA37-4EFE-BA9E-F4F31E97DD2F}" type="presParOf" srcId="{C0DB7CC4-1CD2-4B88-8233-05190570B0D9}" destId="{415F011D-DE7E-4BEA-A937-9D737CD85782}" srcOrd="10" destOrd="0" presId="urn:microsoft.com/office/officeart/2005/8/layout/orgChart1"/>
    <dgm:cxn modelId="{CB2D6E4E-071F-42F4-9E39-FB9DF111B75F}" type="presParOf" srcId="{C0DB7CC4-1CD2-4B88-8233-05190570B0D9}" destId="{6910CE28-D9F4-43A9-8952-BAAAAF9831F7}" srcOrd="11" destOrd="0" presId="urn:microsoft.com/office/officeart/2005/8/layout/orgChart1"/>
    <dgm:cxn modelId="{CC4F13BC-7C73-4AD3-AC86-A9C5C43B2E07}" type="presParOf" srcId="{6910CE28-D9F4-43A9-8952-BAAAAF9831F7}" destId="{071D8349-097A-4741-857E-34BCB763405C}" srcOrd="0" destOrd="0" presId="urn:microsoft.com/office/officeart/2005/8/layout/orgChart1"/>
    <dgm:cxn modelId="{5675FB27-D90A-4584-853A-82A386266B28}" type="presParOf" srcId="{071D8349-097A-4741-857E-34BCB763405C}" destId="{06884F8E-629A-4620-8DF8-4D43B089DE94}" srcOrd="0" destOrd="0" presId="urn:microsoft.com/office/officeart/2005/8/layout/orgChart1"/>
    <dgm:cxn modelId="{8ECF85D8-8C46-4706-BA6C-53569C6E1253}" type="presParOf" srcId="{071D8349-097A-4741-857E-34BCB763405C}" destId="{F93BC433-DFEA-4BB4-9296-1CD5D4D0D72E}" srcOrd="1" destOrd="0" presId="urn:microsoft.com/office/officeart/2005/8/layout/orgChart1"/>
    <dgm:cxn modelId="{66BF4431-B664-4F7C-B73A-23BE7CFFECBE}" type="presParOf" srcId="{6910CE28-D9F4-43A9-8952-BAAAAF9831F7}" destId="{74BAB674-5D29-48DC-AB04-82115F2DBE85}" srcOrd="1" destOrd="0" presId="urn:microsoft.com/office/officeart/2005/8/layout/orgChart1"/>
    <dgm:cxn modelId="{BEBD9606-78E4-41AA-9698-5415432032F0}" type="presParOf" srcId="{6910CE28-D9F4-43A9-8952-BAAAAF9831F7}" destId="{BE140DBD-DFF0-40CF-A33E-53CBF78E5B74}" srcOrd="2" destOrd="0" presId="urn:microsoft.com/office/officeart/2005/8/layout/orgChart1"/>
    <dgm:cxn modelId="{E2019FE1-323C-41BF-A72D-1D4ABE89D737}" type="presParOf" srcId="{2479F9BF-E6A3-4C1A-B5FA-2EEB9CBDCE07}" destId="{B74FFB17-2482-43D3-92E6-45592B3E2A3A}" srcOrd="2" destOrd="0" presId="urn:microsoft.com/office/officeart/2005/8/layout/orgChart1"/>
    <dgm:cxn modelId="{8ADCABE9-D213-484C-A899-54E467E493CF}" type="presParOf" srcId="{95247F1A-3103-49FB-81A4-EDB022CCBFBD}" destId="{089AA092-F492-4662-AA1A-AE26E05EFBAD}" srcOrd="2" destOrd="0" presId="urn:microsoft.com/office/officeart/2005/8/layout/orgChart1"/>
    <dgm:cxn modelId="{E78D6332-C713-497D-94F0-C16AD63036EA}" type="presParOf" srcId="{95247F1A-3103-49FB-81A4-EDB022CCBFBD}" destId="{E93520D5-26F0-4F9E-B778-6F5546B81ED0}" srcOrd="3" destOrd="0" presId="urn:microsoft.com/office/officeart/2005/8/layout/orgChart1"/>
    <dgm:cxn modelId="{7EBB1CD8-8928-42D9-BC0D-5B58FEC9035C}" type="presParOf" srcId="{E93520D5-26F0-4F9E-B778-6F5546B81ED0}" destId="{15F55E29-D438-4DDE-97E4-D4D1E706ABD8}" srcOrd="0" destOrd="0" presId="urn:microsoft.com/office/officeart/2005/8/layout/orgChart1"/>
    <dgm:cxn modelId="{8E3029BA-A8AB-4FDF-B8A8-F37A2BFABCA0}" type="presParOf" srcId="{15F55E29-D438-4DDE-97E4-D4D1E706ABD8}" destId="{CBB1CACC-955E-4EE6-A4FE-28457589B551}" srcOrd="0" destOrd="0" presId="urn:microsoft.com/office/officeart/2005/8/layout/orgChart1"/>
    <dgm:cxn modelId="{4499CAC3-79C7-4F57-B938-686F09C81EC7}" type="presParOf" srcId="{15F55E29-D438-4DDE-97E4-D4D1E706ABD8}" destId="{9451C622-CC35-4593-909B-9AEB7F11AA4A}" srcOrd="1" destOrd="0" presId="urn:microsoft.com/office/officeart/2005/8/layout/orgChart1"/>
    <dgm:cxn modelId="{6D9E39A5-E2BE-419D-AB8F-EC4EFDBC072A}" type="presParOf" srcId="{E93520D5-26F0-4F9E-B778-6F5546B81ED0}" destId="{90EB5CFE-49E7-4024-8B7F-63A1C2881878}" srcOrd="1" destOrd="0" presId="urn:microsoft.com/office/officeart/2005/8/layout/orgChart1"/>
    <dgm:cxn modelId="{6DCF6112-C863-4941-88A4-0D8BE17A6FE2}" type="presParOf" srcId="{90EB5CFE-49E7-4024-8B7F-63A1C2881878}" destId="{7492E210-D2A3-48DF-8424-C646313DF329}" srcOrd="0" destOrd="0" presId="urn:microsoft.com/office/officeart/2005/8/layout/orgChart1"/>
    <dgm:cxn modelId="{8BC8B2A9-0A1C-433E-990C-399C5A653CA0}" type="presParOf" srcId="{90EB5CFE-49E7-4024-8B7F-63A1C2881878}" destId="{9821CDFD-D25F-4615-948B-0036A3F41932}" srcOrd="1" destOrd="0" presId="urn:microsoft.com/office/officeart/2005/8/layout/orgChart1"/>
    <dgm:cxn modelId="{D8D24A9A-37A7-41AF-8027-6DFE46266849}" type="presParOf" srcId="{9821CDFD-D25F-4615-948B-0036A3F41932}" destId="{34049930-DC59-4D28-BBF4-EAFF51F6C4A9}" srcOrd="0" destOrd="0" presId="urn:microsoft.com/office/officeart/2005/8/layout/orgChart1"/>
    <dgm:cxn modelId="{9B0C1BB6-19A3-42CB-B40D-F86230C542C4}" type="presParOf" srcId="{34049930-DC59-4D28-BBF4-EAFF51F6C4A9}" destId="{F1B590D2-30BD-4D49-9E40-815FA3566DB7}" srcOrd="0" destOrd="0" presId="urn:microsoft.com/office/officeart/2005/8/layout/orgChart1"/>
    <dgm:cxn modelId="{25AFB71A-CC36-4DFA-8C5A-499F6C70A39F}" type="presParOf" srcId="{34049930-DC59-4D28-BBF4-EAFF51F6C4A9}" destId="{E91A68F0-0C03-4FE0-8F95-025E40F28A80}" srcOrd="1" destOrd="0" presId="urn:microsoft.com/office/officeart/2005/8/layout/orgChart1"/>
    <dgm:cxn modelId="{EB9001B0-1236-444B-887A-9C9BA03B33A5}" type="presParOf" srcId="{9821CDFD-D25F-4615-948B-0036A3F41932}" destId="{696E326D-15EB-4419-831A-25E052B9C403}" srcOrd="1" destOrd="0" presId="urn:microsoft.com/office/officeart/2005/8/layout/orgChart1"/>
    <dgm:cxn modelId="{4F17A057-3453-4C3D-8D03-A286488B8B02}" type="presParOf" srcId="{9821CDFD-D25F-4615-948B-0036A3F41932}" destId="{644D48C7-C0C7-4E3E-991D-5CEA00DBE358}" srcOrd="2" destOrd="0" presId="urn:microsoft.com/office/officeart/2005/8/layout/orgChart1"/>
    <dgm:cxn modelId="{2D44ED60-9E38-41FF-86E5-B00CD4BC4F70}" type="presParOf" srcId="{E93520D5-26F0-4F9E-B778-6F5546B81ED0}" destId="{2D918006-74FB-41CC-89F2-3DCECF9F435A}" srcOrd="2" destOrd="0" presId="urn:microsoft.com/office/officeart/2005/8/layout/orgChart1"/>
    <dgm:cxn modelId="{7C3FF70D-DEC3-4F7D-A405-A5A042D66B0E}" type="presParOf" srcId="{95247F1A-3103-49FB-81A4-EDB022CCBFBD}" destId="{EA569973-AEA5-42E2-AC55-544043CCCBB8}" srcOrd="4" destOrd="0" presId="urn:microsoft.com/office/officeart/2005/8/layout/orgChart1"/>
    <dgm:cxn modelId="{530E6E4D-1C28-4B50-AE3E-E8444A7FD007}" type="presParOf" srcId="{95247F1A-3103-49FB-81A4-EDB022CCBFBD}" destId="{64EECC89-3954-4783-90A8-6923A5BB38F0}" srcOrd="5" destOrd="0" presId="urn:microsoft.com/office/officeart/2005/8/layout/orgChart1"/>
    <dgm:cxn modelId="{0A6F8FDB-B84A-416C-A91A-8D2B95EC6829}" type="presParOf" srcId="{64EECC89-3954-4783-90A8-6923A5BB38F0}" destId="{E6B553EA-6E20-4356-B889-01B179772CCF}" srcOrd="0" destOrd="0" presId="urn:microsoft.com/office/officeart/2005/8/layout/orgChart1"/>
    <dgm:cxn modelId="{C7F2765B-1591-49CC-9187-FB1B161D9F92}" type="presParOf" srcId="{E6B553EA-6E20-4356-B889-01B179772CCF}" destId="{99AC9C2D-1E0F-42FB-992E-665C493356C3}" srcOrd="0" destOrd="0" presId="urn:microsoft.com/office/officeart/2005/8/layout/orgChart1"/>
    <dgm:cxn modelId="{5208AF40-82AD-487D-8BBD-6A477473EFDC}" type="presParOf" srcId="{E6B553EA-6E20-4356-B889-01B179772CCF}" destId="{F2F0947E-E3C0-485B-A3C6-5270AE9045B2}" srcOrd="1" destOrd="0" presId="urn:microsoft.com/office/officeart/2005/8/layout/orgChart1"/>
    <dgm:cxn modelId="{F2072B6B-4054-463A-8081-209EAD5C2418}" type="presParOf" srcId="{64EECC89-3954-4783-90A8-6923A5BB38F0}" destId="{60FF896F-7918-4D1E-95B0-A9B79F578FB0}" srcOrd="1" destOrd="0" presId="urn:microsoft.com/office/officeart/2005/8/layout/orgChart1"/>
    <dgm:cxn modelId="{693B8D04-90EF-4A24-8CBB-54C586E40CE1}" type="presParOf" srcId="{60FF896F-7918-4D1E-95B0-A9B79F578FB0}" destId="{9BE971EE-3F34-4FB0-9DFA-1188562609E2}" srcOrd="0" destOrd="0" presId="urn:microsoft.com/office/officeart/2005/8/layout/orgChart1"/>
    <dgm:cxn modelId="{C81F9862-AA3A-4504-B677-937BA779CFFF}" type="presParOf" srcId="{60FF896F-7918-4D1E-95B0-A9B79F578FB0}" destId="{D98A4BC7-388B-4B5A-A295-C01A9BABB4C1}" srcOrd="1" destOrd="0" presId="urn:microsoft.com/office/officeart/2005/8/layout/orgChart1"/>
    <dgm:cxn modelId="{A7BA4506-73BC-4D2D-A09F-F0294365368B}" type="presParOf" srcId="{D98A4BC7-388B-4B5A-A295-C01A9BABB4C1}" destId="{F7243C2A-0AD2-445E-8515-41AE2A76B9EA}" srcOrd="0" destOrd="0" presId="urn:microsoft.com/office/officeart/2005/8/layout/orgChart1"/>
    <dgm:cxn modelId="{0444AAB7-2F8E-48B7-A8A3-8756BBFEB5DB}" type="presParOf" srcId="{F7243C2A-0AD2-445E-8515-41AE2A76B9EA}" destId="{6B40B62B-AE4D-4E74-8941-8ECF3F489E54}" srcOrd="0" destOrd="0" presId="urn:microsoft.com/office/officeart/2005/8/layout/orgChart1"/>
    <dgm:cxn modelId="{2F275A77-F4DE-4B6E-91FB-FCD2C1602454}" type="presParOf" srcId="{F7243C2A-0AD2-445E-8515-41AE2A76B9EA}" destId="{8EE2013C-2AAF-41CF-BBBD-C5C0F8A5C697}" srcOrd="1" destOrd="0" presId="urn:microsoft.com/office/officeart/2005/8/layout/orgChart1"/>
    <dgm:cxn modelId="{CD8BF14C-D8DD-42D2-AF18-C3639EF06C99}" type="presParOf" srcId="{D98A4BC7-388B-4B5A-A295-C01A9BABB4C1}" destId="{D9C18C6D-CEB4-4014-A1FC-DC0D5B38FD73}" srcOrd="1" destOrd="0" presId="urn:microsoft.com/office/officeart/2005/8/layout/orgChart1"/>
    <dgm:cxn modelId="{B5F5913A-756C-433A-BEDC-3BF5A9B738DD}" type="presParOf" srcId="{D98A4BC7-388B-4B5A-A295-C01A9BABB4C1}" destId="{3003CDCB-17B5-43DD-976E-DB32D21F5C47}" srcOrd="2" destOrd="0" presId="urn:microsoft.com/office/officeart/2005/8/layout/orgChart1"/>
    <dgm:cxn modelId="{C4E727DC-C80B-432B-96EC-DDEAD205765B}" type="presParOf" srcId="{60FF896F-7918-4D1E-95B0-A9B79F578FB0}" destId="{3B30F56F-C7F2-4513-8488-240EF7F7389A}" srcOrd="2" destOrd="0" presId="urn:microsoft.com/office/officeart/2005/8/layout/orgChart1"/>
    <dgm:cxn modelId="{4D11165C-D2D0-44B2-B1CD-C539042C310B}" type="presParOf" srcId="{60FF896F-7918-4D1E-95B0-A9B79F578FB0}" destId="{6B51E58A-7252-4CD0-904D-04346FC4DEC0}" srcOrd="3" destOrd="0" presId="urn:microsoft.com/office/officeart/2005/8/layout/orgChart1"/>
    <dgm:cxn modelId="{93F7A977-4B03-4F62-928D-C016922AFF72}" type="presParOf" srcId="{6B51E58A-7252-4CD0-904D-04346FC4DEC0}" destId="{B7C32F1E-6DC5-4E78-997D-E006525976E2}" srcOrd="0" destOrd="0" presId="urn:microsoft.com/office/officeart/2005/8/layout/orgChart1"/>
    <dgm:cxn modelId="{4A0A1231-2C57-4384-8D3E-9FE55B086FC8}" type="presParOf" srcId="{B7C32F1E-6DC5-4E78-997D-E006525976E2}" destId="{C29DA63C-3A28-4444-89E6-79216F28B2E8}" srcOrd="0" destOrd="0" presId="urn:microsoft.com/office/officeart/2005/8/layout/orgChart1"/>
    <dgm:cxn modelId="{A38C5422-B423-4FA9-9F03-A0FE5B33360D}" type="presParOf" srcId="{B7C32F1E-6DC5-4E78-997D-E006525976E2}" destId="{94879CD3-3B39-44CA-98E4-0145D58151EF}" srcOrd="1" destOrd="0" presId="urn:microsoft.com/office/officeart/2005/8/layout/orgChart1"/>
    <dgm:cxn modelId="{20E2A384-63BD-4650-9700-98A05426A3CF}" type="presParOf" srcId="{6B51E58A-7252-4CD0-904D-04346FC4DEC0}" destId="{2993481D-CC6B-42B4-9E7E-02594FB6E327}" srcOrd="1" destOrd="0" presId="urn:microsoft.com/office/officeart/2005/8/layout/orgChart1"/>
    <dgm:cxn modelId="{80780FAD-4388-4D99-BA9F-A68E06E61AEC}" type="presParOf" srcId="{6B51E58A-7252-4CD0-904D-04346FC4DEC0}" destId="{D2BCC85D-1258-493F-9555-8CACB1AF312A}" srcOrd="2" destOrd="0" presId="urn:microsoft.com/office/officeart/2005/8/layout/orgChart1"/>
    <dgm:cxn modelId="{56BD7747-F9D4-4D50-8881-9DECBA5FEC24}" type="presParOf" srcId="{60FF896F-7918-4D1E-95B0-A9B79F578FB0}" destId="{11B288AB-7CAE-444A-BB31-8DF1101A7C77}" srcOrd="4" destOrd="0" presId="urn:microsoft.com/office/officeart/2005/8/layout/orgChart1"/>
    <dgm:cxn modelId="{39FA46DD-30FF-4012-8294-C532145C156A}" type="presParOf" srcId="{60FF896F-7918-4D1E-95B0-A9B79F578FB0}" destId="{6D0CF656-6747-4EAD-9755-0AC294E7CEAA}" srcOrd="5" destOrd="0" presId="urn:microsoft.com/office/officeart/2005/8/layout/orgChart1"/>
    <dgm:cxn modelId="{B233C1BB-40D5-4142-B33A-BB611A14E4D1}" type="presParOf" srcId="{6D0CF656-6747-4EAD-9755-0AC294E7CEAA}" destId="{AB189F18-0840-4C2D-92D1-C9C528649A65}" srcOrd="0" destOrd="0" presId="urn:microsoft.com/office/officeart/2005/8/layout/orgChart1"/>
    <dgm:cxn modelId="{199EBB28-D945-41DE-83E8-8CDCA260DD46}" type="presParOf" srcId="{AB189F18-0840-4C2D-92D1-C9C528649A65}" destId="{C368ED93-9F68-4FD4-9B84-A219C2090163}" srcOrd="0" destOrd="0" presId="urn:microsoft.com/office/officeart/2005/8/layout/orgChart1"/>
    <dgm:cxn modelId="{32D7A3A6-CEDF-43B3-992B-B88A2ADF339F}" type="presParOf" srcId="{AB189F18-0840-4C2D-92D1-C9C528649A65}" destId="{289185C1-AC7F-4762-BC0F-C8147FFE8920}" srcOrd="1" destOrd="0" presId="urn:microsoft.com/office/officeart/2005/8/layout/orgChart1"/>
    <dgm:cxn modelId="{43F59F9B-0081-4E0F-958F-75D414335086}" type="presParOf" srcId="{6D0CF656-6747-4EAD-9755-0AC294E7CEAA}" destId="{76768C5C-EAE9-496E-B592-040B6F420F56}" srcOrd="1" destOrd="0" presId="urn:microsoft.com/office/officeart/2005/8/layout/orgChart1"/>
    <dgm:cxn modelId="{059A6E6A-25B9-40FC-A78A-3BBE52BCD2E2}" type="presParOf" srcId="{6D0CF656-6747-4EAD-9755-0AC294E7CEAA}" destId="{D4106667-3FBA-4543-A311-6B1E7881D9B5}" srcOrd="2" destOrd="0" presId="urn:microsoft.com/office/officeart/2005/8/layout/orgChart1"/>
    <dgm:cxn modelId="{EE0D3D19-4DAE-4195-B4B6-9B87B87C8008}" type="presParOf" srcId="{60FF896F-7918-4D1E-95B0-A9B79F578FB0}" destId="{BD75A774-851D-41BF-BE46-128428B17F9A}" srcOrd="6" destOrd="0" presId="urn:microsoft.com/office/officeart/2005/8/layout/orgChart1"/>
    <dgm:cxn modelId="{F87793EB-CF70-4F34-8272-8D8D93010A3C}" type="presParOf" srcId="{60FF896F-7918-4D1E-95B0-A9B79F578FB0}" destId="{87816A35-DF1B-47DB-A271-DEBDF2BFE8E0}" srcOrd="7" destOrd="0" presId="urn:microsoft.com/office/officeart/2005/8/layout/orgChart1"/>
    <dgm:cxn modelId="{2AAF5903-FCEB-4741-9A93-2B863EA729CF}" type="presParOf" srcId="{87816A35-DF1B-47DB-A271-DEBDF2BFE8E0}" destId="{8A95D5D5-18B3-412E-AA04-1FAA3C68B940}" srcOrd="0" destOrd="0" presId="urn:microsoft.com/office/officeart/2005/8/layout/orgChart1"/>
    <dgm:cxn modelId="{5CB91FF8-ADFD-4D92-A2E4-A4FA2503A865}" type="presParOf" srcId="{8A95D5D5-18B3-412E-AA04-1FAA3C68B940}" destId="{AE56044F-FAF6-423E-B677-67BE7416A988}" srcOrd="0" destOrd="0" presId="urn:microsoft.com/office/officeart/2005/8/layout/orgChart1"/>
    <dgm:cxn modelId="{B890157E-1B5C-41B3-8DC7-D7B1EFD3408B}" type="presParOf" srcId="{8A95D5D5-18B3-412E-AA04-1FAA3C68B940}" destId="{7560B85F-C04D-4B32-98CF-CC416A1FD9E5}" srcOrd="1" destOrd="0" presId="urn:microsoft.com/office/officeart/2005/8/layout/orgChart1"/>
    <dgm:cxn modelId="{9D85A305-BDF7-4BD1-B3E1-E0BF57CBE591}" type="presParOf" srcId="{87816A35-DF1B-47DB-A271-DEBDF2BFE8E0}" destId="{CDF6EF72-EE6A-40C1-B395-44936FCE9CD1}" srcOrd="1" destOrd="0" presId="urn:microsoft.com/office/officeart/2005/8/layout/orgChart1"/>
    <dgm:cxn modelId="{451972ED-4FFF-4C74-8F85-8BBCFA825DE3}" type="presParOf" srcId="{87816A35-DF1B-47DB-A271-DEBDF2BFE8E0}" destId="{0F2B1779-192D-4AEA-87A0-76282758FBBF}" srcOrd="2" destOrd="0" presId="urn:microsoft.com/office/officeart/2005/8/layout/orgChart1"/>
    <dgm:cxn modelId="{4CEF9384-1B86-4A67-99D5-5279D4044C62}" type="presParOf" srcId="{60FF896F-7918-4D1E-95B0-A9B79F578FB0}" destId="{98B9E609-3E07-4DF7-BA53-6250D29FC666}" srcOrd="8" destOrd="0" presId="urn:microsoft.com/office/officeart/2005/8/layout/orgChart1"/>
    <dgm:cxn modelId="{0E4F2884-0E2E-4F74-A4E4-E5A44DA7785F}" type="presParOf" srcId="{60FF896F-7918-4D1E-95B0-A9B79F578FB0}" destId="{66405B33-A708-4873-8D10-8FB3C8C60CB3}" srcOrd="9" destOrd="0" presId="urn:microsoft.com/office/officeart/2005/8/layout/orgChart1"/>
    <dgm:cxn modelId="{0D009DB1-18BE-42B4-84DB-07A30159FB6D}" type="presParOf" srcId="{66405B33-A708-4873-8D10-8FB3C8C60CB3}" destId="{E16DAE6F-740F-4220-8AFA-08AF8B6ACB5C}" srcOrd="0" destOrd="0" presId="urn:microsoft.com/office/officeart/2005/8/layout/orgChart1"/>
    <dgm:cxn modelId="{09351AAE-1F48-476C-BA0B-3D4F967D30A1}" type="presParOf" srcId="{E16DAE6F-740F-4220-8AFA-08AF8B6ACB5C}" destId="{ADA1D4D7-B0E2-4290-80FD-B8D6AF7DDC20}" srcOrd="0" destOrd="0" presId="urn:microsoft.com/office/officeart/2005/8/layout/orgChart1"/>
    <dgm:cxn modelId="{86566E9C-B5E5-42A6-9D62-B743534B7552}" type="presParOf" srcId="{E16DAE6F-740F-4220-8AFA-08AF8B6ACB5C}" destId="{EC88736E-924F-4A4D-96B4-83DCF49B48BA}" srcOrd="1" destOrd="0" presId="urn:microsoft.com/office/officeart/2005/8/layout/orgChart1"/>
    <dgm:cxn modelId="{41B5048F-8AA2-4106-993E-F47A2C3AFCAF}" type="presParOf" srcId="{66405B33-A708-4873-8D10-8FB3C8C60CB3}" destId="{9C90798B-1CAD-4231-8F63-C8698D169379}" srcOrd="1" destOrd="0" presId="urn:microsoft.com/office/officeart/2005/8/layout/orgChart1"/>
    <dgm:cxn modelId="{B5A8E2D9-90CA-4ACE-B965-B6AE92280367}" type="presParOf" srcId="{9C90798B-1CAD-4231-8F63-C8698D169379}" destId="{291F150B-37BB-4556-9350-5F5F80774950}" srcOrd="0" destOrd="0" presId="urn:microsoft.com/office/officeart/2005/8/layout/orgChart1"/>
    <dgm:cxn modelId="{9BF64E9A-8B39-4040-905A-CC70B42039A5}" type="presParOf" srcId="{9C90798B-1CAD-4231-8F63-C8698D169379}" destId="{F2C890D8-564A-426F-AE94-09A37BA54602}" srcOrd="1" destOrd="0" presId="urn:microsoft.com/office/officeart/2005/8/layout/orgChart1"/>
    <dgm:cxn modelId="{0AE810E7-9ACE-4DB0-BA51-29505BB3E5BC}" type="presParOf" srcId="{F2C890D8-564A-426F-AE94-09A37BA54602}" destId="{C7939168-FCB9-4724-94D8-9DE8135602F9}" srcOrd="0" destOrd="0" presId="urn:microsoft.com/office/officeart/2005/8/layout/orgChart1"/>
    <dgm:cxn modelId="{48083A48-D62B-40EB-B5B5-3FC2B7BA4569}" type="presParOf" srcId="{C7939168-FCB9-4724-94D8-9DE8135602F9}" destId="{65F3F977-7CDB-4396-B259-08858AD9905F}" srcOrd="0" destOrd="0" presId="urn:microsoft.com/office/officeart/2005/8/layout/orgChart1"/>
    <dgm:cxn modelId="{792C555B-C971-4BC2-BB3B-3DFFC1BE4AD8}" type="presParOf" srcId="{C7939168-FCB9-4724-94D8-9DE8135602F9}" destId="{946238ED-6420-456F-BE19-3ACFE4E19C2E}" srcOrd="1" destOrd="0" presId="urn:microsoft.com/office/officeart/2005/8/layout/orgChart1"/>
    <dgm:cxn modelId="{A255081E-F733-425A-AB76-AF267E8B6C75}" type="presParOf" srcId="{F2C890D8-564A-426F-AE94-09A37BA54602}" destId="{B5B7AB24-5920-4FF2-AE47-DC8562B27ACB}" srcOrd="1" destOrd="0" presId="urn:microsoft.com/office/officeart/2005/8/layout/orgChart1"/>
    <dgm:cxn modelId="{E0D7F4DA-4E6B-47B1-999F-662223D08837}" type="presParOf" srcId="{F2C890D8-564A-426F-AE94-09A37BA54602}" destId="{5F676936-A1DF-4DEB-BFFC-0A8E3C84D536}" srcOrd="2" destOrd="0" presId="urn:microsoft.com/office/officeart/2005/8/layout/orgChart1"/>
    <dgm:cxn modelId="{3BF09410-9EBE-4C81-80E4-7ADF42A503D5}" type="presParOf" srcId="{66405B33-A708-4873-8D10-8FB3C8C60CB3}" destId="{566E740A-05C0-4413-8D25-D2D2D7E7E9B8}" srcOrd="2" destOrd="0" presId="urn:microsoft.com/office/officeart/2005/8/layout/orgChart1"/>
    <dgm:cxn modelId="{F2BD560E-5753-4157-A469-3D72892D2D67}" type="presParOf" srcId="{64EECC89-3954-4783-90A8-6923A5BB38F0}" destId="{7B44E583-2FAC-4011-8CE9-884EE3C8A7C0}" srcOrd="2" destOrd="0" presId="urn:microsoft.com/office/officeart/2005/8/layout/orgChart1"/>
    <dgm:cxn modelId="{CEEDF23D-9607-4403-B41B-09B884A606A6}" type="presParOf" srcId="{95247F1A-3103-49FB-81A4-EDB022CCBFBD}" destId="{9113A80C-5EF1-45FF-861B-93A483FD4036}" srcOrd="6" destOrd="0" presId="urn:microsoft.com/office/officeart/2005/8/layout/orgChart1"/>
    <dgm:cxn modelId="{E57F3251-14F5-4ABA-914F-DFDA43A1734B}" type="presParOf" srcId="{95247F1A-3103-49FB-81A4-EDB022CCBFBD}" destId="{2F302BB5-F79C-42DA-AE7F-2A957A7F9F72}" srcOrd="7" destOrd="0" presId="urn:microsoft.com/office/officeart/2005/8/layout/orgChart1"/>
    <dgm:cxn modelId="{25557EFC-F4A5-4305-A169-4DEB096385FE}" type="presParOf" srcId="{2F302BB5-F79C-42DA-AE7F-2A957A7F9F72}" destId="{C8AD934A-3596-4BF2-A21F-D086F46F15DF}" srcOrd="0" destOrd="0" presId="urn:microsoft.com/office/officeart/2005/8/layout/orgChart1"/>
    <dgm:cxn modelId="{40EC9AFF-9CF8-44F7-832A-287165371746}" type="presParOf" srcId="{C8AD934A-3596-4BF2-A21F-D086F46F15DF}" destId="{EC4DEAA4-6CAE-4719-93AB-8425BC44EED5}" srcOrd="0" destOrd="0" presId="urn:microsoft.com/office/officeart/2005/8/layout/orgChart1"/>
    <dgm:cxn modelId="{EF16FABE-9B08-43FB-BA6B-3BE2EC7AEB66}" type="presParOf" srcId="{C8AD934A-3596-4BF2-A21F-D086F46F15DF}" destId="{2E2115B1-0CC4-4174-82C3-5D2E562A01FB}" srcOrd="1" destOrd="0" presId="urn:microsoft.com/office/officeart/2005/8/layout/orgChart1"/>
    <dgm:cxn modelId="{3FAF740F-FAF2-4058-9285-9CE395BC7982}" type="presParOf" srcId="{2F302BB5-F79C-42DA-AE7F-2A957A7F9F72}" destId="{8BF39DF4-2646-4E68-BB19-9AB36B05A119}" srcOrd="1" destOrd="0" presId="urn:microsoft.com/office/officeart/2005/8/layout/orgChart1"/>
    <dgm:cxn modelId="{4B3DF600-68A3-47E0-AA45-E8129649AE6C}" type="presParOf" srcId="{8BF39DF4-2646-4E68-BB19-9AB36B05A119}" destId="{CDCE2AC1-7881-4A39-A560-A1D6BC12FBB5}" srcOrd="0" destOrd="0" presId="urn:microsoft.com/office/officeart/2005/8/layout/orgChart1"/>
    <dgm:cxn modelId="{848A0361-124E-48EA-A214-7789FE27D1C3}" type="presParOf" srcId="{8BF39DF4-2646-4E68-BB19-9AB36B05A119}" destId="{8B76C0E3-FEF4-4533-8B45-57BE4426CF7F}" srcOrd="1" destOrd="0" presId="urn:microsoft.com/office/officeart/2005/8/layout/orgChart1"/>
    <dgm:cxn modelId="{5A4E0E42-7FB2-4C4B-83FE-604D5B10A11A}" type="presParOf" srcId="{8B76C0E3-FEF4-4533-8B45-57BE4426CF7F}" destId="{24FAAA17-766D-4998-8F6A-663233E82B2F}" srcOrd="0" destOrd="0" presId="urn:microsoft.com/office/officeart/2005/8/layout/orgChart1"/>
    <dgm:cxn modelId="{C5725FF1-3375-40FA-8FB1-3D8BDF3B5F5C}" type="presParOf" srcId="{24FAAA17-766D-4998-8F6A-663233E82B2F}" destId="{C6A3BEFE-3204-4C8C-B946-808046B66640}" srcOrd="0" destOrd="0" presId="urn:microsoft.com/office/officeart/2005/8/layout/orgChart1"/>
    <dgm:cxn modelId="{785DC5E1-DADC-4B28-8F08-915A8BD6AE87}" type="presParOf" srcId="{24FAAA17-766D-4998-8F6A-663233E82B2F}" destId="{C25B38FB-6106-40E7-9D98-CCACF6C9E77D}" srcOrd="1" destOrd="0" presId="urn:microsoft.com/office/officeart/2005/8/layout/orgChart1"/>
    <dgm:cxn modelId="{392B6429-7D23-42E3-A6D0-74D6F08E830F}" type="presParOf" srcId="{8B76C0E3-FEF4-4533-8B45-57BE4426CF7F}" destId="{3B340AB6-E715-4D90-B71D-70A67F8F1F9E}" srcOrd="1" destOrd="0" presId="urn:microsoft.com/office/officeart/2005/8/layout/orgChart1"/>
    <dgm:cxn modelId="{2942014F-3138-4DF0-836D-CA2F5F054B36}" type="presParOf" srcId="{8B76C0E3-FEF4-4533-8B45-57BE4426CF7F}" destId="{979709D3-7F1C-4BC2-B72A-7D3E4D46EEE2}" srcOrd="2" destOrd="0" presId="urn:microsoft.com/office/officeart/2005/8/layout/orgChart1"/>
    <dgm:cxn modelId="{722949A8-99F2-4749-A822-1994D67D4FD3}" type="presParOf" srcId="{2F302BB5-F79C-42DA-AE7F-2A957A7F9F72}" destId="{870FF7A4-7764-4B73-B296-25F02236B8BB}" srcOrd="2" destOrd="0" presId="urn:microsoft.com/office/officeart/2005/8/layout/orgChart1"/>
    <dgm:cxn modelId="{3E350453-560A-4EBC-ADAE-D91CB8AFEE56}" type="presParOf" srcId="{31311BDD-2AA6-4C2A-8978-2DA8B10337CC}" destId="{B8047F4F-8520-4258-A3FA-034FECA553E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C48615-81F8-45B0-9FD9-62F372F88671}">
      <dsp:nvSpPr>
        <dsp:cNvPr id="0" name=""/>
        <dsp:cNvSpPr/>
      </dsp:nvSpPr>
      <dsp:spPr>
        <a:xfrm>
          <a:off x="267124" y="501222"/>
          <a:ext cx="7593750" cy="4551680"/>
        </a:xfrm>
        <a:prstGeom prst="pie">
          <a:avLst>
            <a:gd name="adj1" fmla="val 16200000"/>
            <a:gd name="adj2" fmla="val 54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8AB83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altLang="zh-TW" sz="2400" b="0" i="0" kern="1200" dirty="0">
              <a:solidFill>
                <a:schemeClr val="tx1"/>
              </a:solidFill>
            </a:rPr>
            <a:t>(2)</a:t>
          </a:r>
          <a:r>
            <a:rPr lang="zh-TW" altLang="en-US" sz="2400" b="0" i="0" kern="1200" dirty="0">
              <a:solidFill>
                <a:schemeClr val="tx1"/>
              </a:solidFill>
            </a:rPr>
            <a:t>引導學生</a:t>
          </a:r>
          <a:endParaRPr lang="en-US" altLang="zh-TW" sz="2400" b="0" i="0" kern="1200" dirty="0">
            <a:solidFill>
              <a:schemeClr val="tx1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0" i="0" kern="1200" dirty="0">
              <a:solidFill>
                <a:schemeClr val="tx1"/>
              </a:solidFill>
            </a:rPr>
            <a:t>了解個人</a:t>
          </a:r>
          <a:r>
            <a:rPr lang="zh-TW" altLang="en-US" sz="2400" b="0" i="0" kern="1200" dirty="0">
              <a:solidFill>
                <a:srgbClr val="7030A0"/>
              </a:solidFill>
            </a:rPr>
            <a:t>特質</a:t>
          </a:r>
          <a:r>
            <a:rPr lang="zh-TW" altLang="en-US" sz="2400" b="0" i="0" kern="1200" dirty="0">
              <a:solidFill>
                <a:schemeClr val="tx1"/>
              </a:solidFill>
            </a:rPr>
            <a:t>或</a:t>
          </a:r>
          <a:endParaRPr lang="en-US" altLang="zh-TW" sz="2400" b="0" i="0" kern="1200" dirty="0">
            <a:solidFill>
              <a:schemeClr val="tx1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0" i="0" kern="1200" dirty="0">
              <a:solidFill>
                <a:srgbClr val="7030A0"/>
              </a:solidFill>
            </a:rPr>
            <a:t>興趣</a:t>
          </a:r>
          <a:r>
            <a:rPr lang="zh-TW" altLang="en-US" sz="2400" b="0" i="0" kern="1200" dirty="0">
              <a:solidFill>
                <a:schemeClr val="tx1"/>
              </a:solidFill>
            </a:rPr>
            <a:t>，</a:t>
          </a:r>
          <a:endParaRPr lang="en-US" altLang="zh-TW" sz="2400" b="0" i="0" kern="1200" dirty="0">
            <a:solidFill>
              <a:schemeClr val="tx1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0" i="0" kern="1200" dirty="0">
              <a:solidFill>
                <a:schemeClr val="tx1"/>
              </a:solidFill>
            </a:rPr>
            <a:t>找到自己的</a:t>
          </a:r>
          <a:r>
            <a:rPr lang="zh-TW" altLang="en-US" sz="2400" b="0" i="0" kern="1200" dirty="0">
              <a:solidFill>
                <a:srgbClr val="7030A0"/>
              </a:solidFill>
            </a:rPr>
            <a:t>熱情</a:t>
          </a:r>
          <a:r>
            <a:rPr lang="zh-TW" altLang="en-US" sz="2400" b="0" i="0" kern="1200" dirty="0">
              <a:solidFill>
                <a:schemeClr val="tx1"/>
              </a:solidFill>
            </a:rPr>
            <a:t>與</a:t>
          </a:r>
          <a:r>
            <a:rPr lang="zh-TW" altLang="en-US" sz="2400" b="0" i="0" kern="1200" dirty="0">
              <a:solidFill>
                <a:srgbClr val="7030A0"/>
              </a:solidFill>
            </a:rPr>
            <a:t>鬥志</a:t>
          </a:r>
          <a:r>
            <a:rPr lang="zh-TW" altLang="en-US" sz="2400" b="0" i="0" kern="1200" dirty="0">
              <a:solidFill>
                <a:schemeClr val="tx1"/>
              </a:solidFill>
            </a:rPr>
            <a:t>，</a:t>
          </a:r>
          <a:endParaRPr lang="en-US" altLang="zh-TW" sz="2400" b="0" i="0" kern="1200" dirty="0">
            <a:solidFill>
              <a:schemeClr val="tx1"/>
            </a:solidFill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TW" altLang="en-US" sz="2400" b="0" i="0" kern="1200" dirty="0">
              <a:solidFill>
                <a:schemeClr val="tx1"/>
              </a:solidFill>
            </a:rPr>
            <a:t>並設定自己的生涯</a:t>
          </a:r>
          <a:r>
            <a:rPr lang="zh-TW" altLang="en-US" sz="2400" b="0" i="0" kern="1200" dirty="0">
              <a:solidFill>
                <a:srgbClr val="7030A0"/>
              </a:solidFill>
            </a:rPr>
            <a:t>目標</a:t>
          </a:r>
          <a:endParaRPr lang="zh-TW" altLang="en-US" sz="2400" kern="1200" dirty="0">
            <a:solidFill>
              <a:srgbClr val="7030A0"/>
            </a:solidFill>
          </a:endParaRPr>
        </a:p>
        <a:p>
          <a:pPr marL="0"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2400" kern="1200" dirty="0"/>
        </a:p>
      </dsp:txBody>
      <dsp:txXfrm>
        <a:off x="4063999" y="1178555"/>
        <a:ext cx="2666852" cy="3197013"/>
      </dsp:txXfrm>
    </dsp:sp>
    <dsp:sp modelId="{D2EF0A3D-EF6C-4967-AF0D-7D388FCC0D66}">
      <dsp:nvSpPr>
        <dsp:cNvPr id="0" name=""/>
        <dsp:cNvSpPr/>
      </dsp:nvSpPr>
      <dsp:spPr>
        <a:xfrm>
          <a:off x="637952" y="433493"/>
          <a:ext cx="6635348" cy="4551680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400" b="0" i="0" kern="1200" dirty="0">
              <a:solidFill>
                <a:schemeClr val="tx1"/>
              </a:solidFill>
            </a:rPr>
            <a:t>(1)</a:t>
          </a:r>
          <a:r>
            <a:rPr lang="zh-TW" altLang="en-US" sz="2400" b="0" i="0" kern="1200" dirty="0">
              <a:solidFill>
                <a:schemeClr val="tx1"/>
              </a:solidFill>
            </a:rPr>
            <a:t>分享</a:t>
          </a:r>
          <a:endParaRPr lang="en-US" altLang="zh-TW" sz="2400" b="0" i="0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i="0" kern="1200" dirty="0">
              <a:solidFill>
                <a:schemeClr val="tx1"/>
              </a:solidFill>
            </a:rPr>
            <a:t>職場</a:t>
          </a:r>
          <a:r>
            <a:rPr lang="zh-TW" altLang="en-US" sz="2400" b="0" i="0" kern="1200" dirty="0">
              <a:solidFill>
                <a:srgbClr val="7030A0"/>
              </a:solidFill>
            </a:rPr>
            <a:t>經驗</a:t>
          </a:r>
          <a:endParaRPr lang="en-US" altLang="zh-TW" sz="2400" b="0" i="0" kern="1200" dirty="0">
            <a:solidFill>
              <a:srgbClr val="7030A0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i="0" kern="1200" dirty="0">
              <a:solidFill>
                <a:schemeClr val="tx1"/>
              </a:solidFill>
            </a:rPr>
            <a:t>引導</a:t>
          </a:r>
          <a:endParaRPr lang="en-US" altLang="zh-TW" sz="2400" b="0" i="0" kern="1200" dirty="0">
            <a:solidFill>
              <a:schemeClr val="tx1"/>
            </a:solidFill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2400" b="0" i="0" kern="1200" dirty="0">
              <a:solidFill>
                <a:schemeClr val="tx1"/>
              </a:solidFill>
            </a:rPr>
            <a:t>學生生涯</a:t>
          </a:r>
          <a:r>
            <a:rPr lang="zh-TW" altLang="en-US" sz="2400" b="0" i="0" kern="1200" dirty="0">
              <a:solidFill>
                <a:srgbClr val="7030A0"/>
              </a:solidFill>
            </a:rPr>
            <a:t>探索</a:t>
          </a:r>
        </a:p>
      </dsp:txBody>
      <dsp:txXfrm>
        <a:off x="1585859" y="1110826"/>
        <a:ext cx="2330271" cy="31970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E1A9C4-4B6B-4C07-83AC-CA3ED6946265}">
      <dsp:nvSpPr>
        <dsp:cNvPr id="0" name=""/>
        <dsp:cNvSpPr/>
      </dsp:nvSpPr>
      <dsp:spPr>
        <a:xfrm rot="16200000">
          <a:off x="1531540" y="-1496248"/>
          <a:ext cx="1966118" cy="5029199"/>
        </a:xfrm>
        <a:prstGeom prst="round1Rect">
          <a:avLst/>
        </a:prstGeom>
        <a:gradFill rotWithShape="0">
          <a:gsLst>
            <a:gs pos="0">
              <a:schemeClr val="accent6">
                <a:shade val="80000"/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6">
                <a:shade val="8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6">
                <a:shade val="8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/>
            <a:t>暖身</a:t>
          </a:r>
          <a:r>
            <a:rPr lang="en-US" altLang="en-US" sz="3600" kern="1200" dirty="0"/>
            <a:t>:</a:t>
          </a:r>
          <a:r>
            <a:rPr lang="zh-TW" altLang="en-US" sz="3600" kern="1200" dirty="0"/>
            <a:t>猜猜「我是誰」</a:t>
          </a:r>
          <a:endParaRPr lang="en-US" altLang="zh-TW" sz="3600" kern="1200" dirty="0"/>
        </a:p>
      </dsp:txBody>
      <dsp:txXfrm rot="5400000">
        <a:off x="0" y="35292"/>
        <a:ext cx="5029199" cy="1474588"/>
      </dsp:txXfrm>
    </dsp:sp>
    <dsp:sp modelId="{894997FE-9BE5-40A4-A8E5-A691A1C9BCDA}">
      <dsp:nvSpPr>
        <dsp:cNvPr id="0" name=""/>
        <dsp:cNvSpPr/>
      </dsp:nvSpPr>
      <dsp:spPr>
        <a:xfrm>
          <a:off x="5029199" y="0"/>
          <a:ext cx="5029199" cy="1966118"/>
        </a:xfrm>
        <a:prstGeom prst="round1Rect">
          <a:avLst/>
        </a:prstGeom>
        <a:gradFill rotWithShape="0">
          <a:gsLst>
            <a:gs pos="0">
              <a:schemeClr val="accent6">
                <a:shade val="80000"/>
                <a:hueOff val="176592"/>
                <a:satOff val="-18665"/>
                <a:lumOff val="12201"/>
                <a:alphaOff val="0"/>
                <a:satMod val="100000"/>
                <a:lumMod val="100000"/>
              </a:schemeClr>
            </a:gs>
            <a:gs pos="50000">
              <a:schemeClr val="accent6">
                <a:shade val="80000"/>
                <a:hueOff val="176592"/>
                <a:satOff val="-18665"/>
                <a:lumOff val="12201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6">
                <a:shade val="80000"/>
                <a:hueOff val="176592"/>
                <a:satOff val="-18665"/>
                <a:lumOff val="12201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3600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/>
            <a:t>量身訂做</a:t>
          </a:r>
          <a:r>
            <a:rPr lang="zh-TW" altLang="en-US" sz="3600" kern="1200" dirty="0"/>
            <a:t>：生涯占卜</a:t>
          </a:r>
          <a:endParaRPr lang="en-US" altLang="zh-TW" sz="3600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特質</a:t>
          </a:r>
          <a:r>
            <a:rPr lang="en-US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 + </a:t>
          </a:r>
          <a:r>
            <a:rPr lang="zh-TW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興趣</a:t>
          </a:r>
          <a:r>
            <a:rPr lang="en-US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 + </a:t>
          </a:r>
          <a:r>
            <a:rPr lang="zh-TW" altLang="en-US" sz="2800" b="1" kern="1200" dirty="0">
              <a:solidFill>
                <a:schemeClr val="tx1"/>
              </a:solidFill>
              <a:highlight>
                <a:srgbClr val="FFFF00"/>
              </a:highlight>
            </a:rPr>
            <a:t>能力</a:t>
          </a:r>
          <a:r>
            <a:rPr lang="en-US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=</a:t>
          </a:r>
          <a:r>
            <a:rPr lang="zh-TW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生涯目標</a:t>
          </a:r>
          <a:endParaRPr lang="en-US" altLang="zh-TW" sz="2400" b="1" kern="1200" dirty="0">
            <a:solidFill>
              <a:schemeClr val="tx1"/>
            </a:solidFill>
            <a:highlight>
              <a:srgbClr val="FFFF00"/>
            </a:highlight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700" b="1" kern="1200" dirty="0"/>
        </a:p>
      </dsp:txBody>
      <dsp:txXfrm>
        <a:off x="5029199" y="0"/>
        <a:ext cx="5029199" cy="1474588"/>
      </dsp:txXfrm>
    </dsp:sp>
    <dsp:sp modelId="{C67C0846-38C2-4E86-9B9B-E3E4633559DB}">
      <dsp:nvSpPr>
        <dsp:cNvPr id="0" name=""/>
        <dsp:cNvSpPr/>
      </dsp:nvSpPr>
      <dsp:spPr>
        <a:xfrm rot="10800000">
          <a:off x="0" y="1966118"/>
          <a:ext cx="5029199" cy="1966118"/>
        </a:xfrm>
        <a:prstGeom prst="round1Rect">
          <a:avLst/>
        </a:prstGeom>
        <a:gradFill rotWithShape="0">
          <a:gsLst>
            <a:gs pos="0">
              <a:schemeClr val="accent6">
                <a:shade val="80000"/>
                <a:hueOff val="353185"/>
                <a:satOff val="-37331"/>
                <a:lumOff val="24402"/>
                <a:alphaOff val="0"/>
                <a:satMod val="100000"/>
                <a:lumMod val="100000"/>
              </a:schemeClr>
            </a:gs>
            <a:gs pos="50000">
              <a:schemeClr val="accent6">
                <a:shade val="80000"/>
                <a:hueOff val="353185"/>
                <a:satOff val="-37331"/>
                <a:lumOff val="24402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6">
                <a:shade val="80000"/>
                <a:hueOff val="353185"/>
                <a:satOff val="-37331"/>
                <a:lumOff val="24402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500" b="1" kern="1200"/>
            <a:t>真情大考驗</a:t>
          </a:r>
          <a:r>
            <a:rPr lang="zh-TW" altLang="en-US" sz="3500" kern="1200"/>
            <a:t>：有獎徵答</a:t>
          </a:r>
          <a:endParaRPr lang="zh-TW" altLang="en-US" sz="3500" kern="1200" dirty="0"/>
        </a:p>
      </dsp:txBody>
      <dsp:txXfrm rot="10800000">
        <a:off x="0" y="2457648"/>
        <a:ext cx="5029199" cy="1474588"/>
      </dsp:txXfrm>
    </dsp:sp>
    <dsp:sp modelId="{AA578B36-CACA-444D-8E3F-41DD623427CE}">
      <dsp:nvSpPr>
        <dsp:cNvPr id="0" name=""/>
        <dsp:cNvSpPr/>
      </dsp:nvSpPr>
      <dsp:spPr>
        <a:xfrm rot="5400000">
          <a:off x="6560740" y="434577"/>
          <a:ext cx="1966118" cy="5029199"/>
        </a:xfrm>
        <a:prstGeom prst="round1Rect">
          <a:avLst/>
        </a:prstGeom>
        <a:gradFill rotWithShape="0">
          <a:gsLst>
            <a:gs pos="0">
              <a:schemeClr val="accent6">
                <a:shade val="80000"/>
                <a:hueOff val="529777"/>
                <a:satOff val="-55996"/>
                <a:lumOff val="36603"/>
                <a:alphaOff val="0"/>
                <a:satMod val="100000"/>
                <a:lumMod val="100000"/>
              </a:schemeClr>
            </a:gs>
            <a:gs pos="50000">
              <a:schemeClr val="accent6">
                <a:shade val="80000"/>
                <a:hueOff val="529777"/>
                <a:satOff val="-55996"/>
                <a:lumOff val="36603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6">
                <a:shade val="80000"/>
                <a:hueOff val="529777"/>
                <a:satOff val="-55996"/>
                <a:lumOff val="36603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500" kern="1200" dirty="0"/>
            <a:t>Q&amp;A</a:t>
          </a:r>
          <a:endParaRPr lang="zh-TW" altLang="en-US" sz="3500" kern="1200" dirty="0"/>
        </a:p>
      </dsp:txBody>
      <dsp:txXfrm rot="-5400000">
        <a:off x="5029200" y="2457647"/>
        <a:ext cx="5029199" cy="1474588"/>
      </dsp:txXfrm>
    </dsp:sp>
    <dsp:sp modelId="{497DE0B9-59DC-4E47-84F4-9763CBE7BFE5}">
      <dsp:nvSpPr>
        <dsp:cNvPr id="0" name=""/>
        <dsp:cNvSpPr/>
      </dsp:nvSpPr>
      <dsp:spPr>
        <a:xfrm>
          <a:off x="3520440" y="1474588"/>
          <a:ext cx="3017520" cy="983059"/>
        </a:xfrm>
        <a:prstGeom prst="roundRect">
          <a:avLst/>
        </a:prstGeom>
        <a:solidFill>
          <a:schemeClr val="accent6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GO!</a:t>
          </a:r>
          <a:endParaRPr lang="zh-TW" alt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68429" y="1522577"/>
        <a:ext cx="2921542" cy="88708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E1A9C4-4B6B-4C07-83AC-CA3ED6946265}">
      <dsp:nvSpPr>
        <dsp:cNvPr id="0" name=""/>
        <dsp:cNvSpPr/>
      </dsp:nvSpPr>
      <dsp:spPr>
        <a:xfrm rot="16200000">
          <a:off x="1531540" y="-1531540"/>
          <a:ext cx="1966118" cy="5029199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/>
            <a:t>暖身</a:t>
          </a:r>
          <a:r>
            <a:rPr lang="en-US" altLang="en-US" sz="3600" kern="1200" dirty="0"/>
            <a:t>:</a:t>
          </a:r>
          <a:r>
            <a:rPr lang="zh-TW" altLang="en-US" sz="3600" kern="1200" dirty="0">
              <a:solidFill>
                <a:schemeClr val="tx1"/>
              </a:solidFill>
            </a:rPr>
            <a:t>猜猜「我是誰」</a:t>
          </a:r>
          <a:endParaRPr lang="en-US" altLang="zh-TW" sz="3600" kern="1200" dirty="0">
            <a:solidFill>
              <a:schemeClr val="tx1"/>
            </a:solidFill>
          </a:endParaRPr>
        </a:p>
      </dsp:txBody>
      <dsp:txXfrm rot="5400000">
        <a:off x="0" y="0"/>
        <a:ext cx="5029199" cy="1474588"/>
      </dsp:txXfrm>
    </dsp:sp>
    <dsp:sp modelId="{894997FE-9BE5-40A4-A8E5-A691A1C9BCDA}">
      <dsp:nvSpPr>
        <dsp:cNvPr id="0" name=""/>
        <dsp:cNvSpPr/>
      </dsp:nvSpPr>
      <dsp:spPr>
        <a:xfrm>
          <a:off x="5029199" y="0"/>
          <a:ext cx="5029199" cy="1966118"/>
        </a:xfrm>
        <a:prstGeom prst="round1Rect">
          <a:avLst/>
        </a:prstGeom>
        <a:solidFill>
          <a:schemeClr val="accent4">
            <a:hueOff val="407026"/>
            <a:satOff val="-15508"/>
            <a:lumOff val="77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3600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/>
            <a:t>量身訂做</a:t>
          </a:r>
          <a:r>
            <a:rPr lang="zh-TW" altLang="en-US" sz="3600" kern="1200" dirty="0"/>
            <a:t>：</a:t>
          </a:r>
          <a:r>
            <a:rPr lang="zh-TW" altLang="en-US" sz="3600" kern="1200" dirty="0">
              <a:solidFill>
                <a:schemeClr val="tx1"/>
              </a:solidFill>
            </a:rPr>
            <a:t>生涯占卜</a:t>
          </a:r>
          <a:endParaRPr lang="en-US" altLang="zh-TW" sz="3600" kern="1200" dirty="0">
            <a:solidFill>
              <a:schemeClr val="tx1"/>
            </a:solidFill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特質</a:t>
          </a:r>
          <a:r>
            <a:rPr lang="en-US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 + </a:t>
          </a:r>
          <a:r>
            <a:rPr lang="zh-TW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興趣</a:t>
          </a:r>
          <a:r>
            <a:rPr lang="en-US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 + </a:t>
          </a:r>
          <a:r>
            <a:rPr lang="zh-TW" altLang="en-US" sz="2800" b="1" kern="1200" dirty="0">
              <a:solidFill>
                <a:schemeClr val="tx1"/>
              </a:solidFill>
              <a:highlight>
                <a:srgbClr val="FFFF00"/>
              </a:highlight>
            </a:rPr>
            <a:t>能力</a:t>
          </a:r>
          <a:r>
            <a:rPr lang="en-US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=</a:t>
          </a:r>
          <a:r>
            <a:rPr lang="zh-TW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生涯目標</a:t>
          </a:r>
          <a:endParaRPr lang="en-US" altLang="zh-TW" sz="2400" b="1" kern="1200" dirty="0">
            <a:solidFill>
              <a:schemeClr val="tx1"/>
            </a:solidFill>
            <a:highlight>
              <a:srgbClr val="FFFF00"/>
            </a:highlight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700" b="1" kern="1200" dirty="0"/>
        </a:p>
      </dsp:txBody>
      <dsp:txXfrm>
        <a:off x="5029199" y="0"/>
        <a:ext cx="5029199" cy="1474588"/>
      </dsp:txXfrm>
    </dsp:sp>
    <dsp:sp modelId="{C67C0846-38C2-4E86-9B9B-E3E4633559DB}">
      <dsp:nvSpPr>
        <dsp:cNvPr id="0" name=""/>
        <dsp:cNvSpPr/>
      </dsp:nvSpPr>
      <dsp:spPr>
        <a:xfrm rot="10800000">
          <a:off x="0" y="1966118"/>
          <a:ext cx="5029199" cy="1966118"/>
        </a:xfrm>
        <a:prstGeom prst="round1Rect">
          <a:avLst/>
        </a:prstGeom>
        <a:solidFill>
          <a:schemeClr val="accent4">
            <a:hueOff val="814052"/>
            <a:satOff val="-31015"/>
            <a:lumOff val="154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500" b="1" kern="1200" dirty="0"/>
            <a:t>真情大考驗</a:t>
          </a:r>
          <a:r>
            <a:rPr lang="zh-TW" altLang="en-US" sz="3500" kern="1200" dirty="0">
              <a:solidFill>
                <a:schemeClr val="tx1"/>
              </a:solidFill>
            </a:rPr>
            <a:t>：有獎徵答</a:t>
          </a:r>
        </a:p>
      </dsp:txBody>
      <dsp:txXfrm rot="10800000">
        <a:off x="0" y="2457648"/>
        <a:ext cx="5029199" cy="1474588"/>
      </dsp:txXfrm>
    </dsp:sp>
    <dsp:sp modelId="{AA578B36-CACA-444D-8E3F-41DD623427CE}">
      <dsp:nvSpPr>
        <dsp:cNvPr id="0" name=""/>
        <dsp:cNvSpPr/>
      </dsp:nvSpPr>
      <dsp:spPr>
        <a:xfrm rot="5400000">
          <a:off x="6560740" y="434577"/>
          <a:ext cx="1966118" cy="5029199"/>
        </a:xfrm>
        <a:prstGeom prst="round1Rect">
          <a:avLst/>
        </a:prstGeom>
        <a:solidFill>
          <a:schemeClr val="accent4">
            <a:hueOff val="1221077"/>
            <a:satOff val="-46523"/>
            <a:lumOff val="231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500" kern="1200" dirty="0"/>
            <a:t>Q&amp;A</a:t>
          </a:r>
          <a:endParaRPr lang="zh-TW" altLang="en-US" sz="3500" kern="1200" dirty="0">
            <a:solidFill>
              <a:schemeClr val="tx1"/>
            </a:solidFill>
          </a:endParaRPr>
        </a:p>
      </dsp:txBody>
      <dsp:txXfrm rot="-5400000">
        <a:off x="5029200" y="2457647"/>
        <a:ext cx="5029199" cy="1474588"/>
      </dsp:txXfrm>
    </dsp:sp>
    <dsp:sp modelId="{497DE0B9-59DC-4E47-84F4-9763CBE7BFE5}">
      <dsp:nvSpPr>
        <dsp:cNvPr id="0" name=""/>
        <dsp:cNvSpPr/>
      </dsp:nvSpPr>
      <dsp:spPr>
        <a:xfrm>
          <a:off x="3520440" y="1474588"/>
          <a:ext cx="3017520" cy="983059"/>
        </a:xfrm>
        <a:prstGeom prst="roundRect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GO!</a:t>
          </a:r>
          <a:endParaRPr lang="zh-TW" alt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68429" y="1522577"/>
        <a:ext cx="2921542" cy="88708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E1A9C4-4B6B-4C07-83AC-CA3ED6946265}">
      <dsp:nvSpPr>
        <dsp:cNvPr id="0" name=""/>
        <dsp:cNvSpPr/>
      </dsp:nvSpPr>
      <dsp:spPr>
        <a:xfrm rot="16200000">
          <a:off x="1531540" y="-1531540"/>
          <a:ext cx="1966118" cy="5029199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/>
            <a:t>暖身</a:t>
          </a:r>
          <a:r>
            <a:rPr lang="en-US" altLang="en-US" sz="3600" kern="1200" dirty="0"/>
            <a:t>:</a:t>
          </a:r>
          <a:r>
            <a:rPr lang="zh-TW" altLang="en-US" sz="3600" kern="1200" dirty="0">
              <a:solidFill>
                <a:schemeClr val="tx1"/>
              </a:solidFill>
            </a:rPr>
            <a:t>猜猜「我是誰」</a:t>
          </a:r>
          <a:endParaRPr lang="en-US" altLang="zh-TW" sz="3600" kern="1200" dirty="0">
            <a:solidFill>
              <a:schemeClr val="tx1"/>
            </a:solidFill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2900" kern="1200" dirty="0"/>
            <a:t>5</a:t>
          </a:r>
          <a:r>
            <a:rPr lang="zh-TW" altLang="en-US" sz="2900" kern="1200" dirty="0"/>
            <a:t>分鐘</a:t>
          </a:r>
        </a:p>
      </dsp:txBody>
      <dsp:txXfrm rot="5400000">
        <a:off x="0" y="0"/>
        <a:ext cx="5029199" cy="1474588"/>
      </dsp:txXfrm>
    </dsp:sp>
    <dsp:sp modelId="{894997FE-9BE5-40A4-A8E5-A691A1C9BCDA}">
      <dsp:nvSpPr>
        <dsp:cNvPr id="0" name=""/>
        <dsp:cNvSpPr/>
      </dsp:nvSpPr>
      <dsp:spPr>
        <a:xfrm>
          <a:off x="5029199" y="0"/>
          <a:ext cx="5029199" cy="1966118"/>
        </a:xfrm>
        <a:prstGeom prst="round1Rect">
          <a:avLst/>
        </a:prstGeom>
        <a:solidFill>
          <a:schemeClr val="accent4">
            <a:hueOff val="407026"/>
            <a:satOff val="-15508"/>
            <a:lumOff val="77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3600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/>
            <a:t>量身訂做</a:t>
          </a:r>
          <a:r>
            <a:rPr lang="zh-TW" altLang="en-US" sz="3600" kern="1200" dirty="0"/>
            <a:t>：</a:t>
          </a:r>
          <a:r>
            <a:rPr lang="zh-TW" altLang="en-US" sz="3600" kern="1200" dirty="0">
              <a:solidFill>
                <a:schemeClr val="tx1"/>
              </a:solidFill>
            </a:rPr>
            <a:t>生涯占卜</a:t>
          </a:r>
          <a:endParaRPr lang="en-US" altLang="zh-TW" sz="3600" kern="1200" dirty="0">
            <a:solidFill>
              <a:schemeClr val="tx1"/>
            </a:solidFill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特質</a:t>
          </a:r>
          <a:r>
            <a:rPr lang="en-US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 + </a:t>
          </a:r>
          <a:r>
            <a:rPr lang="zh-TW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興趣</a:t>
          </a:r>
          <a:r>
            <a:rPr lang="en-US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 + </a:t>
          </a:r>
          <a:r>
            <a:rPr lang="zh-TW" altLang="en-US" sz="2800" b="1" kern="1200" dirty="0">
              <a:solidFill>
                <a:schemeClr val="tx1"/>
              </a:solidFill>
              <a:highlight>
                <a:srgbClr val="FFFF00"/>
              </a:highlight>
            </a:rPr>
            <a:t>能力</a:t>
          </a:r>
          <a:r>
            <a:rPr lang="en-US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=</a:t>
          </a:r>
          <a:r>
            <a:rPr lang="zh-TW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生涯目標</a:t>
          </a:r>
          <a:endParaRPr lang="en-US" altLang="zh-TW" sz="2400" b="1" kern="1200" dirty="0">
            <a:solidFill>
              <a:schemeClr val="tx1"/>
            </a:solidFill>
            <a:highlight>
              <a:srgbClr val="FFFF00"/>
            </a:highlight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700" b="1" kern="1200" dirty="0"/>
        </a:p>
      </dsp:txBody>
      <dsp:txXfrm>
        <a:off x="5029199" y="0"/>
        <a:ext cx="5029199" cy="1474588"/>
      </dsp:txXfrm>
    </dsp:sp>
    <dsp:sp modelId="{C67C0846-38C2-4E86-9B9B-E3E4633559DB}">
      <dsp:nvSpPr>
        <dsp:cNvPr id="0" name=""/>
        <dsp:cNvSpPr/>
      </dsp:nvSpPr>
      <dsp:spPr>
        <a:xfrm rot="10800000">
          <a:off x="0" y="1966118"/>
          <a:ext cx="5029199" cy="1966118"/>
        </a:xfrm>
        <a:prstGeom prst="round1Rect">
          <a:avLst/>
        </a:prstGeom>
        <a:solidFill>
          <a:schemeClr val="accent4">
            <a:hueOff val="814052"/>
            <a:satOff val="-31015"/>
            <a:lumOff val="154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500" b="1" kern="1200" dirty="0"/>
            <a:t>真情大考驗</a:t>
          </a:r>
          <a:r>
            <a:rPr lang="zh-TW" altLang="en-US" sz="3500" kern="1200" dirty="0">
              <a:solidFill>
                <a:schemeClr val="tx1"/>
              </a:solidFill>
            </a:rPr>
            <a:t>：有獎徵答</a:t>
          </a:r>
        </a:p>
      </dsp:txBody>
      <dsp:txXfrm rot="10800000">
        <a:off x="0" y="2457648"/>
        <a:ext cx="5029199" cy="1474588"/>
      </dsp:txXfrm>
    </dsp:sp>
    <dsp:sp modelId="{AA578B36-CACA-444D-8E3F-41DD623427CE}">
      <dsp:nvSpPr>
        <dsp:cNvPr id="0" name=""/>
        <dsp:cNvSpPr/>
      </dsp:nvSpPr>
      <dsp:spPr>
        <a:xfrm rot="5400000">
          <a:off x="6560740" y="434577"/>
          <a:ext cx="1966118" cy="5029199"/>
        </a:xfrm>
        <a:prstGeom prst="round1Rect">
          <a:avLst/>
        </a:prstGeom>
        <a:solidFill>
          <a:schemeClr val="accent4">
            <a:hueOff val="1221077"/>
            <a:satOff val="-46523"/>
            <a:lumOff val="231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500" kern="1200" dirty="0"/>
            <a:t>Q&amp;A</a:t>
          </a:r>
          <a:endParaRPr lang="zh-TW" altLang="en-US" sz="3500" kern="1200" dirty="0">
            <a:solidFill>
              <a:schemeClr val="tx1"/>
            </a:solidFill>
          </a:endParaRPr>
        </a:p>
      </dsp:txBody>
      <dsp:txXfrm rot="-5400000">
        <a:off x="5029200" y="2457647"/>
        <a:ext cx="5029199" cy="1474588"/>
      </dsp:txXfrm>
    </dsp:sp>
    <dsp:sp modelId="{497DE0B9-59DC-4E47-84F4-9763CBE7BFE5}">
      <dsp:nvSpPr>
        <dsp:cNvPr id="0" name=""/>
        <dsp:cNvSpPr/>
      </dsp:nvSpPr>
      <dsp:spPr>
        <a:xfrm>
          <a:off x="3520440" y="1474588"/>
          <a:ext cx="3017520" cy="983059"/>
        </a:xfrm>
        <a:prstGeom prst="roundRect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GO!</a:t>
          </a:r>
          <a:endParaRPr lang="zh-TW" alt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68429" y="1522577"/>
        <a:ext cx="2921542" cy="88708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E4B509-5558-4F4F-96D1-1B9CCA8C13C7}">
      <dsp:nvSpPr>
        <dsp:cNvPr id="0" name=""/>
        <dsp:cNvSpPr/>
      </dsp:nvSpPr>
      <dsp:spPr>
        <a:xfrm>
          <a:off x="3352799" y="0"/>
          <a:ext cx="3352800" cy="1310745"/>
        </a:xfrm>
        <a:prstGeom prst="trapezoid">
          <a:avLst>
            <a:gd name="adj" fmla="val 127897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200" kern="1200" dirty="0"/>
            <a:t>特質</a:t>
          </a:r>
        </a:p>
      </dsp:txBody>
      <dsp:txXfrm>
        <a:off x="3352799" y="0"/>
        <a:ext cx="3352800" cy="1310745"/>
      </dsp:txXfrm>
    </dsp:sp>
    <dsp:sp modelId="{6D9C331C-6035-4E37-8D3F-FA7AF61E2EE0}">
      <dsp:nvSpPr>
        <dsp:cNvPr id="0" name=""/>
        <dsp:cNvSpPr/>
      </dsp:nvSpPr>
      <dsp:spPr>
        <a:xfrm>
          <a:off x="1676399" y="1310745"/>
          <a:ext cx="6705600" cy="1310745"/>
        </a:xfrm>
        <a:prstGeom prst="trapezoid">
          <a:avLst>
            <a:gd name="adj" fmla="val 127897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200" kern="1200" dirty="0"/>
            <a:t>興趣</a:t>
          </a:r>
        </a:p>
      </dsp:txBody>
      <dsp:txXfrm>
        <a:off x="2849879" y="1310745"/>
        <a:ext cx="4358640" cy="1310745"/>
      </dsp:txXfrm>
    </dsp:sp>
    <dsp:sp modelId="{B4A0277F-615F-4322-A4CD-82E08E473D07}">
      <dsp:nvSpPr>
        <dsp:cNvPr id="0" name=""/>
        <dsp:cNvSpPr/>
      </dsp:nvSpPr>
      <dsp:spPr>
        <a:xfrm>
          <a:off x="0" y="2621491"/>
          <a:ext cx="10058400" cy="1310745"/>
        </a:xfrm>
        <a:prstGeom prst="trapezoid">
          <a:avLst>
            <a:gd name="adj" fmla="val 127897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200" kern="1200" dirty="0"/>
            <a:t>兩者</a:t>
          </a:r>
          <a:r>
            <a:rPr lang="en-US" altLang="zh-TW" sz="4200" kern="1200" dirty="0"/>
            <a:t>+</a:t>
          </a:r>
          <a:r>
            <a:rPr lang="zh-TW" altLang="en-US" sz="4200" kern="1200" dirty="0"/>
            <a:t>能力 </a:t>
          </a:r>
          <a:r>
            <a:rPr lang="en-US" altLang="zh-TW" sz="4200" kern="1200" dirty="0"/>
            <a:t>&amp; </a:t>
          </a:r>
          <a:r>
            <a:rPr lang="zh-TW" altLang="en-US" sz="4200" kern="1200" dirty="0"/>
            <a:t>生涯目標的</a:t>
          </a:r>
          <a:r>
            <a:rPr lang="en-US" altLang="zh-TW" sz="4200" kern="1200" dirty="0"/>
            <a:t>gap</a:t>
          </a:r>
          <a:endParaRPr lang="zh-TW" altLang="en-US" sz="4200" kern="1200" dirty="0"/>
        </a:p>
      </dsp:txBody>
      <dsp:txXfrm>
        <a:off x="1760219" y="2621491"/>
        <a:ext cx="6537960" cy="131074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E1A9C4-4B6B-4C07-83AC-CA3ED6946265}">
      <dsp:nvSpPr>
        <dsp:cNvPr id="0" name=""/>
        <dsp:cNvSpPr/>
      </dsp:nvSpPr>
      <dsp:spPr>
        <a:xfrm rot="16200000">
          <a:off x="1531540" y="-1531540"/>
          <a:ext cx="1966118" cy="5029199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/>
            <a:t>暖身</a:t>
          </a:r>
          <a:r>
            <a:rPr lang="en-US" altLang="en-US" sz="3600" kern="1200" dirty="0"/>
            <a:t>:</a:t>
          </a:r>
          <a:r>
            <a:rPr lang="zh-TW" altLang="en-US" sz="3600" kern="1200" dirty="0">
              <a:solidFill>
                <a:schemeClr val="tx1"/>
              </a:solidFill>
            </a:rPr>
            <a:t>猜猜「我是誰」</a:t>
          </a:r>
          <a:endParaRPr lang="en-US" altLang="zh-TW" sz="3600" kern="1200" dirty="0">
            <a:solidFill>
              <a:schemeClr val="tx1"/>
            </a:solidFill>
          </a:endParaRPr>
        </a:p>
      </dsp:txBody>
      <dsp:txXfrm rot="5400000">
        <a:off x="0" y="0"/>
        <a:ext cx="5029199" cy="1474588"/>
      </dsp:txXfrm>
    </dsp:sp>
    <dsp:sp modelId="{894997FE-9BE5-40A4-A8E5-A691A1C9BCDA}">
      <dsp:nvSpPr>
        <dsp:cNvPr id="0" name=""/>
        <dsp:cNvSpPr/>
      </dsp:nvSpPr>
      <dsp:spPr>
        <a:xfrm>
          <a:off x="5029199" y="0"/>
          <a:ext cx="5029199" cy="1966118"/>
        </a:xfrm>
        <a:prstGeom prst="round1Rect">
          <a:avLst/>
        </a:prstGeom>
        <a:solidFill>
          <a:schemeClr val="accent4">
            <a:hueOff val="407026"/>
            <a:satOff val="-15508"/>
            <a:lumOff val="771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altLang="zh-TW" sz="3600" kern="1200" dirty="0"/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600" b="1" kern="1200" dirty="0"/>
            <a:t>量身訂做</a:t>
          </a:r>
          <a:r>
            <a:rPr lang="zh-TW" altLang="en-US" sz="3600" kern="1200" dirty="0"/>
            <a:t>：</a:t>
          </a:r>
          <a:r>
            <a:rPr lang="zh-TW" altLang="en-US" sz="3600" kern="1200" dirty="0">
              <a:solidFill>
                <a:schemeClr val="tx1"/>
              </a:solidFill>
            </a:rPr>
            <a:t>生涯占卜</a:t>
          </a:r>
          <a:endParaRPr lang="en-US" altLang="zh-TW" sz="3600" kern="1200" dirty="0">
            <a:solidFill>
              <a:schemeClr val="tx1"/>
            </a:solidFill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特質</a:t>
          </a:r>
          <a:r>
            <a:rPr lang="en-US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 + </a:t>
          </a:r>
          <a:r>
            <a:rPr lang="zh-TW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興趣</a:t>
          </a:r>
          <a:r>
            <a:rPr lang="en-US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 + </a:t>
          </a:r>
          <a:r>
            <a:rPr lang="zh-TW" altLang="en-US" sz="2800" b="1" kern="1200" dirty="0">
              <a:solidFill>
                <a:schemeClr val="tx1"/>
              </a:solidFill>
              <a:highlight>
                <a:srgbClr val="FFFF00"/>
              </a:highlight>
            </a:rPr>
            <a:t>能力</a:t>
          </a:r>
          <a:r>
            <a:rPr lang="en-US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=</a:t>
          </a:r>
          <a:r>
            <a:rPr lang="zh-TW" altLang="zh-TW" sz="2400" b="1" kern="1200" dirty="0">
              <a:solidFill>
                <a:schemeClr val="tx1"/>
              </a:solidFill>
              <a:highlight>
                <a:srgbClr val="FFFF00"/>
              </a:highlight>
            </a:rPr>
            <a:t>生涯目標</a:t>
          </a:r>
          <a:endParaRPr lang="en-US" altLang="zh-TW" sz="2400" b="1" kern="1200" dirty="0">
            <a:solidFill>
              <a:schemeClr val="tx1"/>
            </a:solidFill>
            <a:highlight>
              <a:srgbClr val="FFFF00"/>
            </a:highlight>
          </a:endParaRP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1700" b="1" kern="1200" dirty="0"/>
        </a:p>
      </dsp:txBody>
      <dsp:txXfrm>
        <a:off x="5029199" y="0"/>
        <a:ext cx="5029199" cy="1474588"/>
      </dsp:txXfrm>
    </dsp:sp>
    <dsp:sp modelId="{C67C0846-38C2-4E86-9B9B-E3E4633559DB}">
      <dsp:nvSpPr>
        <dsp:cNvPr id="0" name=""/>
        <dsp:cNvSpPr/>
      </dsp:nvSpPr>
      <dsp:spPr>
        <a:xfrm rot="10800000">
          <a:off x="0" y="1966118"/>
          <a:ext cx="5029199" cy="1966118"/>
        </a:xfrm>
        <a:prstGeom prst="round1Rect">
          <a:avLst/>
        </a:prstGeom>
        <a:solidFill>
          <a:schemeClr val="accent4">
            <a:hueOff val="814052"/>
            <a:satOff val="-31015"/>
            <a:lumOff val="1542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500" b="1" kern="1200" dirty="0"/>
            <a:t>真情大考驗</a:t>
          </a:r>
          <a:r>
            <a:rPr lang="zh-TW" altLang="en-US" sz="3500" kern="1200" dirty="0">
              <a:solidFill>
                <a:schemeClr val="tx1"/>
              </a:solidFill>
            </a:rPr>
            <a:t>：有獎徵答</a:t>
          </a:r>
        </a:p>
      </dsp:txBody>
      <dsp:txXfrm rot="10800000">
        <a:off x="0" y="2457648"/>
        <a:ext cx="5029199" cy="1474588"/>
      </dsp:txXfrm>
    </dsp:sp>
    <dsp:sp modelId="{AA578B36-CACA-444D-8E3F-41DD623427CE}">
      <dsp:nvSpPr>
        <dsp:cNvPr id="0" name=""/>
        <dsp:cNvSpPr/>
      </dsp:nvSpPr>
      <dsp:spPr>
        <a:xfrm rot="5400000">
          <a:off x="6560740" y="434577"/>
          <a:ext cx="1966118" cy="5029199"/>
        </a:xfrm>
        <a:prstGeom prst="round1Rect">
          <a:avLst/>
        </a:prstGeom>
        <a:solidFill>
          <a:schemeClr val="accent4">
            <a:hueOff val="1221077"/>
            <a:satOff val="-46523"/>
            <a:lumOff val="231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500" kern="1200" dirty="0">
              <a:solidFill>
                <a:schemeClr val="tx1"/>
              </a:solidFill>
            </a:rPr>
            <a:t>Q&amp;A</a:t>
          </a:r>
          <a:endParaRPr lang="zh-TW" altLang="en-US" sz="3500" kern="1200" dirty="0">
            <a:solidFill>
              <a:schemeClr val="tx1"/>
            </a:solidFill>
          </a:endParaRPr>
        </a:p>
      </dsp:txBody>
      <dsp:txXfrm rot="-5400000">
        <a:off x="5029200" y="2457647"/>
        <a:ext cx="5029199" cy="1474588"/>
      </dsp:txXfrm>
    </dsp:sp>
    <dsp:sp modelId="{497DE0B9-59DC-4E47-84F4-9763CBE7BFE5}">
      <dsp:nvSpPr>
        <dsp:cNvPr id="0" name=""/>
        <dsp:cNvSpPr/>
      </dsp:nvSpPr>
      <dsp:spPr>
        <a:xfrm>
          <a:off x="3520440" y="1474588"/>
          <a:ext cx="3017520" cy="983059"/>
        </a:xfrm>
        <a:prstGeom prst="roundRect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35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GO!</a:t>
          </a:r>
          <a:endParaRPr lang="zh-TW" altLang="en-US" sz="35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68429" y="1522577"/>
        <a:ext cx="2921542" cy="8870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CE2AC1-7881-4A39-A560-A1D6BC12FBB5}">
      <dsp:nvSpPr>
        <dsp:cNvPr id="0" name=""/>
        <dsp:cNvSpPr/>
      </dsp:nvSpPr>
      <dsp:spPr>
        <a:xfrm>
          <a:off x="8108797" y="1300556"/>
          <a:ext cx="174390" cy="534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797"/>
              </a:lnTo>
              <a:lnTo>
                <a:pt x="174390" y="53479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13A80C-5EF1-45FF-861B-93A483FD4036}">
      <dsp:nvSpPr>
        <dsp:cNvPr id="0" name=""/>
        <dsp:cNvSpPr/>
      </dsp:nvSpPr>
      <dsp:spPr>
        <a:xfrm>
          <a:off x="5116851" y="473830"/>
          <a:ext cx="3456987" cy="2454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351"/>
              </a:lnTo>
              <a:lnTo>
                <a:pt x="3456987" y="123351"/>
              </a:lnTo>
              <a:lnTo>
                <a:pt x="3456987" y="24542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1F150B-37BB-4556-9350-5F5F80774950}">
      <dsp:nvSpPr>
        <dsp:cNvPr id="0" name=""/>
        <dsp:cNvSpPr/>
      </dsp:nvSpPr>
      <dsp:spPr>
        <a:xfrm>
          <a:off x="4695782" y="3946257"/>
          <a:ext cx="242735" cy="534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797"/>
              </a:lnTo>
              <a:lnTo>
                <a:pt x="242735" y="534797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B9E609-3E07-4DF7-BA53-6250D29FC666}">
      <dsp:nvSpPr>
        <dsp:cNvPr id="0" name=""/>
        <dsp:cNvSpPr/>
      </dsp:nvSpPr>
      <dsp:spPr>
        <a:xfrm>
          <a:off x="6152197" y="1300556"/>
          <a:ext cx="336582" cy="2270372"/>
        </a:xfrm>
        <a:custGeom>
          <a:avLst/>
          <a:gdLst/>
          <a:ahLst/>
          <a:cxnLst/>
          <a:rect l="0" t="0" r="0" b="0"/>
          <a:pathLst>
            <a:path>
              <a:moveTo>
                <a:pt x="336582" y="0"/>
              </a:moveTo>
              <a:lnTo>
                <a:pt x="336582" y="2270372"/>
              </a:lnTo>
              <a:lnTo>
                <a:pt x="0" y="227037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75A774-851D-41BF-BE46-128428B17F9A}">
      <dsp:nvSpPr>
        <dsp:cNvPr id="0" name=""/>
        <dsp:cNvSpPr/>
      </dsp:nvSpPr>
      <dsp:spPr>
        <a:xfrm>
          <a:off x="6488779" y="1300556"/>
          <a:ext cx="122073" cy="13602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0245"/>
              </a:lnTo>
              <a:lnTo>
                <a:pt x="122073" y="13602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B288AB-7CAE-444A-BB31-8DF1101A7C77}">
      <dsp:nvSpPr>
        <dsp:cNvPr id="0" name=""/>
        <dsp:cNvSpPr/>
      </dsp:nvSpPr>
      <dsp:spPr>
        <a:xfrm>
          <a:off x="6329610" y="1300556"/>
          <a:ext cx="159169" cy="1360245"/>
        </a:xfrm>
        <a:custGeom>
          <a:avLst/>
          <a:gdLst/>
          <a:ahLst/>
          <a:cxnLst/>
          <a:rect l="0" t="0" r="0" b="0"/>
          <a:pathLst>
            <a:path>
              <a:moveTo>
                <a:pt x="159169" y="0"/>
              </a:moveTo>
              <a:lnTo>
                <a:pt x="159169" y="1360245"/>
              </a:lnTo>
              <a:lnTo>
                <a:pt x="0" y="1360245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30F56F-C7F2-4513-8488-240EF7F7389A}">
      <dsp:nvSpPr>
        <dsp:cNvPr id="0" name=""/>
        <dsp:cNvSpPr/>
      </dsp:nvSpPr>
      <dsp:spPr>
        <a:xfrm>
          <a:off x="6488779" y="1300556"/>
          <a:ext cx="122073" cy="5347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34797"/>
              </a:lnTo>
              <a:lnTo>
                <a:pt x="122073" y="53479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E971EE-3F34-4FB0-9DFA-1188562609E2}">
      <dsp:nvSpPr>
        <dsp:cNvPr id="0" name=""/>
        <dsp:cNvSpPr/>
      </dsp:nvSpPr>
      <dsp:spPr>
        <a:xfrm>
          <a:off x="5962146" y="1300556"/>
          <a:ext cx="526633" cy="534797"/>
        </a:xfrm>
        <a:custGeom>
          <a:avLst/>
          <a:gdLst/>
          <a:ahLst/>
          <a:cxnLst/>
          <a:rect l="0" t="0" r="0" b="0"/>
          <a:pathLst>
            <a:path>
              <a:moveTo>
                <a:pt x="526633" y="0"/>
              </a:moveTo>
              <a:lnTo>
                <a:pt x="526633" y="534797"/>
              </a:lnTo>
              <a:lnTo>
                <a:pt x="0" y="53479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569973-AEA5-42E2-AC55-544043CCCBB8}">
      <dsp:nvSpPr>
        <dsp:cNvPr id="0" name=""/>
        <dsp:cNvSpPr/>
      </dsp:nvSpPr>
      <dsp:spPr>
        <a:xfrm>
          <a:off x="5116851" y="473830"/>
          <a:ext cx="1371928" cy="2454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351"/>
              </a:lnTo>
              <a:lnTo>
                <a:pt x="1371928" y="123351"/>
              </a:lnTo>
              <a:lnTo>
                <a:pt x="1371928" y="24542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92E210-D2A3-48DF-8424-C646313DF329}">
      <dsp:nvSpPr>
        <dsp:cNvPr id="0" name=""/>
        <dsp:cNvSpPr/>
      </dsp:nvSpPr>
      <dsp:spPr>
        <a:xfrm>
          <a:off x="3662789" y="1300556"/>
          <a:ext cx="91440" cy="24414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414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9AA092-F492-4662-AA1A-AE26E05EFBAD}">
      <dsp:nvSpPr>
        <dsp:cNvPr id="0" name=""/>
        <dsp:cNvSpPr/>
      </dsp:nvSpPr>
      <dsp:spPr>
        <a:xfrm>
          <a:off x="3708509" y="473830"/>
          <a:ext cx="1408341" cy="245424"/>
        </a:xfrm>
        <a:custGeom>
          <a:avLst/>
          <a:gdLst/>
          <a:ahLst/>
          <a:cxnLst/>
          <a:rect l="0" t="0" r="0" b="0"/>
          <a:pathLst>
            <a:path>
              <a:moveTo>
                <a:pt x="1408341" y="0"/>
              </a:moveTo>
              <a:lnTo>
                <a:pt x="1408341" y="123351"/>
              </a:lnTo>
              <a:lnTo>
                <a:pt x="0" y="123351"/>
              </a:lnTo>
              <a:lnTo>
                <a:pt x="0" y="24542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5F011D-DE7E-4BEA-A937-9D737CD85782}">
      <dsp:nvSpPr>
        <dsp:cNvPr id="0" name=""/>
        <dsp:cNvSpPr/>
      </dsp:nvSpPr>
      <dsp:spPr>
        <a:xfrm>
          <a:off x="1605151" y="1300556"/>
          <a:ext cx="122073" cy="20335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3567"/>
              </a:lnTo>
              <a:lnTo>
                <a:pt x="122073" y="203356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2B8135-FFAC-44B9-AC1B-4D46B507E976}">
      <dsp:nvSpPr>
        <dsp:cNvPr id="0" name=""/>
        <dsp:cNvSpPr/>
      </dsp:nvSpPr>
      <dsp:spPr>
        <a:xfrm>
          <a:off x="1483078" y="1300556"/>
          <a:ext cx="122073" cy="2033567"/>
        </a:xfrm>
        <a:custGeom>
          <a:avLst/>
          <a:gdLst/>
          <a:ahLst/>
          <a:cxnLst/>
          <a:rect l="0" t="0" r="0" b="0"/>
          <a:pathLst>
            <a:path>
              <a:moveTo>
                <a:pt x="122073" y="0"/>
              </a:moveTo>
              <a:lnTo>
                <a:pt x="122073" y="2033567"/>
              </a:lnTo>
              <a:lnTo>
                <a:pt x="0" y="2033567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FDD46E-82C3-4110-A635-B53EAED6F069}">
      <dsp:nvSpPr>
        <dsp:cNvPr id="0" name=""/>
        <dsp:cNvSpPr/>
      </dsp:nvSpPr>
      <dsp:spPr>
        <a:xfrm>
          <a:off x="1605151" y="1300556"/>
          <a:ext cx="122073" cy="12689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68969"/>
              </a:lnTo>
              <a:lnTo>
                <a:pt x="122073" y="12689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A54D94-ABE3-42EB-80EA-5F6E055DFB6E}">
      <dsp:nvSpPr>
        <dsp:cNvPr id="0" name=""/>
        <dsp:cNvSpPr/>
      </dsp:nvSpPr>
      <dsp:spPr>
        <a:xfrm>
          <a:off x="1483078" y="1300556"/>
          <a:ext cx="122073" cy="1268969"/>
        </a:xfrm>
        <a:custGeom>
          <a:avLst/>
          <a:gdLst/>
          <a:ahLst/>
          <a:cxnLst/>
          <a:rect l="0" t="0" r="0" b="0"/>
          <a:pathLst>
            <a:path>
              <a:moveTo>
                <a:pt x="122073" y="0"/>
              </a:moveTo>
              <a:lnTo>
                <a:pt x="122073" y="1268969"/>
              </a:lnTo>
              <a:lnTo>
                <a:pt x="0" y="1268969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3B773C-5A61-4CC6-B982-D53B14D9CD29}">
      <dsp:nvSpPr>
        <dsp:cNvPr id="0" name=""/>
        <dsp:cNvSpPr/>
      </dsp:nvSpPr>
      <dsp:spPr>
        <a:xfrm>
          <a:off x="1605151" y="1300556"/>
          <a:ext cx="122073" cy="5043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4372"/>
              </a:lnTo>
              <a:lnTo>
                <a:pt x="122073" y="50437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22924A-0FEE-4964-9E02-6A25F2FEC0D8}">
      <dsp:nvSpPr>
        <dsp:cNvPr id="0" name=""/>
        <dsp:cNvSpPr/>
      </dsp:nvSpPr>
      <dsp:spPr>
        <a:xfrm>
          <a:off x="1483078" y="1300556"/>
          <a:ext cx="122073" cy="504372"/>
        </a:xfrm>
        <a:custGeom>
          <a:avLst/>
          <a:gdLst/>
          <a:ahLst/>
          <a:cxnLst/>
          <a:rect l="0" t="0" r="0" b="0"/>
          <a:pathLst>
            <a:path>
              <a:moveTo>
                <a:pt x="122073" y="0"/>
              </a:moveTo>
              <a:lnTo>
                <a:pt x="122073" y="504372"/>
              </a:lnTo>
              <a:lnTo>
                <a:pt x="0" y="504372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191159-6CA9-44DE-A6DE-5D62182E09F9}">
      <dsp:nvSpPr>
        <dsp:cNvPr id="0" name=""/>
        <dsp:cNvSpPr/>
      </dsp:nvSpPr>
      <dsp:spPr>
        <a:xfrm>
          <a:off x="1605151" y="473830"/>
          <a:ext cx="3511699" cy="245424"/>
        </a:xfrm>
        <a:custGeom>
          <a:avLst/>
          <a:gdLst/>
          <a:ahLst/>
          <a:cxnLst/>
          <a:rect l="0" t="0" r="0" b="0"/>
          <a:pathLst>
            <a:path>
              <a:moveTo>
                <a:pt x="3511699" y="0"/>
              </a:moveTo>
              <a:lnTo>
                <a:pt x="3511699" y="123351"/>
              </a:lnTo>
              <a:lnTo>
                <a:pt x="0" y="123351"/>
              </a:lnTo>
              <a:lnTo>
                <a:pt x="0" y="245424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2D7B703-A1EA-4334-B231-097FD168AE6F}">
      <dsp:nvSpPr>
        <dsp:cNvPr id="0" name=""/>
        <dsp:cNvSpPr/>
      </dsp:nvSpPr>
      <dsp:spPr>
        <a:xfrm>
          <a:off x="4003088" y="0"/>
          <a:ext cx="2227524" cy="473830"/>
        </a:xfrm>
        <a:prstGeom prst="rect">
          <a:avLst/>
        </a:prstGeom>
        <a:solidFill>
          <a:schemeClr val="lt1"/>
        </a:solidFill>
        <a:ln w="127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6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特教系生涯徑路圖</a:t>
          </a:r>
        </a:p>
      </dsp:txBody>
      <dsp:txXfrm>
        <a:off x="4003088" y="0"/>
        <a:ext cx="2227524" cy="473830"/>
      </dsp:txXfrm>
    </dsp:sp>
    <dsp:sp modelId="{ED6C7223-446B-4627-B847-426D306C1B44}">
      <dsp:nvSpPr>
        <dsp:cNvPr id="0" name=""/>
        <dsp:cNvSpPr/>
      </dsp:nvSpPr>
      <dsp:spPr>
        <a:xfrm>
          <a:off x="1023849" y="719255"/>
          <a:ext cx="1162603" cy="58130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教學工作</a:t>
          </a:r>
        </a:p>
      </dsp:txBody>
      <dsp:txXfrm>
        <a:off x="1023849" y="719255"/>
        <a:ext cx="1162603" cy="581301"/>
      </dsp:txXfrm>
    </dsp:sp>
    <dsp:sp modelId="{A9CA6077-6F47-449E-BCAC-60F063005374}">
      <dsp:nvSpPr>
        <dsp:cNvPr id="0" name=""/>
        <dsp:cNvSpPr/>
      </dsp:nvSpPr>
      <dsp:spPr>
        <a:xfrm>
          <a:off x="327241" y="1544703"/>
          <a:ext cx="1155836" cy="5204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國小特教教師</a:t>
          </a:r>
        </a:p>
      </dsp:txBody>
      <dsp:txXfrm>
        <a:off x="327241" y="1544703"/>
        <a:ext cx="1155836" cy="520450"/>
      </dsp:txXfrm>
    </dsp:sp>
    <dsp:sp modelId="{4D5B1D84-D73E-4BF7-919C-27C2701A24AD}">
      <dsp:nvSpPr>
        <dsp:cNvPr id="0" name=""/>
        <dsp:cNvSpPr/>
      </dsp:nvSpPr>
      <dsp:spPr>
        <a:xfrm>
          <a:off x="1727224" y="1544703"/>
          <a:ext cx="1155836" cy="5204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國小資優教師</a:t>
          </a:r>
          <a:endParaRPr lang="zh-TW" altLang="en-US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27224" y="1544703"/>
        <a:ext cx="1155836" cy="520450"/>
      </dsp:txXfrm>
    </dsp:sp>
    <dsp:sp modelId="{7796A138-B46C-4E8A-9F60-C3882D5F0E7B}">
      <dsp:nvSpPr>
        <dsp:cNvPr id="0" name=""/>
        <dsp:cNvSpPr/>
      </dsp:nvSpPr>
      <dsp:spPr>
        <a:xfrm>
          <a:off x="327241" y="2309300"/>
          <a:ext cx="1155836" cy="5204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學前特教教師</a:t>
          </a:r>
          <a:endParaRPr lang="zh-TW" altLang="en-US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241" y="2309300"/>
        <a:ext cx="1155836" cy="520450"/>
      </dsp:txXfrm>
    </dsp:sp>
    <dsp:sp modelId="{18B41A5C-5D43-4BBE-911D-488579F43948}">
      <dsp:nvSpPr>
        <dsp:cNvPr id="0" name=""/>
        <dsp:cNvSpPr/>
      </dsp:nvSpPr>
      <dsp:spPr>
        <a:xfrm>
          <a:off x="1727224" y="2309300"/>
          <a:ext cx="1155836" cy="5204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早療及資優</a:t>
          </a:r>
          <a:endParaRPr lang="en-US" altLang="zh-TW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機構教師</a:t>
          </a:r>
        </a:p>
      </dsp:txBody>
      <dsp:txXfrm>
        <a:off x="1727224" y="2309300"/>
        <a:ext cx="1155836" cy="520450"/>
      </dsp:txXfrm>
    </dsp:sp>
    <dsp:sp modelId="{B62147FB-A557-40ED-955A-AE47668BDE77}">
      <dsp:nvSpPr>
        <dsp:cNvPr id="0" name=""/>
        <dsp:cNvSpPr/>
      </dsp:nvSpPr>
      <dsp:spPr>
        <a:xfrm>
          <a:off x="327241" y="3073898"/>
          <a:ext cx="1155836" cy="5204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國小普通教師</a:t>
          </a:r>
          <a:endParaRPr lang="zh-TW" altLang="en-US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27241" y="3073898"/>
        <a:ext cx="1155836" cy="520450"/>
      </dsp:txXfrm>
    </dsp:sp>
    <dsp:sp modelId="{06884F8E-629A-4620-8DF8-4D43B089DE94}">
      <dsp:nvSpPr>
        <dsp:cNvPr id="0" name=""/>
        <dsp:cNvSpPr/>
      </dsp:nvSpPr>
      <dsp:spPr>
        <a:xfrm>
          <a:off x="1727224" y="3073898"/>
          <a:ext cx="1155836" cy="52045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自行開設療育機構</a:t>
          </a:r>
          <a:endParaRPr lang="zh-TW" altLang="en-US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1727224" y="3073898"/>
        <a:ext cx="1155836" cy="520450"/>
      </dsp:txXfrm>
    </dsp:sp>
    <dsp:sp modelId="{CBB1CACC-955E-4EE6-A4FE-28457589B551}">
      <dsp:nvSpPr>
        <dsp:cNvPr id="0" name=""/>
        <dsp:cNvSpPr/>
      </dsp:nvSpPr>
      <dsp:spPr>
        <a:xfrm>
          <a:off x="2988899" y="719255"/>
          <a:ext cx="1439221" cy="58130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相關專業人員</a:t>
          </a:r>
          <a:endParaRPr lang="zh-TW" altLang="en-US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2988899" y="719255"/>
        <a:ext cx="1439221" cy="581301"/>
      </dsp:txXfrm>
    </dsp:sp>
    <dsp:sp modelId="{F1B590D2-30BD-4D49-9E40-815FA3566DB7}">
      <dsp:nvSpPr>
        <dsp:cNvPr id="0" name=""/>
        <dsp:cNvSpPr/>
      </dsp:nvSpPr>
      <dsp:spPr>
        <a:xfrm>
          <a:off x="3127208" y="1544703"/>
          <a:ext cx="1162603" cy="5813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手語翻譯員</a:t>
          </a:r>
          <a:endParaRPr lang="zh-TW" altLang="en-US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3127208" y="1544703"/>
        <a:ext cx="1162603" cy="581301"/>
      </dsp:txXfrm>
    </dsp:sp>
    <dsp:sp modelId="{99AC9C2D-1E0F-42FB-992E-665C493356C3}">
      <dsp:nvSpPr>
        <dsp:cNvPr id="0" name=""/>
        <dsp:cNvSpPr/>
      </dsp:nvSpPr>
      <dsp:spPr>
        <a:xfrm>
          <a:off x="5907477" y="719255"/>
          <a:ext cx="1162603" cy="58130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研究或深造</a:t>
          </a:r>
          <a:endParaRPr lang="zh-TW" altLang="en-US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5907477" y="719255"/>
        <a:ext cx="1162603" cy="581301"/>
      </dsp:txXfrm>
    </dsp:sp>
    <dsp:sp modelId="{6B40B62B-AE4D-4E74-8941-8ECF3F489E54}">
      <dsp:nvSpPr>
        <dsp:cNvPr id="0" name=""/>
        <dsp:cNvSpPr/>
      </dsp:nvSpPr>
      <dsp:spPr>
        <a:xfrm>
          <a:off x="4533958" y="1544703"/>
          <a:ext cx="1428188" cy="5813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特教碩士</a:t>
          </a:r>
          <a:endParaRPr lang="en-US" altLang="zh-TW" sz="12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進修特教所</a:t>
          </a:r>
          <a:r>
            <a:rPr lang="en-US" altLang="zh-TW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33958" y="1544703"/>
        <a:ext cx="1428188" cy="581301"/>
      </dsp:txXfrm>
    </dsp:sp>
    <dsp:sp modelId="{C29DA63C-3A28-4444-89E6-79216F28B2E8}">
      <dsp:nvSpPr>
        <dsp:cNvPr id="0" name=""/>
        <dsp:cNvSpPr/>
      </dsp:nvSpPr>
      <dsp:spPr>
        <a:xfrm>
          <a:off x="6610852" y="1544703"/>
          <a:ext cx="1428188" cy="5813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諮商心理師</a:t>
          </a:r>
          <a:endParaRPr lang="en-US" altLang="zh-TW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進修心輔所</a:t>
          </a:r>
          <a:r>
            <a:rPr lang="en-US" altLang="zh-TW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610852" y="1544703"/>
        <a:ext cx="1428188" cy="581301"/>
      </dsp:txXfrm>
    </dsp:sp>
    <dsp:sp modelId="{C368ED93-9F68-4FD4-9B84-A219C2090163}">
      <dsp:nvSpPr>
        <dsp:cNvPr id="0" name=""/>
        <dsp:cNvSpPr/>
      </dsp:nvSpPr>
      <dsp:spPr>
        <a:xfrm>
          <a:off x="4533958" y="2370151"/>
          <a:ext cx="1795652" cy="5813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語言治療師、聽力師</a:t>
          </a:r>
          <a:endParaRPr lang="en-US" altLang="zh-TW" sz="12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進修聽語所</a:t>
          </a:r>
          <a:r>
            <a:rPr lang="en-US" altLang="zh-TW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33958" y="2370151"/>
        <a:ext cx="1795652" cy="581301"/>
      </dsp:txXfrm>
    </dsp:sp>
    <dsp:sp modelId="{AE56044F-FAF6-423E-B677-67BE7416A988}">
      <dsp:nvSpPr>
        <dsp:cNvPr id="0" name=""/>
        <dsp:cNvSpPr/>
      </dsp:nvSpPr>
      <dsp:spPr>
        <a:xfrm>
          <a:off x="6610852" y="2370151"/>
          <a:ext cx="1783154" cy="5813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語言治療師、聽力師</a:t>
          </a:r>
          <a:endParaRPr lang="en-US" altLang="zh-TW" sz="12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 (</a:t>
          </a:r>
          <a:r>
            <a:rPr lang="zh-TW" altLang="en-US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進修聽語所</a:t>
          </a:r>
          <a:r>
            <a:rPr lang="en-US" altLang="zh-TW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6610852" y="2370151"/>
        <a:ext cx="1783154" cy="581301"/>
      </dsp:txXfrm>
    </dsp:sp>
    <dsp:sp modelId="{ADA1D4D7-B0E2-4290-80FD-B8D6AF7DDC20}">
      <dsp:nvSpPr>
        <dsp:cNvPr id="0" name=""/>
        <dsp:cNvSpPr/>
      </dsp:nvSpPr>
      <dsp:spPr>
        <a:xfrm>
          <a:off x="4533958" y="3195599"/>
          <a:ext cx="1618239" cy="75065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其他相關系所</a:t>
          </a:r>
          <a:endParaRPr lang="en-US" altLang="zh-TW" sz="12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進修早療、復諮、科技輔具等所</a:t>
          </a:r>
          <a:r>
            <a:rPr lang="en-US" altLang="zh-TW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4533958" y="3195599"/>
        <a:ext cx="1618239" cy="750658"/>
      </dsp:txXfrm>
    </dsp:sp>
    <dsp:sp modelId="{65F3F977-7CDB-4396-B259-08858AD9905F}">
      <dsp:nvSpPr>
        <dsp:cNvPr id="0" name=""/>
        <dsp:cNvSpPr/>
      </dsp:nvSpPr>
      <dsp:spPr>
        <a:xfrm>
          <a:off x="4938517" y="4190404"/>
          <a:ext cx="1428188" cy="58130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國內外博士</a:t>
          </a:r>
          <a:endParaRPr lang="en-US" altLang="zh-TW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 kern="1200" dirty="0">
              <a:latin typeface="微軟正黑體" panose="020B0604030504040204" pitchFamily="34" charset="-120"/>
              <a:ea typeface="微軟正黑體" panose="020B0604030504040204" pitchFamily="34" charset="-120"/>
            </a:rPr>
            <a:t>公費、自費</a:t>
          </a:r>
        </a:p>
      </dsp:txBody>
      <dsp:txXfrm>
        <a:off x="4938517" y="4190404"/>
        <a:ext cx="1428188" cy="581301"/>
      </dsp:txXfrm>
    </dsp:sp>
    <dsp:sp modelId="{EC4DEAA4-6CAE-4719-93AB-8425BC44EED5}">
      <dsp:nvSpPr>
        <dsp:cNvPr id="0" name=""/>
        <dsp:cNvSpPr/>
      </dsp:nvSpPr>
      <dsp:spPr>
        <a:xfrm>
          <a:off x="7992536" y="719255"/>
          <a:ext cx="1162603" cy="58130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行政工作</a:t>
          </a:r>
          <a:endParaRPr lang="zh-TW" altLang="en-US" sz="14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7992536" y="719255"/>
        <a:ext cx="1162603" cy="581301"/>
      </dsp:txXfrm>
    </dsp:sp>
    <dsp:sp modelId="{C6A3BEFE-3204-4C8C-B946-808046B66640}">
      <dsp:nvSpPr>
        <dsp:cNvPr id="0" name=""/>
        <dsp:cNvSpPr/>
      </dsp:nvSpPr>
      <dsp:spPr>
        <a:xfrm>
          <a:off x="8283187" y="1544703"/>
          <a:ext cx="1467926" cy="58130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教育行政</a:t>
          </a:r>
          <a:endParaRPr lang="en-US" altLang="zh-TW" sz="1200" b="1" kern="1200">
            <a:latin typeface="微軟正黑體" panose="020B0604030504040204" pitchFamily="34" charset="-120"/>
            <a:ea typeface="微軟正黑體" panose="020B0604030504040204" pitchFamily="34" charset="-12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(</a:t>
          </a:r>
          <a:r>
            <a:rPr lang="zh-TW" altLang="en-US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普、高、特考</a:t>
          </a:r>
          <a:r>
            <a:rPr lang="en-US" altLang="zh-TW" sz="1200" b="1" kern="1200">
              <a:latin typeface="微軟正黑體" panose="020B0604030504040204" pitchFamily="34" charset="-120"/>
              <a:ea typeface="微軟正黑體" panose="020B0604030504040204" pitchFamily="34" charset="-120"/>
            </a:rPr>
            <a:t>)</a:t>
          </a:r>
          <a:endParaRPr lang="zh-TW" altLang="en-US" sz="1200" b="1" kern="1200" dirty="0">
            <a:latin typeface="微軟正黑體" panose="020B0604030504040204" pitchFamily="34" charset="-120"/>
            <a:ea typeface="微軟正黑體" panose="020B0604030504040204" pitchFamily="34" charset="-120"/>
          </a:endParaRPr>
        </a:p>
      </dsp:txBody>
      <dsp:txXfrm>
        <a:off x="8283187" y="1544703"/>
        <a:ext cx="1467926" cy="5813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04D636-8324-4677-A149-13A0573CCBC0}" type="datetimeFigureOut">
              <a:rPr lang="zh-TW" altLang="en-US" smtClean="0"/>
              <a:t>2025/1/19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A4C432-5CA7-4A3E-B85E-CFB1C33CF69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8690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1/19/2025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1/19/2025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1/19/2025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1/19/2025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hyperlink" Target="https://special.nptu.edu.tw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si=qKbl5U1riXb870aT&amp;v=kxx_pnVA9_Y&amp;feature=youtu.be" TargetMode="External"/><Relationship Id="rId5" Type="http://schemas.openxmlformats.org/officeDocument/2006/relationships/hyperlink" Target="https://www.youtube.com/watch?v=fiXiR1gkDKg" TargetMode="Externa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g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35.png"/><Relationship Id="rId7" Type="http://schemas.openxmlformats.org/officeDocument/2006/relationships/diagramColors" Target="../diagrams/colors7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35.png"/><Relationship Id="rId7" Type="http://schemas.openxmlformats.org/officeDocument/2006/relationships/image" Target="../media/image5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g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6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35.png"/><Relationship Id="rId7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hyperlink" Target="https://nptuladog.mystrikingly.com/" TargetMode="External"/><Relationship Id="rId9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png"/><Relationship Id="rId4" Type="http://schemas.openxmlformats.org/officeDocument/2006/relationships/hyperlink" Target="https://act.nptu.edu.tw/p/412-1077-12276.php?Lang=zh-tw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758820540.069064.mp4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453C33-D4B8-4E10-B2F8-5B8CB2F32A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Dream big? </a:t>
            </a:r>
            <a:b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You should dream UNIQUE!</a:t>
            </a:r>
            <a:b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</a:b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</a:t>
            </a:r>
            <a:r>
              <a:rPr lang="zh-TW" altLang="en-US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不只能為你的特殊教育</a:t>
            </a:r>
            <a:r>
              <a:rPr lang="en-US" altLang="zh-TW" sz="4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!</a:t>
            </a:r>
            <a:endParaRPr lang="zh-TW" altLang="en-US" sz="48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B0D55F14-B649-48CE-BC18-882F9DDE80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國立屏東大學特教系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鍾儀潔</a:t>
            </a:r>
          </a:p>
        </p:txBody>
      </p:sp>
    </p:spTree>
    <p:extLst>
      <p:ext uri="{BB962C8B-B14F-4D97-AF65-F5344CB8AC3E}">
        <p14:creationId xmlns:p14="http://schemas.microsoft.com/office/powerpoint/2010/main" val="50418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5CA40B-46DF-4E74-B8E5-F6F487118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流程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DD103854-6019-4B11-BEE4-906D1F8EC4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618409"/>
              </p:ext>
            </p:extLst>
          </p:nvPr>
        </p:nvGraphicFramePr>
        <p:xfrm>
          <a:off x="1066800" y="2103438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DB97B4B4-2CB8-4CFF-A894-825B0AEDD1C8}"/>
              </a:ext>
            </a:extLst>
          </p:cNvPr>
          <p:cNvSpPr txBox="1"/>
          <p:nvPr/>
        </p:nvSpPr>
        <p:spPr>
          <a:xfrm>
            <a:off x="234463" y="1737481"/>
            <a:ext cx="99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</a:rPr>
              <a:t>1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C7ECA3F-8A62-4CE6-823D-9BAE7A2A75EE}"/>
              </a:ext>
            </a:extLst>
          </p:cNvPr>
          <p:cNvSpPr txBox="1"/>
          <p:nvPr/>
        </p:nvSpPr>
        <p:spPr>
          <a:xfrm>
            <a:off x="234463" y="5482248"/>
            <a:ext cx="99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</a:rPr>
              <a:t>3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EE6E46A-F10C-42DD-A34D-1E80F142F418}"/>
              </a:ext>
            </a:extLst>
          </p:cNvPr>
          <p:cNvSpPr txBox="1"/>
          <p:nvPr/>
        </p:nvSpPr>
        <p:spPr>
          <a:xfrm>
            <a:off x="10961075" y="1328394"/>
            <a:ext cx="99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</a:rPr>
              <a:t>2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F091D87-4E60-492E-B0CA-AC84E8ECE39F}"/>
              </a:ext>
            </a:extLst>
          </p:cNvPr>
          <p:cNvSpPr txBox="1"/>
          <p:nvPr/>
        </p:nvSpPr>
        <p:spPr>
          <a:xfrm>
            <a:off x="10961075" y="5482248"/>
            <a:ext cx="99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</a:rPr>
              <a:t>4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83A72BC1-1E65-48F9-A225-54DA32510EEE}"/>
              </a:ext>
            </a:extLst>
          </p:cNvPr>
          <p:cNvSpPr/>
          <p:nvPr/>
        </p:nvSpPr>
        <p:spPr>
          <a:xfrm>
            <a:off x="5673967" y="1441939"/>
            <a:ext cx="5785339" cy="2901461"/>
          </a:xfrm>
          <a:prstGeom prst="ellipse">
            <a:avLst/>
          </a:prstGeom>
          <a:noFill/>
          <a:ln w="5715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692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47F58A-6863-419C-80EF-53910DEE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</a:rPr>
              <a:t>2</a:t>
            </a:r>
            <a:br>
              <a:rPr lang="en-US" altLang="zh-TW" b="1" dirty="0">
                <a:solidFill>
                  <a:srgbClr val="7030A0"/>
                </a:solidFill>
              </a:rPr>
            </a:br>
            <a:r>
              <a:rPr lang="zh-TW" altLang="en-US" sz="2000" b="1" dirty="0">
                <a:solidFill>
                  <a:srgbClr val="7030A0"/>
                </a:solidFill>
              </a:rPr>
              <a:t>你</a:t>
            </a:r>
            <a:r>
              <a:rPr lang="zh-TW" altLang="en-US" sz="2000" dirty="0"/>
              <a:t>是你知道你嗎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3BCE88B-8B8B-416A-BE5E-16FFAA9F036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545" y="1905734"/>
            <a:ext cx="6024209" cy="426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CF1BE525-7017-4510-B235-5C553F8F7482}"/>
              </a:ext>
            </a:extLst>
          </p:cNvPr>
          <p:cNvSpPr/>
          <p:nvPr/>
        </p:nvSpPr>
        <p:spPr>
          <a:xfrm>
            <a:off x="6295292" y="6283566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800" dirty="0"/>
              <a:t>https://www.smlworld.co.uk/store/p265/Who_Am_I%3F_Character_Poster_Set_One_%28Pack_of_5_identical_posters%29.html</a:t>
            </a:r>
          </a:p>
        </p:txBody>
      </p:sp>
    </p:spTree>
    <p:extLst>
      <p:ext uri="{BB962C8B-B14F-4D97-AF65-F5344CB8AC3E}">
        <p14:creationId xmlns:p14="http://schemas.microsoft.com/office/powerpoint/2010/main" val="3992255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F20402D-4F2D-4DD3-9E10-33C2B135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量身訂做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FBD245D-A92A-4646-9CA6-85E001579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508" y="6019799"/>
            <a:ext cx="5879123" cy="308317"/>
          </a:xfrm>
        </p:spPr>
        <p:txBody>
          <a:bodyPr>
            <a:normAutofit fontScale="92500" lnSpcReduction="20000"/>
          </a:bodyPr>
          <a:lstStyle/>
          <a:p>
            <a:r>
              <a:rPr lang="en-US" altLang="zh-TW" dirty="0"/>
              <a:t>https://career.ntnu.edu.tw/junior/TestInterest/TI_Guide.aspx</a:t>
            </a:r>
            <a:endParaRPr lang="zh-TW" altLang="en-US" dirty="0"/>
          </a:p>
        </p:txBody>
      </p:sp>
      <p:pic>
        <p:nvPicPr>
          <p:cNvPr id="3074" name="Picture 2" descr="https://career.ntnu.edu.tw/junior/images/TI/cit.png">
            <a:extLst>
              <a:ext uri="{FF2B5EF4-FFF2-40B4-BE49-F238E27FC236}">
                <a16:creationId xmlns:a16="http://schemas.microsoft.com/office/drawing/2014/main" id="{5E9C3513-94E4-4CF2-A4B9-21E2902B7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657" y="1016976"/>
            <a:ext cx="47625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97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A25B1B-F5FB-472A-A357-E416E5358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TW" dirty="0"/>
              <a:t>https://juicybuy.net/product/holland-cards/</a:t>
            </a:r>
            <a:endParaRPr lang="zh-TW" altLang="en-US" dirty="0"/>
          </a:p>
        </p:txBody>
      </p:sp>
      <p:pic>
        <p:nvPicPr>
          <p:cNvPr id="4098" name="Picture 2" descr="https://storage.googleapis.com/juicy-storage/juicybuy/2017/05/1705196313-Holland-cards10.jpg">
            <a:extLst>
              <a:ext uri="{FF2B5EF4-FFF2-40B4-BE49-F238E27FC236}">
                <a16:creationId xmlns:a16="http://schemas.microsoft.com/office/drawing/2014/main" id="{9F00BB48-F280-41DE-8DA8-A34106D6F1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319" y="2103438"/>
            <a:ext cx="6057361" cy="3932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73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718560-E810-44DE-B978-5F2D4D5D6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0"/>
            <a:ext cx="10058400" cy="1371600"/>
          </a:xfrm>
        </p:spPr>
        <p:txBody>
          <a:bodyPr/>
          <a:lstStyle/>
          <a:p>
            <a:r>
              <a:rPr lang="en-US" altLang="zh-TW" dirty="0"/>
              <a:t>When it comes to~~~~ 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2AE132E-BD33-40C9-ADD3-2610296DC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1007" y="889868"/>
            <a:ext cx="7180979" cy="507826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07F92393-8DCE-466B-B9EA-8A55A8E304CB}"/>
              </a:ext>
            </a:extLst>
          </p:cNvPr>
          <p:cNvSpPr/>
          <p:nvPr/>
        </p:nvSpPr>
        <p:spPr>
          <a:xfrm>
            <a:off x="2737339" y="6105378"/>
            <a:ext cx="7239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000" dirty="0"/>
              <a:t>https://www.smlworld.co.uk/store/p265/Who_Am_I%3F_Character_Poster_Set_One_%28Pack_of_5_identical_posters%29.html</a:t>
            </a:r>
          </a:p>
        </p:txBody>
      </p:sp>
    </p:spTree>
    <p:extLst>
      <p:ext uri="{BB962C8B-B14F-4D97-AF65-F5344CB8AC3E}">
        <p14:creationId xmlns:p14="http://schemas.microsoft.com/office/powerpoint/2010/main" val="502828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549F66A-ED3E-4ABE-9A03-C019B62A7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/>
            <a:r>
              <a:rPr lang="en-US" altLang="zh-TW" sz="6600" b="1" dirty="0">
                <a:solidFill>
                  <a:srgbClr val="7030A0"/>
                </a:solidFill>
              </a:rPr>
              <a:t>4</a:t>
            </a:r>
            <a:r>
              <a:rPr lang="zh-TW" altLang="en-US" sz="6600" b="1" dirty="0"/>
              <a:t>量身訂做</a:t>
            </a:r>
            <a:r>
              <a:rPr lang="zh-TW" altLang="en-US" sz="6600" dirty="0"/>
              <a:t>：生涯占卜</a:t>
            </a:r>
            <a:br>
              <a:rPr lang="en-US" altLang="zh-TW" sz="6600" dirty="0"/>
            </a:br>
            <a:r>
              <a:rPr lang="zh-TW" altLang="zh-TW" b="1" dirty="0">
                <a:highlight>
                  <a:srgbClr val="FFFF00"/>
                </a:highlight>
              </a:rPr>
              <a:t>特質</a:t>
            </a:r>
            <a:r>
              <a:rPr lang="en-US" altLang="zh-TW" b="1" dirty="0">
                <a:highlight>
                  <a:srgbClr val="FFFF00"/>
                </a:highlight>
              </a:rPr>
              <a:t> + </a:t>
            </a:r>
            <a:r>
              <a:rPr lang="zh-TW" altLang="zh-TW" b="1" dirty="0">
                <a:highlight>
                  <a:srgbClr val="FFFF00"/>
                </a:highlight>
              </a:rPr>
              <a:t>興趣</a:t>
            </a:r>
            <a:r>
              <a:rPr lang="en-US" altLang="zh-TW" b="1" dirty="0">
                <a:highlight>
                  <a:srgbClr val="FFFF00"/>
                </a:highlight>
              </a:rPr>
              <a:t> + </a:t>
            </a:r>
            <a:r>
              <a:rPr lang="zh-TW" altLang="en-US" sz="5400" b="1" dirty="0">
                <a:highlight>
                  <a:srgbClr val="FFFF00"/>
                </a:highlight>
              </a:rPr>
              <a:t>能力</a:t>
            </a:r>
            <a:r>
              <a:rPr lang="en-US" altLang="zh-TW" b="1" dirty="0">
                <a:highlight>
                  <a:srgbClr val="FFFF00"/>
                </a:highlight>
              </a:rPr>
              <a:t>=</a:t>
            </a:r>
            <a:r>
              <a:rPr lang="zh-TW" altLang="zh-TW" b="1" dirty="0">
                <a:highlight>
                  <a:srgbClr val="FFFF00"/>
                </a:highlight>
              </a:rPr>
              <a:t>生涯目標</a:t>
            </a:r>
            <a:br>
              <a:rPr lang="en-US" altLang="zh-TW" b="1" dirty="0">
                <a:highlight>
                  <a:srgbClr val="FFFF00"/>
                </a:highlight>
              </a:rPr>
            </a:br>
            <a:endParaRPr lang="zh-TW" altLang="en-US" dirty="0"/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A6EF2222-1B11-4109-B165-ED7DB18E61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9380003"/>
              </p:ext>
            </p:extLst>
          </p:nvPr>
        </p:nvGraphicFramePr>
        <p:xfrm>
          <a:off x="1066800" y="2103438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1459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0547">
              <a:srgbClr val="FFC000"/>
            </a:gs>
            <a:gs pos="44433">
              <a:srgbClr val="CBE8C0"/>
            </a:gs>
            <a:gs pos="25530">
              <a:srgbClr val="DDF0D6"/>
            </a:gs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A36D86-3CBA-4445-8E78-C75832E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dirty="0"/>
              <a:t>討論二：我的</a:t>
            </a:r>
            <a:r>
              <a:rPr lang="zh-TW" altLang="zh-TW" b="1" dirty="0"/>
              <a:t>特質</a:t>
            </a:r>
            <a:r>
              <a:rPr lang="en-US" altLang="zh-TW" b="1" dirty="0"/>
              <a:t> + </a:t>
            </a:r>
            <a:r>
              <a:rPr lang="zh-TW" altLang="zh-TW" b="1" dirty="0"/>
              <a:t>興趣</a:t>
            </a:r>
            <a:r>
              <a:rPr lang="en-US" altLang="zh-TW" b="1" dirty="0"/>
              <a:t> + </a:t>
            </a:r>
            <a:r>
              <a:rPr lang="zh-TW" altLang="en-US" sz="5400" b="1" dirty="0"/>
              <a:t>能力</a:t>
            </a:r>
            <a:r>
              <a:rPr lang="zh-TW" altLang="en-US" sz="5400" dirty="0"/>
              <a:t>相符嗎</a:t>
            </a:r>
            <a:r>
              <a:rPr lang="en-US" altLang="zh-TW" sz="5400" dirty="0"/>
              <a:t>?</a:t>
            </a:r>
            <a:endParaRPr lang="zh-TW" altLang="en-US" dirty="0"/>
          </a:p>
        </p:txBody>
      </p:sp>
      <p:pic>
        <p:nvPicPr>
          <p:cNvPr id="2050" name="Picture 2" descr="嘿，我是專輔- 【助人者的特質】 關於助人者的特質，每個人都有不同的見解。... | Facebook">
            <a:extLst>
              <a:ext uri="{FF2B5EF4-FFF2-40B4-BE49-F238E27FC236}">
                <a16:creationId xmlns:a16="http://schemas.microsoft.com/office/drawing/2014/main" id="{D94B6C26-46D3-06DA-EC7C-189715026D2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91" y="4324892"/>
            <a:ext cx="3477516" cy="2343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培养兴趣爱好对一个人有多重要- 知乎">
            <a:extLst>
              <a:ext uri="{FF2B5EF4-FFF2-40B4-BE49-F238E27FC236}">
                <a16:creationId xmlns:a16="http://schemas.microsoft.com/office/drawing/2014/main" id="{FA29D965-CAFC-4B69-C3BD-464663FBF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774" y="2902306"/>
            <a:ext cx="3798451" cy="284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產品經理需要具備哪些核心能力？ - Project Club 專案管理輕鬆學">
            <a:extLst>
              <a:ext uri="{FF2B5EF4-FFF2-40B4-BE49-F238E27FC236}">
                <a16:creationId xmlns:a16="http://schemas.microsoft.com/office/drawing/2014/main" id="{5BE2108B-BFF1-231F-982F-8775182A3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1669263"/>
            <a:ext cx="3708400" cy="268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818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7F2C2805-F379-4E28-8010-17856E18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Gap? </a:t>
            </a:r>
            <a:endParaRPr lang="zh-TW" altLang="en-US" dirty="0"/>
          </a:p>
        </p:txBody>
      </p:sp>
      <p:pic>
        <p:nvPicPr>
          <p:cNvPr id="1026" name="Picture 2" descr="Businessman running to crossing over big gap Vector Image">
            <a:extLst>
              <a:ext uri="{FF2B5EF4-FFF2-40B4-BE49-F238E27FC236}">
                <a16:creationId xmlns:a16="http://schemas.microsoft.com/office/drawing/2014/main" id="{34FBB291-40A8-4576-8ADD-37509C92AA0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523" y="2183557"/>
            <a:ext cx="4549724" cy="357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4,087 Big gap 图片、库存照片、3D 物体和矢量图| Shutterstock">
            <a:extLst>
              <a:ext uri="{FF2B5EF4-FFF2-40B4-BE49-F238E27FC236}">
                <a16:creationId xmlns:a16="http://schemas.microsoft.com/office/drawing/2014/main" id="{F363D3EB-500E-4AF0-9D62-65ED4B396005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39108"/>
            <a:ext cx="3665721" cy="366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878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ADCF7F-6334-4ED7-A051-2311FED0F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Opportunity!</a:t>
            </a:r>
            <a:endParaRPr lang="zh-TW" altLang="en-US" dirty="0"/>
          </a:p>
        </p:txBody>
      </p:sp>
      <p:pic>
        <p:nvPicPr>
          <p:cNvPr id="5122" name="Picture 2" descr="5 Ways to Recognize a Great Opportunity | Inc.com">
            <a:extLst>
              <a:ext uri="{FF2B5EF4-FFF2-40B4-BE49-F238E27FC236}">
                <a16:creationId xmlns:a16="http://schemas.microsoft.com/office/drawing/2014/main" id="{C33FDF54-0F92-42AA-A6A4-49663A91D62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866" y="2764808"/>
            <a:ext cx="3342267" cy="1871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ow to Evaluate a Business Opportunity">
            <a:extLst>
              <a:ext uri="{FF2B5EF4-FFF2-40B4-BE49-F238E27FC236}">
                <a16:creationId xmlns:a16="http://schemas.microsoft.com/office/drawing/2014/main" id="{A36D1DDA-F8D0-4C9E-B846-1EB6899EC60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44" y="4290647"/>
            <a:ext cx="3894972" cy="207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www.modernanalyst.com/Portals/0/Users/009/09/9/Problems-Opportunities.jpg">
            <a:extLst>
              <a:ext uri="{FF2B5EF4-FFF2-40B4-BE49-F238E27FC236}">
                <a16:creationId xmlns:a16="http://schemas.microsoft.com/office/drawing/2014/main" id="{1E549528-FFEE-46CE-9B4E-C42A706F5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447" y="393647"/>
            <a:ext cx="3961384" cy="258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468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世界殘疾人日：這些名人你真的了解他們嗎？ - 每日頭條">
            <a:extLst>
              <a:ext uri="{FF2B5EF4-FFF2-40B4-BE49-F238E27FC236}">
                <a16:creationId xmlns:a16="http://schemas.microsoft.com/office/drawing/2014/main" id="{BAA59525-AE5B-4FA8-BD36-09D3796F3F9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835" y="810419"/>
            <a:ext cx="2495550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9個亞斯伯格症名人－為什麼他們能夠一展長才？ - PanSci 泛科學">
            <a:extLst>
              <a:ext uri="{FF2B5EF4-FFF2-40B4-BE49-F238E27FC236}">
                <a16:creationId xmlns:a16="http://schemas.microsoft.com/office/drawing/2014/main" id="{6115EAF8-693D-4416-ABF5-45998E4FAD6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385" y="2065088"/>
            <a:ext cx="2755335" cy="183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9個亞斯伯格症名人－為什麼他們能夠一展長才？ - PanSci 泛科學">
            <a:extLst>
              <a:ext uri="{FF2B5EF4-FFF2-40B4-BE49-F238E27FC236}">
                <a16:creationId xmlns:a16="http://schemas.microsoft.com/office/drawing/2014/main" id="{7203497C-781D-229E-D238-F38C0FED6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720" y="3331987"/>
            <a:ext cx="2347530" cy="156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當治療異常走向接納多元！從《非常律師禹英禑》看自閉症與亞斯伯格- Heho健康">
            <a:extLst>
              <a:ext uri="{FF2B5EF4-FFF2-40B4-BE49-F238E27FC236}">
                <a16:creationId xmlns:a16="http://schemas.microsoft.com/office/drawing/2014/main" id="{8316A823-4953-145D-0879-432195D61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0" y="4598886"/>
            <a:ext cx="2971006" cy="156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349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D35DEB8-1013-4A33-8D97-8770A6B1D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dirty="0"/>
              <a:t>報到時間：</a:t>
            </a:r>
            <a:r>
              <a:rPr lang="en-US" altLang="zh-TW" dirty="0"/>
              <a:t>112</a:t>
            </a:r>
            <a:r>
              <a:rPr lang="zh-TW" altLang="en-US" dirty="0"/>
              <a:t>年</a:t>
            </a:r>
            <a:r>
              <a:rPr lang="en-US" altLang="zh-TW" dirty="0"/>
              <a:t>1</a:t>
            </a:r>
            <a:r>
              <a:rPr lang="zh-TW" altLang="en-US" dirty="0"/>
              <a:t>月</a:t>
            </a:r>
            <a:r>
              <a:rPr lang="en-US" altLang="zh-TW" dirty="0"/>
              <a:t>24</a:t>
            </a:r>
            <a:r>
              <a:rPr lang="zh-TW" altLang="en-US" dirty="0"/>
              <a:t>日</a:t>
            </a:r>
            <a:r>
              <a:rPr lang="en-US" altLang="zh-TW" dirty="0"/>
              <a:t>(</a:t>
            </a:r>
            <a:r>
              <a:rPr lang="zh-TW" altLang="en-US" dirty="0"/>
              <a:t>星期五</a:t>
            </a:r>
            <a:r>
              <a:rPr lang="en-US" altLang="zh-TW" dirty="0"/>
              <a:t>)</a:t>
            </a:r>
            <a:endParaRPr lang="zh-TW" altLang="en-US" dirty="0"/>
          </a:p>
        </p:txBody>
      </p:sp>
      <p:pic>
        <p:nvPicPr>
          <p:cNvPr id="1028" name="Picture 4" descr="相片">
            <a:extLst>
              <a:ext uri="{FF2B5EF4-FFF2-40B4-BE49-F238E27FC236}">
                <a16:creationId xmlns:a16="http://schemas.microsoft.com/office/drawing/2014/main" id="{4A1B8728-81C0-466A-90F1-6481AE2428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 bwMode="auto">
          <a:xfrm>
            <a:off x="3508578" y="2633875"/>
            <a:ext cx="5313037" cy="366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顯示相片">
            <a:extLst>
              <a:ext uri="{FF2B5EF4-FFF2-40B4-BE49-F238E27FC236}">
                <a16:creationId xmlns:a16="http://schemas.microsoft.com/office/drawing/2014/main" id="{E154655C-306F-4F91-ADFF-042EE6648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765" y="4659922"/>
            <a:ext cx="2351498" cy="1766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聖若瑟大學｜ 中國澳門的一所私立大學- YouTube">
            <a:extLst>
              <a:ext uri="{FF2B5EF4-FFF2-40B4-BE49-F238E27FC236}">
                <a16:creationId xmlns:a16="http://schemas.microsoft.com/office/drawing/2014/main" id="{1E6883CC-FA06-4693-B281-E44F805FE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7" y="4586470"/>
            <a:ext cx="3057210" cy="171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974EE40B-48C3-0799-9841-758A0B2844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5679" y="1785426"/>
            <a:ext cx="839204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  一、講師接待地點：本校若瑟館貴賓室。</a:t>
            </a:r>
            <a:r>
              <a:rPr kumimoji="0" lang="en-US" altLang="zh-TW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(</a:t>
            </a:r>
            <a:r>
              <a:rPr kumimoji="0" lang="zh-TW" altLang="en-US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請由德光中學前門德光街進入校園</a:t>
            </a:r>
            <a:r>
              <a:rPr kumimoji="0" lang="en-US" altLang="zh-TW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)</a:t>
            </a:r>
            <a:endParaRPr kumimoji="0" lang="en-US" altLang="zh-TW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  </a:t>
            </a:r>
            <a:r>
              <a:rPr kumimoji="0" lang="zh-TW" altLang="en-US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二、</a:t>
            </a:r>
            <a:r>
              <a:rPr kumimoji="0" lang="zh-TW" altLang="en-US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講師報到時間</a:t>
            </a:r>
            <a:r>
              <a:rPr kumimoji="0" lang="zh-TW" altLang="en-US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：</a:t>
            </a:r>
            <a:r>
              <a:rPr kumimoji="0" lang="en-US" altLang="zh-TW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9:40</a:t>
            </a:r>
            <a:r>
              <a:rPr kumimoji="0" lang="zh-TW" altLang="en-US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進行說明約</a:t>
            </a:r>
            <a:r>
              <a:rPr kumimoji="0" lang="en-US" altLang="zh-TW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10</a:t>
            </a:r>
            <a:r>
              <a:rPr kumimoji="0" lang="zh-TW" altLang="en-US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分鐘後由志工引導至教室。</a:t>
            </a:r>
            <a:endParaRPr kumimoji="0" lang="zh-TW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  三、講座辦理時間：</a:t>
            </a:r>
            <a:r>
              <a:rPr kumimoji="0" lang="en-US" altLang="zh-TW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114</a:t>
            </a:r>
            <a:r>
              <a:rPr kumimoji="0" lang="zh-TW" altLang="en-US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年</a:t>
            </a:r>
            <a:r>
              <a:rPr kumimoji="0" lang="en-US" altLang="zh-TW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zh-TW" altLang="en-US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月</a:t>
            </a:r>
            <a:r>
              <a:rPr kumimoji="0" lang="en-US" altLang="zh-TW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kumimoji="0" lang="zh-TW" altLang="en-US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日</a:t>
            </a:r>
            <a:r>
              <a:rPr kumimoji="0" lang="en-US" altLang="zh-TW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zh-TW" altLang="en-US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星期五</a:t>
            </a:r>
            <a:r>
              <a:rPr kumimoji="0" lang="en-US" altLang="zh-TW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kumimoji="0" lang="zh-TW" altLang="en-US" sz="16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共四場，分別在不同教室授課，</a:t>
            </a:r>
            <a:endParaRPr kumimoji="0" lang="zh-TW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TW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      第一場</a:t>
            </a:r>
            <a:r>
              <a:rPr kumimoji="0" lang="en-US" altLang="zh-TW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10:00~10:20</a:t>
            </a:r>
            <a:r>
              <a:rPr kumimoji="0" lang="zh-TW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、第二場</a:t>
            </a:r>
            <a:r>
              <a:rPr kumimoji="0" lang="en-US" altLang="zh-TW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10:30~10:50</a:t>
            </a:r>
            <a:r>
              <a:rPr kumimoji="0" lang="zh-TW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、</a:t>
            </a:r>
            <a:r>
              <a:rPr kumimoji="0" lang="zh-TW" altLang="en-US" sz="15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第三場</a:t>
            </a:r>
            <a:r>
              <a:rPr kumimoji="0" lang="en-US" altLang="zh-TW" sz="15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11:00~11:20</a:t>
            </a:r>
            <a:r>
              <a:rPr kumimoji="0" lang="zh-TW" altLang="en-US" sz="15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、第四場</a:t>
            </a:r>
            <a:r>
              <a:rPr kumimoji="0" lang="en-US" altLang="zh-TW" sz="15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11:30~11:50</a:t>
            </a:r>
            <a:r>
              <a:rPr kumimoji="0" lang="zh-TW" altLang="en-US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Arial" panose="020B0604020202020204" pitchFamily="34" charset="0"/>
              </a:rPr>
              <a:t>。</a:t>
            </a: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49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5CA40B-46DF-4E74-B8E5-F6F487118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流程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DD103854-6019-4B11-BEE4-906D1F8EC4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831374"/>
              </p:ext>
            </p:extLst>
          </p:nvPr>
        </p:nvGraphicFramePr>
        <p:xfrm>
          <a:off x="1066800" y="2103438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DB97B4B4-2CB8-4CFF-A894-825B0AEDD1C8}"/>
              </a:ext>
            </a:extLst>
          </p:cNvPr>
          <p:cNvSpPr txBox="1"/>
          <p:nvPr/>
        </p:nvSpPr>
        <p:spPr>
          <a:xfrm>
            <a:off x="234463" y="1737481"/>
            <a:ext cx="99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</a:rPr>
              <a:t>1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C7ECA3F-8A62-4CE6-823D-9BAE7A2A75EE}"/>
              </a:ext>
            </a:extLst>
          </p:cNvPr>
          <p:cNvSpPr txBox="1"/>
          <p:nvPr/>
        </p:nvSpPr>
        <p:spPr>
          <a:xfrm>
            <a:off x="234463" y="5482248"/>
            <a:ext cx="99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</a:rPr>
              <a:t>3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EE6E46A-F10C-42DD-A34D-1E80F142F418}"/>
              </a:ext>
            </a:extLst>
          </p:cNvPr>
          <p:cNvSpPr txBox="1"/>
          <p:nvPr/>
        </p:nvSpPr>
        <p:spPr>
          <a:xfrm>
            <a:off x="10961075" y="1328394"/>
            <a:ext cx="99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</a:rPr>
              <a:t>2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F091D87-4E60-492E-B0CA-AC84E8ECE39F}"/>
              </a:ext>
            </a:extLst>
          </p:cNvPr>
          <p:cNvSpPr txBox="1"/>
          <p:nvPr/>
        </p:nvSpPr>
        <p:spPr>
          <a:xfrm>
            <a:off x="10961075" y="5482248"/>
            <a:ext cx="99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</a:rPr>
              <a:t>4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83A72BC1-1E65-48F9-A225-54DA32510EEE}"/>
              </a:ext>
            </a:extLst>
          </p:cNvPr>
          <p:cNvSpPr/>
          <p:nvPr/>
        </p:nvSpPr>
        <p:spPr>
          <a:xfrm>
            <a:off x="556846" y="3596450"/>
            <a:ext cx="5785339" cy="2901461"/>
          </a:xfrm>
          <a:prstGeom prst="ellipse">
            <a:avLst/>
          </a:prstGeom>
          <a:noFill/>
          <a:ln w="5715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477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C2ED66-AF62-4FBC-A719-69495D8E8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58890"/>
            <a:ext cx="10058400" cy="921270"/>
          </a:xfrm>
        </p:spPr>
        <p:txBody>
          <a:bodyPr>
            <a:normAutofit/>
          </a:bodyPr>
          <a:lstStyle/>
          <a:p>
            <a:pPr algn="ctr"/>
            <a:r>
              <a:rPr lang="en-US" altLang="zh-TW" b="1" dirty="0">
                <a:solidFill>
                  <a:srgbClr val="7030A0"/>
                </a:solidFill>
              </a:rPr>
              <a:t>3</a:t>
            </a:r>
            <a:r>
              <a:rPr lang="zh-TW" altLang="en-US" b="1" dirty="0"/>
              <a:t>真情大考驗</a:t>
            </a:r>
            <a:r>
              <a:rPr lang="zh-TW" altLang="en-US" dirty="0"/>
              <a:t>：有獎徵答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FB2D728-6257-4599-9401-3D22FA51DF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5673" y="5902130"/>
            <a:ext cx="2902927" cy="411939"/>
          </a:xfrm>
        </p:spPr>
        <p:txBody>
          <a:bodyPr/>
          <a:lstStyle/>
          <a:p>
            <a:r>
              <a:rPr lang="en-US" altLang="zh-TW" dirty="0">
                <a:hlinkClick r:id="rId2"/>
              </a:rPr>
              <a:t>https://special.nptu.edu.tw/</a:t>
            </a:r>
            <a:endParaRPr lang="en-US" altLang="zh-TW" dirty="0"/>
          </a:p>
          <a:p>
            <a:endParaRPr lang="en-US" altLang="zh-TW" dirty="0"/>
          </a:p>
          <a:p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E6A0126-2ED4-BB36-E172-AADDD2D27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645" y="3978661"/>
            <a:ext cx="4453304" cy="2509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396C826-8CDF-49CA-79D4-6B5477B5EE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956" y="1618244"/>
            <a:ext cx="7112977" cy="2360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BBA6A15-80A1-85D5-74EB-9F5DE742B8EF}"/>
              </a:ext>
            </a:extLst>
          </p:cNvPr>
          <p:cNvSpPr txBox="1"/>
          <p:nvPr/>
        </p:nvSpPr>
        <p:spPr>
          <a:xfrm>
            <a:off x="581025" y="3978661"/>
            <a:ext cx="35498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1800" dirty="0"/>
              <a:t>【2025</a:t>
            </a:r>
            <a:r>
              <a:rPr lang="zh-TW" altLang="en-US" sz="1800" dirty="0"/>
              <a:t>大學</a:t>
            </a:r>
            <a:r>
              <a:rPr lang="en-US" altLang="zh-TW" sz="1800" dirty="0"/>
              <a:t>OPEN DAY</a:t>
            </a:r>
            <a:r>
              <a:rPr lang="zh-TW" altLang="en-US" sz="1800" dirty="0"/>
              <a:t>系列影音</a:t>
            </a:r>
            <a:r>
              <a:rPr lang="en-US" altLang="zh-TW" sz="1800" dirty="0"/>
              <a:t>】 </a:t>
            </a:r>
          </a:p>
          <a:p>
            <a:r>
              <a:rPr lang="zh-TW" altLang="en-US" dirty="0">
                <a:hlinkClick r:id="rId5"/>
              </a:rPr>
              <a:t>https://www.youtube.com/watch?v=fiXiR1gkDKg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A997DB9-9C85-5AF5-13FD-0F478DCF02ED}"/>
              </a:ext>
            </a:extLst>
          </p:cNvPr>
          <p:cNvSpPr txBox="1"/>
          <p:nvPr/>
        </p:nvSpPr>
        <p:spPr>
          <a:xfrm>
            <a:off x="9303729" y="3978661"/>
            <a:ext cx="20112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800" dirty="0">
                <a:hlinkClick r:id="rId6"/>
              </a:rPr>
              <a:t>【2024</a:t>
            </a:r>
            <a:r>
              <a:rPr lang="zh-TW" altLang="en-US" sz="800" dirty="0">
                <a:hlinkClick r:id="rId6"/>
              </a:rPr>
              <a:t>大學</a:t>
            </a:r>
            <a:r>
              <a:rPr lang="en-US" altLang="zh-TW" sz="800" dirty="0">
                <a:hlinkClick r:id="rId6"/>
              </a:rPr>
              <a:t>OPEN DAY</a:t>
            </a:r>
            <a:r>
              <a:rPr lang="zh-TW" altLang="en-US" sz="800" dirty="0">
                <a:hlinkClick r:id="rId6"/>
              </a:rPr>
              <a:t>系列影音</a:t>
            </a:r>
            <a:r>
              <a:rPr lang="en-US" altLang="zh-TW" sz="800" dirty="0">
                <a:hlinkClick r:id="rId6"/>
              </a:rPr>
              <a:t>】</a:t>
            </a:r>
            <a:r>
              <a:rPr lang="zh-TW" altLang="en-US" sz="800" dirty="0">
                <a:hlinkClick r:id="rId6"/>
              </a:rPr>
              <a:t>解鎖課程｜教育｜國立屏東大學特殊教育學系 </a:t>
            </a:r>
            <a:r>
              <a:rPr lang="en-US" altLang="zh-TW" sz="800" dirty="0">
                <a:hlinkClick r:id="rId6"/>
              </a:rPr>
              <a:t>- YouTube</a:t>
            </a:r>
            <a:endParaRPr lang="zh-TW" altLang="en-US" sz="800" dirty="0"/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23A58D48-FD30-8E38-ABFF-27A0322344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88472" y="2319601"/>
            <a:ext cx="1637328" cy="15598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1369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FF85D7-D37B-1D4B-B968-0D326906B7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777" y="0"/>
            <a:ext cx="12186446" cy="6858000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9B53D787-0FAE-493E-91C1-3915655F7FCC}"/>
              </a:ext>
            </a:extLst>
          </p:cNvPr>
          <p:cNvGrpSpPr/>
          <p:nvPr/>
        </p:nvGrpSpPr>
        <p:grpSpPr>
          <a:xfrm>
            <a:off x="0" y="-1"/>
            <a:ext cx="12189223" cy="6857999"/>
            <a:chOff x="0" y="2185309"/>
            <a:chExt cx="12189223" cy="25146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87D3C2E-7639-417E-A51F-5551C59E036E}"/>
                </a:ext>
              </a:extLst>
            </p:cNvPr>
            <p:cNvSpPr/>
            <p:nvPr/>
          </p:nvSpPr>
          <p:spPr>
            <a:xfrm>
              <a:off x="0" y="2380042"/>
              <a:ext cx="12189223" cy="212513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6E2DC07-8CEC-4AB9-9689-18027DF1A44B}"/>
                </a:ext>
              </a:extLst>
            </p:cNvPr>
            <p:cNvSpPr/>
            <p:nvPr/>
          </p:nvSpPr>
          <p:spPr>
            <a:xfrm>
              <a:off x="0" y="2185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4DD0C42-B2F3-40DF-9102-493823836546}"/>
                </a:ext>
              </a:extLst>
            </p:cNvPr>
            <p:cNvSpPr/>
            <p:nvPr/>
          </p:nvSpPr>
          <p:spPr>
            <a:xfrm>
              <a:off x="0" y="4598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79D223F3-3D62-40A8-A459-695A738A4547}"/>
              </a:ext>
            </a:extLst>
          </p:cNvPr>
          <p:cNvGrpSpPr/>
          <p:nvPr/>
        </p:nvGrpSpPr>
        <p:grpSpPr>
          <a:xfrm>
            <a:off x="85725" y="720095"/>
            <a:ext cx="6695146" cy="3689578"/>
            <a:chOff x="-541837" y="437754"/>
            <a:chExt cx="15531039" cy="599678"/>
          </a:xfrm>
        </p:grpSpPr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9794AE22-7B8A-4328-A146-3C1FBF21AA1C}"/>
                </a:ext>
              </a:extLst>
            </p:cNvPr>
            <p:cNvSpPr txBox="1"/>
            <p:nvPr/>
          </p:nvSpPr>
          <p:spPr>
            <a:xfrm>
              <a:off x="-541837" y="437754"/>
              <a:ext cx="15531039" cy="90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TW" sz="3000" b="1" dirty="0">
                  <a:solidFill>
                    <a:schemeClr val="accent1">
                      <a:lumMod val="50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What’s </a:t>
              </a:r>
              <a:r>
                <a:rPr kumimoji="1" lang="en-US" altLang="zh-TW" sz="3000" b="1" dirty="0">
                  <a:solidFill>
                    <a:schemeClr val="accent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more? 114</a:t>
              </a:r>
              <a:r>
                <a:rPr kumimoji="1" lang="zh-TW" altLang="en-US" sz="3000" b="1" dirty="0">
                  <a:solidFill>
                    <a:schemeClr val="accent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學年度公費生名額</a:t>
              </a:r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AD69C430-5115-41B2-BF59-01A8BEA60DFA}"/>
                </a:ext>
              </a:extLst>
            </p:cNvPr>
            <p:cNvSpPr/>
            <p:nvPr/>
          </p:nvSpPr>
          <p:spPr>
            <a:xfrm>
              <a:off x="561242" y="437754"/>
              <a:ext cx="599678" cy="599678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/>
            </a:p>
          </p:txBody>
        </p:sp>
      </p:grpSp>
      <p:pic>
        <p:nvPicPr>
          <p:cNvPr id="9" name="圖片 8">
            <a:extLst>
              <a:ext uri="{FF2B5EF4-FFF2-40B4-BE49-F238E27FC236}">
                <a16:creationId xmlns:a16="http://schemas.microsoft.com/office/drawing/2014/main" id="{DCF8B4C5-EA78-B56F-F6F5-D077B75D832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8645"/>
          <a:stretch/>
        </p:blipFill>
        <p:spPr>
          <a:xfrm>
            <a:off x="5953246" y="1463099"/>
            <a:ext cx="6144358" cy="5330816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8E687166-9481-1EC8-B9C1-CAC2853568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2222"/>
          <a:stretch/>
        </p:blipFill>
        <p:spPr>
          <a:xfrm>
            <a:off x="391127" y="2007879"/>
            <a:ext cx="4849887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59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45197271-BC2C-4660-9C1A-EFAED05991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777" y="0"/>
            <a:ext cx="12186446" cy="6858000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00BEB39A-A1F1-42D6-AB2A-514242F7B6DC}"/>
              </a:ext>
            </a:extLst>
          </p:cNvPr>
          <p:cNvGrpSpPr/>
          <p:nvPr/>
        </p:nvGrpSpPr>
        <p:grpSpPr>
          <a:xfrm>
            <a:off x="0" y="-1"/>
            <a:ext cx="12189223" cy="6857999"/>
            <a:chOff x="0" y="2185309"/>
            <a:chExt cx="12189223" cy="251460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06A19DC-BD42-4079-B8A1-194D6FA11408}"/>
                </a:ext>
              </a:extLst>
            </p:cNvPr>
            <p:cNvSpPr/>
            <p:nvPr/>
          </p:nvSpPr>
          <p:spPr>
            <a:xfrm>
              <a:off x="0" y="2380042"/>
              <a:ext cx="12189223" cy="212513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1B80F9C7-DF0A-481B-A0F0-C01BC3FD4D98}"/>
                </a:ext>
              </a:extLst>
            </p:cNvPr>
            <p:cNvSpPr/>
            <p:nvPr/>
          </p:nvSpPr>
          <p:spPr>
            <a:xfrm>
              <a:off x="0" y="2185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2A3C1D6-FA16-4C12-926D-4019E4E9B3D1}"/>
                </a:ext>
              </a:extLst>
            </p:cNvPr>
            <p:cNvSpPr/>
            <p:nvPr/>
          </p:nvSpPr>
          <p:spPr>
            <a:xfrm>
              <a:off x="0" y="4598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27AD0DCD-481D-4F18-8FC5-6DE6B37DD4A4}"/>
              </a:ext>
            </a:extLst>
          </p:cNvPr>
          <p:cNvGrpSpPr/>
          <p:nvPr/>
        </p:nvGrpSpPr>
        <p:grpSpPr>
          <a:xfrm>
            <a:off x="561242" y="720095"/>
            <a:ext cx="6661594" cy="619869"/>
            <a:chOff x="561242" y="437754"/>
            <a:chExt cx="4739150" cy="619869"/>
          </a:xfrm>
        </p:grpSpPr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F82B3900-CD9A-4420-A868-A2C81508290D}"/>
                </a:ext>
              </a:extLst>
            </p:cNvPr>
            <p:cNvSpPr txBox="1"/>
            <p:nvPr/>
          </p:nvSpPr>
          <p:spPr>
            <a:xfrm>
              <a:off x="1244859" y="503625"/>
              <a:ext cx="40555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3000" b="1" dirty="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海外見習及姊妹校</a:t>
              </a:r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EC3B24E8-6421-444D-92D2-C84C00FF54CA}"/>
                </a:ext>
              </a:extLst>
            </p:cNvPr>
            <p:cNvGrpSpPr/>
            <p:nvPr/>
          </p:nvGrpSpPr>
          <p:grpSpPr>
            <a:xfrm>
              <a:off x="561242" y="437754"/>
              <a:ext cx="599678" cy="599678"/>
              <a:chOff x="561242" y="442313"/>
              <a:chExt cx="599678" cy="599678"/>
            </a:xfrm>
          </p:grpSpPr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id="{FA6047B6-5CB6-4072-9D73-63A058B2E935}"/>
                  </a:ext>
                </a:extLst>
              </p:cNvPr>
              <p:cNvSpPr/>
              <p:nvPr/>
            </p:nvSpPr>
            <p:spPr>
              <a:xfrm>
                <a:off x="561242" y="442313"/>
                <a:ext cx="599678" cy="59967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9D1D703D-ECD0-4AAD-90CD-8B401811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alphaModFix amt="70000"/>
              </a:blip>
              <a:stretch>
                <a:fillRect/>
              </a:stretch>
            </p:blipFill>
            <p:spPr>
              <a:xfrm>
                <a:off x="645181" y="526252"/>
                <a:ext cx="431800" cy="431800"/>
              </a:xfrm>
              <a:prstGeom prst="rect">
                <a:avLst/>
              </a:prstGeom>
            </p:spPr>
          </p:pic>
        </p:grpSp>
      </p:grpSp>
      <p:grpSp>
        <p:nvGrpSpPr>
          <p:cNvPr id="2" name="群組 1">
            <a:extLst>
              <a:ext uri="{FF2B5EF4-FFF2-40B4-BE49-F238E27FC236}">
                <a16:creationId xmlns:a16="http://schemas.microsoft.com/office/drawing/2014/main" id="{E5EEFB8E-F95B-422C-B63A-42353590A397}"/>
              </a:ext>
            </a:extLst>
          </p:cNvPr>
          <p:cNvGrpSpPr/>
          <p:nvPr/>
        </p:nvGrpSpPr>
        <p:grpSpPr>
          <a:xfrm>
            <a:off x="35003" y="1404375"/>
            <a:ext cx="5700668" cy="3443850"/>
            <a:chOff x="1629571" y="1621746"/>
            <a:chExt cx="6792260" cy="4021843"/>
          </a:xfrm>
        </p:grpSpPr>
        <p:grpSp>
          <p:nvGrpSpPr>
            <p:cNvPr id="32" name="群組 31">
              <a:extLst>
                <a:ext uri="{FF2B5EF4-FFF2-40B4-BE49-F238E27FC236}">
                  <a16:creationId xmlns:a16="http://schemas.microsoft.com/office/drawing/2014/main" id="{26362F8F-2CEB-48BD-AB36-F03D067CA903}"/>
                </a:ext>
              </a:extLst>
            </p:cNvPr>
            <p:cNvGrpSpPr/>
            <p:nvPr/>
          </p:nvGrpSpPr>
          <p:grpSpPr>
            <a:xfrm>
              <a:off x="4060320" y="1984924"/>
              <a:ext cx="2281149" cy="1087957"/>
              <a:chOff x="3126647" y="1147576"/>
              <a:chExt cx="3162002" cy="1424173"/>
            </a:xfrm>
          </p:grpSpPr>
          <p:sp>
            <p:nvSpPr>
              <p:cNvPr id="34" name="矩形 33">
                <a:extLst>
                  <a:ext uri="{FF2B5EF4-FFF2-40B4-BE49-F238E27FC236}">
                    <a16:creationId xmlns:a16="http://schemas.microsoft.com/office/drawing/2014/main" id="{71072B68-37D2-4862-8F40-A2917ECDCC2C}"/>
                  </a:ext>
                </a:extLst>
              </p:cNvPr>
              <p:cNvSpPr/>
              <p:nvPr/>
            </p:nvSpPr>
            <p:spPr>
              <a:xfrm>
                <a:off x="4273209" y="2060322"/>
                <a:ext cx="682325" cy="511427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D1185B67-8CDA-43DE-A60E-A272BB2DD7FB}"/>
                  </a:ext>
                </a:extLst>
              </p:cNvPr>
              <p:cNvSpPr/>
              <p:nvPr/>
            </p:nvSpPr>
            <p:spPr>
              <a:xfrm>
                <a:off x="4939766" y="2514945"/>
                <a:ext cx="1348883" cy="5680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6" name="矩形 35">
                <a:extLst>
                  <a:ext uri="{FF2B5EF4-FFF2-40B4-BE49-F238E27FC236}">
                    <a16:creationId xmlns:a16="http://schemas.microsoft.com/office/drawing/2014/main" id="{4ED7779B-41AB-42BE-AF25-B21F3FA24023}"/>
                  </a:ext>
                </a:extLst>
              </p:cNvPr>
              <p:cNvSpPr/>
              <p:nvPr/>
            </p:nvSpPr>
            <p:spPr>
              <a:xfrm>
                <a:off x="3126647" y="1147576"/>
                <a:ext cx="1794634" cy="9189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2963E8FD-79F3-4DE2-964D-E9CA850766EF}"/>
                  </a:ext>
                </a:extLst>
              </p:cNvPr>
              <p:cNvSpPr/>
              <p:nvPr/>
            </p:nvSpPr>
            <p:spPr>
              <a:xfrm>
                <a:off x="4171354" y="1206553"/>
                <a:ext cx="783134" cy="40007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</p:grpSp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E4B168A3-483A-40F6-B329-3BFBBE94C5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2" r="5927" b="3998"/>
            <a:stretch/>
          </p:blipFill>
          <p:spPr>
            <a:xfrm flipH="1">
              <a:off x="3775778" y="3643524"/>
              <a:ext cx="2480384" cy="19931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3" name="標題 1">
              <a:extLst>
                <a:ext uri="{FF2B5EF4-FFF2-40B4-BE49-F238E27FC236}">
                  <a16:creationId xmlns:a16="http://schemas.microsoft.com/office/drawing/2014/main" id="{7FF8093A-5D13-47BA-843A-F88753350BA9}"/>
                </a:ext>
              </a:extLst>
            </p:cNvPr>
            <p:cNvSpPr txBox="1">
              <a:spLocks/>
            </p:cNvSpPr>
            <p:nvPr/>
          </p:nvSpPr>
          <p:spPr>
            <a:xfrm>
              <a:off x="4564278" y="1889450"/>
              <a:ext cx="427233" cy="1585481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波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蘭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海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外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見</a:t>
              </a:r>
              <a:endParaRPr lang="en-US" altLang="zh-TW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習</a:t>
              </a:r>
            </a:p>
          </p:txBody>
        </p: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61E19B66-81B2-4339-B1F5-83076236A3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33" b="10813"/>
            <a:stretch/>
          </p:blipFill>
          <p:spPr>
            <a:xfrm>
              <a:off x="5231579" y="1621746"/>
              <a:ext cx="3190252" cy="17709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5" name="標題 1">
              <a:extLst>
                <a:ext uri="{FF2B5EF4-FFF2-40B4-BE49-F238E27FC236}">
                  <a16:creationId xmlns:a16="http://schemas.microsoft.com/office/drawing/2014/main" id="{A425FAC1-510B-4567-A002-E7E11A9859BC}"/>
                </a:ext>
              </a:extLst>
            </p:cNvPr>
            <p:cNvSpPr txBox="1">
              <a:spLocks/>
            </p:cNvSpPr>
            <p:nvPr/>
          </p:nvSpPr>
          <p:spPr>
            <a:xfrm>
              <a:off x="1629571" y="5237087"/>
              <a:ext cx="2146207" cy="406502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TW" altLang="en-US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美國東</a:t>
              </a:r>
              <a:r>
                <a:rPr lang="zh-TW" altLang="zh-TW" sz="16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伊利諾大學</a:t>
              </a:r>
              <a:endPara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45F6113B-14DF-966D-8624-63885658B4E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2982" b="12982"/>
          <a:stretch/>
        </p:blipFill>
        <p:spPr>
          <a:xfrm>
            <a:off x="6094611" y="2930635"/>
            <a:ext cx="5654841" cy="3139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D15DF0F9-E37B-FF01-6742-CA4C97D9DF66}"/>
              </a:ext>
            </a:extLst>
          </p:cNvPr>
          <p:cNvSpPr txBox="1">
            <a:spLocks/>
          </p:cNvSpPr>
          <p:nvPr/>
        </p:nvSpPr>
        <p:spPr>
          <a:xfrm>
            <a:off x="7327796" y="2231867"/>
            <a:ext cx="2502375" cy="4739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sz="1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美國俄亥俄州海外見習</a:t>
            </a:r>
          </a:p>
        </p:txBody>
      </p:sp>
    </p:spTree>
    <p:extLst>
      <p:ext uri="{BB962C8B-B14F-4D97-AF65-F5344CB8AC3E}">
        <p14:creationId xmlns:p14="http://schemas.microsoft.com/office/powerpoint/2010/main" val="81463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65E0D25C-99E2-BDCF-CE07-AB601B5FC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764" y="2714862"/>
            <a:ext cx="4628571" cy="3790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F2C2898-16F1-3162-F724-72C15A2C9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660" y="3648153"/>
            <a:ext cx="6009080" cy="2752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A2CB46F7-BE7D-66D9-0A17-9CBE593913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935" y="487416"/>
            <a:ext cx="4214317" cy="3160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12738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FF85D7-D37B-1D4B-B968-0D326906B7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777" y="0"/>
            <a:ext cx="12186446" cy="6858000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9B53D787-0FAE-493E-91C1-3915655F7FCC}"/>
              </a:ext>
            </a:extLst>
          </p:cNvPr>
          <p:cNvGrpSpPr/>
          <p:nvPr/>
        </p:nvGrpSpPr>
        <p:grpSpPr>
          <a:xfrm>
            <a:off x="2777" y="0"/>
            <a:ext cx="12189223" cy="6857999"/>
            <a:chOff x="0" y="2185309"/>
            <a:chExt cx="12189223" cy="25146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87D3C2E-7639-417E-A51F-5551C59E036E}"/>
                </a:ext>
              </a:extLst>
            </p:cNvPr>
            <p:cNvSpPr/>
            <p:nvPr/>
          </p:nvSpPr>
          <p:spPr>
            <a:xfrm>
              <a:off x="0" y="2380042"/>
              <a:ext cx="12189223" cy="212513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6E2DC07-8CEC-4AB9-9689-18027DF1A44B}"/>
                </a:ext>
              </a:extLst>
            </p:cNvPr>
            <p:cNvSpPr/>
            <p:nvPr/>
          </p:nvSpPr>
          <p:spPr>
            <a:xfrm>
              <a:off x="0" y="2185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4DD0C42-B2F3-40DF-9102-493823836546}"/>
                </a:ext>
              </a:extLst>
            </p:cNvPr>
            <p:cNvSpPr/>
            <p:nvPr/>
          </p:nvSpPr>
          <p:spPr>
            <a:xfrm>
              <a:off x="0" y="4598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79D223F3-3D62-40A8-A459-695A738A4547}"/>
              </a:ext>
            </a:extLst>
          </p:cNvPr>
          <p:cNvGrpSpPr/>
          <p:nvPr/>
        </p:nvGrpSpPr>
        <p:grpSpPr>
          <a:xfrm>
            <a:off x="561242" y="720095"/>
            <a:ext cx="4739150" cy="619869"/>
            <a:chOff x="561242" y="437754"/>
            <a:chExt cx="4739150" cy="619869"/>
          </a:xfrm>
        </p:grpSpPr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9794AE22-7B8A-4328-A146-3C1FBF21AA1C}"/>
                </a:ext>
              </a:extLst>
            </p:cNvPr>
            <p:cNvSpPr txBox="1"/>
            <p:nvPr/>
          </p:nvSpPr>
          <p:spPr>
            <a:xfrm>
              <a:off x="1244859" y="503625"/>
              <a:ext cx="40555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3000" b="1" dirty="0">
                  <a:solidFill>
                    <a:schemeClr val="accent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屏大特教我們培育</a:t>
              </a:r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D896B4C6-6A02-4608-AE17-0E7BA5CD55EE}"/>
                </a:ext>
              </a:extLst>
            </p:cNvPr>
            <p:cNvGrpSpPr/>
            <p:nvPr/>
          </p:nvGrpSpPr>
          <p:grpSpPr>
            <a:xfrm>
              <a:off x="561242" y="437754"/>
              <a:ext cx="599678" cy="599678"/>
              <a:chOff x="561242" y="442313"/>
              <a:chExt cx="599678" cy="599678"/>
            </a:xfrm>
          </p:grpSpPr>
          <p:sp>
            <p:nvSpPr>
              <p:cNvPr id="25" name="橢圓 24">
                <a:extLst>
                  <a:ext uri="{FF2B5EF4-FFF2-40B4-BE49-F238E27FC236}">
                    <a16:creationId xmlns:a16="http://schemas.microsoft.com/office/drawing/2014/main" id="{AD69C430-5115-41B2-BF59-01A8BEA60DFA}"/>
                  </a:ext>
                </a:extLst>
              </p:cNvPr>
              <p:cNvSpPr/>
              <p:nvPr/>
            </p:nvSpPr>
            <p:spPr>
              <a:xfrm>
                <a:off x="561242" y="442313"/>
                <a:ext cx="599678" cy="59967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458E31C6-B6D4-4174-BE3B-D5F078514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alphaModFix amt="70000"/>
              </a:blip>
              <a:stretch>
                <a:fillRect/>
              </a:stretch>
            </p:blipFill>
            <p:spPr>
              <a:xfrm>
                <a:off x="645181" y="526252"/>
                <a:ext cx="431800" cy="431800"/>
              </a:xfrm>
              <a:prstGeom prst="rect">
                <a:avLst/>
              </a:prstGeom>
            </p:spPr>
          </p:pic>
        </p:grpSp>
      </p:grpSp>
      <p:pic>
        <p:nvPicPr>
          <p:cNvPr id="21" name="圖片 20">
            <a:extLst>
              <a:ext uri="{FF2B5EF4-FFF2-40B4-BE49-F238E27FC236}">
                <a16:creationId xmlns:a16="http://schemas.microsoft.com/office/drawing/2014/main" id="{692B121A-9B96-4284-8845-90D2C1801B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5078"/>
          <a:stretch/>
        </p:blipFill>
        <p:spPr>
          <a:xfrm>
            <a:off x="8017271" y="560735"/>
            <a:ext cx="3135751" cy="2354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" name="橢圓 28">
            <a:extLst>
              <a:ext uri="{FF2B5EF4-FFF2-40B4-BE49-F238E27FC236}">
                <a16:creationId xmlns:a16="http://schemas.microsoft.com/office/drawing/2014/main" id="{CBB47533-30AB-4D07-A167-FE559685061F}"/>
              </a:ext>
            </a:extLst>
          </p:cNvPr>
          <p:cNvSpPr/>
          <p:nvPr/>
        </p:nvSpPr>
        <p:spPr>
          <a:xfrm>
            <a:off x="930991" y="1921686"/>
            <a:ext cx="423910" cy="429138"/>
          </a:xfrm>
          <a:prstGeom prst="ellipse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solidFill>
              <a:srgbClr val="CB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99FB27E-AF16-4CF1-AB84-815D736C64CA}"/>
              </a:ext>
            </a:extLst>
          </p:cNvPr>
          <p:cNvSpPr/>
          <p:nvPr/>
        </p:nvSpPr>
        <p:spPr>
          <a:xfrm>
            <a:off x="1244859" y="2585365"/>
            <a:ext cx="3272460" cy="1843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教學現場觀摩</a:t>
            </a:r>
            <a:endParaRPr lang="en-US" altLang="zh-TW" sz="2000" b="1" dirty="0">
              <a:solidFill>
                <a:srgbClr val="20386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教材教具製作</a:t>
            </a:r>
            <a:endParaRPr lang="en-US" altLang="zh-TW" sz="2000" b="1" dirty="0">
              <a:solidFill>
                <a:srgbClr val="20386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實地活動帶領</a:t>
            </a:r>
            <a:endParaRPr lang="en-US" altLang="zh-TW" sz="2000" b="1" dirty="0">
              <a:solidFill>
                <a:srgbClr val="20386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64516C0A-1B0E-433B-A9FF-A78596F4F033}"/>
              </a:ext>
            </a:extLst>
          </p:cNvPr>
          <p:cNvSpPr/>
          <p:nvPr/>
        </p:nvSpPr>
        <p:spPr>
          <a:xfrm>
            <a:off x="8684899" y="2942400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幼兒園帶領活動</a:t>
            </a: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F652F5A6-EA96-436D-B923-50061E348975}"/>
              </a:ext>
            </a:extLst>
          </p:cNvPr>
          <p:cNvSpPr/>
          <p:nvPr/>
        </p:nvSpPr>
        <p:spPr>
          <a:xfrm>
            <a:off x="1032904" y="1918253"/>
            <a:ext cx="423910" cy="429138"/>
          </a:xfrm>
          <a:prstGeom prst="ellipse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solidFill>
              <a:srgbClr val="CB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B98B68-686C-4BED-87EE-0862E21104FA}"/>
              </a:ext>
            </a:extLst>
          </p:cNvPr>
          <p:cNvSpPr/>
          <p:nvPr/>
        </p:nvSpPr>
        <p:spPr>
          <a:xfrm>
            <a:off x="1032904" y="1918253"/>
            <a:ext cx="190751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學前身障類</a:t>
            </a:r>
            <a:endParaRPr lang="zh-TW" altLang="en-US" sz="2600" b="1" dirty="0">
              <a:solidFill>
                <a:srgbClr val="20386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C8D1788-F37A-4CB7-B3E9-FB6A966B24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3345" y="3519444"/>
            <a:ext cx="3140438" cy="2354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EF8B2DF-25DC-49B5-A47E-48951DF556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7319" y="2164474"/>
            <a:ext cx="3237664" cy="2372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3" name="矩形 32">
            <a:extLst>
              <a:ext uri="{FF2B5EF4-FFF2-40B4-BE49-F238E27FC236}">
                <a16:creationId xmlns:a16="http://schemas.microsoft.com/office/drawing/2014/main" id="{422F4BE9-A6B1-4C73-B0EA-D13D99C3C9E7}"/>
              </a:ext>
            </a:extLst>
          </p:cNvPr>
          <p:cNvSpPr/>
          <p:nvPr/>
        </p:nvSpPr>
        <p:spPr>
          <a:xfrm>
            <a:off x="5120488" y="4565433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教學現場活動實施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B1B7C5A1-4E73-4A96-8531-676D90A54135}"/>
              </a:ext>
            </a:extLst>
          </p:cNvPr>
          <p:cNvSpPr/>
          <p:nvPr/>
        </p:nvSpPr>
        <p:spPr>
          <a:xfrm>
            <a:off x="7778036" y="5957577"/>
            <a:ext cx="3631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學前特教課程調整與教學設計講座</a:t>
            </a:r>
            <a:endParaRPr lang="en-US" altLang="zh-TW" b="1" dirty="0">
              <a:solidFill>
                <a:srgbClr val="20386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059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/>
      <p:bldP spid="28" grpId="0"/>
      <p:bldP spid="30" grpId="0" animBg="1"/>
      <p:bldP spid="23" grpId="0"/>
      <p:bldP spid="33" grpId="0"/>
      <p:bldP spid="3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FF85D7-D37B-1D4B-B968-0D326906B7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777" y="0"/>
            <a:ext cx="12186446" cy="6858000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9B53D787-0FAE-493E-91C1-3915655F7FCC}"/>
              </a:ext>
            </a:extLst>
          </p:cNvPr>
          <p:cNvGrpSpPr/>
          <p:nvPr/>
        </p:nvGrpSpPr>
        <p:grpSpPr>
          <a:xfrm>
            <a:off x="2777" y="1"/>
            <a:ext cx="12189223" cy="6857999"/>
            <a:chOff x="0" y="2185309"/>
            <a:chExt cx="12189223" cy="25146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87D3C2E-7639-417E-A51F-5551C59E036E}"/>
                </a:ext>
              </a:extLst>
            </p:cNvPr>
            <p:cNvSpPr/>
            <p:nvPr/>
          </p:nvSpPr>
          <p:spPr>
            <a:xfrm>
              <a:off x="0" y="2380042"/>
              <a:ext cx="12189223" cy="212513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6E2DC07-8CEC-4AB9-9689-18027DF1A44B}"/>
                </a:ext>
              </a:extLst>
            </p:cNvPr>
            <p:cNvSpPr/>
            <p:nvPr/>
          </p:nvSpPr>
          <p:spPr>
            <a:xfrm>
              <a:off x="0" y="2185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4DD0C42-B2F3-40DF-9102-493823836546}"/>
                </a:ext>
              </a:extLst>
            </p:cNvPr>
            <p:cNvSpPr/>
            <p:nvPr/>
          </p:nvSpPr>
          <p:spPr>
            <a:xfrm>
              <a:off x="0" y="4598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  <p:sp>
        <p:nvSpPr>
          <p:cNvPr id="29" name="橢圓 28">
            <a:extLst>
              <a:ext uri="{FF2B5EF4-FFF2-40B4-BE49-F238E27FC236}">
                <a16:creationId xmlns:a16="http://schemas.microsoft.com/office/drawing/2014/main" id="{CBB47533-30AB-4D07-A167-FE559685061F}"/>
              </a:ext>
            </a:extLst>
          </p:cNvPr>
          <p:cNvSpPr/>
          <p:nvPr/>
        </p:nvSpPr>
        <p:spPr>
          <a:xfrm>
            <a:off x="930991" y="1921686"/>
            <a:ext cx="423910" cy="429138"/>
          </a:xfrm>
          <a:prstGeom prst="ellipse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solidFill>
              <a:srgbClr val="CB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F652F5A6-EA96-436D-B923-50061E348975}"/>
              </a:ext>
            </a:extLst>
          </p:cNvPr>
          <p:cNvSpPr/>
          <p:nvPr/>
        </p:nvSpPr>
        <p:spPr>
          <a:xfrm>
            <a:off x="1032904" y="1918253"/>
            <a:ext cx="423910" cy="429138"/>
          </a:xfrm>
          <a:prstGeom prst="ellipse">
            <a:avLst/>
          </a:prstGeom>
          <a:solidFill>
            <a:schemeClr val="accent5">
              <a:lumMod val="20000"/>
              <a:lumOff val="80000"/>
              <a:alpha val="80000"/>
            </a:schemeClr>
          </a:solidFill>
          <a:ln>
            <a:solidFill>
              <a:srgbClr val="CBE8F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1B98B68-686C-4BED-87EE-0862E21104FA}"/>
              </a:ext>
            </a:extLst>
          </p:cNvPr>
          <p:cNvSpPr/>
          <p:nvPr/>
        </p:nvSpPr>
        <p:spPr>
          <a:xfrm>
            <a:off x="1032904" y="1918253"/>
            <a:ext cx="190751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600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國小身障類</a:t>
            </a:r>
            <a:endParaRPr lang="zh-TW" altLang="en-US" sz="2600" b="1" dirty="0">
              <a:solidFill>
                <a:srgbClr val="20386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6C4FDB5-A466-4588-BE2A-8E9BD1D0AE7A}"/>
              </a:ext>
            </a:extLst>
          </p:cNvPr>
          <p:cNvSpPr/>
          <p:nvPr/>
        </p:nvSpPr>
        <p:spPr>
          <a:xfrm>
            <a:off x="1244859" y="2585365"/>
            <a:ext cx="2249854" cy="2459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豐富專業知能</a:t>
            </a:r>
            <a:endParaRPr lang="en-US" altLang="zh-TW" sz="2000" b="1" dirty="0">
              <a:solidFill>
                <a:srgbClr val="20386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訪談各界人才</a:t>
            </a:r>
            <a:endParaRPr lang="en-US" altLang="zh-TW" sz="2000" b="1" dirty="0">
              <a:solidFill>
                <a:srgbClr val="20386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專題演講增能</a:t>
            </a:r>
            <a:endParaRPr lang="en-US" altLang="zh-TW" sz="2000" b="1" dirty="0">
              <a:solidFill>
                <a:srgbClr val="20386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zh-TW" altLang="en-US" sz="2000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各式輔具教學</a:t>
            </a:r>
            <a:endParaRPr lang="en-US" altLang="zh-TW" sz="2000" b="1" dirty="0">
              <a:solidFill>
                <a:srgbClr val="203864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0E86E379-E360-47D5-82EF-5706D9AD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078" y="736021"/>
            <a:ext cx="3174059" cy="22754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43A8CA61-FD0C-4204-B539-DEB9054B3274}"/>
              </a:ext>
            </a:extLst>
          </p:cNvPr>
          <p:cNvSpPr/>
          <p:nvPr/>
        </p:nvSpPr>
        <p:spPr>
          <a:xfrm>
            <a:off x="4988005" y="5980678"/>
            <a:ext cx="4517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特教心勢力</a:t>
            </a:r>
            <a:r>
              <a:rPr lang="en-US" altLang="zh-TW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-DOG</a:t>
            </a:r>
            <a:r>
              <a:rPr lang="zh-TW" altLang="en-US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樂愛有你</a:t>
            </a:r>
            <a:r>
              <a:rPr lang="en-US" altLang="zh-TW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草地音樂會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65BCEA5-9103-4FAC-8164-184C7F1FB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7928" y="3846533"/>
            <a:ext cx="3088209" cy="20613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E9A103FE-24B8-4C48-89F9-2BADB2B61511}"/>
              </a:ext>
            </a:extLst>
          </p:cNvPr>
          <p:cNvSpPr/>
          <p:nvPr/>
        </p:nvSpPr>
        <p:spPr>
          <a:xfrm>
            <a:off x="6248860" y="3034548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說故事技巧教學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A2292987-1B24-425C-87AE-9E1852519A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6" r="4997"/>
          <a:stretch/>
        </p:blipFill>
        <p:spPr>
          <a:xfrm>
            <a:off x="9001688" y="2238681"/>
            <a:ext cx="2921984" cy="2436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矩形 36">
            <a:extLst>
              <a:ext uri="{FF2B5EF4-FFF2-40B4-BE49-F238E27FC236}">
                <a16:creationId xmlns:a16="http://schemas.microsoft.com/office/drawing/2014/main" id="{0F7971A7-EB18-4BF2-AB75-641ABBEE10AB}"/>
              </a:ext>
            </a:extLst>
          </p:cNvPr>
          <p:cNvSpPr/>
          <p:nvPr/>
        </p:nvSpPr>
        <p:spPr>
          <a:xfrm>
            <a:off x="9139948" y="4740548"/>
            <a:ext cx="2656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各類教材實做</a:t>
            </a:r>
            <a:r>
              <a:rPr lang="en-US" altLang="zh-TW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觸覺地圖</a:t>
            </a:r>
            <a:r>
              <a:rPr lang="en-US" altLang="zh-TW" b="1" dirty="0">
                <a:solidFill>
                  <a:srgbClr val="20386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b="1" dirty="0">
              <a:solidFill>
                <a:srgbClr val="203864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7" name="群組 26">
            <a:extLst>
              <a:ext uri="{FF2B5EF4-FFF2-40B4-BE49-F238E27FC236}">
                <a16:creationId xmlns:a16="http://schemas.microsoft.com/office/drawing/2014/main" id="{0382091E-3988-4991-B2E9-7FA5307393C1}"/>
              </a:ext>
            </a:extLst>
          </p:cNvPr>
          <p:cNvGrpSpPr/>
          <p:nvPr/>
        </p:nvGrpSpPr>
        <p:grpSpPr>
          <a:xfrm>
            <a:off x="561242" y="729425"/>
            <a:ext cx="4739150" cy="619869"/>
            <a:chOff x="561242" y="437754"/>
            <a:chExt cx="4739150" cy="619869"/>
          </a:xfrm>
        </p:grpSpPr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BD45497A-8ED4-4460-8032-17A66BD35ECC}"/>
                </a:ext>
              </a:extLst>
            </p:cNvPr>
            <p:cNvSpPr txBox="1"/>
            <p:nvPr/>
          </p:nvSpPr>
          <p:spPr>
            <a:xfrm>
              <a:off x="1244859" y="503625"/>
              <a:ext cx="40555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3000" b="1" dirty="0">
                  <a:solidFill>
                    <a:schemeClr val="accent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屏大特教我們培育</a:t>
              </a:r>
            </a:p>
          </p:txBody>
        </p:sp>
        <p:grpSp>
          <p:nvGrpSpPr>
            <p:cNvPr id="31" name="群組 30">
              <a:extLst>
                <a:ext uri="{FF2B5EF4-FFF2-40B4-BE49-F238E27FC236}">
                  <a16:creationId xmlns:a16="http://schemas.microsoft.com/office/drawing/2014/main" id="{74FFCBB5-A540-4B6D-8F4A-55422B67CECE}"/>
                </a:ext>
              </a:extLst>
            </p:cNvPr>
            <p:cNvGrpSpPr/>
            <p:nvPr/>
          </p:nvGrpSpPr>
          <p:grpSpPr>
            <a:xfrm>
              <a:off x="561242" y="437754"/>
              <a:ext cx="599678" cy="599678"/>
              <a:chOff x="561242" y="442313"/>
              <a:chExt cx="599678" cy="599678"/>
            </a:xfrm>
          </p:grpSpPr>
          <p:sp>
            <p:nvSpPr>
              <p:cNvPr id="32" name="橢圓 31">
                <a:extLst>
                  <a:ext uri="{FF2B5EF4-FFF2-40B4-BE49-F238E27FC236}">
                    <a16:creationId xmlns:a16="http://schemas.microsoft.com/office/drawing/2014/main" id="{C1E0BE27-3992-4A10-9580-B8A9C0B71DE6}"/>
                  </a:ext>
                </a:extLst>
              </p:cNvPr>
              <p:cNvSpPr/>
              <p:nvPr/>
            </p:nvSpPr>
            <p:spPr>
              <a:xfrm>
                <a:off x="561242" y="442313"/>
                <a:ext cx="599678" cy="59967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pic>
            <p:nvPicPr>
              <p:cNvPr id="33" name="圖片 32">
                <a:extLst>
                  <a:ext uri="{FF2B5EF4-FFF2-40B4-BE49-F238E27FC236}">
                    <a16:creationId xmlns:a16="http://schemas.microsoft.com/office/drawing/2014/main" id="{C7B285EA-9124-442B-B21A-F2A99B89B8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alphaModFix amt="70000"/>
              </a:blip>
              <a:stretch>
                <a:fillRect/>
              </a:stretch>
            </p:blipFill>
            <p:spPr>
              <a:xfrm>
                <a:off x="645181" y="526252"/>
                <a:ext cx="431800" cy="4318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2727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23" grpId="0"/>
      <p:bldP spid="20" grpId="0"/>
      <p:bldP spid="14" grpId="0"/>
      <p:bldP spid="22" grpId="0"/>
      <p:bldP spid="3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FF85D7-D37B-1D4B-B968-0D326906B7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777" y="0"/>
            <a:ext cx="12186446" cy="6858000"/>
          </a:xfrm>
          <a:prstGeom prst="rect">
            <a:avLst/>
          </a:prstGeom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9B53D787-0FAE-493E-91C1-3915655F7FCC}"/>
              </a:ext>
            </a:extLst>
          </p:cNvPr>
          <p:cNvGrpSpPr/>
          <p:nvPr/>
        </p:nvGrpSpPr>
        <p:grpSpPr>
          <a:xfrm>
            <a:off x="0" y="-1"/>
            <a:ext cx="12189223" cy="6857999"/>
            <a:chOff x="0" y="2185309"/>
            <a:chExt cx="12189223" cy="2514600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787D3C2E-7639-417E-A51F-5551C59E036E}"/>
                </a:ext>
              </a:extLst>
            </p:cNvPr>
            <p:cNvSpPr/>
            <p:nvPr/>
          </p:nvSpPr>
          <p:spPr>
            <a:xfrm>
              <a:off x="0" y="2380042"/>
              <a:ext cx="12189223" cy="212513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6E2DC07-8CEC-4AB9-9689-18027DF1A44B}"/>
                </a:ext>
              </a:extLst>
            </p:cNvPr>
            <p:cNvSpPr/>
            <p:nvPr/>
          </p:nvSpPr>
          <p:spPr>
            <a:xfrm>
              <a:off x="0" y="2185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4DD0C42-B2F3-40DF-9102-493823836546}"/>
                </a:ext>
              </a:extLst>
            </p:cNvPr>
            <p:cNvSpPr/>
            <p:nvPr/>
          </p:nvSpPr>
          <p:spPr>
            <a:xfrm>
              <a:off x="0" y="4598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79D223F3-3D62-40A8-A459-695A738A4547}"/>
              </a:ext>
            </a:extLst>
          </p:cNvPr>
          <p:cNvGrpSpPr/>
          <p:nvPr/>
        </p:nvGrpSpPr>
        <p:grpSpPr>
          <a:xfrm>
            <a:off x="561242" y="720095"/>
            <a:ext cx="6661594" cy="619869"/>
            <a:chOff x="561242" y="437754"/>
            <a:chExt cx="4739150" cy="619869"/>
          </a:xfrm>
        </p:grpSpPr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9794AE22-7B8A-4328-A146-3C1FBF21AA1C}"/>
                </a:ext>
              </a:extLst>
            </p:cNvPr>
            <p:cNvSpPr txBox="1"/>
            <p:nvPr/>
          </p:nvSpPr>
          <p:spPr>
            <a:xfrm>
              <a:off x="1244859" y="503625"/>
              <a:ext cx="40555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3000" b="1" dirty="0">
                  <a:solidFill>
                    <a:schemeClr val="accent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多元的體驗讓未來有更多可能性</a:t>
              </a:r>
            </a:p>
          </p:txBody>
        </p:sp>
        <p:grpSp>
          <p:nvGrpSpPr>
            <p:cNvPr id="24" name="群組 23">
              <a:extLst>
                <a:ext uri="{FF2B5EF4-FFF2-40B4-BE49-F238E27FC236}">
                  <a16:creationId xmlns:a16="http://schemas.microsoft.com/office/drawing/2014/main" id="{D896B4C6-6A02-4608-AE17-0E7BA5CD55EE}"/>
                </a:ext>
              </a:extLst>
            </p:cNvPr>
            <p:cNvGrpSpPr/>
            <p:nvPr/>
          </p:nvGrpSpPr>
          <p:grpSpPr>
            <a:xfrm>
              <a:off x="561242" y="437754"/>
              <a:ext cx="515514" cy="599678"/>
              <a:chOff x="561242" y="442313"/>
              <a:chExt cx="515514" cy="599678"/>
            </a:xfrm>
          </p:grpSpPr>
          <p:sp>
            <p:nvSpPr>
              <p:cNvPr id="25" name="橢圓 24">
                <a:extLst>
                  <a:ext uri="{FF2B5EF4-FFF2-40B4-BE49-F238E27FC236}">
                    <a16:creationId xmlns:a16="http://schemas.microsoft.com/office/drawing/2014/main" id="{AD69C430-5115-41B2-BF59-01A8BEA60DFA}"/>
                  </a:ext>
                </a:extLst>
              </p:cNvPr>
              <p:cNvSpPr/>
              <p:nvPr/>
            </p:nvSpPr>
            <p:spPr>
              <a:xfrm>
                <a:off x="561242" y="442313"/>
                <a:ext cx="515514" cy="59967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pic>
            <p:nvPicPr>
              <p:cNvPr id="26" name="圖片 25">
                <a:extLst>
                  <a:ext uri="{FF2B5EF4-FFF2-40B4-BE49-F238E27FC236}">
                    <a16:creationId xmlns:a16="http://schemas.microsoft.com/office/drawing/2014/main" id="{458E31C6-B6D4-4174-BE3B-D5F0785142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alphaModFix amt="70000"/>
              </a:blip>
              <a:stretch>
                <a:fillRect/>
              </a:stretch>
            </p:blipFill>
            <p:spPr>
              <a:xfrm>
                <a:off x="645181" y="526252"/>
                <a:ext cx="350260" cy="431800"/>
              </a:xfrm>
              <a:prstGeom prst="rect">
                <a:avLst/>
              </a:prstGeom>
            </p:spPr>
          </p:pic>
        </p:grpSp>
      </p:grpSp>
      <p:graphicFrame>
        <p:nvGraphicFramePr>
          <p:cNvPr id="18" name="資料庫圖表 17">
            <a:extLst>
              <a:ext uri="{FF2B5EF4-FFF2-40B4-BE49-F238E27FC236}">
                <a16:creationId xmlns:a16="http://schemas.microsoft.com/office/drawing/2014/main" id="{79A2D20E-AFE8-4D73-9AD1-B5D041B6C9CC}"/>
              </a:ext>
            </a:extLst>
          </p:cNvPr>
          <p:cNvGraphicFramePr/>
          <p:nvPr/>
        </p:nvGraphicFramePr>
        <p:xfrm>
          <a:off x="1055433" y="1433845"/>
          <a:ext cx="10078355" cy="4772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78584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45197271-BC2C-4660-9C1A-EFAED05991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777" y="0"/>
            <a:ext cx="12186446" cy="6858000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00BEB39A-A1F1-42D6-AB2A-514242F7B6DC}"/>
              </a:ext>
            </a:extLst>
          </p:cNvPr>
          <p:cNvGrpSpPr/>
          <p:nvPr/>
        </p:nvGrpSpPr>
        <p:grpSpPr>
          <a:xfrm>
            <a:off x="0" y="-1"/>
            <a:ext cx="12189223" cy="6857999"/>
            <a:chOff x="0" y="2185309"/>
            <a:chExt cx="12189223" cy="251460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06A19DC-BD42-4079-B8A1-194D6FA11408}"/>
                </a:ext>
              </a:extLst>
            </p:cNvPr>
            <p:cNvSpPr/>
            <p:nvPr/>
          </p:nvSpPr>
          <p:spPr>
            <a:xfrm>
              <a:off x="0" y="2380042"/>
              <a:ext cx="12189223" cy="212513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 dirty="0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1B80F9C7-DF0A-481B-A0F0-C01BC3FD4D98}"/>
                </a:ext>
              </a:extLst>
            </p:cNvPr>
            <p:cNvSpPr/>
            <p:nvPr/>
          </p:nvSpPr>
          <p:spPr>
            <a:xfrm>
              <a:off x="0" y="2185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 dirty="0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2A3C1D6-FA16-4C12-926D-4019E4E9B3D1}"/>
                </a:ext>
              </a:extLst>
            </p:cNvPr>
            <p:cNvSpPr/>
            <p:nvPr/>
          </p:nvSpPr>
          <p:spPr>
            <a:xfrm>
              <a:off x="0" y="4598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 dirty="0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27AD0DCD-481D-4F18-8FC5-6DE6B37DD4A4}"/>
              </a:ext>
            </a:extLst>
          </p:cNvPr>
          <p:cNvGrpSpPr/>
          <p:nvPr/>
        </p:nvGrpSpPr>
        <p:grpSpPr>
          <a:xfrm>
            <a:off x="561242" y="720095"/>
            <a:ext cx="6661594" cy="619869"/>
            <a:chOff x="561242" y="437754"/>
            <a:chExt cx="4739150" cy="619869"/>
          </a:xfrm>
        </p:grpSpPr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F82B3900-CD9A-4420-A868-A2C81508290D}"/>
                </a:ext>
              </a:extLst>
            </p:cNvPr>
            <p:cNvSpPr txBox="1"/>
            <p:nvPr/>
          </p:nvSpPr>
          <p:spPr>
            <a:xfrm>
              <a:off x="1244859" y="503625"/>
              <a:ext cx="40555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3000" b="1" dirty="0">
                  <a:solidFill>
                    <a:schemeClr val="accent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系上舉辦的豐富營隊</a:t>
              </a:r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EC3B24E8-6421-444D-92D2-C84C00FF54CA}"/>
                </a:ext>
              </a:extLst>
            </p:cNvPr>
            <p:cNvGrpSpPr/>
            <p:nvPr/>
          </p:nvGrpSpPr>
          <p:grpSpPr>
            <a:xfrm>
              <a:off x="561242" y="437754"/>
              <a:ext cx="599678" cy="599678"/>
              <a:chOff x="561242" y="442313"/>
              <a:chExt cx="599678" cy="599678"/>
            </a:xfrm>
          </p:grpSpPr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id="{FA6047B6-5CB6-4072-9D73-63A058B2E935}"/>
                  </a:ext>
                </a:extLst>
              </p:cNvPr>
              <p:cNvSpPr/>
              <p:nvPr/>
            </p:nvSpPr>
            <p:spPr>
              <a:xfrm>
                <a:off x="561242" y="442313"/>
                <a:ext cx="599678" cy="59967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b="1"/>
              </a:p>
            </p:txBody>
          </p:sp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9D1D703D-ECD0-4AAD-90CD-8B401811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alphaModFix amt="70000"/>
              </a:blip>
              <a:stretch>
                <a:fillRect/>
              </a:stretch>
            </p:blipFill>
            <p:spPr>
              <a:xfrm>
                <a:off x="645181" y="526252"/>
                <a:ext cx="431800" cy="431800"/>
              </a:xfrm>
              <a:prstGeom prst="rect">
                <a:avLst/>
              </a:prstGeom>
            </p:spPr>
          </p:pic>
        </p:grpSp>
      </p:grp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355A299C-3A3F-45BE-B29F-2CE57D5367B0}"/>
              </a:ext>
            </a:extLst>
          </p:cNvPr>
          <p:cNvSpPr txBox="1"/>
          <p:nvPr/>
        </p:nvSpPr>
        <p:spPr>
          <a:xfrm>
            <a:off x="561242" y="1926508"/>
            <a:ext cx="72765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sz="3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一邊學習的同時可以一邊規劃未來的發展方向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656666A1-B0B5-454E-83AD-0473F66468C4}"/>
              </a:ext>
            </a:extLst>
          </p:cNvPr>
          <p:cNvGrpSpPr/>
          <p:nvPr/>
        </p:nvGrpSpPr>
        <p:grpSpPr>
          <a:xfrm>
            <a:off x="7798470" y="1929323"/>
            <a:ext cx="4451409" cy="2151544"/>
            <a:chOff x="4632507" y="824461"/>
            <a:chExt cx="4451409" cy="2151544"/>
          </a:xfrm>
        </p:grpSpPr>
        <p:pic>
          <p:nvPicPr>
            <p:cNvPr id="37" name="圖片 36" descr="一張含有 文字, 個人, 團體, 擺姿勢 的圖片&#10;&#10;自動產生的描述">
              <a:extLst>
                <a:ext uri="{FF2B5EF4-FFF2-40B4-BE49-F238E27FC236}">
                  <a16:creationId xmlns:a16="http://schemas.microsoft.com/office/drawing/2014/main" id="{01FF2BB5-C0E9-4A02-A340-468F094B6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65" b="13333"/>
            <a:stretch/>
          </p:blipFill>
          <p:spPr>
            <a:xfrm>
              <a:off x="5668171" y="1280110"/>
              <a:ext cx="3086763" cy="169589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38" name="標題 1">
              <a:extLst>
                <a:ext uri="{FF2B5EF4-FFF2-40B4-BE49-F238E27FC236}">
                  <a16:creationId xmlns:a16="http://schemas.microsoft.com/office/drawing/2014/main" id="{07B24C4B-129B-4BFF-8908-45A406258DB8}"/>
                </a:ext>
              </a:extLst>
            </p:cNvPr>
            <p:cNvSpPr txBox="1">
              <a:spLocks/>
            </p:cNvSpPr>
            <p:nvPr/>
          </p:nvSpPr>
          <p:spPr>
            <a:xfrm>
              <a:off x="4632507" y="824461"/>
              <a:ext cx="4451409" cy="485024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TW" sz="2000" b="1" dirty="0">
                  <a:highlight>
                    <a:srgbClr val="C0C0C0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2020</a:t>
              </a:r>
              <a:r>
                <a:rPr lang="zh-TW" altLang="en-US" sz="2000" b="1" dirty="0">
                  <a:highlight>
                    <a:srgbClr val="C0C0C0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第二十屆脊髓損傷者全國運動會</a:t>
              </a:r>
              <a:endParaRPr lang="en-US" altLang="zh-TW" sz="2000" b="1" dirty="0">
                <a:highlight>
                  <a:srgbClr val="C0C0C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endParaRPr>
            </a:p>
          </p:txBody>
        </p:sp>
        <p:sp>
          <p:nvSpPr>
            <p:cNvPr id="39" name="橢圓 38">
              <a:extLst>
                <a:ext uri="{FF2B5EF4-FFF2-40B4-BE49-F238E27FC236}">
                  <a16:creationId xmlns:a16="http://schemas.microsoft.com/office/drawing/2014/main" id="{B45798BF-8DD7-4CE9-B33F-A526FCE9004F}"/>
                </a:ext>
              </a:extLst>
            </p:cNvPr>
            <p:cNvSpPr/>
            <p:nvPr/>
          </p:nvSpPr>
          <p:spPr>
            <a:xfrm>
              <a:off x="6576913" y="2206248"/>
              <a:ext cx="296723" cy="2967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4C47E5CC-FA7F-46C3-B4CA-1777840226D8}"/>
                </a:ext>
              </a:extLst>
            </p:cNvPr>
            <p:cNvSpPr/>
            <p:nvPr/>
          </p:nvSpPr>
          <p:spPr>
            <a:xfrm>
              <a:off x="7211552" y="2157362"/>
              <a:ext cx="226883" cy="242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1" name="橢圓 40">
              <a:extLst>
                <a:ext uri="{FF2B5EF4-FFF2-40B4-BE49-F238E27FC236}">
                  <a16:creationId xmlns:a16="http://schemas.microsoft.com/office/drawing/2014/main" id="{378C4BFE-9FF5-4C24-88CA-D4390345E165}"/>
                </a:ext>
              </a:extLst>
            </p:cNvPr>
            <p:cNvSpPr/>
            <p:nvPr/>
          </p:nvSpPr>
          <p:spPr>
            <a:xfrm>
              <a:off x="7880697" y="2157362"/>
              <a:ext cx="226883" cy="2429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C8F88528-A467-4809-A071-577761783C7E}"/>
              </a:ext>
            </a:extLst>
          </p:cNvPr>
          <p:cNvGrpSpPr/>
          <p:nvPr/>
        </p:nvGrpSpPr>
        <p:grpSpPr>
          <a:xfrm>
            <a:off x="197261" y="3855002"/>
            <a:ext cx="4019702" cy="2403514"/>
            <a:chOff x="-718" y="1199808"/>
            <a:chExt cx="4019702" cy="2403514"/>
          </a:xfrm>
        </p:grpSpPr>
        <p:sp>
          <p:nvSpPr>
            <p:cNvPr id="43" name="標題 1">
              <a:extLst>
                <a:ext uri="{FF2B5EF4-FFF2-40B4-BE49-F238E27FC236}">
                  <a16:creationId xmlns:a16="http://schemas.microsoft.com/office/drawing/2014/main" id="{D33F6309-CA0C-49A4-AAB4-25FD91074931}"/>
                </a:ext>
              </a:extLst>
            </p:cNvPr>
            <p:cNvSpPr txBox="1">
              <a:spLocks/>
            </p:cNvSpPr>
            <p:nvPr/>
          </p:nvSpPr>
          <p:spPr>
            <a:xfrm>
              <a:off x="-718" y="3134692"/>
              <a:ext cx="2573888" cy="468630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zh-TW" sz="2000" b="1" dirty="0">
                  <a:highlight>
                    <a:srgbClr val="C0C0C0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2018</a:t>
              </a:r>
              <a:r>
                <a:rPr lang="zh-TW" altLang="en-US" sz="2000" b="1" dirty="0">
                  <a:highlight>
                    <a:srgbClr val="C0C0C0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唐心寶貝夏令營</a:t>
              </a:r>
              <a:endParaRPr lang="zh-TW" altLang="en-US" sz="2000" b="1" dirty="0">
                <a:highlight>
                  <a:srgbClr val="C0C0C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4" name="圖片 43" descr="一張含有 文字, 地板, 個人, 小孩 的圖片&#10;&#10;自動產生的描述">
              <a:extLst>
                <a:ext uri="{FF2B5EF4-FFF2-40B4-BE49-F238E27FC236}">
                  <a16:creationId xmlns:a16="http://schemas.microsoft.com/office/drawing/2014/main" id="{4CA9D112-D55B-47F7-A55C-0D5DA1970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4" r="12331" b="35661"/>
            <a:stretch/>
          </p:blipFill>
          <p:spPr>
            <a:xfrm rot="230975">
              <a:off x="284265" y="1199808"/>
              <a:ext cx="3734719" cy="185650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5" name="橢圓 44">
              <a:extLst>
                <a:ext uri="{FF2B5EF4-FFF2-40B4-BE49-F238E27FC236}">
                  <a16:creationId xmlns:a16="http://schemas.microsoft.com/office/drawing/2014/main" id="{8C284AEA-C8D4-4B4C-A52B-52B10DCB55F5}"/>
                </a:ext>
              </a:extLst>
            </p:cNvPr>
            <p:cNvSpPr/>
            <p:nvPr/>
          </p:nvSpPr>
          <p:spPr>
            <a:xfrm>
              <a:off x="464700" y="2018481"/>
              <a:ext cx="296723" cy="2967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6" name="橢圓 45">
              <a:extLst>
                <a:ext uri="{FF2B5EF4-FFF2-40B4-BE49-F238E27FC236}">
                  <a16:creationId xmlns:a16="http://schemas.microsoft.com/office/drawing/2014/main" id="{E094CABE-5ED6-484A-928B-2752DDF2E938}"/>
                </a:ext>
              </a:extLst>
            </p:cNvPr>
            <p:cNvSpPr/>
            <p:nvPr/>
          </p:nvSpPr>
          <p:spPr>
            <a:xfrm>
              <a:off x="1286226" y="1870119"/>
              <a:ext cx="218319" cy="28724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7" name="橢圓 46">
              <a:extLst>
                <a:ext uri="{FF2B5EF4-FFF2-40B4-BE49-F238E27FC236}">
                  <a16:creationId xmlns:a16="http://schemas.microsoft.com/office/drawing/2014/main" id="{6D21D889-3A58-4F8E-B492-11F703B78DE0}"/>
                </a:ext>
              </a:extLst>
            </p:cNvPr>
            <p:cNvSpPr/>
            <p:nvPr/>
          </p:nvSpPr>
          <p:spPr>
            <a:xfrm>
              <a:off x="1829377" y="2062627"/>
              <a:ext cx="218319" cy="2525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8" name="橢圓 47">
              <a:extLst>
                <a:ext uri="{FF2B5EF4-FFF2-40B4-BE49-F238E27FC236}">
                  <a16:creationId xmlns:a16="http://schemas.microsoft.com/office/drawing/2014/main" id="{8F31DBE3-DFF4-422D-A515-38CE00E12D34}"/>
                </a:ext>
              </a:extLst>
            </p:cNvPr>
            <p:cNvSpPr/>
            <p:nvPr/>
          </p:nvSpPr>
          <p:spPr>
            <a:xfrm>
              <a:off x="2156443" y="2217771"/>
              <a:ext cx="252578" cy="2525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49" name="橢圓 48">
              <a:extLst>
                <a:ext uri="{FF2B5EF4-FFF2-40B4-BE49-F238E27FC236}">
                  <a16:creationId xmlns:a16="http://schemas.microsoft.com/office/drawing/2014/main" id="{DB593D26-F9B1-4113-915C-777C3C7C2D1C}"/>
                </a:ext>
              </a:extLst>
            </p:cNvPr>
            <p:cNvSpPr/>
            <p:nvPr/>
          </p:nvSpPr>
          <p:spPr>
            <a:xfrm>
              <a:off x="3606394" y="2180682"/>
              <a:ext cx="252578" cy="2525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0" name="橢圓 49">
              <a:extLst>
                <a:ext uri="{FF2B5EF4-FFF2-40B4-BE49-F238E27FC236}">
                  <a16:creationId xmlns:a16="http://schemas.microsoft.com/office/drawing/2014/main" id="{21CF7C11-A12E-4B5A-A88A-564AE5261338}"/>
                </a:ext>
              </a:extLst>
            </p:cNvPr>
            <p:cNvSpPr/>
            <p:nvPr/>
          </p:nvSpPr>
          <p:spPr>
            <a:xfrm>
              <a:off x="2558277" y="2284409"/>
              <a:ext cx="252578" cy="2525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51" name="橢圓 50">
              <a:extLst>
                <a:ext uri="{FF2B5EF4-FFF2-40B4-BE49-F238E27FC236}">
                  <a16:creationId xmlns:a16="http://schemas.microsoft.com/office/drawing/2014/main" id="{2DEB2A58-AD63-4B7A-80AA-EACF68D0AB03}"/>
                </a:ext>
              </a:extLst>
            </p:cNvPr>
            <p:cNvSpPr/>
            <p:nvPr/>
          </p:nvSpPr>
          <p:spPr>
            <a:xfrm>
              <a:off x="3200445" y="2079959"/>
              <a:ext cx="252578" cy="25257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TW" altLang="en-US" b="1" dirty="0">
                <a:ln w="0">
                  <a:noFill/>
                </a:ln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AF2B8D7F-2616-46CA-9CD0-C7F2CA7B5D74}"/>
              </a:ext>
            </a:extLst>
          </p:cNvPr>
          <p:cNvGrpSpPr/>
          <p:nvPr/>
        </p:nvGrpSpPr>
        <p:grpSpPr>
          <a:xfrm>
            <a:off x="5016048" y="3863821"/>
            <a:ext cx="4275293" cy="2352295"/>
            <a:chOff x="2474790" y="2860054"/>
            <a:chExt cx="4275293" cy="2352295"/>
          </a:xfrm>
        </p:grpSpPr>
        <p:pic>
          <p:nvPicPr>
            <p:cNvPr id="53" name="圖片 52" descr="一張含有 文字, 個人, 人群 的圖片&#10;&#10;自動產生的描述">
              <a:extLst>
                <a:ext uri="{FF2B5EF4-FFF2-40B4-BE49-F238E27FC236}">
                  <a16:creationId xmlns:a16="http://schemas.microsoft.com/office/drawing/2014/main" id="{3D788476-180B-479B-A346-67E1354EE8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2" t="17750" r="6148" b="4018"/>
            <a:stretch/>
          </p:blipFill>
          <p:spPr>
            <a:xfrm rot="21237821">
              <a:off x="2474790" y="2860054"/>
              <a:ext cx="4275293" cy="19001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4" name="標題 1">
              <a:extLst>
                <a:ext uri="{FF2B5EF4-FFF2-40B4-BE49-F238E27FC236}">
                  <a16:creationId xmlns:a16="http://schemas.microsoft.com/office/drawing/2014/main" id="{97568C0D-864A-4A04-8B19-2834A0D0F1E8}"/>
                </a:ext>
              </a:extLst>
            </p:cNvPr>
            <p:cNvSpPr txBox="1">
              <a:spLocks/>
            </p:cNvSpPr>
            <p:nvPr/>
          </p:nvSpPr>
          <p:spPr>
            <a:xfrm>
              <a:off x="3253498" y="4854256"/>
              <a:ext cx="3187820" cy="358093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TW" sz="1800" b="1" dirty="0">
                  <a:highlight>
                    <a:srgbClr val="C0C0C0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  <a:cs typeface="Times New Roman" panose="02020603050405020304" pitchFamily="18" charset="0"/>
                </a:rPr>
                <a:t>2019</a:t>
              </a:r>
              <a:r>
                <a:rPr lang="zh-TW" altLang="en-US" sz="1800" b="1" dirty="0">
                  <a:highlight>
                    <a:srgbClr val="C0C0C0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自閉症充電列車夏令營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8400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45197271-BC2C-4660-9C1A-EFAED05991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777" y="0"/>
            <a:ext cx="12186446" cy="6858000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00BEB39A-A1F1-42D6-AB2A-514242F7B6DC}"/>
              </a:ext>
            </a:extLst>
          </p:cNvPr>
          <p:cNvGrpSpPr/>
          <p:nvPr/>
        </p:nvGrpSpPr>
        <p:grpSpPr>
          <a:xfrm>
            <a:off x="0" y="-1"/>
            <a:ext cx="12189223" cy="6857999"/>
            <a:chOff x="0" y="2185309"/>
            <a:chExt cx="12189223" cy="251460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06A19DC-BD42-4079-B8A1-194D6FA11408}"/>
                </a:ext>
              </a:extLst>
            </p:cNvPr>
            <p:cNvSpPr/>
            <p:nvPr/>
          </p:nvSpPr>
          <p:spPr>
            <a:xfrm>
              <a:off x="0" y="2380042"/>
              <a:ext cx="12189223" cy="212513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1B80F9C7-DF0A-481B-A0F0-C01BC3FD4D98}"/>
                </a:ext>
              </a:extLst>
            </p:cNvPr>
            <p:cNvSpPr/>
            <p:nvPr/>
          </p:nvSpPr>
          <p:spPr>
            <a:xfrm>
              <a:off x="0" y="2185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2A3C1D6-FA16-4C12-926D-4019E4E9B3D1}"/>
                </a:ext>
              </a:extLst>
            </p:cNvPr>
            <p:cNvSpPr/>
            <p:nvPr/>
          </p:nvSpPr>
          <p:spPr>
            <a:xfrm>
              <a:off x="0" y="4598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27AD0DCD-481D-4F18-8FC5-6DE6B37DD4A4}"/>
              </a:ext>
            </a:extLst>
          </p:cNvPr>
          <p:cNvGrpSpPr/>
          <p:nvPr/>
        </p:nvGrpSpPr>
        <p:grpSpPr>
          <a:xfrm>
            <a:off x="561242" y="720095"/>
            <a:ext cx="6661594" cy="619869"/>
            <a:chOff x="561242" y="437754"/>
            <a:chExt cx="4739150" cy="619869"/>
          </a:xfrm>
        </p:grpSpPr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F82B3900-CD9A-4420-A868-A2C81508290D}"/>
                </a:ext>
              </a:extLst>
            </p:cNvPr>
            <p:cNvSpPr txBox="1"/>
            <p:nvPr/>
          </p:nvSpPr>
          <p:spPr>
            <a:xfrm>
              <a:off x="1244859" y="503625"/>
              <a:ext cx="40555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3000" b="1" dirty="0">
                  <a:solidFill>
                    <a:schemeClr val="accent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自主社群</a:t>
              </a:r>
              <a:r>
                <a:rPr kumimoji="1" lang="en-US" altLang="zh-TW" sz="3000" b="1" dirty="0">
                  <a:solidFill>
                    <a:schemeClr val="accent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-</a:t>
              </a:r>
              <a:r>
                <a:rPr kumimoji="1" lang="zh-TW" altLang="en-US" sz="3000" b="1" dirty="0">
                  <a:solidFill>
                    <a:schemeClr val="accent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在學習的路上絕不孤單</a:t>
              </a:r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EC3B24E8-6421-444D-92D2-C84C00FF54CA}"/>
                </a:ext>
              </a:extLst>
            </p:cNvPr>
            <p:cNvGrpSpPr/>
            <p:nvPr/>
          </p:nvGrpSpPr>
          <p:grpSpPr>
            <a:xfrm>
              <a:off x="561242" y="437754"/>
              <a:ext cx="599678" cy="599678"/>
              <a:chOff x="561242" y="442313"/>
              <a:chExt cx="599678" cy="599678"/>
            </a:xfrm>
          </p:grpSpPr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id="{FA6047B6-5CB6-4072-9D73-63A058B2E935}"/>
                  </a:ext>
                </a:extLst>
              </p:cNvPr>
              <p:cNvSpPr/>
              <p:nvPr/>
            </p:nvSpPr>
            <p:spPr>
              <a:xfrm>
                <a:off x="561242" y="442313"/>
                <a:ext cx="599678" cy="59967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9D1D703D-ECD0-4AAD-90CD-8B401811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alphaModFix amt="70000"/>
              </a:blip>
              <a:stretch>
                <a:fillRect/>
              </a:stretch>
            </p:blipFill>
            <p:spPr>
              <a:xfrm>
                <a:off x="645181" y="526252"/>
                <a:ext cx="431800" cy="431800"/>
              </a:xfrm>
              <a:prstGeom prst="rect">
                <a:avLst/>
              </a:prstGeom>
            </p:spPr>
          </p:pic>
        </p:grpSp>
      </p:grpSp>
      <p:sp>
        <p:nvSpPr>
          <p:cNvPr id="70" name="投影片編號版面配置區 1">
            <a:extLst>
              <a:ext uri="{FF2B5EF4-FFF2-40B4-BE49-F238E27FC236}">
                <a16:creationId xmlns:a16="http://schemas.microsoft.com/office/drawing/2014/main" id="{F02EA332-D06E-4CD0-8994-89CF7EACC5D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10137934" y="5320327"/>
            <a:ext cx="548700" cy="393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3AF8ED2D-FFC3-43DE-913F-1779F720E863}"/>
              </a:ext>
            </a:extLst>
          </p:cNvPr>
          <p:cNvGrpSpPr/>
          <p:nvPr/>
        </p:nvGrpSpPr>
        <p:grpSpPr>
          <a:xfrm>
            <a:off x="1854943" y="1604920"/>
            <a:ext cx="3614766" cy="2028879"/>
            <a:chOff x="197593" y="852038"/>
            <a:chExt cx="3614766" cy="2028879"/>
          </a:xfrm>
        </p:grpSpPr>
        <p:sp>
          <p:nvSpPr>
            <p:cNvPr id="74" name="標題 1">
              <a:extLst>
                <a:ext uri="{FF2B5EF4-FFF2-40B4-BE49-F238E27FC236}">
                  <a16:creationId xmlns:a16="http://schemas.microsoft.com/office/drawing/2014/main" id="{2BBE5076-C4BD-474F-AF60-BCA0DE314012}"/>
                </a:ext>
              </a:extLst>
            </p:cNvPr>
            <p:cNvSpPr txBox="1">
              <a:spLocks/>
            </p:cNvSpPr>
            <p:nvPr/>
          </p:nvSpPr>
          <p:spPr>
            <a:xfrm>
              <a:off x="1187445" y="2519410"/>
              <a:ext cx="1635061" cy="36150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教甄教檢組</a:t>
              </a:r>
            </a:p>
          </p:txBody>
        </p:sp>
        <p:pic>
          <p:nvPicPr>
            <p:cNvPr id="75" name="圖片 74" descr="一張含有 天花板, 室內, 地板, 景色 的圖片&#10;&#10;自動產生的描述">
              <a:extLst>
                <a:ext uri="{FF2B5EF4-FFF2-40B4-BE49-F238E27FC236}">
                  <a16:creationId xmlns:a16="http://schemas.microsoft.com/office/drawing/2014/main" id="{068F39CA-A88A-4E99-ADC3-C2A6B3E494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81" r="1151" b="23369"/>
            <a:stretch/>
          </p:blipFill>
          <p:spPr>
            <a:xfrm>
              <a:off x="197593" y="852038"/>
              <a:ext cx="3614766" cy="15502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80" name="群組 79">
            <a:extLst>
              <a:ext uri="{FF2B5EF4-FFF2-40B4-BE49-F238E27FC236}">
                <a16:creationId xmlns:a16="http://schemas.microsoft.com/office/drawing/2014/main" id="{690D55BD-0356-4184-92C1-81EEF4731CFA}"/>
              </a:ext>
            </a:extLst>
          </p:cNvPr>
          <p:cNvGrpSpPr/>
          <p:nvPr/>
        </p:nvGrpSpPr>
        <p:grpSpPr>
          <a:xfrm>
            <a:off x="1935180" y="3750888"/>
            <a:ext cx="5236068" cy="2129397"/>
            <a:chOff x="277830" y="2998006"/>
            <a:chExt cx="5236068" cy="2129397"/>
          </a:xfrm>
        </p:grpSpPr>
        <p:sp>
          <p:nvSpPr>
            <p:cNvPr id="81" name="標題 1">
              <a:extLst>
                <a:ext uri="{FF2B5EF4-FFF2-40B4-BE49-F238E27FC236}">
                  <a16:creationId xmlns:a16="http://schemas.microsoft.com/office/drawing/2014/main" id="{78C7AC72-6822-421C-BFB5-EC8930614A6F}"/>
                </a:ext>
              </a:extLst>
            </p:cNvPr>
            <p:cNvSpPr txBox="1">
              <a:spLocks/>
            </p:cNvSpPr>
            <p:nvPr/>
          </p:nvSpPr>
          <p:spPr>
            <a:xfrm>
              <a:off x="2994828" y="4765896"/>
              <a:ext cx="1635061" cy="36150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講座增能組</a:t>
              </a:r>
            </a:p>
          </p:txBody>
        </p:sp>
        <p:pic>
          <p:nvPicPr>
            <p:cNvPr id="82" name="圖片 81">
              <a:extLst>
                <a:ext uri="{FF2B5EF4-FFF2-40B4-BE49-F238E27FC236}">
                  <a16:creationId xmlns:a16="http://schemas.microsoft.com/office/drawing/2014/main" id="{FFCCA84A-F0CB-40F7-9EB1-3684AC693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22"/>
            <a:stretch/>
          </p:blipFill>
          <p:spPr>
            <a:xfrm>
              <a:off x="277830" y="3720527"/>
              <a:ext cx="2105341" cy="114186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83" name="圖片 82" descr="一張含有 個人, 擺姿勢, 團體, 人 的圖片&#10;&#10;自動產生的描述">
              <a:extLst>
                <a:ext uri="{FF2B5EF4-FFF2-40B4-BE49-F238E27FC236}">
                  <a16:creationId xmlns:a16="http://schemas.microsoft.com/office/drawing/2014/main" id="{0880504B-1807-42B0-A6EE-44BF92B34B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46"/>
            <a:stretch/>
          </p:blipFill>
          <p:spPr>
            <a:xfrm>
              <a:off x="2760709" y="2998006"/>
              <a:ext cx="2753189" cy="152226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</p:grpSp>
      <p:grpSp>
        <p:nvGrpSpPr>
          <p:cNvPr id="84" name="群組 83">
            <a:extLst>
              <a:ext uri="{FF2B5EF4-FFF2-40B4-BE49-F238E27FC236}">
                <a16:creationId xmlns:a16="http://schemas.microsoft.com/office/drawing/2014/main" id="{1B782A3B-0B3C-4FCB-BE20-C7F973FEA4C8}"/>
              </a:ext>
            </a:extLst>
          </p:cNvPr>
          <p:cNvGrpSpPr/>
          <p:nvPr/>
        </p:nvGrpSpPr>
        <p:grpSpPr>
          <a:xfrm>
            <a:off x="5868803" y="1649712"/>
            <a:ext cx="4813912" cy="4226410"/>
            <a:chOff x="4211453" y="896830"/>
            <a:chExt cx="4813912" cy="4226410"/>
          </a:xfrm>
        </p:grpSpPr>
        <p:sp>
          <p:nvSpPr>
            <p:cNvPr id="85" name="標題 1">
              <a:extLst>
                <a:ext uri="{FF2B5EF4-FFF2-40B4-BE49-F238E27FC236}">
                  <a16:creationId xmlns:a16="http://schemas.microsoft.com/office/drawing/2014/main" id="{7CAEBE01-8049-41BC-A306-442081BFD9B6}"/>
                </a:ext>
              </a:extLst>
            </p:cNvPr>
            <p:cNvSpPr txBox="1">
              <a:spLocks/>
            </p:cNvSpPr>
            <p:nvPr/>
          </p:nvSpPr>
          <p:spPr>
            <a:xfrm>
              <a:off x="4211453" y="1623481"/>
              <a:ext cx="1635061" cy="361507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zh-TW" altLang="en-US" sz="2000" b="1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課業輔導組</a:t>
              </a:r>
            </a:p>
          </p:txBody>
        </p:sp>
        <p:pic>
          <p:nvPicPr>
            <p:cNvPr id="86" name="圖片 85">
              <a:extLst>
                <a:ext uri="{FF2B5EF4-FFF2-40B4-BE49-F238E27FC236}">
                  <a16:creationId xmlns:a16="http://schemas.microsoft.com/office/drawing/2014/main" id="{BB27AA80-2536-4406-80B3-2405BB35C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500" r="-311" b="9500"/>
            <a:stretch/>
          </p:blipFill>
          <p:spPr>
            <a:xfrm>
              <a:off x="5849961" y="896830"/>
              <a:ext cx="2934679" cy="17984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87" name="圖片 86">
              <a:extLst>
                <a:ext uri="{FF2B5EF4-FFF2-40B4-BE49-F238E27FC236}">
                  <a16:creationId xmlns:a16="http://schemas.microsoft.com/office/drawing/2014/main" id="{CB6B3FA6-F52C-4C4B-B088-739B32A897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26" t="32501" r="18806" b="6167"/>
            <a:stretch/>
          </p:blipFill>
          <p:spPr>
            <a:xfrm rot="21048257">
              <a:off x="5692711" y="2964056"/>
              <a:ext cx="3332654" cy="21591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8550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資料庫圖表 6">
            <a:extLst>
              <a:ext uri="{FF2B5EF4-FFF2-40B4-BE49-F238E27FC236}">
                <a16:creationId xmlns:a16="http://schemas.microsoft.com/office/drawing/2014/main" id="{BC09C034-4237-D255-D83F-B01EF742C2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9163415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你擁有的熱情，哪些是「不帶原因」的？ - 今周刊">
            <a:extLst>
              <a:ext uri="{FF2B5EF4-FFF2-40B4-BE49-F238E27FC236}">
                <a16:creationId xmlns:a16="http://schemas.microsoft.com/office/drawing/2014/main" id="{86F548E0-39A3-D860-BA42-804CC730B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413" y="2133600"/>
            <a:ext cx="265747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目標設定，如何支撐策略？ - 康士藤管理顧問">
            <a:extLst>
              <a:ext uri="{FF2B5EF4-FFF2-40B4-BE49-F238E27FC236}">
                <a16:creationId xmlns:a16="http://schemas.microsoft.com/office/drawing/2014/main" id="{F1651A22-6D33-5D91-4C0F-4F1A5E4CE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513" y="4668837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8838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45197271-BC2C-4660-9C1A-EFAED05991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777" y="0"/>
            <a:ext cx="12186446" cy="6858000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00BEB39A-A1F1-42D6-AB2A-514242F7B6DC}"/>
              </a:ext>
            </a:extLst>
          </p:cNvPr>
          <p:cNvGrpSpPr/>
          <p:nvPr/>
        </p:nvGrpSpPr>
        <p:grpSpPr>
          <a:xfrm>
            <a:off x="0" y="-1"/>
            <a:ext cx="12189223" cy="6857999"/>
            <a:chOff x="0" y="2185309"/>
            <a:chExt cx="12189223" cy="251460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06A19DC-BD42-4079-B8A1-194D6FA11408}"/>
                </a:ext>
              </a:extLst>
            </p:cNvPr>
            <p:cNvSpPr/>
            <p:nvPr/>
          </p:nvSpPr>
          <p:spPr>
            <a:xfrm>
              <a:off x="0" y="2380042"/>
              <a:ext cx="12189223" cy="212513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1B80F9C7-DF0A-481B-A0F0-C01BC3FD4D98}"/>
                </a:ext>
              </a:extLst>
            </p:cNvPr>
            <p:cNvSpPr/>
            <p:nvPr/>
          </p:nvSpPr>
          <p:spPr>
            <a:xfrm>
              <a:off x="0" y="2185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2A3C1D6-FA16-4C12-926D-4019E4E9B3D1}"/>
                </a:ext>
              </a:extLst>
            </p:cNvPr>
            <p:cNvSpPr/>
            <p:nvPr/>
          </p:nvSpPr>
          <p:spPr>
            <a:xfrm>
              <a:off x="0" y="4598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dirty="0"/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27AD0DCD-481D-4F18-8FC5-6DE6B37DD4A4}"/>
              </a:ext>
            </a:extLst>
          </p:cNvPr>
          <p:cNvGrpSpPr/>
          <p:nvPr/>
        </p:nvGrpSpPr>
        <p:grpSpPr>
          <a:xfrm>
            <a:off x="561242" y="720095"/>
            <a:ext cx="6661594" cy="619869"/>
            <a:chOff x="561242" y="437754"/>
            <a:chExt cx="4739150" cy="619869"/>
          </a:xfrm>
        </p:grpSpPr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F82B3900-CD9A-4420-A868-A2C81508290D}"/>
                </a:ext>
              </a:extLst>
            </p:cNvPr>
            <p:cNvSpPr txBox="1"/>
            <p:nvPr/>
          </p:nvSpPr>
          <p:spPr>
            <a:xfrm>
              <a:off x="1244859" y="503625"/>
              <a:ext cx="40555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3000" b="1" dirty="0">
                  <a:solidFill>
                    <a:schemeClr val="accent1">
                      <a:lumMod val="50000"/>
                    </a:schemeClr>
                  </a:solidFill>
                  <a:latin typeface="Microsoft JhengHei" panose="020B0604030504040204" pitchFamily="34" charset="-120"/>
                  <a:ea typeface="Microsoft JhengHei" panose="020B0604030504040204" pitchFamily="34" charset="-120"/>
                </a:rPr>
                <a:t>專業創新與拓展</a:t>
              </a:r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EC3B24E8-6421-444D-92D2-C84C00FF54CA}"/>
                </a:ext>
              </a:extLst>
            </p:cNvPr>
            <p:cNvGrpSpPr/>
            <p:nvPr/>
          </p:nvGrpSpPr>
          <p:grpSpPr>
            <a:xfrm>
              <a:off x="561242" y="437754"/>
              <a:ext cx="599678" cy="599678"/>
              <a:chOff x="561242" y="442313"/>
              <a:chExt cx="599678" cy="599678"/>
            </a:xfrm>
          </p:grpSpPr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id="{FA6047B6-5CB6-4072-9D73-63A058B2E935}"/>
                  </a:ext>
                </a:extLst>
              </p:cNvPr>
              <p:cNvSpPr/>
              <p:nvPr/>
            </p:nvSpPr>
            <p:spPr>
              <a:xfrm>
                <a:off x="561242" y="442313"/>
                <a:ext cx="599678" cy="59967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/>
              </a:p>
            </p:txBody>
          </p:sp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9D1D703D-ECD0-4AAD-90CD-8B401811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alphaModFix amt="70000"/>
              </a:blip>
              <a:stretch>
                <a:fillRect/>
              </a:stretch>
            </p:blipFill>
            <p:spPr>
              <a:xfrm>
                <a:off x="645181" y="526252"/>
                <a:ext cx="431800" cy="431800"/>
              </a:xfrm>
              <a:prstGeom prst="rect">
                <a:avLst/>
              </a:prstGeom>
            </p:spPr>
          </p:pic>
        </p:grpSp>
      </p:grpSp>
      <p:pic>
        <p:nvPicPr>
          <p:cNvPr id="41" name="Picture 4">
            <a:hlinkClick r:id="rId4"/>
            <a:extLst>
              <a:ext uri="{FF2B5EF4-FFF2-40B4-BE49-F238E27FC236}">
                <a16:creationId xmlns:a16="http://schemas.microsoft.com/office/drawing/2014/main" id="{5FFBB2AE-5DAD-4CA9-A56B-C0F459737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9132628" y="867729"/>
            <a:ext cx="1537203" cy="1700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2" name="矩形 41">
            <a:extLst>
              <a:ext uri="{FF2B5EF4-FFF2-40B4-BE49-F238E27FC236}">
                <a16:creationId xmlns:a16="http://schemas.microsoft.com/office/drawing/2014/main" id="{A7503074-870B-4A44-A545-0621A25974DD}"/>
              </a:ext>
            </a:extLst>
          </p:cNvPr>
          <p:cNvSpPr/>
          <p:nvPr/>
        </p:nvSpPr>
        <p:spPr>
          <a:xfrm>
            <a:off x="1522169" y="1355898"/>
            <a:ext cx="6072347" cy="1422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本系學生以服務學習的方式參與本校特教中心</a:t>
            </a:r>
            <a:r>
              <a:rPr lang="zh-TW" altLang="en-US" sz="2000" b="1" dirty="0">
                <a:solidFill>
                  <a:schemeClr val="accent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「學習輔助犬」計畫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協助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特殊需求兒童的溝通訓練，</a:t>
            </a:r>
            <a:r>
              <a:rPr lang="zh-TW" altLang="zh-TW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藉由學習輔助犬陪伴身心障礙孩童，</a:t>
            </a:r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產生學習興趣和動機</a:t>
            </a:r>
          </a:p>
        </p:txBody>
      </p:sp>
      <p:pic>
        <p:nvPicPr>
          <p:cNvPr id="43" name="圖片 42" descr="畫面剪輯">
            <a:extLst>
              <a:ext uri="{FF2B5EF4-FFF2-40B4-BE49-F238E27FC236}">
                <a16:creationId xmlns:a16="http://schemas.microsoft.com/office/drawing/2014/main" id="{0AC40CFB-C055-410F-898C-1BE4EFE9DE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226" y="2996746"/>
            <a:ext cx="3102965" cy="2044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圖片 43" descr="畫面剪輯">
            <a:extLst>
              <a:ext uri="{FF2B5EF4-FFF2-40B4-BE49-F238E27FC236}">
                <a16:creationId xmlns:a16="http://schemas.microsoft.com/office/drawing/2014/main" id="{5E798D5E-5578-4249-8BE3-115267D4539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132" y="3971413"/>
            <a:ext cx="3421080" cy="20999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" name="文字方塊 44">
            <a:extLst>
              <a:ext uri="{FF2B5EF4-FFF2-40B4-BE49-F238E27FC236}">
                <a16:creationId xmlns:a16="http://schemas.microsoft.com/office/drawing/2014/main" id="{BBDE57CC-A1AA-4361-9342-7651AADE8AEE}"/>
              </a:ext>
            </a:extLst>
          </p:cNvPr>
          <p:cNvSpPr txBox="1"/>
          <p:nvPr/>
        </p:nvSpPr>
        <p:spPr>
          <a:xfrm>
            <a:off x="8812856" y="2812080"/>
            <a:ext cx="2176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點擊</a:t>
            </a:r>
            <a:r>
              <a:rPr lang="en-US" altLang="zh-TW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Logo</a:t>
            </a:r>
            <a:r>
              <a:rPr lang="zh-TW" altLang="en-US" b="1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看更多喔！</a:t>
            </a: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69F077C9-E596-4D3F-BAEF-D0C30B07A05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51" t="1436" r="43868" b="66744"/>
          <a:stretch/>
        </p:blipFill>
        <p:spPr>
          <a:xfrm>
            <a:off x="5002929" y="3378373"/>
            <a:ext cx="2992203" cy="1965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E1BB6303-5C93-4E0E-9E67-8152CA0CE999}"/>
              </a:ext>
            </a:extLst>
          </p:cNvPr>
          <p:cNvSpPr txBox="1"/>
          <p:nvPr/>
        </p:nvSpPr>
        <p:spPr>
          <a:xfrm>
            <a:off x="1522169" y="5176318"/>
            <a:ext cx="3421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latin typeface="Georgia" panose="02040502050405020303" pitchFamily="18" charset="0"/>
                <a:ea typeface="微軟正黑體" panose="020B0604030504040204" pitchFamily="34" charset="-120"/>
              </a:rPr>
              <a:t>學生參與</a:t>
            </a:r>
            <a:r>
              <a:rPr lang="zh-TW" altLang="zh-TW" sz="2000" b="1" dirty="0">
                <a:latin typeface="Georgia" panose="02040502050405020303" pitchFamily="18" charset="0"/>
                <a:ea typeface="微軟正黑體" panose="020B0604030504040204" pitchFamily="34" charset="-120"/>
              </a:rPr>
              <a:t>財團法人八卦寮文教基金會</a:t>
            </a:r>
            <a:r>
              <a:rPr lang="zh-TW" altLang="en-US" sz="2000" b="1" dirty="0">
                <a:latin typeface="Georgia" panose="02040502050405020303" pitchFamily="18" charset="0"/>
                <a:ea typeface="微軟正黑體" panose="020B0604030504040204" pitchFamily="34" charset="-120"/>
              </a:rPr>
              <a:t>之</a:t>
            </a:r>
            <a:r>
              <a:rPr lang="zh-TW" altLang="zh-TW" sz="2000" b="1" dirty="0">
                <a:latin typeface="Georgia" panose="02040502050405020303" pitchFamily="18" charset="0"/>
                <a:ea typeface="微軟正黑體" panose="020B0604030504040204" pitchFamily="34" charset="-120"/>
              </a:rPr>
              <a:t>「馬術治療關懷身心障礙幼兒活動計畫」</a:t>
            </a:r>
            <a:endParaRPr lang="zh-TW" altLang="en-US" sz="2000" b="1" dirty="0">
              <a:latin typeface="Georgia" panose="02040502050405020303" pitchFamily="18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14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5" grpId="0"/>
      <p:bldP spid="4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45197271-BC2C-4660-9C1A-EFAED05991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2777" y="0"/>
            <a:ext cx="12186446" cy="6858000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00BEB39A-A1F1-42D6-AB2A-514242F7B6DC}"/>
              </a:ext>
            </a:extLst>
          </p:cNvPr>
          <p:cNvGrpSpPr/>
          <p:nvPr/>
        </p:nvGrpSpPr>
        <p:grpSpPr>
          <a:xfrm>
            <a:off x="0" y="-1"/>
            <a:ext cx="12189223" cy="6857999"/>
            <a:chOff x="0" y="2185309"/>
            <a:chExt cx="12189223" cy="2514600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506A19DC-BD42-4079-B8A1-194D6FA11408}"/>
                </a:ext>
              </a:extLst>
            </p:cNvPr>
            <p:cNvSpPr/>
            <p:nvPr/>
          </p:nvSpPr>
          <p:spPr>
            <a:xfrm>
              <a:off x="0" y="2380042"/>
              <a:ext cx="12189223" cy="212513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4" name="矩形 23">
              <a:extLst>
                <a:ext uri="{FF2B5EF4-FFF2-40B4-BE49-F238E27FC236}">
                  <a16:creationId xmlns:a16="http://schemas.microsoft.com/office/drawing/2014/main" id="{1B80F9C7-DF0A-481B-A0F0-C01BC3FD4D98}"/>
                </a:ext>
              </a:extLst>
            </p:cNvPr>
            <p:cNvSpPr/>
            <p:nvPr/>
          </p:nvSpPr>
          <p:spPr>
            <a:xfrm>
              <a:off x="0" y="2185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62A3C1D6-FA16-4C12-926D-4019E4E9B3D1}"/>
                </a:ext>
              </a:extLst>
            </p:cNvPr>
            <p:cNvSpPr/>
            <p:nvPr/>
          </p:nvSpPr>
          <p:spPr>
            <a:xfrm>
              <a:off x="0" y="4598309"/>
              <a:ext cx="12189223" cy="101600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6" name="群組 25">
            <a:extLst>
              <a:ext uri="{FF2B5EF4-FFF2-40B4-BE49-F238E27FC236}">
                <a16:creationId xmlns:a16="http://schemas.microsoft.com/office/drawing/2014/main" id="{27AD0DCD-481D-4F18-8FC5-6DE6B37DD4A4}"/>
              </a:ext>
            </a:extLst>
          </p:cNvPr>
          <p:cNvGrpSpPr/>
          <p:nvPr/>
        </p:nvGrpSpPr>
        <p:grpSpPr>
          <a:xfrm>
            <a:off x="561242" y="720095"/>
            <a:ext cx="6661594" cy="619869"/>
            <a:chOff x="561242" y="437754"/>
            <a:chExt cx="4739150" cy="619869"/>
          </a:xfrm>
        </p:grpSpPr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F82B3900-CD9A-4420-A868-A2C81508290D}"/>
                </a:ext>
              </a:extLst>
            </p:cNvPr>
            <p:cNvSpPr txBox="1"/>
            <p:nvPr/>
          </p:nvSpPr>
          <p:spPr>
            <a:xfrm>
              <a:off x="1244859" y="503625"/>
              <a:ext cx="4055533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TW" altLang="en-US" sz="3000" b="1" dirty="0">
                  <a:solidFill>
                    <a:schemeClr val="accent1">
                      <a:lumMod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校內獎助學金</a:t>
              </a:r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EC3B24E8-6421-444D-92D2-C84C00FF54CA}"/>
                </a:ext>
              </a:extLst>
            </p:cNvPr>
            <p:cNvGrpSpPr/>
            <p:nvPr/>
          </p:nvGrpSpPr>
          <p:grpSpPr>
            <a:xfrm>
              <a:off x="561242" y="437754"/>
              <a:ext cx="599678" cy="599678"/>
              <a:chOff x="561242" y="442313"/>
              <a:chExt cx="599678" cy="599678"/>
            </a:xfrm>
          </p:grpSpPr>
          <p:sp>
            <p:nvSpPr>
              <p:cNvPr id="29" name="橢圓 28">
                <a:extLst>
                  <a:ext uri="{FF2B5EF4-FFF2-40B4-BE49-F238E27FC236}">
                    <a16:creationId xmlns:a16="http://schemas.microsoft.com/office/drawing/2014/main" id="{FA6047B6-5CB6-4072-9D73-63A058B2E935}"/>
                  </a:ext>
                </a:extLst>
              </p:cNvPr>
              <p:cNvSpPr/>
              <p:nvPr/>
            </p:nvSpPr>
            <p:spPr>
              <a:xfrm>
                <a:off x="561242" y="442313"/>
                <a:ext cx="599678" cy="599678"/>
              </a:xfrm>
              <a:prstGeom prst="ellipse">
                <a:avLst/>
              </a:prstGeom>
              <a:solidFill>
                <a:schemeClr val="accent5">
                  <a:lumMod val="20000"/>
                  <a:lumOff val="8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TW" altLang="en-US" b="1"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30" name="圖片 29">
                <a:extLst>
                  <a:ext uri="{FF2B5EF4-FFF2-40B4-BE49-F238E27FC236}">
                    <a16:creationId xmlns:a16="http://schemas.microsoft.com/office/drawing/2014/main" id="{9D1D703D-ECD0-4AAD-90CD-8B40181121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  <a:alphaModFix amt="70000"/>
              </a:blip>
              <a:stretch>
                <a:fillRect/>
              </a:stretch>
            </p:blipFill>
            <p:spPr>
              <a:xfrm>
                <a:off x="645181" y="526252"/>
                <a:ext cx="431800" cy="431800"/>
              </a:xfrm>
              <a:prstGeom prst="rect">
                <a:avLst/>
              </a:prstGeom>
            </p:spPr>
          </p:pic>
        </p:grpSp>
      </p:grpSp>
      <p:pic>
        <p:nvPicPr>
          <p:cNvPr id="22" name="圖片 21">
            <a:hlinkClick r:id="rId4"/>
            <a:extLst>
              <a:ext uri="{FF2B5EF4-FFF2-40B4-BE49-F238E27FC236}">
                <a16:creationId xmlns:a16="http://schemas.microsoft.com/office/drawing/2014/main" id="{3BD00513-1C08-41B0-AC00-F166ED2B41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8" t="12558" r="65122" b="77099"/>
          <a:stretch/>
        </p:blipFill>
        <p:spPr>
          <a:xfrm>
            <a:off x="4372502" y="5470152"/>
            <a:ext cx="4048035" cy="693023"/>
          </a:xfrm>
          <a:prstGeom prst="rect">
            <a:avLst/>
          </a:prstGeom>
        </p:spPr>
      </p:pic>
      <p:sp>
        <p:nvSpPr>
          <p:cNvPr id="20" name="內容版面配置區 4">
            <a:extLst>
              <a:ext uri="{FF2B5EF4-FFF2-40B4-BE49-F238E27FC236}">
                <a16:creationId xmlns:a16="http://schemas.microsoft.com/office/drawing/2014/main" id="{6FAB2EBB-891B-441B-B9F0-3B8B06668F3B}"/>
              </a:ext>
            </a:extLst>
          </p:cNvPr>
          <p:cNvSpPr txBox="1">
            <a:spLocks/>
          </p:cNvSpPr>
          <p:nvPr/>
        </p:nvSpPr>
        <p:spPr>
          <a:xfrm>
            <a:off x="1553471" y="2076861"/>
            <a:ext cx="5583749" cy="329294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"/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卓越師資培育獎學金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"/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學生比賽成績優良獎勵金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"/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特優運動學生獎勵金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"/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專業證照獎勵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"/>
            </a:pPr>
            <a:endParaRPr lang="zh-TW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內容版面配置區 5">
            <a:extLst>
              <a:ext uri="{FF2B5EF4-FFF2-40B4-BE49-F238E27FC236}">
                <a16:creationId xmlns:a16="http://schemas.microsoft.com/office/drawing/2014/main" id="{99680439-5027-4856-BA55-A90B8566F3DF}"/>
              </a:ext>
            </a:extLst>
          </p:cNvPr>
          <p:cNvSpPr txBox="1">
            <a:spLocks/>
          </p:cNvSpPr>
          <p:nvPr/>
        </p:nvSpPr>
        <p:spPr>
          <a:xfrm>
            <a:off x="6516360" y="2076861"/>
            <a:ext cx="5028183" cy="3161869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"/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學生學習助學金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"/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學生緊急紓困助學金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"/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弱勢學生助學金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"/>
            </a:pPr>
            <a:r>
              <a:rPr lang="zh-TW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低收入戶生減免住宿費</a:t>
            </a:r>
            <a:endParaRPr lang="en-US" altLang="zh-TW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>
              <a:buFont typeface="Wingdings" panose="05000000000000000000" pitchFamily="2" charset="2"/>
              <a:buChar char=""/>
            </a:pPr>
            <a:endParaRPr lang="zh-TW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C6AC658-3397-464E-BEAC-6BABEC5C259D}"/>
              </a:ext>
            </a:extLst>
          </p:cNvPr>
          <p:cNvSpPr txBox="1"/>
          <p:nvPr/>
        </p:nvSpPr>
        <p:spPr>
          <a:xfrm>
            <a:off x="1665451" y="5628301"/>
            <a:ext cx="34607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更多獎助學金資訊：</a:t>
            </a:r>
          </a:p>
        </p:txBody>
      </p:sp>
    </p:spTree>
    <p:extLst>
      <p:ext uri="{BB962C8B-B14F-4D97-AF65-F5344CB8AC3E}">
        <p14:creationId xmlns:p14="http://schemas.microsoft.com/office/powerpoint/2010/main" val="157716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5CA40B-46DF-4E74-B8E5-F6F487118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流程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DD103854-6019-4B11-BEE4-906D1F8EC4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7743533"/>
              </p:ext>
            </p:extLst>
          </p:nvPr>
        </p:nvGraphicFramePr>
        <p:xfrm>
          <a:off x="1066800" y="2103438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DB97B4B4-2CB8-4CFF-A894-825B0AEDD1C8}"/>
              </a:ext>
            </a:extLst>
          </p:cNvPr>
          <p:cNvSpPr txBox="1"/>
          <p:nvPr/>
        </p:nvSpPr>
        <p:spPr>
          <a:xfrm>
            <a:off x="234463" y="1737481"/>
            <a:ext cx="99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</a:rPr>
              <a:t>1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C7ECA3F-8A62-4CE6-823D-9BAE7A2A75EE}"/>
              </a:ext>
            </a:extLst>
          </p:cNvPr>
          <p:cNvSpPr txBox="1"/>
          <p:nvPr/>
        </p:nvSpPr>
        <p:spPr>
          <a:xfrm>
            <a:off x="234463" y="5482248"/>
            <a:ext cx="99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</a:rPr>
              <a:t>3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EE6E46A-F10C-42DD-A34D-1E80F142F418}"/>
              </a:ext>
            </a:extLst>
          </p:cNvPr>
          <p:cNvSpPr txBox="1"/>
          <p:nvPr/>
        </p:nvSpPr>
        <p:spPr>
          <a:xfrm>
            <a:off x="10961075" y="1328394"/>
            <a:ext cx="99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</a:rPr>
              <a:t>2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F091D87-4E60-492E-B0CA-AC84E8ECE39F}"/>
              </a:ext>
            </a:extLst>
          </p:cNvPr>
          <p:cNvSpPr txBox="1"/>
          <p:nvPr/>
        </p:nvSpPr>
        <p:spPr>
          <a:xfrm>
            <a:off x="10961075" y="5482248"/>
            <a:ext cx="99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</a:rPr>
              <a:t>4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16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5CA40B-46DF-4E74-B8E5-F6F487118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流程</a:t>
            </a:r>
          </a:p>
        </p:txBody>
      </p:sp>
      <p:graphicFrame>
        <p:nvGraphicFramePr>
          <p:cNvPr id="4" name="內容版面配置區 3">
            <a:extLst>
              <a:ext uri="{FF2B5EF4-FFF2-40B4-BE49-F238E27FC236}">
                <a16:creationId xmlns:a16="http://schemas.microsoft.com/office/drawing/2014/main" id="{DD103854-6019-4B11-BEE4-906D1F8EC4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08944"/>
              </p:ext>
            </p:extLst>
          </p:nvPr>
        </p:nvGraphicFramePr>
        <p:xfrm>
          <a:off x="1066800" y="2103438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字方塊 2">
            <a:extLst>
              <a:ext uri="{FF2B5EF4-FFF2-40B4-BE49-F238E27FC236}">
                <a16:creationId xmlns:a16="http://schemas.microsoft.com/office/drawing/2014/main" id="{DB97B4B4-2CB8-4CFF-A894-825B0AEDD1C8}"/>
              </a:ext>
            </a:extLst>
          </p:cNvPr>
          <p:cNvSpPr txBox="1"/>
          <p:nvPr/>
        </p:nvSpPr>
        <p:spPr>
          <a:xfrm>
            <a:off x="234463" y="1737481"/>
            <a:ext cx="99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</a:rPr>
              <a:t>1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C7ECA3F-8A62-4CE6-823D-9BAE7A2A75EE}"/>
              </a:ext>
            </a:extLst>
          </p:cNvPr>
          <p:cNvSpPr txBox="1"/>
          <p:nvPr/>
        </p:nvSpPr>
        <p:spPr>
          <a:xfrm>
            <a:off x="234463" y="5482248"/>
            <a:ext cx="99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</a:rPr>
              <a:t>3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EE6E46A-F10C-42DD-A34D-1E80F142F418}"/>
              </a:ext>
            </a:extLst>
          </p:cNvPr>
          <p:cNvSpPr txBox="1"/>
          <p:nvPr/>
        </p:nvSpPr>
        <p:spPr>
          <a:xfrm>
            <a:off x="10961075" y="1328394"/>
            <a:ext cx="99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</a:rPr>
              <a:t>2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F091D87-4E60-492E-B0CA-AC84E8ECE39F}"/>
              </a:ext>
            </a:extLst>
          </p:cNvPr>
          <p:cNvSpPr txBox="1"/>
          <p:nvPr/>
        </p:nvSpPr>
        <p:spPr>
          <a:xfrm>
            <a:off x="10961075" y="5482248"/>
            <a:ext cx="9964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6000" b="1" dirty="0">
                <a:solidFill>
                  <a:srgbClr val="7030A0"/>
                </a:solidFill>
              </a:rPr>
              <a:t>4</a:t>
            </a:r>
            <a:endParaRPr lang="zh-TW" altLang="en-US" sz="6000" b="1" dirty="0">
              <a:solidFill>
                <a:srgbClr val="7030A0"/>
              </a:solidFill>
            </a:endParaRPr>
          </a:p>
        </p:txBody>
      </p:sp>
      <p:sp>
        <p:nvSpPr>
          <p:cNvPr id="9" name="橢圓 8">
            <a:extLst>
              <a:ext uri="{FF2B5EF4-FFF2-40B4-BE49-F238E27FC236}">
                <a16:creationId xmlns:a16="http://schemas.microsoft.com/office/drawing/2014/main" id="{83A72BC1-1E65-48F9-A225-54DA32510EEE}"/>
              </a:ext>
            </a:extLst>
          </p:cNvPr>
          <p:cNvSpPr/>
          <p:nvPr/>
        </p:nvSpPr>
        <p:spPr>
          <a:xfrm>
            <a:off x="545123" y="1477108"/>
            <a:ext cx="5785339" cy="2901461"/>
          </a:xfrm>
          <a:prstGeom prst="ellipse">
            <a:avLst/>
          </a:prstGeom>
          <a:noFill/>
          <a:ln w="57150">
            <a:solidFill>
              <a:srgbClr val="7030A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6761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A66156-5AB1-413A-BFF1-3C13095D9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9600" b="1" dirty="0">
                <a:solidFill>
                  <a:srgbClr val="002060"/>
                </a:solidFill>
              </a:rPr>
              <a:t>1</a:t>
            </a:r>
            <a:endParaRPr lang="zh-TW" altLang="en-US" sz="9600" b="1" dirty="0">
              <a:solidFill>
                <a:srgbClr val="00206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A554D6-791B-4C78-B439-836445ED2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103120"/>
            <a:ext cx="10058400" cy="3931920"/>
          </a:xfrm>
        </p:spPr>
        <p:txBody>
          <a:bodyPr/>
          <a:lstStyle/>
          <a:p>
            <a:r>
              <a:rPr lang="zh-TW" altLang="en-US" b="1" dirty="0"/>
              <a:t>暖身</a:t>
            </a:r>
            <a:r>
              <a:rPr lang="en-US" altLang="en-US" dirty="0"/>
              <a:t>:</a:t>
            </a:r>
            <a:r>
              <a:rPr lang="zh-TW" altLang="en-US" dirty="0"/>
              <a:t>猜猜「我是誰」</a:t>
            </a:r>
            <a:endParaRPr lang="en-US" altLang="zh-TW" dirty="0"/>
          </a:p>
          <a:p>
            <a:endParaRPr lang="zh-TW" altLang="en-US" dirty="0"/>
          </a:p>
        </p:txBody>
      </p:sp>
      <p:pic>
        <p:nvPicPr>
          <p:cNvPr id="2054" name="Picture 6" descr="Who I Am (Hardcover) | ABRAMS">
            <a:extLst>
              <a:ext uri="{FF2B5EF4-FFF2-40B4-BE49-F238E27FC236}">
                <a16:creationId xmlns:a16="http://schemas.microsoft.com/office/drawing/2014/main" id="{417F1788-CC3B-49AB-9E89-ABAFBD2B2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431" y="1962443"/>
            <a:ext cx="3768969" cy="3768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059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270D623-11EA-4F99-A097-4B988D91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我是</a:t>
            </a:r>
            <a:r>
              <a:rPr lang="zh-TW" altLang="en-US" dirty="0">
                <a:solidFill>
                  <a:srgbClr val="FFC000"/>
                </a:solidFill>
              </a:rPr>
              <a:t>點點點</a:t>
            </a:r>
            <a:r>
              <a:rPr lang="en-US" altLang="zh-TW" dirty="0"/>
              <a:t>……</a:t>
            </a:r>
            <a:endParaRPr lang="zh-TW" altLang="en-US" dirty="0"/>
          </a:p>
        </p:txBody>
      </p:sp>
      <p:pic>
        <p:nvPicPr>
          <p:cNvPr id="6" name="圖片 5">
            <a:hlinkClick r:id="rId2" action="ppaction://hlinkfile"/>
            <a:extLst>
              <a:ext uri="{FF2B5EF4-FFF2-40B4-BE49-F238E27FC236}">
                <a16:creationId xmlns:a16="http://schemas.microsoft.com/office/drawing/2014/main" id="{E3FE4C21-DA31-36AE-D2A3-D3D4BA09C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749" y="2014194"/>
            <a:ext cx="3390476" cy="37619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3949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75D1AEC3-6B8F-4E49-C3FE-8A84954DD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200" y="1143000"/>
            <a:ext cx="4167021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8B28EFE9-B26A-331E-8307-0F084EFB12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252" y="1667103"/>
            <a:ext cx="4419048" cy="3657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8372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60547">
              <a:srgbClr val="FFC000"/>
            </a:gs>
            <a:gs pos="44433">
              <a:srgbClr val="CBE8C0"/>
            </a:gs>
            <a:gs pos="25530">
              <a:srgbClr val="DDF0D6"/>
            </a:gs>
            <a:gs pos="0">
              <a:schemeClr val="accent5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6">
                <a:lumMod val="60000"/>
                <a:lumOff val="4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A36D86-3CBA-4445-8E78-C75832E0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討論一：我想成為一位</a:t>
            </a:r>
            <a:r>
              <a:rPr lang="en-US" altLang="zh-TW" dirty="0"/>
              <a:t>__________</a:t>
            </a:r>
            <a:endParaRPr lang="zh-TW" altLang="en-US" dirty="0"/>
          </a:p>
        </p:txBody>
      </p:sp>
      <p:pic>
        <p:nvPicPr>
          <p:cNvPr id="1026" name="Picture 2" descr="1,136張高質夢想插畫圖片，向量圖，素材| Pngtree">
            <a:extLst>
              <a:ext uri="{FF2B5EF4-FFF2-40B4-BE49-F238E27FC236}">
                <a16:creationId xmlns:a16="http://schemas.microsoft.com/office/drawing/2014/main" id="{8F6ADF1F-F15B-CD86-F7A0-2210E688882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742" y="2628900"/>
            <a:ext cx="4032533" cy="225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夢想起飛圖片素材, 夢想起飛圖案免費下載- Lovepik">
            <a:extLst>
              <a:ext uri="{FF2B5EF4-FFF2-40B4-BE49-F238E27FC236}">
                <a16:creationId xmlns:a16="http://schemas.microsoft.com/office/drawing/2014/main" id="{69B6493E-A5A5-F6B1-3E71-22D40DDEE92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975" y="2604380"/>
            <a:ext cx="3143249" cy="228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794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自訂 1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237</TotalTime>
  <Words>1040</Words>
  <Application>Microsoft Office PowerPoint</Application>
  <PresentationFormat>寬螢幕</PresentationFormat>
  <Paragraphs>168</Paragraphs>
  <Slides>31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41" baseType="lpstr">
      <vt:lpstr>Yu Gothic</vt:lpstr>
      <vt:lpstr>微軟正黑體</vt:lpstr>
      <vt:lpstr>微軟正黑體</vt:lpstr>
      <vt:lpstr>標楷體</vt:lpstr>
      <vt:lpstr>Arial</vt:lpstr>
      <vt:lpstr>Calibri</vt:lpstr>
      <vt:lpstr>Georgia</vt:lpstr>
      <vt:lpstr>Times New Roman</vt:lpstr>
      <vt:lpstr>Wingdings</vt:lpstr>
      <vt:lpstr>肥皂</vt:lpstr>
      <vt:lpstr>Dream big?  You should dream UNIQUE!  不只能為你的特殊教育!</vt:lpstr>
      <vt:lpstr>報到時間：112年1月24日(星期五)</vt:lpstr>
      <vt:lpstr>PowerPoint 簡報</vt:lpstr>
      <vt:lpstr>流程</vt:lpstr>
      <vt:lpstr>流程</vt:lpstr>
      <vt:lpstr>1</vt:lpstr>
      <vt:lpstr>我是點點點……</vt:lpstr>
      <vt:lpstr>PowerPoint 簡報</vt:lpstr>
      <vt:lpstr>討論一：我想成為一位__________</vt:lpstr>
      <vt:lpstr>流程</vt:lpstr>
      <vt:lpstr>2 你是你知道你嗎</vt:lpstr>
      <vt:lpstr>量身訂做</vt:lpstr>
      <vt:lpstr>https://juicybuy.net/product/holland-cards/</vt:lpstr>
      <vt:lpstr>When it comes to~~~~ </vt:lpstr>
      <vt:lpstr>4量身訂做：生涯占卜 特質 + 興趣 + 能力=生涯目標 </vt:lpstr>
      <vt:lpstr>討論二：我的特質 + 興趣 + 能力相符嗎?</vt:lpstr>
      <vt:lpstr>Gap? </vt:lpstr>
      <vt:lpstr>Opportunity!</vt:lpstr>
      <vt:lpstr>PowerPoint 簡報</vt:lpstr>
      <vt:lpstr>流程</vt:lpstr>
      <vt:lpstr>3真情大考驗：有獎徵答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Dream big?  You should dream UNIQUE!  不只能為你的特殊教育!</dc:title>
  <dc:creator>user</dc:creator>
  <cp:lastModifiedBy>鍾儀潔</cp:lastModifiedBy>
  <cp:revision>27</cp:revision>
  <dcterms:created xsi:type="dcterms:W3CDTF">2024-01-24T14:28:43Z</dcterms:created>
  <dcterms:modified xsi:type="dcterms:W3CDTF">2025-01-19T07:13:22Z</dcterms:modified>
</cp:coreProperties>
</file>