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77" r:id="rId2"/>
    <p:sldMasterId id="2147483692" r:id="rId3"/>
  </p:sldMasterIdLst>
  <p:notesMasterIdLst>
    <p:notesMasterId r:id="rId79"/>
  </p:notesMasterIdLst>
  <p:handoutMasterIdLst>
    <p:handoutMasterId r:id="rId80"/>
  </p:handoutMasterIdLst>
  <p:sldIdLst>
    <p:sldId id="256" r:id="rId4"/>
    <p:sldId id="2047" r:id="rId5"/>
    <p:sldId id="2723" r:id="rId6"/>
    <p:sldId id="2343" r:id="rId7"/>
    <p:sldId id="2345" r:id="rId8"/>
    <p:sldId id="3893" r:id="rId9"/>
    <p:sldId id="2344" r:id="rId10"/>
    <p:sldId id="2346" r:id="rId11"/>
    <p:sldId id="1074" r:id="rId12"/>
    <p:sldId id="1093" r:id="rId13"/>
    <p:sldId id="3886" r:id="rId14"/>
    <p:sldId id="3890" r:id="rId15"/>
    <p:sldId id="2347" r:id="rId16"/>
    <p:sldId id="1072" r:id="rId17"/>
    <p:sldId id="1091" r:id="rId18"/>
    <p:sldId id="3887" r:id="rId19"/>
    <p:sldId id="3891" r:id="rId20"/>
    <p:sldId id="2348" r:id="rId21"/>
    <p:sldId id="1071" r:id="rId22"/>
    <p:sldId id="1090" r:id="rId23"/>
    <p:sldId id="3888" r:id="rId24"/>
    <p:sldId id="3892" r:id="rId25"/>
    <p:sldId id="2349" r:id="rId26"/>
    <p:sldId id="1073" r:id="rId27"/>
    <p:sldId id="1092" r:id="rId28"/>
    <p:sldId id="3889" r:id="rId29"/>
    <p:sldId id="3896" r:id="rId30"/>
    <p:sldId id="3682" r:id="rId31"/>
    <p:sldId id="2779" r:id="rId32"/>
    <p:sldId id="3602" r:id="rId33"/>
    <p:sldId id="3897" r:id="rId34"/>
    <p:sldId id="3833" r:id="rId35"/>
    <p:sldId id="3832" r:id="rId36"/>
    <p:sldId id="3835" r:id="rId37"/>
    <p:sldId id="3834" r:id="rId38"/>
    <p:sldId id="3842" r:id="rId39"/>
    <p:sldId id="3843" r:id="rId40"/>
    <p:sldId id="3844" r:id="rId41"/>
    <p:sldId id="3845" r:id="rId42"/>
    <p:sldId id="3846" r:id="rId43"/>
    <p:sldId id="3847" r:id="rId44"/>
    <p:sldId id="3850" r:id="rId45"/>
    <p:sldId id="3848" r:id="rId46"/>
    <p:sldId id="3849" r:id="rId47"/>
    <p:sldId id="3851" r:id="rId48"/>
    <p:sldId id="3852" r:id="rId49"/>
    <p:sldId id="3853" r:id="rId50"/>
    <p:sldId id="3856" r:id="rId51"/>
    <p:sldId id="3854" r:id="rId52"/>
    <p:sldId id="3857" r:id="rId53"/>
    <p:sldId id="3855" r:id="rId54"/>
    <p:sldId id="3858" r:id="rId55"/>
    <p:sldId id="3859" r:id="rId56"/>
    <p:sldId id="3669" r:id="rId57"/>
    <p:sldId id="3670" r:id="rId58"/>
    <p:sldId id="3671" r:id="rId59"/>
    <p:sldId id="3672" r:id="rId60"/>
    <p:sldId id="3673" r:id="rId61"/>
    <p:sldId id="3674" r:id="rId62"/>
    <p:sldId id="3675" r:id="rId63"/>
    <p:sldId id="3685" r:id="rId64"/>
    <p:sldId id="3686" r:id="rId65"/>
    <p:sldId id="2739" r:id="rId66"/>
    <p:sldId id="2740" r:id="rId67"/>
    <p:sldId id="2741" r:id="rId68"/>
    <p:sldId id="3813" r:id="rId69"/>
    <p:sldId id="2069" r:id="rId70"/>
    <p:sldId id="3667" r:id="rId71"/>
    <p:sldId id="3668" r:id="rId72"/>
    <p:sldId id="3684" r:id="rId73"/>
    <p:sldId id="3812" r:id="rId74"/>
    <p:sldId id="3655" r:id="rId75"/>
    <p:sldId id="3653" r:id="rId76"/>
    <p:sldId id="3688" r:id="rId77"/>
    <p:sldId id="3860" r:id="rId7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F2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0" autoAdjust="0"/>
    <p:restoredTop sz="93447" autoAdjust="0"/>
  </p:normalViewPr>
  <p:slideViewPr>
    <p:cSldViewPr snapToGrid="0">
      <p:cViewPr varScale="1">
        <p:scale>
          <a:sx n="82" d="100"/>
          <a:sy n="82" d="100"/>
        </p:scale>
        <p:origin x="447" y="45"/>
      </p:cViewPr>
      <p:guideLst>
        <p:guide orient="horz" pos="2160"/>
        <p:guide pos="3840"/>
      </p:guideLst>
    </p:cSldViewPr>
  </p:slideViewPr>
  <p:notesTextViewPr>
    <p:cViewPr>
      <p:scale>
        <a:sx n="3" d="2"/>
        <a:sy n="3" d="2"/>
      </p:scale>
      <p:origin x="0" y="0"/>
    </p:cViewPr>
  </p:notesTextViewPr>
  <p:sorterViewPr>
    <p:cViewPr>
      <p:scale>
        <a:sx n="66" d="100"/>
        <a:sy n="66" d="100"/>
      </p:scale>
      <p:origin x="0" y="-1396"/>
    </p:cViewPr>
  </p:sorterViewPr>
  <p:notesViewPr>
    <p:cSldViewPr snapToGrid="0">
      <p:cViewPr varScale="1">
        <p:scale>
          <a:sx n="54" d="100"/>
          <a:sy n="54" d="100"/>
        </p:scale>
        <p:origin x="26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99836A-C34E-4E38-B92C-C8DB7C4F6053}"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zh-TW" altLang="en-US"/>
        </a:p>
      </dgm:t>
    </dgm:pt>
    <dgm:pt modelId="{672A0937-60FE-440E-BDC2-152D6FDB9039}">
      <dgm:prSet custT="1"/>
      <dgm:spPr>
        <a:solidFill>
          <a:srgbClr val="D8F2D9"/>
        </a:solidFill>
        <a:ln>
          <a:solidFill>
            <a:schemeClr val="tx1">
              <a:lumMod val="20000"/>
              <a:lumOff val="80000"/>
            </a:schemeClr>
          </a:solidFill>
        </a:ln>
      </dgm:spPr>
      <dgm:t>
        <a:bodyPr/>
        <a:lstStyle/>
        <a:p>
          <a:r>
            <a:rPr lang="zh-TW" altLang="en-US" sz="2400" b="1" i="0" dirty="0"/>
            <a:t>綠</a:t>
          </a:r>
          <a:br>
            <a:rPr lang="en-US" altLang="zh-TW" sz="2400" b="1" i="0" dirty="0"/>
          </a:br>
          <a:r>
            <a:rPr lang="zh-TW" sz="2400" b="1" i="0" dirty="0"/>
            <a:t>管理類</a:t>
          </a:r>
          <a:endParaRPr lang="zh-TW" sz="2400" b="1" dirty="0"/>
        </a:p>
      </dgm:t>
    </dgm:pt>
    <dgm:pt modelId="{07CF87E4-1125-4714-A9AB-297FC24B6EDE}" type="parTrans" cxnId="{A115E00B-B3C2-434E-B659-1984CAE8B0EA}">
      <dgm:prSet/>
      <dgm:spPr/>
      <dgm:t>
        <a:bodyPr/>
        <a:lstStyle/>
        <a:p>
          <a:endParaRPr lang="zh-TW" altLang="en-US"/>
        </a:p>
      </dgm:t>
    </dgm:pt>
    <dgm:pt modelId="{0093002D-A936-4EA9-B662-F19836D3C0BA}" type="sibTrans" cxnId="{A115E00B-B3C2-434E-B659-1984CAE8B0EA}">
      <dgm:prSet/>
      <dgm:spPr/>
      <dgm:t>
        <a:bodyPr/>
        <a:lstStyle/>
        <a:p>
          <a:endParaRPr lang="zh-TW" altLang="en-US"/>
        </a:p>
      </dgm:t>
    </dgm:pt>
    <dgm:pt modelId="{2FD03664-06D8-494E-8349-C8AAD0C80588}">
      <dgm:prSet/>
      <dgm:spPr/>
      <dgm:t>
        <a:bodyPr/>
        <a:lstStyle/>
        <a:p>
          <a:r>
            <a:rPr lang="zh-TW" b="0" i="0" dirty="0"/>
            <a:t>社團</a:t>
          </a:r>
          <a:r>
            <a:rPr lang="en-US" altLang="zh-TW" b="0" i="0" dirty="0"/>
            <a:t>/</a:t>
          </a:r>
          <a:r>
            <a:rPr lang="zh-TW" b="0" i="0" dirty="0"/>
            <a:t>系學會幹部</a:t>
          </a:r>
          <a:br>
            <a:rPr lang="en-US" altLang="zh-TW" b="0" i="0" dirty="0"/>
          </a:br>
          <a:r>
            <a:rPr lang="zh-TW" b="0" i="0" dirty="0"/>
            <a:t>活動專案</a:t>
          </a:r>
          <a:br>
            <a:rPr lang="en-US" altLang="zh-TW" b="0" i="0" dirty="0"/>
          </a:br>
          <a:r>
            <a:rPr lang="zh-TW" b="0" i="0" dirty="0"/>
            <a:t>企業</a:t>
          </a:r>
          <a:r>
            <a:rPr lang="en-US" b="0" i="0" dirty="0"/>
            <a:t>/</a:t>
          </a:r>
          <a:r>
            <a:rPr lang="zh-TW" b="0" i="0" dirty="0"/>
            <a:t>醫院實習</a:t>
          </a:r>
          <a:endParaRPr lang="zh-TW" dirty="0"/>
        </a:p>
      </dgm:t>
    </dgm:pt>
    <dgm:pt modelId="{639F9E66-11CC-47CF-B34E-153CD6520E7F}" type="parTrans" cxnId="{7FD0042A-A084-42CB-86EC-40421C0837F8}">
      <dgm:prSet/>
      <dgm:spPr/>
      <dgm:t>
        <a:bodyPr/>
        <a:lstStyle/>
        <a:p>
          <a:endParaRPr lang="zh-TW" altLang="en-US"/>
        </a:p>
      </dgm:t>
    </dgm:pt>
    <dgm:pt modelId="{86F1CF29-C8D0-481D-9E1A-6F974262B833}" type="sibTrans" cxnId="{7FD0042A-A084-42CB-86EC-40421C0837F8}">
      <dgm:prSet/>
      <dgm:spPr/>
      <dgm:t>
        <a:bodyPr/>
        <a:lstStyle/>
        <a:p>
          <a:endParaRPr lang="zh-TW" altLang="en-US"/>
        </a:p>
      </dgm:t>
    </dgm:pt>
    <dgm:pt modelId="{02464AD2-B6BD-43C3-B40A-CABD071359CB}">
      <dgm:prSet custT="1"/>
      <dgm:spPr>
        <a:solidFill>
          <a:schemeClr val="accent6">
            <a:lumMod val="60000"/>
            <a:lumOff val="40000"/>
          </a:schemeClr>
        </a:solidFill>
        <a:ln>
          <a:solidFill>
            <a:schemeClr val="accent6">
              <a:lumMod val="60000"/>
              <a:lumOff val="40000"/>
            </a:schemeClr>
          </a:solidFill>
        </a:ln>
      </dgm:spPr>
      <dgm:t>
        <a:bodyPr/>
        <a:lstStyle/>
        <a:p>
          <a:r>
            <a:rPr lang="zh-TW" altLang="en-US" sz="2400" b="1" i="0" dirty="0"/>
            <a:t>橘</a:t>
          </a:r>
          <a:br>
            <a:rPr lang="en-US" altLang="zh-TW" sz="2400" b="1" i="0" dirty="0"/>
          </a:br>
          <a:r>
            <a:rPr lang="zh-TW" sz="2400" b="1" i="0" dirty="0"/>
            <a:t>活動類</a:t>
          </a:r>
          <a:endParaRPr lang="zh-TW" sz="2400" b="1" dirty="0"/>
        </a:p>
      </dgm:t>
    </dgm:pt>
    <dgm:pt modelId="{A1AF83F8-007E-423F-AD28-123CF69C855E}" type="parTrans" cxnId="{7BEE74A9-F15F-4006-A8FD-212B50F2A952}">
      <dgm:prSet/>
      <dgm:spPr/>
      <dgm:t>
        <a:bodyPr/>
        <a:lstStyle/>
        <a:p>
          <a:endParaRPr lang="zh-TW" altLang="en-US"/>
        </a:p>
      </dgm:t>
    </dgm:pt>
    <dgm:pt modelId="{D086592A-4B2E-4B4D-9B84-568D1B2BFECC}" type="sibTrans" cxnId="{7BEE74A9-F15F-4006-A8FD-212B50F2A952}">
      <dgm:prSet/>
      <dgm:spPr/>
      <dgm:t>
        <a:bodyPr/>
        <a:lstStyle/>
        <a:p>
          <a:endParaRPr lang="zh-TW" altLang="en-US"/>
        </a:p>
      </dgm:t>
    </dgm:pt>
    <dgm:pt modelId="{D0549886-AD16-4362-987C-EE2C2AA975D8}">
      <dgm:prSet/>
      <dgm:spPr/>
      <dgm:t>
        <a:bodyPr/>
        <a:lstStyle/>
        <a:p>
          <a:r>
            <a:rPr lang="zh-TW" b="0" i="0" dirty="0"/>
            <a:t>各式活動社團</a:t>
          </a:r>
          <a:br>
            <a:rPr lang="en-US" altLang="zh-TW" b="0" i="0" dirty="0"/>
          </a:br>
          <a:r>
            <a:rPr lang="en-US" b="0" i="0" dirty="0"/>
            <a:t>/</a:t>
          </a:r>
          <a:r>
            <a:rPr lang="zh-TW" b="0" i="0" dirty="0"/>
            <a:t>學系</a:t>
          </a:r>
          <a:r>
            <a:rPr lang="en-US" b="0" i="0" dirty="0"/>
            <a:t>/</a:t>
          </a:r>
          <a:r>
            <a:rPr lang="zh-TW" b="0" i="0" dirty="0"/>
            <a:t>協會</a:t>
          </a:r>
          <a:r>
            <a:rPr lang="en-US" b="0" i="0" dirty="0"/>
            <a:t>/</a:t>
          </a:r>
          <a:r>
            <a:rPr lang="zh-TW" b="0" i="0" dirty="0"/>
            <a:t>政府</a:t>
          </a:r>
          <a:br>
            <a:rPr lang="en-US" altLang="zh-TW" b="0" i="0" dirty="0"/>
          </a:br>
          <a:r>
            <a:rPr lang="zh-TW" b="0" i="0" dirty="0"/>
            <a:t>服務</a:t>
          </a:r>
          <a:r>
            <a:rPr lang="zh-TW" altLang="en-US" b="0" i="0" dirty="0"/>
            <a:t>性質</a:t>
          </a:r>
          <a:r>
            <a:rPr lang="zh-TW" b="0" i="0" dirty="0"/>
            <a:t>活動</a:t>
          </a:r>
          <a:endParaRPr lang="zh-TW" dirty="0"/>
        </a:p>
      </dgm:t>
    </dgm:pt>
    <dgm:pt modelId="{C86AAE8D-9EF3-453D-B8D5-2831D3EDE184}" type="parTrans" cxnId="{379236CE-4C60-473D-852E-92047C06C0FF}">
      <dgm:prSet/>
      <dgm:spPr/>
      <dgm:t>
        <a:bodyPr/>
        <a:lstStyle/>
        <a:p>
          <a:endParaRPr lang="zh-TW" altLang="en-US"/>
        </a:p>
      </dgm:t>
    </dgm:pt>
    <dgm:pt modelId="{D19ECE46-95D0-451D-B6CF-15B317B9C9AD}" type="sibTrans" cxnId="{379236CE-4C60-473D-852E-92047C06C0FF}">
      <dgm:prSet/>
      <dgm:spPr/>
      <dgm:t>
        <a:bodyPr/>
        <a:lstStyle/>
        <a:p>
          <a:endParaRPr lang="zh-TW" altLang="en-US"/>
        </a:p>
      </dgm:t>
    </dgm:pt>
    <dgm:pt modelId="{10EA6DE3-1B33-42F5-8F66-9A06CE31C916}">
      <dgm:prSet custT="1"/>
      <dgm:spPr>
        <a:solidFill>
          <a:srgbClr val="00B0F0">
            <a:alpha val="50196"/>
          </a:srgbClr>
        </a:solidFill>
        <a:ln>
          <a:solidFill>
            <a:schemeClr val="tx1">
              <a:lumMod val="20000"/>
              <a:lumOff val="80000"/>
            </a:schemeClr>
          </a:solidFill>
        </a:ln>
      </dgm:spPr>
      <dgm:t>
        <a:bodyPr/>
        <a:lstStyle/>
        <a:p>
          <a:r>
            <a:rPr lang="zh-TW" altLang="en-US" sz="2400" b="1" i="0" dirty="0"/>
            <a:t>藍</a:t>
          </a:r>
          <a:br>
            <a:rPr lang="en-US" altLang="zh-TW" sz="2400" b="1" i="0" dirty="0"/>
          </a:br>
          <a:r>
            <a:rPr lang="zh-TW" sz="2400" b="1" i="0" dirty="0"/>
            <a:t>研究類</a:t>
          </a:r>
          <a:endParaRPr lang="zh-TW" sz="2400" b="1" dirty="0"/>
        </a:p>
      </dgm:t>
    </dgm:pt>
    <dgm:pt modelId="{9BD9DFE0-521B-4930-864E-7050EF8D5DF0}" type="parTrans" cxnId="{C3CF30CB-9BC1-42C2-95BB-AE3CEDBC5D80}">
      <dgm:prSet/>
      <dgm:spPr/>
      <dgm:t>
        <a:bodyPr/>
        <a:lstStyle/>
        <a:p>
          <a:endParaRPr lang="zh-TW" altLang="en-US"/>
        </a:p>
      </dgm:t>
    </dgm:pt>
    <dgm:pt modelId="{9802235D-5A84-47A2-BBAB-89AAEDCC3C67}" type="sibTrans" cxnId="{C3CF30CB-9BC1-42C2-95BB-AE3CEDBC5D80}">
      <dgm:prSet/>
      <dgm:spPr/>
      <dgm:t>
        <a:bodyPr/>
        <a:lstStyle/>
        <a:p>
          <a:endParaRPr lang="zh-TW" altLang="en-US"/>
        </a:p>
      </dgm:t>
    </dgm:pt>
    <dgm:pt modelId="{FC75428F-98BD-48BD-AC0E-81E07C721AB3}">
      <dgm:prSet/>
      <dgm:spPr/>
      <dgm:t>
        <a:bodyPr/>
        <a:lstStyle/>
        <a:p>
          <a:r>
            <a:rPr lang="zh-TW" altLang="en-US" b="0" i="0" dirty="0"/>
            <a:t>論文</a:t>
          </a:r>
          <a:r>
            <a:rPr lang="zh-TW" b="0" i="0" dirty="0"/>
            <a:t>研究</a:t>
          </a:r>
          <a:br>
            <a:rPr lang="en-US" altLang="zh-TW" b="0" i="0" dirty="0"/>
          </a:br>
          <a:r>
            <a:rPr lang="zh-TW" b="0" i="0" dirty="0"/>
            <a:t>學術</a:t>
          </a:r>
          <a:r>
            <a:rPr lang="zh-TW" altLang="en-US" b="0" i="0" dirty="0"/>
            <a:t>研討會</a:t>
          </a:r>
          <a:br>
            <a:rPr lang="en-US" altLang="zh-TW" b="0" i="0" dirty="0"/>
          </a:br>
          <a:r>
            <a:rPr lang="zh-TW" b="0" i="0" dirty="0"/>
            <a:t>國際</a:t>
          </a:r>
          <a:r>
            <a:rPr lang="zh-TW" altLang="en-US" b="0" i="0" dirty="0"/>
            <a:t>研究交流會</a:t>
          </a:r>
          <a:endParaRPr lang="zh-TW" dirty="0"/>
        </a:p>
      </dgm:t>
    </dgm:pt>
    <dgm:pt modelId="{E9717950-2DB3-4284-B497-AD09D9F76292}" type="parTrans" cxnId="{55698D4E-02E4-4104-9126-842351399E62}">
      <dgm:prSet/>
      <dgm:spPr/>
      <dgm:t>
        <a:bodyPr/>
        <a:lstStyle/>
        <a:p>
          <a:endParaRPr lang="zh-TW" altLang="en-US"/>
        </a:p>
      </dgm:t>
    </dgm:pt>
    <dgm:pt modelId="{0EC0B41B-3F52-44BA-A9BA-9B13500B7EDB}" type="sibTrans" cxnId="{55698D4E-02E4-4104-9126-842351399E62}">
      <dgm:prSet/>
      <dgm:spPr/>
      <dgm:t>
        <a:bodyPr/>
        <a:lstStyle/>
        <a:p>
          <a:endParaRPr lang="zh-TW" altLang="en-US"/>
        </a:p>
      </dgm:t>
    </dgm:pt>
    <dgm:pt modelId="{37771534-B626-47BE-A37D-7B0526A9260C}">
      <dgm:prSet custT="1"/>
      <dgm:spPr>
        <a:solidFill>
          <a:srgbClr val="FF0000"/>
        </a:solidFill>
        <a:ln>
          <a:solidFill>
            <a:schemeClr val="tx1">
              <a:lumMod val="20000"/>
              <a:lumOff val="80000"/>
            </a:schemeClr>
          </a:solidFill>
        </a:ln>
      </dgm:spPr>
      <dgm:t>
        <a:bodyPr/>
        <a:lstStyle/>
        <a:p>
          <a:r>
            <a:rPr lang="zh-TW" altLang="en-US" sz="2400" b="1" i="0" dirty="0"/>
            <a:t>紅</a:t>
          </a:r>
          <a:br>
            <a:rPr lang="en-US" altLang="zh-TW" sz="2400" b="1" i="0" dirty="0"/>
          </a:br>
          <a:r>
            <a:rPr lang="zh-TW" sz="2400" b="1" i="0" dirty="0"/>
            <a:t>創新類</a:t>
          </a:r>
          <a:endParaRPr lang="zh-TW" sz="2400" b="1" dirty="0"/>
        </a:p>
      </dgm:t>
    </dgm:pt>
    <dgm:pt modelId="{3814037F-BEFB-4966-B3E6-5D85C461B227}" type="parTrans" cxnId="{62D8C9C5-3F8E-4A0A-9A83-35E3F2D1C69E}">
      <dgm:prSet/>
      <dgm:spPr/>
      <dgm:t>
        <a:bodyPr/>
        <a:lstStyle/>
        <a:p>
          <a:endParaRPr lang="zh-TW" altLang="en-US"/>
        </a:p>
      </dgm:t>
    </dgm:pt>
    <dgm:pt modelId="{E100634A-E288-475A-97AE-0D0720495C7C}" type="sibTrans" cxnId="{62D8C9C5-3F8E-4A0A-9A83-35E3F2D1C69E}">
      <dgm:prSet/>
      <dgm:spPr/>
      <dgm:t>
        <a:bodyPr/>
        <a:lstStyle/>
        <a:p>
          <a:endParaRPr lang="zh-TW" altLang="en-US"/>
        </a:p>
      </dgm:t>
    </dgm:pt>
    <dgm:pt modelId="{E72B978E-1AE2-444A-9C20-2998511D6030}">
      <dgm:prSet/>
      <dgm:spPr/>
      <dgm:t>
        <a:bodyPr/>
        <a:lstStyle/>
        <a:p>
          <a:r>
            <a:rPr lang="zh-TW" b="0" i="0" dirty="0"/>
            <a:t>創新研究</a:t>
          </a:r>
          <a:br>
            <a:rPr lang="en-US" altLang="zh-TW" b="0" i="0" dirty="0"/>
          </a:br>
          <a:r>
            <a:rPr lang="zh-TW" b="0" i="0" dirty="0"/>
            <a:t>創新團隊</a:t>
          </a:r>
          <a:br>
            <a:rPr lang="en-US" altLang="zh-TW" b="0" i="0" dirty="0"/>
          </a:br>
          <a:r>
            <a:rPr lang="zh-TW" b="0" i="0" dirty="0"/>
            <a:t>跨領域課程</a:t>
          </a:r>
          <a:endParaRPr lang="zh-TW" dirty="0"/>
        </a:p>
      </dgm:t>
    </dgm:pt>
    <dgm:pt modelId="{8796BC45-A143-46E3-979B-BA53C76E265D}" type="parTrans" cxnId="{4220CC75-8A34-4BF4-B598-AA2B350C2C69}">
      <dgm:prSet/>
      <dgm:spPr/>
      <dgm:t>
        <a:bodyPr/>
        <a:lstStyle/>
        <a:p>
          <a:endParaRPr lang="zh-TW" altLang="en-US"/>
        </a:p>
      </dgm:t>
    </dgm:pt>
    <dgm:pt modelId="{55C6CDF5-62DA-4BDD-B56B-803E608AC33D}" type="sibTrans" cxnId="{4220CC75-8A34-4BF4-B598-AA2B350C2C69}">
      <dgm:prSet/>
      <dgm:spPr/>
      <dgm:t>
        <a:bodyPr/>
        <a:lstStyle/>
        <a:p>
          <a:endParaRPr lang="zh-TW" altLang="en-US"/>
        </a:p>
      </dgm:t>
    </dgm:pt>
    <dgm:pt modelId="{A8267883-042F-4C5B-B646-3C3AA1445C4D}">
      <dgm:prSet/>
      <dgm:spPr/>
      <dgm:t>
        <a:bodyPr/>
        <a:lstStyle/>
        <a:p>
          <a:r>
            <a:rPr lang="zh-TW" altLang="en-US" dirty="0"/>
            <a:t>重視服務</a:t>
          </a:r>
          <a:br>
            <a:rPr lang="en-US" altLang="zh-TW" dirty="0"/>
          </a:br>
          <a:r>
            <a:rPr lang="zh-TW" altLang="en-US" dirty="0"/>
            <a:t>人際互動</a:t>
          </a:r>
          <a:endParaRPr lang="zh-TW" dirty="0"/>
        </a:p>
      </dgm:t>
    </dgm:pt>
    <dgm:pt modelId="{417E2677-01F7-4B94-B6F1-8636191A6826}" type="parTrans" cxnId="{EAC81283-96E0-4F4F-A28A-82E74CACB78B}">
      <dgm:prSet/>
      <dgm:spPr/>
      <dgm:t>
        <a:bodyPr/>
        <a:lstStyle/>
        <a:p>
          <a:endParaRPr lang="zh-TW" altLang="en-US"/>
        </a:p>
      </dgm:t>
    </dgm:pt>
    <dgm:pt modelId="{55D9E0FF-1221-46B2-B694-D2BA79E684AD}" type="sibTrans" cxnId="{EAC81283-96E0-4F4F-A28A-82E74CACB78B}">
      <dgm:prSet/>
      <dgm:spPr/>
      <dgm:t>
        <a:bodyPr/>
        <a:lstStyle/>
        <a:p>
          <a:endParaRPr lang="zh-TW" altLang="en-US"/>
        </a:p>
      </dgm:t>
    </dgm:pt>
    <dgm:pt modelId="{5CEA0FD3-ACA3-4B51-83BE-F59F52E08F54}">
      <dgm:prSet/>
      <dgm:spPr/>
      <dgm:t>
        <a:bodyPr/>
        <a:lstStyle/>
        <a:p>
          <a:r>
            <a:rPr lang="zh-TW" altLang="en-US" dirty="0"/>
            <a:t>善於管理</a:t>
          </a:r>
          <a:br>
            <a:rPr lang="en-US" altLang="zh-TW" dirty="0"/>
          </a:br>
          <a:r>
            <a:rPr lang="zh-TW" altLang="en-US" dirty="0"/>
            <a:t>注重制度</a:t>
          </a:r>
          <a:endParaRPr lang="zh-TW" dirty="0"/>
        </a:p>
      </dgm:t>
    </dgm:pt>
    <dgm:pt modelId="{4CB0718A-F74C-4D6A-A5D9-D33189B717E5}" type="parTrans" cxnId="{D1426AE0-7E0B-409A-A82C-0BF8C67729A0}">
      <dgm:prSet/>
      <dgm:spPr/>
      <dgm:t>
        <a:bodyPr/>
        <a:lstStyle/>
        <a:p>
          <a:endParaRPr lang="zh-TW" altLang="en-US"/>
        </a:p>
      </dgm:t>
    </dgm:pt>
    <dgm:pt modelId="{72C0BC71-E005-4EB7-8A2C-56D590AF0FBB}" type="sibTrans" cxnId="{D1426AE0-7E0B-409A-A82C-0BF8C67729A0}">
      <dgm:prSet/>
      <dgm:spPr/>
      <dgm:t>
        <a:bodyPr/>
        <a:lstStyle/>
        <a:p>
          <a:endParaRPr lang="zh-TW" altLang="en-US"/>
        </a:p>
      </dgm:t>
    </dgm:pt>
    <dgm:pt modelId="{518F0F2E-9D07-4735-9A1F-C1C953E20F21}">
      <dgm:prSet/>
      <dgm:spPr/>
      <dgm:t>
        <a:bodyPr/>
        <a:lstStyle/>
        <a:p>
          <a:r>
            <a:rPr lang="zh-TW" altLang="en-US" dirty="0"/>
            <a:t>科學研究</a:t>
          </a:r>
          <a:br>
            <a:rPr lang="en-US" altLang="zh-TW" dirty="0"/>
          </a:br>
          <a:r>
            <a:rPr lang="zh-TW" altLang="en-US" dirty="0"/>
            <a:t>數據分析</a:t>
          </a:r>
          <a:endParaRPr lang="zh-TW" dirty="0"/>
        </a:p>
      </dgm:t>
    </dgm:pt>
    <dgm:pt modelId="{46D974A6-4F7A-4A60-926F-66748D9134F4}" type="parTrans" cxnId="{FF993F84-7AD2-47ED-9480-33E821C6F5DF}">
      <dgm:prSet/>
      <dgm:spPr/>
      <dgm:t>
        <a:bodyPr/>
        <a:lstStyle/>
        <a:p>
          <a:endParaRPr lang="zh-TW" altLang="en-US"/>
        </a:p>
      </dgm:t>
    </dgm:pt>
    <dgm:pt modelId="{C2E521AA-AEAB-48A9-BF2B-2480B0F642FB}" type="sibTrans" cxnId="{FF993F84-7AD2-47ED-9480-33E821C6F5DF}">
      <dgm:prSet/>
      <dgm:spPr/>
      <dgm:t>
        <a:bodyPr/>
        <a:lstStyle/>
        <a:p>
          <a:endParaRPr lang="zh-TW" altLang="en-US"/>
        </a:p>
      </dgm:t>
    </dgm:pt>
    <dgm:pt modelId="{53C47921-F757-4554-AC8D-EE7AD956EB93}">
      <dgm:prSet custT="1"/>
      <dgm:spPr/>
      <dgm:t>
        <a:bodyPr/>
        <a:lstStyle/>
        <a:p>
          <a:r>
            <a:rPr lang="zh-TW" altLang="en-US" sz="1900" dirty="0"/>
            <a:t>趨勢</a:t>
          </a:r>
          <a:r>
            <a:rPr lang="en-US" altLang="zh-TW" sz="1600" dirty="0"/>
            <a:t>(AI</a:t>
          </a:r>
          <a:r>
            <a:rPr lang="zh-TW" altLang="en-US" sz="1600" dirty="0"/>
            <a:t>、心靈</a:t>
          </a:r>
          <a:r>
            <a:rPr lang="en-US" altLang="zh-TW" sz="1600" dirty="0"/>
            <a:t>)</a:t>
          </a:r>
          <a:br>
            <a:rPr lang="en-US" altLang="zh-TW" sz="1600" dirty="0"/>
          </a:br>
          <a:r>
            <a:rPr lang="zh-TW" altLang="en-US" sz="1900" dirty="0"/>
            <a:t>創新創業</a:t>
          </a:r>
          <a:endParaRPr lang="zh-TW" sz="1900" dirty="0"/>
        </a:p>
      </dgm:t>
    </dgm:pt>
    <dgm:pt modelId="{D7BBE250-4BA9-4BDB-B451-82B8E3610303}" type="parTrans" cxnId="{88211D9D-D822-4708-8358-F9429362E16C}">
      <dgm:prSet/>
      <dgm:spPr/>
      <dgm:t>
        <a:bodyPr/>
        <a:lstStyle/>
        <a:p>
          <a:endParaRPr lang="zh-TW" altLang="en-US"/>
        </a:p>
      </dgm:t>
    </dgm:pt>
    <dgm:pt modelId="{E56B1212-11ED-469B-84CF-0C72339CF67E}" type="sibTrans" cxnId="{88211D9D-D822-4708-8358-F9429362E16C}">
      <dgm:prSet/>
      <dgm:spPr/>
      <dgm:t>
        <a:bodyPr/>
        <a:lstStyle/>
        <a:p>
          <a:endParaRPr lang="zh-TW" altLang="en-US"/>
        </a:p>
      </dgm:t>
    </dgm:pt>
    <dgm:pt modelId="{97C4B2A1-C54A-4D34-ABA4-F16AADC8ECCF}" type="pres">
      <dgm:prSet presAssocID="{3699836A-C34E-4E38-B92C-C8DB7C4F6053}" presName="hierChild1" presStyleCnt="0">
        <dgm:presLayoutVars>
          <dgm:orgChart val="1"/>
          <dgm:chPref val="1"/>
          <dgm:dir/>
          <dgm:animOne val="branch"/>
          <dgm:animLvl val="lvl"/>
          <dgm:resizeHandles/>
        </dgm:presLayoutVars>
      </dgm:prSet>
      <dgm:spPr/>
    </dgm:pt>
    <dgm:pt modelId="{C2BFBF5C-8D93-4781-B435-E5887FFACFFB}" type="pres">
      <dgm:prSet presAssocID="{672A0937-60FE-440E-BDC2-152D6FDB9039}" presName="hierRoot1" presStyleCnt="0">
        <dgm:presLayoutVars>
          <dgm:hierBranch val="init"/>
        </dgm:presLayoutVars>
      </dgm:prSet>
      <dgm:spPr/>
    </dgm:pt>
    <dgm:pt modelId="{C86CBFEA-3AE2-49FF-9C0F-C3399EF36414}" type="pres">
      <dgm:prSet presAssocID="{672A0937-60FE-440E-BDC2-152D6FDB9039}" presName="rootComposite1" presStyleCnt="0"/>
      <dgm:spPr/>
    </dgm:pt>
    <dgm:pt modelId="{E3FE4F8D-2E4D-4E99-BB32-1D17E5788361}" type="pres">
      <dgm:prSet presAssocID="{672A0937-60FE-440E-BDC2-152D6FDB9039}" presName="rootText1" presStyleLbl="node0" presStyleIdx="0" presStyleCnt="4">
        <dgm:presLayoutVars>
          <dgm:chPref val="3"/>
        </dgm:presLayoutVars>
      </dgm:prSet>
      <dgm:spPr/>
    </dgm:pt>
    <dgm:pt modelId="{8568DD3A-260F-4C75-B081-C5446AD9A44B}" type="pres">
      <dgm:prSet presAssocID="{672A0937-60FE-440E-BDC2-152D6FDB9039}" presName="rootConnector1" presStyleLbl="node1" presStyleIdx="0" presStyleCnt="0"/>
      <dgm:spPr/>
    </dgm:pt>
    <dgm:pt modelId="{8E8A41A2-6DBB-4073-AB3E-8AA40AD3BA2A}" type="pres">
      <dgm:prSet presAssocID="{672A0937-60FE-440E-BDC2-152D6FDB9039}" presName="hierChild2" presStyleCnt="0"/>
      <dgm:spPr/>
    </dgm:pt>
    <dgm:pt modelId="{5276012D-2DB3-4C34-B7FD-FBBBC5FD1DFE}" type="pres">
      <dgm:prSet presAssocID="{639F9E66-11CC-47CF-B34E-153CD6520E7F}" presName="Name37" presStyleLbl="parChTrans1D2" presStyleIdx="0" presStyleCnt="4"/>
      <dgm:spPr/>
    </dgm:pt>
    <dgm:pt modelId="{E4A054FB-0FEA-4E12-B0F5-647C791030E5}" type="pres">
      <dgm:prSet presAssocID="{2FD03664-06D8-494E-8349-C8AAD0C80588}" presName="hierRoot2" presStyleCnt="0">
        <dgm:presLayoutVars>
          <dgm:hierBranch val="init"/>
        </dgm:presLayoutVars>
      </dgm:prSet>
      <dgm:spPr/>
    </dgm:pt>
    <dgm:pt modelId="{0ABFFA2B-E2AB-4D1E-A041-0F8130219F06}" type="pres">
      <dgm:prSet presAssocID="{2FD03664-06D8-494E-8349-C8AAD0C80588}" presName="rootComposite" presStyleCnt="0"/>
      <dgm:spPr/>
    </dgm:pt>
    <dgm:pt modelId="{BFF5A54E-7F73-4BF1-96E4-746DC8C86E87}" type="pres">
      <dgm:prSet presAssocID="{2FD03664-06D8-494E-8349-C8AAD0C80588}" presName="rootText" presStyleLbl="node2" presStyleIdx="0" presStyleCnt="4">
        <dgm:presLayoutVars>
          <dgm:chPref val="3"/>
        </dgm:presLayoutVars>
      </dgm:prSet>
      <dgm:spPr/>
    </dgm:pt>
    <dgm:pt modelId="{ECC130D3-AD92-4567-8AB2-CB9AAD5CCA96}" type="pres">
      <dgm:prSet presAssocID="{2FD03664-06D8-494E-8349-C8AAD0C80588}" presName="rootConnector" presStyleLbl="node2" presStyleIdx="0" presStyleCnt="4"/>
      <dgm:spPr/>
    </dgm:pt>
    <dgm:pt modelId="{BEB4DCC2-C3F9-4B03-B6F5-1442DB0C7286}" type="pres">
      <dgm:prSet presAssocID="{2FD03664-06D8-494E-8349-C8AAD0C80588}" presName="hierChild4" presStyleCnt="0"/>
      <dgm:spPr/>
    </dgm:pt>
    <dgm:pt modelId="{271A10E2-2F79-455E-8158-2487494F8FCE}" type="pres">
      <dgm:prSet presAssocID="{4CB0718A-F74C-4D6A-A5D9-D33189B717E5}" presName="Name37" presStyleLbl="parChTrans1D3" presStyleIdx="0" presStyleCnt="4"/>
      <dgm:spPr/>
    </dgm:pt>
    <dgm:pt modelId="{ABC3A2E2-FF4A-436D-BF5D-C6607EE96A32}" type="pres">
      <dgm:prSet presAssocID="{5CEA0FD3-ACA3-4B51-83BE-F59F52E08F54}" presName="hierRoot2" presStyleCnt="0">
        <dgm:presLayoutVars>
          <dgm:hierBranch val="init"/>
        </dgm:presLayoutVars>
      </dgm:prSet>
      <dgm:spPr/>
    </dgm:pt>
    <dgm:pt modelId="{923ADA3D-96DA-442B-98F7-0439B5F9DD40}" type="pres">
      <dgm:prSet presAssocID="{5CEA0FD3-ACA3-4B51-83BE-F59F52E08F54}" presName="rootComposite" presStyleCnt="0"/>
      <dgm:spPr/>
    </dgm:pt>
    <dgm:pt modelId="{5509B101-B426-409A-A3C9-2221EA32DEBC}" type="pres">
      <dgm:prSet presAssocID="{5CEA0FD3-ACA3-4B51-83BE-F59F52E08F54}" presName="rootText" presStyleLbl="node3" presStyleIdx="0" presStyleCnt="4">
        <dgm:presLayoutVars>
          <dgm:chPref val="3"/>
        </dgm:presLayoutVars>
      </dgm:prSet>
      <dgm:spPr/>
    </dgm:pt>
    <dgm:pt modelId="{129463F5-CD12-4CAB-AA92-C769A68BE1EF}" type="pres">
      <dgm:prSet presAssocID="{5CEA0FD3-ACA3-4B51-83BE-F59F52E08F54}" presName="rootConnector" presStyleLbl="node3" presStyleIdx="0" presStyleCnt="4"/>
      <dgm:spPr/>
    </dgm:pt>
    <dgm:pt modelId="{B65A9D66-AC3E-4AFA-B4F5-7F1A95E1888D}" type="pres">
      <dgm:prSet presAssocID="{5CEA0FD3-ACA3-4B51-83BE-F59F52E08F54}" presName="hierChild4" presStyleCnt="0"/>
      <dgm:spPr/>
    </dgm:pt>
    <dgm:pt modelId="{FB767EDB-81E5-4DE8-83E8-AD2AA842C46E}" type="pres">
      <dgm:prSet presAssocID="{5CEA0FD3-ACA3-4B51-83BE-F59F52E08F54}" presName="hierChild5" presStyleCnt="0"/>
      <dgm:spPr/>
    </dgm:pt>
    <dgm:pt modelId="{57CC0701-9766-427D-8ACC-1B1F2B78566D}" type="pres">
      <dgm:prSet presAssocID="{2FD03664-06D8-494E-8349-C8AAD0C80588}" presName="hierChild5" presStyleCnt="0"/>
      <dgm:spPr/>
    </dgm:pt>
    <dgm:pt modelId="{4C4C2626-3CA1-435F-9F3F-95FA3F0B61EB}" type="pres">
      <dgm:prSet presAssocID="{672A0937-60FE-440E-BDC2-152D6FDB9039}" presName="hierChild3" presStyleCnt="0"/>
      <dgm:spPr/>
    </dgm:pt>
    <dgm:pt modelId="{839D7313-09B0-407C-AA42-B0289371866D}" type="pres">
      <dgm:prSet presAssocID="{02464AD2-B6BD-43C3-B40A-CABD071359CB}" presName="hierRoot1" presStyleCnt="0">
        <dgm:presLayoutVars>
          <dgm:hierBranch val="init"/>
        </dgm:presLayoutVars>
      </dgm:prSet>
      <dgm:spPr/>
    </dgm:pt>
    <dgm:pt modelId="{83EB7C4B-E4B0-4D72-AEB5-348A3B1B7906}" type="pres">
      <dgm:prSet presAssocID="{02464AD2-B6BD-43C3-B40A-CABD071359CB}" presName="rootComposite1" presStyleCnt="0"/>
      <dgm:spPr/>
    </dgm:pt>
    <dgm:pt modelId="{FE69D057-666F-43C4-9A13-987F1F3610A1}" type="pres">
      <dgm:prSet presAssocID="{02464AD2-B6BD-43C3-B40A-CABD071359CB}" presName="rootText1" presStyleLbl="node0" presStyleIdx="1" presStyleCnt="4">
        <dgm:presLayoutVars>
          <dgm:chPref val="3"/>
        </dgm:presLayoutVars>
      </dgm:prSet>
      <dgm:spPr/>
    </dgm:pt>
    <dgm:pt modelId="{6CA8E46A-B4CA-430C-9EAA-BAE3AA221E75}" type="pres">
      <dgm:prSet presAssocID="{02464AD2-B6BD-43C3-B40A-CABD071359CB}" presName="rootConnector1" presStyleLbl="node1" presStyleIdx="0" presStyleCnt="0"/>
      <dgm:spPr/>
    </dgm:pt>
    <dgm:pt modelId="{360BA0F5-FE62-4ADD-874B-B8EE3568C075}" type="pres">
      <dgm:prSet presAssocID="{02464AD2-B6BD-43C3-B40A-CABD071359CB}" presName="hierChild2" presStyleCnt="0"/>
      <dgm:spPr/>
    </dgm:pt>
    <dgm:pt modelId="{FB60076A-8474-425A-AB99-B755A229276E}" type="pres">
      <dgm:prSet presAssocID="{C86AAE8D-9EF3-453D-B8D5-2831D3EDE184}" presName="Name37" presStyleLbl="parChTrans1D2" presStyleIdx="1" presStyleCnt="4"/>
      <dgm:spPr/>
    </dgm:pt>
    <dgm:pt modelId="{96D8D595-B8A9-4214-9E62-2FFCD00AA796}" type="pres">
      <dgm:prSet presAssocID="{D0549886-AD16-4362-987C-EE2C2AA975D8}" presName="hierRoot2" presStyleCnt="0">
        <dgm:presLayoutVars>
          <dgm:hierBranch val="init"/>
        </dgm:presLayoutVars>
      </dgm:prSet>
      <dgm:spPr/>
    </dgm:pt>
    <dgm:pt modelId="{03B8A1F1-59CF-4D5F-82D9-93EE8200C42D}" type="pres">
      <dgm:prSet presAssocID="{D0549886-AD16-4362-987C-EE2C2AA975D8}" presName="rootComposite" presStyleCnt="0"/>
      <dgm:spPr/>
    </dgm:pt>
    <dgm:pt modelId="{7AFB6092-FB72-474C-A44F-ECCEEC2C69D8}" type="pres">
      <dgm:prSet presAssocID="{D0549886-AD16-4362-987C-EE2C2AA975D8}" presName="rootText" presStyleLbl="node2" presStyleIdx="1" presStyleCnt="4">
        <dgm:presLayoutVars>
          <dgm:chPref val="3"/>
        </dgm:presLayoutVars>
      </dgm:prSet>
      <dgm:spPr/>
    </dgm:pt>
    <dgm:pt modelId="{864BCD18-1356-425D-A427-7D16F9165E6A}" type="pres">
      <dgm:prSet presAssocID="{D0549886-AD16-4362-987C-EE2C2AA975D8}" presName="rootConnector" presStyleLbl="node2" presStyleIdx="1" presStyleCnt="4"/>
      <dgm:spPr/>
    </dgm:pt>
    <dgm:pt modelId="{CDB3D4B9-0E7F-434C-9AF5-25E790F326A1}" type="pres">
      <dgm:prSet presAssocID="{D0549886-AD16-4362-987C-EE2C2AA975D8}" presName="hierChild4" presStyleCnt="0"/>
      <dgm:spPr/>
    </dgm:pt>
    <dgm:pt modelId="{7C27BA43-6A3F-4510-8753-ED8FD7C53B91}" type="pres">
      <dgm:prSet presAssocID="{417E2677-01F7-4B94-B6F1-8636191A6826}" presName="Name37" presStyleLbl="parChTrans1D3" presStyleIdx="1" presStyleCnt="4"/>
      <dgm:spPr/>
    </dgm:pt>
    <dgm:pt modelId="{C52B803E-BA99-4DA4-92FB-B6862AE234CE}" type="pres">
      <dgm:prSet presAssocID="{A8267883-042F-4C5B-B646-3C3AA1445C4D}" presName="hierRoot2" presStyleCnt="0">
        <dgm:presLayoutVars>
          <dgm:hierBranch val="init"/>
        </dgm:presLayoutVars>
      </dgm:prSet>
      <dgm:spPr/>
    </dgm:pt>
    <dgm:pt modelId="{FAF72395-B4B8-4C68-AB13-58A97FC18720}" type="pres">
      <dgm:prSet presAssocID="{A8267883-042F-4C5B-B646-3C3AA1445C4D}" presName="rootComposite" presStyleCnt="0"/>
      <dgm:spPr/>
    </dgm:pt>
    <dgm:pt modelId="{48F6F9B5-AE1D-4282-906A-1CE19AD227DE}" type="pres">
      <dgm:prSet presAssocID="{A8267883-042F-4C5B-B646-3C3AA1445C4D}" presName="rootText" presStyleLbl="node3" presStyleIdx="1" presStyleCnt="4">
        <dgm:presLayoutVars>
          <dgm:chPref val="3"/>
        </dgm:presLayoutVars>
      </dgm:prSet>
      <dgm:spPr/>
    </dgm:pt>
    <dgm:pt modelId="{20797AFE-1FD0-4744-A112-E04F39469E9B}" type="pres">
      <dgm:prSet presAssocID="{A8267883-042F-4C5B-B646-3C3AA1445C4D}" presName="rootConnector" presStyleLbl="node3" presStyleIdx="1" presStyleCnt="4"/>
      <dgm:spPr/>
    </dgm:pt>
    <dgm:pt modelId="{3239B936-D196-4A07-A526-E345A9956A80}" type="pres">
      <dgm:prSet presAssocID="{A8267883-042F-4C5B-B646-3C3AA1445C4D}" presName="hierChild4" presStyleCnt="0"/>
      <dgm:spPr/>
    </dgm:pt>
    <dgm:pt modelId="{EB443245-36EF-4D2C-9ACD-D0AE995CA511}" type="pres">
      <dgm:prSet presAssocID="{A8267883-042F-4C5B-B646-3C3AA1445C4D}" presName="hierChild5" presStyleCnt="0"/>
      <dgm:spPr/>
    </dgm:pt>
    <dgm:pt modelId="{0706F399-EB62-4C19-8CDE-9BFDDD87384D}" type="pres">
      <dgm:prSet presAssocID="{D0549886-AD16-4362-987C-EE2C2AA975D8}" presName="hierChild5" presStyleCnt="0"/>
      <dgm:spPr/>
    </dgm:pt>
    <dgm:pt modelId="{C5EC4801-6A2D-4407-9C4C-2691487DA31D}" type="pres">
      <dgm:prSet presAssocID="{02464AD2-B6BD-43C3-B40A-CABD071359CB}" presName="hierChild3" presStyleCnt="0"/>
      <dgm:spPr/>
    </dgm:pt>
    <dgm:pt modelId="{8EF41B68-F179-4022-8722-627F907D2B10}" type="pres">
      <dgm:prSet presAssocID="{10EA6DE3-1B33-42F5-8F66-9A06CE31C916}" presName="hierRoot1" presStyleCnt="0">
        <dgm:presLayoutVars>
          <dgm:hierBranch val="init"/>
        </dgm:presLayoutVars>
      </dgm:prSet>
      <dgm:spPr/>
    </dgm:pt>
    <dgm:pt modelId="{A1C27DF8-87CE-4509-AF25-584691C6138F}" type="pres">
      <dgm:prSet presAssocID="{10EA6DE3-1B33-42F5-8F66-9A06CE31C916}" presName="rootComposite1" presStyleCnt="0"/>
      <dgm:spPr/>
    </dgm:pt>
    <dgm:pt modelId="{46D2A7B8-438C-4695-A603-BEE8E7AC56D8}" type="pres">
      <dgm:prSet presAssocID="{10EA6DE3-1B33-42F5-8F66-9A06CE31C916}" presName="rootText1" presStyleLbl="node0" presStyleIdx="2" presStyleCnt="4">
        <dgm:presLayoutVars>
          <dgm:chPref val="3"/>
        </dgm:presLayoutVars>
      </dgm:prSet>
      <dgm:spPr/>
    </dgm:pt>
    <dgm:pt modelId="{B352B9D7-A309-49AB-A96C-B42D3A1F8023}" type="pres">
      <dgm:prSet presAssocID="{10EA6DE3-1B33-42F5-8F66-9A06CE31C916}" presName="rootConnector1" presStyleLbl="node1" presStyleIdx="0" presStyleCnt="0"/>
      <dgm:spPr/>
    </dgm:pt>
    <dgm:pt modelId="{E4647504-7E0E-485F-ADEE-5DE8D46D890F}" type="pres">
      <dgm:prSet presAssocID="{10EA6DE3-1B33-42F5-8F66-9A06CE31C916}" presName="hierChild2" presStyleCnt="0"/>
      <dgm:spPr/>
    </dgm:pt>
    <dgm:pt modelId="{2581F741-5BF6-4252-A7D8-3C97850C3CEB}" type="pres">
      <dgm:prSet presAssocID="{E9717950-2DB3-4284-B497-AD09D9F76292}" presName="Name37" presStyleLbl="parChTrans1D2" presStyleIdx="2" presStyleCnt="4"/>
      <dgm:spPr/>
    </dgm:pt>
    <dgm:pt modelId="{4FB76245-C0B6-43D6-8536-199F6B7536EA}" type="pres">
      <dgm:prSet presAssocID="{FC75428F-98BD-48BD-AC0E-81E07C721AB3}" presName="hierRoot2" presStyleCnt="0">
        <dgm:presLayoutVars>
          <dgm:hierBranch val="init"/>
        </dgm:presLayoutVars>
      </dgm:prSet>
      <dgm:spPr/>
    </dgm:pt>
    <dgm:pt modelId="{E8826B1E-29CE-4353-BE11-B53F2B9D341F}" type="pres">
      <dgm:prSet presAssocID="{FC75428F-98BD-48BD-AC0E-81E07C721AB3}" presName="rootComposite" presStyleCnt="0"/>
      <dgm:spPr/>
    </dgm:pt>
    <dgm:pt modelId="{A9CE16FD-FA7D-41A6-91E7-94757AB4F529}" type="pres">
      <dgm:prSet presAssocID="{FC75428F-98BD-48BD-AC0E-81E07C721AB3}" presName="rootText" presStyleLbl="node2" presStyleIdx="2" presStyleCnt="4">
        <dgm:presLayoutVars>
          <dgm:chPref val="3"/>
        </dgm:presLayoutVars>
      </dgm:prSet>
      <dgm:spPr/>
    </dgm:pt>
    <dgm:pt modelId="{8B16C491-8735-4CE5-AB0C-C28EDABAB58D}" type="pres">
      <dgm:prSet presAssocID="{FC75428F-98BD-48BD-AC0E-81E07C721AB3}" presName="rootConnector" presStyleLbl="node2" presStyleIdx="2" presStyleCnt="4"/>
      <dgm:spPr/>
    </dgm:pt>
    <dgm:pt modelId="{5CF570E3-2226-4785-A64B-7A9DCE53D259}" type="pres">
      <dgm:prSet presAssocID="{FC75428F-98BD-48BD-AC0E-81E07C721AB3}" presName="hierChild4" presStyleCnt="0"/>
      <dgm:spPr/>
    </dgm:pt>
    <dgm:pt modelId="{03C89E86-8630-44E4-AD68-BFDA64BC2C3D}" type="pres">
      <dgm:prSet presAssocID="{46D974A6-4F7A-4A60-926F-66748D9134F4}" presName="Name37" presStyleLbl="parChTrans1D3" presStyleIdx="2" presStyleCnt="4"/>
      <dgm:spPr/>
    </dgm:pt>
    <dgm:pt modelId="{20BC96A0-749D-4C36-8349-9299D69AF23E}" type="pres">
      <dgm:prSet presAssocID="{518F0F2E-9D07-4735-9A1F-C1C953E20F21}" presName="hierRoot2" presStyleCnt="0">
        <dgm:presLayoutVars>
          <dgm:hierBranch val="init"/>
        </dgm:presLayoutVars>
      </dgm:prSet>
      <dgm:spPr/>
    </dgm:pt>
    <dgm:pt modelId="{CB4FCADE-5E03-47D3-A637-20CB47625B70}" type="pres">
      <dgm:prSet presAssocID="{518F0F2E-9D07-4735-9A1F-C1C953E20F21}" presName="rootComposite" presStyleCnt="0"/>
      <dgm:spPr/>
    </dgm:pt>
    <dgm:pt modelId="{D1AAFECF-AAF5-4583-A12A-9262F664548D}" type="pres">
      <dgm:prSet presAssocID="{518F0F2E-9D07-4735-9A1F-C1C953E20F21}" presName="rootText" presStyleLbl="node3" presStyleIdx="2" presStyleCnt="4">
        <dgm:presLayoutVars>
          <dgm:chPref val="3"/>
        </dgm:presLayoutVars>
      </dgm:prSet>
      <dgm:spPr/>
    </dgm:pt>
    <dgm:pt modelId="{67AF2B12-8441-486A-BFA7-FFB5DEA69C6A}" type="pres">
      <dgm:prSet presAssocID="{518F0F2E-9D07-4735-9A1F-C1C953E20F21}" presName="rootConnector" presStyleLbl="node3" presStyleIdx="2" presStyleCnt="4"/>
      <dgm:spPr/>
    </dgm:pt>
    <dgm:pt modelId="{FB507CE6-9CA2-439B-B917-D500B9C0806F}" type="pres">
      <dgm:prSet presAssocID="{518F0F2E-9D07-4735-9A1F-C1C953E20F21}" presName="hierChild4" presStyleCnt="0"/>
      <dgm:spPr/>
    </dgm:pt>
    <dgm:pt modelId="{37397758-03A2-414B-AF2F-CE0CABD25606}" type="pres">
      <dgm:prSet presAssocID="{518F0F2E-9D07-4735-9A1F-C1C953E20F21}" presName="hierChild5" presStyleCnt="0"/>
      <dgm:spPr/>
    </dgm:pt>
    <dgm:pt modelId="{707B1A6B-D2D4-4590-9CE6-472E1A5DD89C}" type="pres">
      <dgm:prSet presAssocID="{FC75428F-98BD-48BD-AC0E-81E07C721AB3}" presName="hierChild5" presStyleCnt="0"/>
      <dgm:spPr/>
    </dgm:pt>
    <dgm:pt modelId="{32F9294E-A8F9-4162-965F-1FCB76ABBE9E}" type="pres">
      <dgm:prSet presAssocID="{10EA6DE3-1B33-42F5-8F66-9A06CE31C916}" presName="hierChild3" presStyleCnt="0"/>
      <dgm:spPr/>
    </dgm:pt>
    <dgm:pt modelId="{EA6421DF-06A5-4E3D-8170-1B9BDDDC08EB}" type="pres">
      <dgm:prSet presAssocID="{37771534-B626-47BE-A37D-7B0526A9260C}" presName="hierRoot1" presStyleCnt="0">
        <dgm:presLayoutVars>
          <dgm:hierBranch val="init"/>
        </dgm:presLayoutVars>
      </dgm:prSet>
      <dgm:spPr/>
    </dgm:pt>
    <dgm:pt modelId="{A5E7C9A8-1A8E-4B65-AD42-68A20A7A1612}" type="pres">
      <dgm:prSet presAssocID="{37771534-B626-47BE-A37D-7B0526A9260C}" presName="rootComposite1" presStyleCnt="0"/>
      <dgm:spPr/>
    </dgm:pt>
    <dgm:pt modelId="{DE9BB6B1-352C-49A1-915E-A6A83A50133D}" type="pres">
      <dgm:prSet presAssocID="{37771534-B626-47BE-A37D-7B0526A9260C}" presName="rootText1" presStyleLbl="node0" presStyleIdx="3" presStyleCnt="4">
        <dgm:presLayoutVars>
          <dgm:chPref val="3"/>
        </dgm:presLayoutVars>
      </dgm:prSet>
      <dgm:spPr/>
    </dgm:pt>
    <dgm:pt modelId="{6EDB9C16-80A7-4D72-A523-1B26EE44426E}" type="pres">
      <dgm:prSet presAssocID="{37771534-B626-47BE-A37D-7B0526A9260C}" presName="rootConnector1" presStyleLbl="node1" presStyleIdx="0" presStyleCnt="0"/>
      <dgm:spPr/>
    </dgm:pt>
    <dgm:pt modelId="{493254EA-CCDB-4FA7-A071-85B627CFAFAB}" type="pres">
      <dgm:prSet presAssocID="{37771534-B626-47BE-A37D-7B0526A9260C}" presName="hierChild2" presStyleCnt="0"/>
      <dgm:spPr/>
    </dgm:pt>
    <dgm:pt modelId="{73689973-57A6-4A94-8263-D99109CCC44E}" type="pres">
      <dgm:prSet presAssocID="{8796BC45-A143-46E3-979B-BA53C76E265D}" presName="Name37" presStyleLbl="parChTrans1D2" presStyleIdx="3" presStyleCnt="4"/>
      <dgm:spPr/>
    </dgm:pt>
    <dgm:pt modelId="{162A6B21-761F-4FC5-85E1-7890699D7C8B}" type="pres">
      <dgm:prSet presAssocID="{E72B978E-1AE2-444A-9C20-2998511D6030}" presName="hierRoot2" presStyleCnt="0">
        <dgm:presLayoutVars>
          <dgm:hierBranch val="init"/>
        </dgm:presLayoutVars>
      </dgm:prSet>
      <dgm:spPr/>
    </dgm:pt>
    <dgm:pt modelId="{5FD561F5-B99D-43E0-A44B-F88CAF976ADF}" type="pres">
      <dgm:prSet presAssocID="{E72B978E-1AE2-444A-9C20-2998511D6030}" presName="rootComposite" presStyleCnt="0"/>
      <dgm:spPr/>
    </dgm:pt>
    <dgm:pt modelId="{C663193A-4243-4E56-9E3A-3CDC231EB539}" type="pres">
      <dgm:prSet presAssocID="{E72B978E-1AE2-444A-9C20-2998511D6030}" presName="rootText" presStyleLbl="node2" presStyleIdx="3" presStyleCnt="4">
        <dgm:presLayoutVars>
          <dgm:chPref val="3"/>
        </dgm:presLayoutVars>
      </dgm:prSet>
      <dgm:spPr/>
    </dgm:pt>
    <dgm:pt modelId="{6024F998-A430-4D4E-A57C-E9E72112D2FD}" type="pres">
      <dgm:prSet presAssocID="{E72B978E-1AE2-444A-9C20-2998511D6030}" presName="rootConnector" presStyleLbl="node2" presStyleIdx="3" presStyleCnt="4"/>
      <dgm:spPr/>
    </dgm:pt>
    <dgm:pt modelId="{1E134BBE-9871-4FA7-931E-EF7F02D06778}" type="pres">
      <dgm:prSet presAssocID="{E72B978E-1AE2-444A-9C20-2998511D6030}" presName="hierChild4" presStyleCnt="0"/>
      <dgm:spPr/>
    </dgm:pt>
    <dgm:pt modelId="{CFF654EF-4ACE-4D86-81D8-E3EA03C82A90}" type="pres">
      <dgm:prSet presAssocID="{D7BBE250-4BA9-4BDB-B451-82B8E3610303}" presName="Name37" presStyleLbl="parChTrans1D3" presStyleIdx="3" presStyleCnt="4"/>
      <dgm:spPr/>
    </dgm:pt>
    <dgm:pt modelId="{35A6E0FF-B89B-4E15-A8EC-716C742D9A6D}" type="pres">
      <dgm:prSet presAssocID="{53C47921-F757-4554-AC8D-EE7AD956EB93}" presName="hierRoot2" presStyleCnt="0">
        <dgm:presLayoutVars>
          <dgm:hierBranch val="init"/>
        </dgm:presLayoutVars>
      </dgm:prSet>
      <dgm:spPr/>
    </dgm:pt>
    <dgm:pt modelId="{918C9BB9-8FEF-4F34-B8CB-20A2C8E75353}" type="pres">
      <dgm:prSet presAssocID="{53C47921-F757-4554-AC8D-EE7AD956EB93}" presName="rootComposite" presStyleCnt="0"/>
      <dgm:spPr/>
    </dgm:pt>
    <dgm:pt modelId="{A4AA7774-24E5-4B2B-BF63-F7150819A16B}" type="pres">
      <dgm:prSet presAssocID="{53C47921-F757-4554-AC8D-EE7AD956EB93}" presName="rootText" presStyleLbl="node3" presStyleIdx="3" presStyleCnt="4">
        <dgm:presLayoutVars>
          <dgm:chPref val="3"/>
        </dgm:presLayoutVars>
      </dgm:prSet>
      <dgm:spPr/>
    </dgm:pt>
    <dgm:pt modelId="{758F2A7C-BD5D-4415-96E7-6FB48FE404E8}" type="pres">
      <dgm:prSet presAssocID="{53C47921-F757-4554-AC8D-EE7AD956EB93}" presName="rootConnector" presStyleLbl="node3" presStyleIdx="3" presStyleCnt="4"/>
      <dgm:spPr/>
    </dgm:pt>
    <dgm:pt modelId="{4F2443CA-BCB9-47EB-8BAF-66F7AE52718F}" type="pres">
      <dgm:prSet presAssocID="{53C47921-F757-4554-AC8D-EE7AD956EB93}" presName="hierChild4" presStyleCnt="0"/>
      <dgm:spPr/>
    </dgm:pt>
    <dgm:pt modelId="{C53F1D37-2E96-4589-B048-3CDA9720F225}" type="pres">
      <dgm:prSet presAssocID="{53C47921-F757-4554-AC8D-EE7AD956EB93}" presName="hierChild5" presStyleCnt="0"/>
      <dgm:spPr/>
    </dgm:pt>
    <dgm:pt modelId="{4E727BC0-C91D-4D96-A05F-CC4BC0A6B108}" type="pres">
      <dgm:prSet presAssocID="{E72B978E-1AE2-444A-9C20-2998511D6030}" presName="hierChild5" presStyleCnt="0"/>
      <dgm:spPr/>
    </dgm:pt>
    <dgm:pt modelId="{5ED66733-50EE-4A44-9AB3-4191825E460A}" type="pres">
      <dgm:prSet presAssocID="{37771534-B626-47BE-A37D-7B0526A9260C}" presName="hierChild3" presStyleCnt="0"/>
      <dgm:spPr/>
    </dgm:pt>
  </dgm:ptLst>
  <dgm:cxnLst>
    <dgm:cxn modelId="{A115E00B-B3C2-434E-B659-1984CAE8B0EA}" srcId="{3699836A-C34E-4E38-B92C-C8DB7C4F6053}" destId="{672A0937-60FE-440E-BDC2-152D6FDB9039}" srcOrd="0" destOrd="0" parTransId="{07CF87E4-1125-4714-A9AB-297FC24B6EDE}" sibTransId="{0093002D-A936-4EA9-B662-F19836D3C0BA}"/>
    <dgm:cxn modelId="{F5449916-D80B-4BEE-B83C-2CA5F57E8F02}" type="presOf" srcId="{02464AD2-B6BD-43C3-B40A-CABD071359CB}" destId="{6CA8E46A-B4CA-430C-9EAA-BAE3AA221E75}" srcOrd="1" destOrd="0" presId="urn:microsoft.com/office/officeart/2005/8/layout/orgChart1"/>
    <dgm:cxn modelId="{8279AA28-C253-410E-8EC0-33079BE54207}" type="presOf" srcId="{C86AAE8D-9EF3-453D-B8D5-2831D3EDE184}" destId="{FB60076A-8474-425A-AB99-B755A229276E}" srcOrd="0" destOrd="0" presId="urn:microsoft.com/office/officeart/2005/8/layout/orgChart1"/>
    <dgm:cxn modelId="{7FD0042A-A084-42CB-86EC-40421C0837F8}" srcId="{672A0937-60FE-440E-BDC2-152D6FDB9039}" destId="{2FD03664-06D8-494E-8349-C8AAD0C80588}" srcOrd="0" destOrd="0" parTransId="{639F9E66-11CC-47CF-B34E-153CD6520E7F}" sibTransId="{86F1CF29-C8D0-481D-9E1A-6F974262B833}"/>
    <dgm:cxn modelId="{3891412A-70F0-4D02-BFE0-910B7609DC51}" type="presOf" srcId="{D0549886-AD16-4362-987C-EE2C2AA975D8}" destId="{7AFB6092-FB72-474C-A44F-ECCEEC2C69D8}" srcOrd="0" destOrd="0" presId="urn:microsoft.com/office/officeart/2005/8/layout/orgChart1"/>
    <dgm:cxn modelId="{5CF10A2B-BBE7-4CA4-AAD2-33201242B248}" type="presOf" srcId="{37771534-B626-47BE-A37D-7B0526A9260C}" destId="{DE9BB6B1-352C-49A1-915E-A6A83A50133D}" srcOrd="0" destOrd="0" presId="urn:microsoft.com/office/officeart/2005/8/layout/orgChart1"/>
    <dgm:cxn modelId="{F787C02B-7F23-41D6-B665-FF18D74638F6}" type="presOf" srcId="{D7BBE250-4BA9-4BDB-B451-82B8E3610303}" destId="{CFF654EF-4ACE-4D86-81D8-E3EA03C82A90}" srcOrd="0" destOrd="0" presId="urn:microsoft.com/office/officeart/2005/8/layout/orgChart1"/>
    <dgm:cxn modelId="{1E360330-3EE7-47D4-A0FB-0DB95B7799AE}" type="presOf" srcId="{FC75428F-98BD-48BD-AC0E-81E07C721AB3}" destId="{8B16C491-8735-4CE5-AB0C-C28EDABAB58D}" srcOrd="1" destOrd="0" presId="urn:microsoft.com/office/officeart/2005/8/layout/orgChart1"/>
    <dgm:cxn modelId="{C279A430-F473-4D69-8134-ADD744930C51}" type="presOf" srcId="{518F0F2E-9D07-4735-9A1F-C1C953E20F21}" destId="{D1AAFECF-AAF5-4583-A12A-9262F664548D}" srcOrd="0" destOrd="0" presId="urn:microsoft.com/office/officeart/2005/8/layout/orgChart1"/>
    <dgm:cxn modelId="{50BC1066-93AE-4724-A3D3-C8C9E1451292}" type="presOf" srcId="{10EA6DE3-1B33-42F5-8F66-9A06CE31C916}" destId="{B352B9D7-A309-49AB-A96C-B42D3A1F8023}" srcOrd="1" destOrd="0" presId="urn:microsoft.com/office/officeart/2005/8/layout/orgChart1"/>
    <dgm:cxn modelId="{F8212C69-4F8E-4F9B-B10A-2585989BB7DD}" type="presOf" srcId="{518F0F2E-9D07-4735-9A1F-C1C953E20F21}" destId="{67AF2B12-8441-486A-BFA7-FFB5DEA69C6A}" srcOrd="1" destOrd="0" presId="urn:microsoft.com/office/officeart/2005/8/layout/orgChart1"/>
    <dgm:cxn modelId="{B4CF484B-25AA-4F1A-A080-3ECC9B33427E}" type="presOf" srcId="{672A0937-60FE-440E-BDC2-152D6FDB9039}" destId="{E3FE4F8D-2E4D-4E99-BB32-1D17E5788361}" srcOrd="0" destOrd="0" presId="urn:microsoft.com/office/officeart/2005/8/layout/orgChart1"/>
    <dgm:cxn modelId="{55698D4E-02E4-4104-9126-842351399E62}" srcId="{10EA6DE3-1B33-42F5-8F66-9A06CE31C916}" destId="{FC75428F-98BD-48BD-AC0E-81E07C721AB3}" srcOrd="0" destOrd="0" parTransId="{E9717950-2DB3-4284-B497-AD09D9F76292}" sibTransId="{0EC0B41B-3F52-44BA-A9BA-9B13500B7EDB}"/>
    <dgm:cxn modelId="{797CA54E-D351-4C13-A3E4-E89FE14EA884}" type="presOf" srcId="{639F9E66-11CC-47CF-B34E-153CD6520E7F}" destId="{5276012D-2DB3-4C34-B7FD-FBBBC5FD1DFE}" srcOrd="0" destOrd="0" presId="urn:microsoft.com/office/officeart/2005/8/layout/orgChart1"/>
    <dgm:cxn modelId="{4220CC75-8A34-4BF4-B598-AA2B350C2C69}" srcId="{37771534-B626-47BE-A37D-7B0526A9260C}" destId="{E72B978E-1AE2-444A-9C20-2998511D6030}" srcOrd="0" destOrd="0" parTransId="{8796BC45-A143-46E3-979B-BA53C76E265D}" sibTransId="{55C6CDF5-62DA-4BDD-B56B-803E608AC33D}"/>
    <dgm:cxn modelId="{267F3659-75F9-425A-B5B0-0607B2B63EF8}" type="presOf" srcId="{2FD03664-06D8-494E-8349-C8AAD0C80588}" destId="{ECC130D3-AD92-4567-8AB2-CB9AAD5CCA96}" srcOrd="1" destOrd="0" presId="urn:microsoft.com/office/officeart/2005/8/layout/orgChart1"/>
    <dgm:cxn modelId="{3CF8727B-520A-48D3-9335-A271A2E5E3AD}" type="presOf" srcId="{E9717950-2DB3-4284-B497-AD09D9F76292}" destId="{2581F741-5BF6-4252-A7D8-3C97850C3CEB}" srcOrd="0" destOrd="0" presId="urn:microsoft.com/office/officeart/2005/8/layout/orgChart1"/>
    <dgm:cxn modelId="{EAC81283-96E0-4F4F-A28A-82E74CACB78B}" srcId="{D0549886-AD16-4362-987C-EE2C2AA975D8}" destId="{A8267883-042F-4C5B-B646-3C3AA1445C4D}" srcOrd="0" destOrd="0" parTransId="{417E2677-01F7-4B94-B6F1-8636191A6826}" sibTransId="{55D9E0FF-1221-46B2-B694-D2BA79E684AD}"/>
    <dgm:cxn modelId="{FF993F84-7AD2-47ED-9480-33E821C6F5DF}" srcId="{FC75428F-98BD-48BD-AC0E-81E07C721AB3}" destId="{518F0F2E-9D07-4735-9A1F-C1C953E20F21}" srcOrd="0" destOrd="0" parTransId="{46D974A6-4F7A-4A60-926F-66748D9134F4}" sibTransId="{C2E521AA-AEAB-48A9-BF2B-2480B0F642FB}"/>
    <dgm:cxn modelId="{22054385-B8EA-48CA-8994-1712D6D317A2}" type="presOf" srcId="{02464AD2-B6BD-43C3-B40A-CABD071359CB}" destId="{FE69D057-666F-43C4-9A13-987F1F3610A1}" srcOrd="0" destOrd="0" presId="urn:microsoft.com/office/officeart/2005/8/layout/orgChart1"/>
    <dgm:cxn modelId="{A2BD958F-C686-4416-9E81-F1FE12391B50}" type="presOf" srcId="{53C47921-F757-4554-AC8D-EE7AD956EB93}" destId="{A4AA7774-24E5-4B2B-BF63-F7150819A16B}" srcOrd="0" destOrd="0" presId="urn:microsoft.com/office/officeart/2005/8/layout/orgChart1"/>
    <dgm:cxn modelId="{898B1793-4CC4-49C2-AE92-9BF4100D14CC}" type="presOf" srcId="{10EA6DE3-1B33-42F5-8F66-9A06CE31C916}" destId="{46D2A7B8-438C-4695-A603-BEE8E7AC56D8}" srcOrd="0" destOrd="0" presId="urn:microsoft.com/office/officeart/2005/8/layout/orgChart1"/>
    <dgm:cxn modelId="{FB92609C-D374-4E7E-8370-D52EDB1D8706}" type="presOf" srcId="{46D974A6-4F7A-4A60-926F-66748D9134F4}" destId="{03C89E86-8630-44E4-AD68-BFDA64BC2C3D}" srcOrd="0" destOrd="0" presId="urn:microsoft.com/office/officeart/2005/8/layout/orgChart1"/>
    <dgm:cxn modelId="{88211D9D-D822-4708-8358-F9429362E16C}" srcId="{E72B978E-1AE2-444A-9C20-2998511D6030}" destId="{53C47921-F757-4554-AC8D-EE7AD956EB93}" srcOrd="0" destOrd="0" parTransId="{D7BBE250-4BA9-4BDB-B451-82B8E3610303}" sibTransId="{E56B1212-11ED-469B-84CF-0C72339CF67E}"/>
    <dgm:cxn modelId="{7BEE74A9-F15F-4006-A8FD-212B50F2A952}" srcId="{3699836A-C34E-4E38-B92C-C8DB7C4F6053}" destId="{02464AD2-B6BD-43C3-B40A-CABD071359CB}" srcOrd="1" destOrd="0" parTransId="{A1AF83F8-007E-423F-AD28-123CF69C855E}" sibTransId="{D086592A-4B2E-4B4D-9B84-568D1B2BFECC}"/>
    <dgm:cxn modelId="{240ED6AB-F819-488B-94BC-0278127904EF}" type="presOf" srcId="{37771534-B626-47BE-A37D-7B0526A9260C}" destId="{6EDB9C16-80A7-4D72-A523-1B26EE44426E}" srcOrd="1" destOrd="0" presId="urn:microsoft.com/office/officeart/2005/8/layout/orgChart1"/>
    <dgm:cxn modelId="{310C52B1-332D-4CE1-B2FB-DEE6406C2D70}" type="presOf" srcId="{E72B978E-1AE2-444A-9C20-2998511D6030}" destId="{6024F998-A430-4D4E-A57C-E9E72112D2FD}" srcOrd="1" destOrd="0" presId="urn:microsoft.com/office/officeart/2005/8/layout/orgChart1"/>
    <dgm:cxn modelId="{836D02B4-E4E2-4ACB-AD66-3E84159A6E73}" type="presOf" srcId="{8796BC45-A143-46E3-979B-BA53C76E265D}" destId="{73689973-57A6-4A94-8263-D99109CCC44E}" srcOrd="0" destOrd="0" presId="urn:microsoft.com/office/officeart/2005/8/layout/orgChart1"/>
    <dgm:cxn modelId="{F91D01B9-F3A4-4F71-8EC4-EB95C83F7748}" type="presOf" srcId="{FC75428F-98BD-48BD-AC0E-81E07C721AB3}" destId="{A9CE16FD-FA7D-41A6-91E7-94757AB4F529}" srcOrd="0" destOrd="0" presId="urn:microsoft.com/office/officeart/2005/8/layout/orgChart1"/>
    <dgm:cxn modelId="{E1789CBA-3843-4BED-891F-0A3DCD77B3AE}" type="presOf" srcId="{417E2677-01F7-4B94-B6F1-8636191A6826}" destId="{7C27BA43-6A3F-4510-8753-ED8FD7C53B91}" srcOrd="0" destOrd="0" presId="urn:microsoft.com/office/officeart/2005/8/layout/orgChart1"/>
    <dgm:cxn modelId="{EBDE46BC-B625-4916-A7C6-D5DD93606818}" type="presOf" srcId="{D0549886-AD16-4362-987C-EE2C2AA975D8}" destId="{864BCD18-1356-425D-A427-7D16F9165E6A}" srcOrd="1" destOrd="0" presId="urn:microsoft.com/office/officeart/2005/8/layout/orgChart1"/>
    <dgm:cxn modelId="{64F6B2BC-98C4-415A-BC72-B37C92CA6185}" type="presOf" srcId="{53C47921-F757-4554-AC8D-EE7AD956EB93}" destId="{758F2A7C-BD5D-4415-96E7-6FB48FE404E8}" srcOrd="1" destOrd="0" presId="urn:microsoft.com/office/officeart/2005/8/layout/orgChart1"/>
    <dgm:cxn modelId="{534674C3-276C-4A25-9834-6AFF1055405D}" type="presOf" srcId="{A8267883-042F-4C5B-B646-3C3AA1445C4D}" destId="{20797AFE-1FD0-4744-A112-E04F39469E9B}" srcOrd="1" destOrd="0" presId="urn:microsoft.com/office/officeart/2005/8/layout/orgChart1"/>
    <dgm:cxn modelId="{4B3EC3C3-2387-42AB-9F03-06F3CAE57B6D}" type="presOf" srcId="{3699836A-C34E-4E38-B92C-C8DB7C4F6053}" destId="{97C4B2A1-C54A-4D34-ABA4-F16AADC8ECCF}" srcOrd="0" destOrd="0" presId="urn:microsoft.com/office/officeart/2005/8/layout/orgChart1"/>
    <dgm:cxn modelId="{62D8C9C5-3F8E-4A0A-9A83-35E3F2D1C69E}" srcId="{3699836A-C34E-4E38-B92C-C8DB7C4F6053}" destId="{37771534-B626-47BE-A37D-7B0526A9260C}" srcOrd="3" destOrd="0" parTransId="{3814037F-BEFB-4966-B3E6-5D85C461B227}" sibTransId="{E100634A-E288-475A-97AE-0D0720495C7C}"/>
    <dgm:cxn modelId="{CA6D93C7-FBF3-40FB-A422-8322392CF265}" type="presOf" srcId="{5CEA0FD3-ACA3-4B51-83BE-F59F52E08F54}" destId="{129463F5-CD12-4CAB-AA92-C769A68BE1EF}" srcOrd="1" destOrd="0" presId="urn:microsoft.com/office/officeart/2005/8/layout/orgChart1"/>
    <dgm:cxn modelId="{C3CF30CB-9BC1-42C2-95BB-AE3CEDBC5D80}" srcId="{3699836A-C34E-4E38-B92C-C8DB7C4F6053}" destId="{10EA6DE3-1B33-42F5-8F66-9A06CE31C916}" srcOrd="2" destOrd="0" parTransId="{9BD9DFE0-521B-4930-864E-7050EF8D5DF0}" sibTransId="{9802235D-5A84-47A2-BBAB-89AAEDCC3C67}"/>
    <dgm:cxn modelId="{379236CE-4C60-473D-852E-92047C06C0FF}" srcId="{02464AD2-B6BD-43C3-B40A-CABD071359CB}" destId="{D0549886-AD16-4362-987C-EE2C2AA975D8}" srcOrd="0" destOrd="0" parTransId="{C86AAE8D-9EF3-453D-B8D5-2831D3EDE184}" sibTransId="{D19ECE46-95D0-451D-B6CF-15B317B9C9AD}"/>
    <dgm:cxn modelId="{F65AD6D3-8CD7-45A6-94FB-4D35E58ED4F3}" type="presOf" srcId="{4CB0718A-F74C-4D6A-A5D9-D33189B717E5}" destId="{271A10E2-2F79-455E-8158-2487494F8FCE}" srcOrd="0" destOrd="0" presId="urn:microsoft.com/office/officeart/2005/8/layout/orgChart1"/>
    <dgm:cxn modelId="{C5AC19D5-F0DE-4F1C-9650-3BFAFF185664}" type="presOf" srcId="{E72B978E-1AE2-444A-9C20-2998511D6030}" destId="{C663193A-4243-4E56-9E3A-3CDC231EB539}" srcOrd="0" destOrd="0" presId="urn:microsoft.com/office/officeart/2005/8/layout/orgChart1"/>
    <dgm:cxn modelId="{D1426AE0-7E0B-409A-A82C-0BF8C67729A0}" srcId="{2FD03664-06D8-494E-8349-C8AAD0C80588}" destId="{5CEA0FD3-ACA3-4B51-83BE-F59F52E08F54}" srcOrd="0" destOrd="0" parTransId="{4CB0718A-F74C-4D6A-A5D9-D33189B717E5}" sibTransId="{72C0BC71-E005-4EB7-8A2C-56D590AF0FBB}"/>
    <dgm:cxn modelId="{7A7EC3E1-C482-4A00-B6C7-7C539CAFD84B}" type="presOf" srcId="{5CEA0FD3-ACA3-4B51-83BE-F59F52E08F54}" destId="{5509B101-B426-409A-A3C9-2221EA32DEBC}" srcOrd="0" destOrd="0" presId="urn:microsoft.com/office/officeart/2005/8/layout/orgChart1"/>
    <dgm:cxn modelId="{733B24E2-0F4B-44A6-B7FB-272C2094E01C}" type="presOf" srcId="{2FD03664-06D8-494E-8349-C8AAD0C80588}" destId="{BFF5A54E-7F73-4BF1-96E4-746DC8C86E87}" srcOrd="0" destOrd="0" presId="urn:microsoft.com/office/officeart/2005/8/layout/orgChart1"/>
    <dgm:cxn modelId="{F75F8CF5-75DF-4E7B-97E3-5ED722DD3636}" type="presOf" srcId="{A8267883-042F-4C5B-B646-3C3AA1445C4D}" destId="{48F6F9B5-AE1D-4282-906A-1CE19AD227DE}" srcOrd="0" destOrd="0" presId="urn:microsoft.com/office/officeart/2005/8/layout/orgChart1"/>
    <dgm:cxn modelId="{1A9C3BF9-E512-493E-BD48-61B1BE9558F2}" type="presOf" srcId="{672A0937-60FE-440E-BDC2-152D6FDB9039}" destId="{8568DD3A-260F-4C75-B081-C5446AD9A44B}" srcOrd="1" destOrd="0" presId="urn:microsoft.com/office/officeart/2005/8/layout/orgChart1"/>
    <dgm:cxn modelId="{6C03AF0E-085F-4497-BD5B-38C535794DAE}" type="presParOf" srcId="{97C4B2A1-C54A-4D34-ABA4-F16AADC8ECCF}" destId="{C2BFBF5C-8D93-4781-B435-E5887FFACFFB}" srcOrd="0" destOrd="0" presId="urn:microsoft.com/office/officeart/2005/8/layout/orgChart1"/>
    <dgm:cxn modelId="{05589372-C124-4D6B-94F6-B639112B7C9C}" type="presParOf" srcId="{C2BFBF5C-8D93-4781-B435-E5887FFACFFB}" destId="{C86CBFEA-3AE2-49FF-9C0F-C3399EF36414}" srcOrd="0" destOrd="0" presId="urn:microsoft.com/office/officeart/2005/8/layout/orgChart1"/>
    <dgm:cxn modelId="{6B860C55-271C-4DC0-9828-04028494104F}" type="presParOf" srcId="{C86CBFEA-3AE2-49FF-9C0F-C3399EF36414}" destId="{E3FE4F8D-2E4D-4E99-BB32-1D17E5788361}" srcOrd="0" destOrd="0" presId="urn:microsoft.com/office/officeart/2005/8/layout/orgChart1"/>
    <dgm:cxn modelId="{74871001-1E84-4CB1-B019-F05228FD6295}" type="presParOf" srcId="{C86CBFEA-3AE2-49FF-9C0F-C3399EF36414}" destId="{8568DD3A-260F-4C75-B081-C5446AD9A44B}" srcOrd="1" destOrd="0" presId="urn:microsoft.com/office/officeart/2005/8/layout/orgChart1"/>
    <dgm:cxn modelId="{2D900220-DB2D-4B2A-8BCD-3B8CEF614A53}" type="presParOf" srcId="{C2BFBF5C-8D93-4781-B435-E5887FFACFFB}" destId="{8E8A41A2-6DBB-4073-AB3E-8AA40AD3BA2A}" srcOrd="1" destOrd="0" presId="urn:microsoft.com/office/officeart/2005/8/layout/orgChart1"/>
    <dgm:cxn modelId="{A7CAC563-D943-46F5-91BF-22E8CF782B16}" type="presParOf" srcId="{8E8A41A2-6DBB-4073-AB3E-8AA40AD3BA2A}" destId="{5276012D-2DB3-4C34-B7FD-FBBBC5FD1DFE}" srcOrd="0" destOrd="0" presId="urn:microsoft.com/office/officeart/2005/8/layout/orgChart1"/>
    <dgm:cxn modelId="{1E10B1A0-401A-45EA-99D4-D5BAD329373F}" type="presParOf" srcId="{8E8A41A2-6DBB-4073-AB3E-8AA40AD3BA2A}" destId="{E4A054FB-0FEA-4E12-B0F5-647C791030E5}" srcOrd="1" destOrd="0" presId="urn:microsoft.com/office/officeart/2005/8/layout/orgChart1"/>
    <dgm:cxn modelId="{6396DA62-218A-49C2-A728-ABC683DF5194}" type="presParOf" srcId="{E4A054FB-0FEA-4E12-B0F5-647C791030E5}" destId="{0ABFFA2B-E2AB-4D1E-A041-0F8130219F06}" srcOrd="0" destOrd="0" presId="urn:microsoft.com/office/officeart/2005/8/layout/orgChart1"/>
    <dgm:cxn modelId="{D4B0DD8E-23BF-409B-901A-246996745BB7}" type="presParOf" srcId="{0ABFFA2B-E2AB-4D1E-A041-0F8130219F06}" destId="{BFF5A54E-7F73-4BF1-96E4-746DC8C86E87}" srcOrd="0" destOrd="0" presId="urn:microsoft.com/office/officeart/2005/8/layout/orgChart1"/>
    <dgm:cxn modelId="{4F6BF565-953B-46E6-8628-D9FFE8166B30}" type="presParOf" srcId="{0ABFFA2B-E2AB-4D1E-A041-0F8130219F06}" destId="{ECC130D3-AD92-4567-8AB2-CB9AAD5CCA96}" srcOrd="1" destOrd="0" presId="urn:microsoft.com/office/officeart/2005/8/layout/orgChart1"/>
    <dgm:cxn modelId="{F13478A1-8E7E-4DB8-AD11-ABB58915420E}" type="presParOf" srcId="{E4A054FB-0FEA-4E12-B0F5-647C791030E5}" destId="{BEB4DCC2-C3F9-4B03-B6F5-1442DB0C7286}" srcOrd="1" destOrd="0" presId="urn:microsoft.com/office/officeart/2005/8/layout/orgChart1"/>
    <dgm:cxn modelId="{CD9FACF5-0CDA-4E5D-BA72-118CF0043111}" type="presParOf" srcId="{BEB4DCC2-C3F9-4B03-B6F5-1442DB0C7286}" destId="{271A10E2-2F79-455E-8158-2487494F8FCE}" srcOrd="0" destOrd="0" presId="urn:microsoft.com/office/officeart/2005/8/layout/orgChart1"/>
    <dgm:cxn modelId="{7C5D1C2A-06E9-4C68-9800-B65A36229FAD}" type="presParOf" srcId="{BEB4DCC2-C3F9-4B03-B6F5-1442DB0C7286}" destId="{ABC3A2E2-FF4A-436D-BF5D-C6607EE96A32}" srcOrd="1" destOrd="0" presId="urn:microsoft.com/office/officeart/2005/8/layout/orgChart1"/>
    <dgm:cxn modelId="{4B544A97-C927-435E-8DD4-6FFB4B777247}" type="presParOf" srcId="{ABC3A2E2-FF4A-436D-BF5D-C6607EE96A32}" destId="{923ADA3D-96DA-442B-98F7-0439B5F9DD40}" srcOrd="0" destOrd="0" presId="urn:microsoft.com/office/officeart/2005/8/layout/orgChart1"/>
    <dgm:cxn modelId="{FB77D672-10E0-469F-AA69-5FEFC228CC49}" type="presParOf" srcId="{923ADA3D-96DA-442B-98F7-0439B5F9DD40}" destId="{5509B101-B426-409A-A3C9-2221EA32DEBC}" srcOrd="0" destOrd="0" presId="urn:microsoft.com/office/officeart/2005/8/layout/orgChart1"/>
    <dgm:cxn modelId="{EBD96038-BB54-45E8-BBD1-162DA8607067}" type="presParOf" srcId="{923ADA3D-96DA-442B-98F7-0439B5F9DD40}" destId="{129463F5-CD12-4CAB-AA92-C769A68BE1EF}" srcOrd="1" destOrd="0" presId="urn:microsoft.com/office/officeart/2005/8/layout/orgChart1"/>
    <dgm:cxn modelId="{99EC0B16-25F0-41D1-B2CD-147053682871}" type="presParOf" srcId="{ABC3A2E2-FF4A-436D-BF5D-C6607EE96A32}" destId="{B65A9D66-AC3E-4AFA-B4F5-7F1A95E1888D}" srcOrd="1" destOrd="0" presId="urn:microsoft.com/office/officeart/2005/8/layout/orgChart1"/>
    <dgm:cxn modelId="{4451E534-FA73-448B-8AED-4238D55D162E}" type="presParOf" srcId="{ABC3A2E2-FF4A-436D-BF5D-C6607EE96A32}" destId="{FB767EDB-81E5-4DE8-83E8-AD2AA842C46E}" srcOrd="2" destOrd="0" presId="urn:microsoft.com/office/officeart/2005/8/layout/orgChart1"/>
    <dgm:cxn modelId="{CBBAF685-C44D-4E68-A02E-DC8AB72FB945}" type="presParOf" srcId="{E4A054FB-0FEA-4E12-B0F5-647C791030E5}" destId="{57CC0701-9766-427D-8ACC-1B1F2B78566D}" srcOrd="2" destOrd="0" presId="urn:microsoft.com/office/officeart/2005/8/layout/orgChart1"/>
    <dgm:cxn modelId="{204576BA-81F2-45ED-AE58-C9B02F184D55}" type="presParOf" srcId="{C2BFBF5C-8D93-4781-B435-E5887FFACFFB}" destId="{4C4C2626-3CA1-435F-9F3F-95FA3F0B61EB}" srcOrd="2" destOrd="0" presId="urn:microsoft.com/office/officeart/2005/8/layout/orgChart1"/>
    <dgm:cxn modelId="{63824850-DE6F-4B37-9436-4B0895DD8CCA}" type="presParOf" srcId="{97C4B2A1-C54A-4D34-ABA4-F16AADC8ECCF}" destId="{839D7313-09B0-407C-AA42-B0289371866D}" srcOrd="1" destOrd="0" presId="urn:microsoft.com/office/officeart/2005/8/layout/orgChart1"/>
    <dgm:cxn modelId="{4DD60114-A2A7-4303-8453-2BA1AB2F847D}" type="presParOf" srcId="{839D7313-09B0-407C-AA42-B0289371866D}" destId="{83EB7C4B-E4B0-4D72-AEB5-348A3B1B7906}" srcOrd="0" destOrd="0" presId="urn:microsoft.com/office/officeart/2005/8/layout/orgChart1"/>
    <dgm:cxn modelId="{A8ECBD2A-4F5C-4284-9D5C-B54D4FA39748}" type="presParOf" srcId="{83EB7C4B-E4B0-4D72-AEB5-348A3B1B7906}" destId="{FE69D057-666F-43C4-9A13-987F1F3610A1}" srcOrd="0" destOrd="0" presId="urn:microsoft.com/office/officeart/2005/8/layout/orgChart1"/>
    <dgm:cxn modelId="{2DF2C3E1-124D-4183-8049-7EB198AB4522}" type="presParOf" srcId="{83EB7C4B-E4B0-4D72-AEB5-348A3B1B7906}" destId="{6CA8E46A-B4CA-430C-9EAA-BAE3AA221E75}" srcOrd="1" destOrd="0" presId="urn:microsoft.com/office/officeart/2005/8/layout/orgChart1"/>
    <dgm:cxn modelId="{E8ECA9FA-647D-4C91-B6A5-C7C569DD7CDA}" type="presParOf" srcId="{839D7313-09B0-407C-AA42-B0289371866D}" destId="{360BA0F5-FE62-4ADD-874B-B8EE3568C075}" srcOrd="1" destOrd="0" presId="urn:microsoft.com/office/officeart/2005/8/layout/orgChart1"/>
    <dgm:cxn modelId="{0B31C944-0E32-430A-AF28-E8CB92B0AC5D}" type="presParOf" srcId="{360BA0F5-FE62-4ADD-874B-B8EE3568C075}" destId="{FB60076A-8474-425A-AB99-B755A229276E}" srcOrd="0" destOrd="0" presId="urn:microsoft.com/office/officeart/2005/8/layout/orgChart1"/>
    <dgm:cxn modelId="{4E4038C4-AFB0-492D-BE08-F4F6FC920BB5}" type="presParOf" srcId="{360BA0F5-FE62-4ADD-874B-B8EE3568C075}" destId="{96D8D595-B8A9-4214-9E62-2FFCD00AA796}" srcOrd="1" destOrd="0" presId="urn:microsoft.com/office/officeart/2005/8/layout/orgChart1"/>
    <dgm:cxn modelId="{659F9500-4661-4777-9883-33B77BC1E9A7}" type="presParOf" srcId="{96D8D595-B8A9-4214-9E62-2FFCD00AA796}" destId="{03B8A1F1-59CF-4D5F-82D9-93EE8200C42D}" srcOrd="0" destOrd="0" presId="urn:microsoft.com/office/officeart/2005/8/layout/orgChart1"/>
    <dgm:cxn modelId="{71ABD034-78A2-40AB-9DB7-DFBEEC32D129}" type="presParOf" srcId="{03B8A1F1-59CF-4D5F-82D9-93EE8200C42D}" destId="{7AFB6092-FB72-474C-A44F-ECCEEC2C69D8}" srcOrd="0" destOrd="0" presId="urn:microsoft.com/office/officeart/2005/8/layout/orgChart1"/>
    <dgm:cxn modelId="{B48EE385-FE38-4D32-8353-9E6936F58278}" type="presParOf" srcId="{03B8A1F1-59CF-4D5F-82D9-93EE8200C42D}" destId="{864BCD18-1356-425D-A427-7D16F9165E6A}" srcOrd="1" destOrd="0" presId="urn:microsoft.com/office/officeart/2005/8/layout/orgChart1"/>
    <dgm:cxn modelId="{C26BDAA2-966E-4A47-990D-783BBDAC04C8}" type="presParOf" srcId="{96D8D595-B8A9-4214-9E62-2FFCD00AA796}" destId="{CDB3D4B9-0E7F-434C-9AF5-25E790F326A1}" srcOrd="1" destOrd="0" presId="urn:microsoft.com/office/officeart/2005/8/layout/orgChart1"/>
    <dgm:cxn modelId="{24064E42-E379-423B-B6D9-AEEFB15CB5EF}" type="presParOf" srcId="{CDB3D4B9-0E7F-434C-9AF5-25E790F326A1}" destId="{7C27BA43-6A3F-4510-8753-ED8FD7C53B91}" srcOrd="0" destOrd="0" presId="urn:microsoft.com/office/officeart/2005/8/layout/orgChart1"/>
    <dgm:cxn modelId="{091E508D-6A74-40CE-95F8-E0628CB398E8}" type="presParOf" srcId="{CDB3D4B9-0E7F-434C-9AF5-25E790F326A1}" destId="{C52B803E-BA99-4DA4-92FB-B6862AE234CE}" srcOrd="1" destOrd="0" presId="urn:microsoft.com/office/officeart/2005/8/layout/orgChart1"/>
    <dgm:cxn modelId="{EE79519E-2F68-40D4-BE8A-893D5335086A}" type="presParOf" srcId="{C52B803E-BA99-4DA4-92FB-B6862AE234CE}" destId="{FAF72395-B4B8-4C68-AB13-58A97FC18720}" srcOrd="0" destOrd="0" presId="urn:microsoft.com/office/officeart/2005/8/layout/orgChart1"/>
    <dgm:cxn modelId="{0FF53EBB-F021-4F1D-BC3F-C97E20C638F1}" type="presParOf" srcId="{FAF72395-B4B8-4C68-AB13-58A97FC18720}" destId="{48F6F9B5-AE1D-4282-906A-1CE19AD227DE}" srcOrd="0" destOrd="0" presId="urn:microsoft.com/office/officeart/2005/8/layout/orgChart1"/>
    <dgm:cxn modelId="{AFE706DF-5110-4D16-8C2E-3E58A043ADF5}" type="presParOf" srcId="{FAF72395-B4B8-4C68-AB13-58A97FC18720}" destId="{20797AFE-1FD0-4744-A112-E04F39469E9B}" srcOrd="1" destOrd="0" presId="urn:microsoft.com/office/officeart/2005/8/layout/orgChart1"/>
    <dgm:cxn modelId="{B016BE52-B3E7-4124-90A6-9E1DC44C64BA}" type="presParOf" srcId="{C52B803E-BA99-4DA4-92FB-B6862AE234CE}" destId="{3239B936-D196-4A07-A526-E345A9956A80}" srcOrd="1" destOrd="0" presId="urn:microsoft.com/office/officeart/2005/8/layout/orgChart1"/>
    <dgm:cxn modelId="{7B4E8801-7671-487F-A1FE-D9DA1C4E352C}" type="presParOf" srcId="{C52B803E-BA99-4DA4-92FB-B6862AE234CE}" destId="{EB443245-36EF-4D2C-9ACD-D0AE995CA511}" srcOrd="2" destOrd="0" presId="urn:microsoft.com/office/officeart/2005/8/layout/orgChart1"/>
    <dgm:cxn modelId="{A9316B6F-9147-4742-82EA-5854F3141E64}" type="presParOf" srcId="{96D8D595-B8A9-4214-9E62-2FFCD00AA796}" destId="{0706F399-EB62-4C19-8CDE-9BFDDD87384D}" srcOrd="2" destOrd="0" presId="urn:microsoft.com/office/officeart/2005/8/layout/orgChart1"/>
    <dgm:cxn modelId="{F89EB2A7-A005-41F6-B013-72A8DFFF64D7}" type="presParOf" srcId="{839D7313-09B0-407C-AA42-B0289371866D}" destId="{C5EC4801-6A2D-4407-9C4C-2691487DA31D}" srcOrd="2" destOrd="0" presId="urn:microsoft.com/office/officeart/2005/8/layout/orgChart1"/>
    <dgm:cxn modelId="{3CB8B12F-06AB-4250-B4C7-EA3196B8C861}" type="presParOf" srcId="{97C4B2A1-C54A-4D34-ABA4-F16AADC8ECCF}" destId="{8EF41B68-F179-4022-8722-627F907D2B10}" srcOrd="2" destOrd="0" presId="urn:microsoft.com/office/officeart/2005/8/layout/orgChart1"/>
    <dgm:cxn modelId="{F0457253-E915-46A7-8D54-7FA07D43C317}" type="presParOf" srcId="{8EF41B68-F179-4022-8722-627F907D2B10}" destId="{A1C27DF8-87CE-4509-AF25-584691C6138F}" srcOrd="0" destOrd="0" presId="urn:microsoft.com/office/officeart/2005/8/layout/orgChart1"/>
    <dgm:cxn modelId="{6624B76E-1C24-4CEE-AE20-0F72A265CC9C}" type="presParOf" srcId="{A1C27DF8-87CE-4509-AF25-584691C6138F}" destId="{46D2A7B8-438C-4695-A603-BEE8E7AC56D8}" srcOrd="0" destOrd="0" presId="urn:microsoft.com/office/officeart/2005/8/layout/orgChart1"/>
    <dgm:cxn modelId="{66DD4D02-752E-43D1-A8AF-F94DA0CE8647}" type="presParOf" srcId="{A1C27DF8-87CE-4509-AF25-584691C6138F}" destId="{B352B9D7-A309-49AB-A96C-B42D3A1F8023}" srcOrd="1" destOrd="0" presId="urn:microsoft.com/office/officeart/2005/8/layout/orgChart1"/>
    <dgm:cxn modelId="{777E21CA-F323-42D7-BF88-21599A8FFD1E}" type="presParOf" srcId="{8EF41B68-F179-4022-8722-627F907D2B10}" destId="{E4647504-7E0E-485F-ADEE-5DE8D46D890F}" srcOrd="1" destOrd="0" presId="urn:microsoft.com/office/officeart/2005/8/layout/orgChart1"/>
    <dgm:cxn modelId="{868546A2-842D-45A7-A5B7-F447DFC98C6A}" type="presParOf" srcId="{E4647504-7E0E-485F-ADEE-5DE8D46D890F}" destId="{2581F741-5BF6-4252-A7D8-3C97850C3CEB}" srcOrd="0" destOrd="0" presId="urn:microsoft.com/office/officeart/2005/8/layout/orgChart1"/>
    <dgm:cxn modelId="{67055209-90D0-479E-9575-A1CA67057251}" type="presParOf" srcId="{E4647504-7E0E-485F-ADEE-5DE8D46D890F}" destId="{4FB76245-C0B6-43D6-8536-199F6B7536EA}" srcOrd="1" destOrd="0" presId="urn:microsoft.com/office/officeart/2005/8/layout/orgChart1"/>
    <dgm:cxn modelId="{AFD24E2B-AE5F-48C7-8252-43A156AC9016}" type="presParOf" srcId="{4FB76245-C0B6-43D6-8536-199F6B7536EA}" destId="{E8826B1E-29CE-4353-BE11-B53F2B9D341F}" srcOrd="0" destOrd="0" presId="urn:microsoft.com/office/officeart/2005/8/layout/orgChart1"/>
    <dgm:cxn modelId="{E67BDB46-33D3-445C-89C6-62CE5B032F6F}" type="presParOf" srcId="{E8826B1E-29CE-4353-BE11-B53F2B9D341F}" destId="{A9CE16FD-FA7D-41A6-91E7-94757AB4F529}" srcOrd="0" destOrd="0" presId="urn:microsoft.com/office/officeart/2005/8/layout/orgChart1"/>
    <dgm:cxn modelId="{2A3F3942-3A14-44E4-B1D5-8590033F3FAF}" type="presParOf" srcId="{E8826B1E-29CE-4353-BE11-B53F2B9D341F}" destId="{8B16C491-8735-4CE5-AB0C-C28EDABAB58D}" srcOrd="1" destOrd="0" presId="urn:microsoft.com/office/officeart/2005/8/layout/orgChart1"/>
    <dgm:cxn modelId="{443FE72B-F9D2-41EE-AB03-362F80B5BAD4}" type="presParOf" srcId="{4FB76245-C0B6-43D6-8536-199F6B7536EA}" destId="{5CF570E3-2226-4785-A64B-7A9DCE53D259}" srcOrd="1" destOrd="0" presId="urn:microsoft.com/office/officeart/2005/8/layout/orgChart1"/>
    <dgm:cxn modelId="{7069B96F-9455-44DE-8A25-86D043949F6E}" type="presParOf" srcId="{5CF570E3-2226-4785-A64B-7A9DCE53D259}" destId="{03C89E86-8630-44E4-AD68-BFDA64BC2C3D}" srcOrd="0" destOrd="0" presId="urn:microsoft.com/office/officeart/2005/8/layout/orgChart1"/>
    <dgm:cxn modelId="{CF67DDC8-B58D-49E1-AC49-5ECF1615C32B}" type="presParOf" srcId="{5CF570E3-2226-4785-A64B-7A9DCE53D259}" destId="{20BC96A0-749D-4C36-8349-9299D69AF23E}" srcOrd="1" destOrd="0" presId="urn:microsoft.com/office/officeart/2005/8/layout/orgChart1"/>
    <dgm:cxn modelId="{D2F9F5F2-F1D6-4190-A247-6F1832934143}" type="presParOf" srcId="{20BC96A0-749D-4C36-8349-9299D69AF23E}" destId="{CB4FCADE-5E03-47D3-A637-20CB47625B70}" srcOrd="0" destOrd="0" presId="urn:microsoft.com/office/officeart/2005/8/layout/orgChart1"/>
    <dgm:cxn modelId="{CEF0ECBE-B281-4549-AD96-5B7AFBD1EA9F}" type="presParOf" srcId="{CB4FCADE-5E03-47D3-A637-20CB47625B70}" destId="{D1AAFECF-AAF5-4583-A12A-9262F664548D}" srcOrd="0" destOrd="0" presId="urn:microsoft.com/office/officeart/2005/8/layout/orgChart1"/>
    <dgm:cxn modelId="{1B5A3160-1E5C-4A5F-911E-E4BD07311CAC}" type="presParOf" srcId="{CB4FCADE-5E03-47D3-A637-20CB47625B70}" destId="{67AF2B12-8441-486A-BFA7-FFB5DEA69C6A}" srcOrd="1" destOrd="0" presId="urn:microsoft.com/office/officeart/2005/8/layout/orgChart1"/>
    <dgm:cxn modelId="{B7694BEC-9E95-461C-AC58-91F98E93A03C}" type="presParOf" srcId="{20BC96A0-749D-4C36-8349-9299D69AF23E}" destId="{FB507CE6-9CA2-439B-B917-D500B9C0806F}" srcOrd="1" destOrd="0" presId="urn:microsoft.com/office/officeart/2005/8/layout/orgChart1"/>
    <dgm:cxn modelId="{BDF85FE6-8FB6-43F1-B1CE-EB89F284BE31}" type="presParOf" srcId="{20BC96A0-749D-4C36-8349-9299D69AF23E}" destId="{37397758-03A2-414B-AF2F-CE0CABD25606}" srcOrd="2" destOrd="0" presId="urn:microsoft.com/office/officeart/2005/8/layout/orgChart1"/>
    <dgm:cxn modelId="{FCEAA182-E46C-44AF-800D-139CF0C6FDDB}" type="presParOf" srcId="{4FB76245-C0B6-43D6-8536-199F6B7536EA}" destId="{707B1A6B-D2D4-4590-9CE6-472E1A5DD89C}" srcOrd="2" destOrd="0" presId="urn:microsoft.com/office/officeart/2005/8/layout/orgChart1"/>
    <dgm:cxn modelId="{068AE87D-6F0F-4337-AB50-BFBFBA27FA33}" type="presParOf" srcId="{8EF41B68-F179-4022-8722-627F907D2B10}" destId="{32F9294E-A8F9-4162-965F-1FCB76ABBE9E}" srcOrd="2" destOrd="0" presId="urn:microsoft.com/office/officeart/2005/8/layout/orgChart1"/>
    <dgm:cxn modelId="{6E2AF123-949E-4B20-8F9C-9BCF4D3E23FC}" type="presParOf" srcId="{97C4B2A1-C54A-4D34-ABA4-F16AADC8ECCF}" destId="{EA6421DF-06A5-4E3D-8170-1B9BDDDC08EB}" srcOrd="3" destOrd="0" presId="urn:microsoft.com/office/officeart/2005/8/layout/orgChart1"/>
    <dgm:cxn modelId="{4B5AFC18-3B61-4951-B980-A1D3C4D27C9D}" type="presParOf" srcId="{EA6421DF-06A5-4E3D-8170-1B9BDDDC08EB}" destId="{A5E7C9A8-1A8E-4B65-AD42-68A20A7A1612}" srcOrd="0" destOrd="0" presId="urn:microsoft.com/office/officeart/2005/8/layout/orgChart1"/>
    <dgm:cxn modelId="{C4CEA033-E055-4352-B5A3-5CBAEBEB0B10}" type="presParOf" srcId="{A5E7C9A8-1A8E-4B65-AD42-68A20A7A1612}" destId="{DE9BB6B1-352C-49A1-915E-A6A83A50133D}" srcOrd="0" destOrd="0" presId="urn:microsoft.com/office/officeart/2005/8/layout/orgChart1"/>
    <dgm:cxn modelId="{3E03C01A-7858-4BFD-9C41-A197CAE96D1E}" type="presParOf" srcId="{A5E7C9A8-1A8E-4B65-AD42-68A20A7A1612}" destId="{6EDB9C16-80A7-4D72-A523-1B26EE44426E}" srcOrd="1" destOrd="0" presId="urn:microsoft.com/office/officeart/2005/8/layout/orgChart1"/>
    <dgm:cxn modelId="{B753D779-F795-4E13-ACFE-5FD2443B4052}" type="presParOf" srcId="{EA6421DF-06A5-4E3D-8170-1B9BDDDC08EB}" destId="{493254EA-CCDB-4FA7-A071-85B627CFAFAB}" srcOrd="1" destOrd="0" presId="urn:microsoft.com/office/officeart/2005/8/layout/orgChart1"/>
    <dgm:cxn modelId="{20770CAA-2787-4695-BC4D-36F37B367C66}" type="presParOf" srcId="{493254EA-CCDB-4FA7-A071-85B627CFAFAB}" destId="{73689973-57A6-4A94-8263-D99109CCC44E}" srcOrd="0" destOrd="0" presId="urn:microsoft.com/office/officeart/2005/8/layout/orgChart1"/>
    <dgm:cxn modelId="{83E79920-0E40-4C4E-BAEE-9827D7F62DB4}" type="presParOf" srcId="{493254EA-CCDB-4FA7-A071-85B627CFAFAB}" destId="{162A6B21-761F-4FC5-85E1-7890699D7C8B}" srcOrd="1" destOrd="0" presId="urn:microsoft.com/office/officeart/2005/8/layout/orgChart1"/>
    <dgm:cxn modelId="{BEFEEF5A-F53B-4BD6-9CE0-F9FD643F873F}" type="presParOf" srcId="{162A6B21-761F-4FC5-85E1-7890699D7C8B}" destId="{5FD561F5-B99D-43E0-A44B-F88CAF976ADF}" srcOrd="0" destOrd="0" presId="urn:microsoft.com/office/officeart/2005/8/layout/orgChart1"/>
    <dgm:cxn modelId="{ED921978-7266-433E-A344-6D412189FB5E}" type="presParOf" srcId="{5FD561F5-B99D-43E0-A44B-F88CAF976ADF}" destId="{C663193A-4243-4E56-9E3A-3CDC231EB539}" srcOrd="0" destOrd="0" presId="urn:microsoft.com/office/officeart/2005/8/layout/orgChart1"/>
    <dgm:cxn modelId="{445888D0-97AF-4F86-88B9-0AD82500125C}" type="presParOf" srcId="{5FD561F5-B99D-43E0-A44B-F88CAF976ADF}" destId="{6024F998-A430-4D4E-A57C-E9E72112D2FD}" srcOrd="1" destOrd="0" presId="urn:microsoft.com/office/officeart/2005/8/layout/orgChart1"/>
    <dgm:cxn modelId="{F3F01AE8-0320-41DC-A0D0-06688C0FA341}" type="presParOf" srcId="{162A6B21-761F-4FC5-85E1-7890699D7C8B}" destId="{1E134BBE-9871-4FA7-931E-EF7F02D06778}" srcOrd="1" destOrd="0" presId="urn:microsoft.com/office/officeart/2005/8/layout/orgChart1"/>
    <dgm:cxn modelId="{70587710-C20E-48AB-8A66-7A749F0B4E86}" type="presParOf" srcId="{1E134BBE-9871-4FA7-931E-EF7F02D06778}" destId="{CFF654EF-4ACE-4D86-81D8-E3EA03C82A90}" srcOrd="0" destOrd="0" presId="urn:microsoft.com/office/officeart/2005/8/layout/orgChart1"/>
    <dgm:cxn modelId="{34A96FC4-BB8E-41CD-976D-D02E487ABA27}" type="presParOf" srcId="{1E134BBE-9871-4FA7-931E-EF7F02D06778}" destId="{35A6E0FF-B89B-4E15-A8EC-716C742D9A6D}" srcOrd="1" destOrd="0" presId="urn:microsoft.com/office/officeart/2005/8/layout/orgChart1"/>
    <dgm:cxn modelId="{D98D619D-7D13-4450-8340-1E8304C6A2E5}" type="presParOf" srcId="{35A6E0FF-B89B-4E15-A8EC-716C742D9A6D}" destId="{918C9BB9-8FEF-4F34-B8CB-20A2C8E75353}" srcOrd="0" destOrd="0" presId="urn:microsoft.com/office/officeart/2005/8/layout/orgChart1"/>
    <dgm:cxn modelId="{633C5323-61DD-462E-BA57-42AD171A45D2}" type="presParOf" srcId="{918C9BB9-8FEF-4F34-B8CB-20A2C8E75353}" destId="{A4AA7774-24E5-4B2B-BF63-F7150819A16B}" srcOrd="0" destOrd="0" presId="urn:microsoft.com/office/officeart/2005/8/layout/orgChart1"/>
    <dgm:cxn modelId="{3C0E8C87-E98C-49B4-9E73-E75EFED64307}" type="presParOf" srcId="{918C9BB9-8FEF-4F34-B8CB-20A2C8E75353}" destId="{758F2A7C-BD5D-4415-96E7-6FB48FE404E8}" srcOrd="1" destOrd="0" presId="urn:microsoft.com/office/officeart/2005/8/layout/orgChart1"/>
    <dgm:cxn modelId="{934FD650-6568-484F-B647-0C17F974162C}" type="presParOf" srcId="{35A6E0FF-B89B-4E15-A8EC-716C742D9A6D}" destId="{4F2443CA-BCB9-47EB-8BAF-66F7AE52718F}" srcOrd="1" destOrd="0" presId="urn:microsoft.com/office/officeart/2005/8/layout/orgChart1"/>
    <dgm:cxn modelId="{C7486B16-AD46-4EC7-BFC5-DCF77E1812B7}" type="presParOf" srcId="{35A6E0FF-B89B-4E15-A8EC-716C742D9A6D}" destId="{C53F1D37-2E96-4589-B048-3CDA9720F225}" srcOrd="2" destOrd="0" presId="urn:microsoft.com/office/officeart/2005/8/layout/orgChart1"/>
    <dgm:cxn modelId="{8133C15B-7CB9-4CCA-90EE-29E8CD19FA2B}" type="presParOf" srcId="{162A6B21-761F-4FC5-85E1-7890699D7C8B}" destId="{4E727BC0-C91D-4D96-A05F-CC4BC0A6B108}" srcOrd="2" destOrd="0" presId="urn:microsoft.com/office/officeart/2005/8/layout/orgChart1"/>
    <dgm:cxn modelId="{7102407D-E7DC-476D-9B29-AB3AE766920C}" type="presParOf" srcId="{EA6421DF-06A5-4E3D-8170-1B9BDDDC08EB}" destId="{5ED66733-50EE-4A44-9AB3-4191825E460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F1D77F-4D1B-486B-B779-B978D7C46969}" type="doc">
      <dgm:prSet loTypeId="urn:microsoft.com/office/officeart/2009/3/layout/RandomtoResultProcess" loCatId="process" qsTypeId="urn:microsoft.com/office/officeart/2005/8/quickstyle/simple1" qsCatId="simple" csTypeId="urn:microsoft.com/office/officeart/2005/8/colors/accent2_1" csCatId="accent2" phldr="1"/>
      <dgm:spPr/>
      <dgm:t>
        <a:bodyPr/>
        <a:lstStyle/>
        <a:p>
          <a:endParaRPr lang="zh-TW" altLang="en-US"/>
        </a:p>
      </dgm:t>
    </dgm:pt>
    <dgm:pt modelId="{3B8148FB-9B3C-466B-8CAF-F5AD520D1510}">
      <dgm:prSet custT="1"/>
      <dgm:spPr/>
      <dgm:t>
        <a:bodyPr/>
        <a:lstStyle/>
        <a:p>
          <a:r>
            <a:rPr lang="zh-TW" altLang="en-US" sz="1800" b="0" i="0" dirty="0"/>
            <a:t>進行測評</a:t>
          </a:r>
          <a:br>
            <a:rPr lang="en-US" altLang="zh-TW" sz="1800" b="0" i="0" dirty="0"/>
          </a:br>
          <a:r>
            <a:rPr lang="zh-TW" altLang="en-US" sz="1800" b="0" i="0" dirty="0"/>
            <a:t>自我分析</a:t>
          </a:r>
          <a:endParaRPr lang="zh-TW" altLang="en-US" sz="1800" dirty="0"/>
        </a:p>
      </dgm:t>
    </dgm:pt>
    <dgm:pt modelId="{FF147EE0-461F-426C-A088-09E41D4FF4E0}" type="parTrans" cxnId="{56E9F946-2490-4DCD-8AD3-24D5D57C3BE5}">
      <dgm:prSet/>
      <dgm:spPr/>
      <dgm:t>
        <a:bodyPr/>
        <a:lstStyle/>
        <a:p>
          <a:endParaRPr lang="zh-TW" altLang="en-US" sz="2400"/>
        </a:p>
      </dgm:t>
    </dgm:pt>
    <dgm:pt modelId="{0FF091E5-FE65-4DDC-9A4F-294500FBC368}" type="sibTrans" cxnId="{56E9F946-2490-4DCD-8AD3-24D5D57C3BE5}">
      <dgm:prSet/>
      <dgm:spPr/>
      <dgm:t>
        <a:bodyPr/>
        <a:lstStyle/>
        <a:p>
          <a:endParaRPr lang="zh-TW" altLang="en-US" sz="2400"/>
        </a:p>
      </dgm:t>
    </dgm:pt>
    <dgm:pt modelId="{516BCC31-A1F7-448D-AF30-430BD68FAC2C}">
      <dgm:prSet custT="1"/>
      <dgm:spPr/>
      <dgm:t>
        <a:bodyPr/>
        <a:lstStyle/>
        <a:p>
          <a:r>
            <a:rPr lang="zh-TW" altLang="en-US" sz="1800" b="0" i="0" dirty="0"/>
            <a:t>鎖定職業</a:t>
          </a:r>
          <a:endParaRPr lang="zh-TW" altLang="en-US" sz="1800" dirty="0"/>
        </a:p>
      </dgm:t>
    </dgm:pt>
    <dgm:pt modelId="{74006AF1-D4FF-4543-947F-4009BB129DA3}" type="parTrans" cxnId="{2C7D865B-D19F-4BE8-8687-482E6521CD9B}">
      <dgm:prSet/>
      <dgm:spPr/>
      <dgm:t>
        <a:bodyPr/>
        <a:lstStyle/>
        <a:p>
          <a:endParaRPr lang="zh-TW" altLang="en-US" sz="2400"/>
        </a:p>
      </dgm:t>
    </dgm:pt>
    <dgm:pt modelId="{4E9395C4-B170-4E2A-8991-920426BDFF28}" type="sibTrans" cxnId="{2C7D865B-D19F-4BE8-8687-482E6521CD9B}">
      <dgm:prSet/>
      <dgm:spPr/>
      <dgm:t>
        <a:bodyPr/>
        <a:lstStyle/>
        <a:p>
          <a:endParaRPr lang="zh-TW" altLang="en-US" sz="2400"/>
        </a:p>
      </dgm:t>
    </dgm:pt>
    <dgm:pt modelId="{06C04A57-7A4F-4560-B8A5-1582CF1C0F71}">
      <dgm:prSet custT="1"/>
      <dgm:spPr/>
      <dgm:t>
        <a:bodyPr/>
        <a:lstStyle/>
        <a:p>
          <a:r>
            <a:rPr lang="zh-TW" altLang="en-US" sz="1800" b="0" i="0"/>
            <a:t>分析職業</a:t>
          </a:r>
          <a:endParaRPr lang="zh-TW" altLang="en-US" sz="1800"/>
        </a:p>
      </dgm:t>
    </dgm:pt>
    <dgm:pt modelId="{7ED2E96C-3EFB-4076-9B28-2B506714E021}" type="parTrans" cxnId="{D215ACD3-C809-40C6-B9A0-701285381C76}">
      <dgm:prSet/>
      <dgm:spPr/>
      <dgm:t>
        <a:bodyPr/>
        <a:lstStyle/>
        <a:p>
          <a:endParaRPr lang="zh-TW" altLang="en-US" sz="2400"/>
        </a:p>
      </dgm:t>
    </dgm:pt>
    <dgm:pt modelId="{A7663D0D-97B3-4ABD-BF29-5099CA2BAA0A}" type="sibTrans" cxnId="{D215ACD3-C809-40C6-B9A0-701285381C76}">
      <dgm:prSet/>
      <dgm:spPr/>
      <dgm:t>
        <a:bodyPr/>
        <a:lstStyle/>
        <a:p>
          <a:endParaRPr lang="zh-TW" altLang="en-US" sz="2400"/>
        </a:p>
      </dgm:t>
    </dgm:pt>
    <dgm:pt modelId="{33993203-F7C5-467A-8B8D-06C33EDB2CA7}">
      <dgm:prSet custT="1"/>
      <dgm:spPr/>
      <dgm:t>
        <a:bodyPr/>
        <a:lstStyle/>
        <a:p>
          <a:r>
            <a:rPr lang="zh-TW" altLang="en-US" sz="1800" b="0" i="0" dirty="0"/>
            <a:t>回推學群</a:t>
          </a:r>
          <a:br>
            <a:rPr lang="en-US" altLang="zh-TW" sz="1800" b="0" i="0" dirty="0"/>
          </a:br>
          <a:r>
            <a:rPr lang="zh-TW" altLang="en-US" sz="1800" b="0" i="0" dirty="0"/>
            <a:t>學類科系</a:t>
          </a:r>
          <a:endParaRPr lang="zh-TW" altLang="en-US" sz="1800" dirty="0"/>
        </a:p>
      </dgm:t>
    </dgm:pt>
    <dgm:pt modelId="{38C48C66-E451-4505-9BD0-D7F612E5AF01}" type="parTrans" cxnId="{0777B802-035E-49C8-AD48-ECD2FA116441}">
      <dgm:prSet/>
      <dgm:spPr/>
      <dgm:t>
        <a:bodyPr/>
        <a:lstStyle/>
        <a:p>
          <a:endParaRPr lang="zh-TW" altLang="en-US" sz="2400"/>
        </a:p>
      </dgm:t>
    </dgm:pt>
    <dgm:pt modelId="{9ACC653E-085E-49CA-8E10-510766E53CC5}" type="sibTrans" cxnId="{0777B802-035E-49C8-AD48-ECD2FA116441}">
      <dgm:prSet/>
      <dgm:spPr/>
      <dgm:t>
        <a:bodyPr/>
        <a:lstStyle/>
        <a:p>
          <a:endParaRPr lang="zh-TW" altLang="en-US" sz="2400"/>
        </a:p>
      </dgm:t>
    </dgm:pt>
    <dgm:pt modelId="{6E257E7D-D28C-447B-A5E4-AD819D938F8E}">
      <dgm:prSet custT="1"/>
      <dgm:spPr/>
      <dgm:t>
        <a:bodyPr/>
        <a:lstStyle/>
        <a:p>
          <a:r>
            <a:rPr lang="zh-TW" altLang="en-US" sz="1800" b="0" i="0"/>
            <a:t>設計學職涯計畫書</a:t>
          </a:r>
          <a:endParaRPr lang="zh-TW" altLang="en-US" sz="1800"/>
        </a:p>
      </dgm:t>
    </dgm:pt>
    <dgm:pt modelId="{F5DA42D9-669B-4D3B-930A-25F8BD3B7D2C}" type="parTrans" cxnId="{E7E1869E-89BB-4030-890C-34D5536B6712}">
      <dgm:prSet/>
      <dgm:spPr/>
      <dgm:t>
        <a:bodyPr/>
        <a:lstStyle/>
        <a:p>
          <a:endParaRPr lang="zh-TW" altLang="en-US" sz="2400"/>
        </a:p>
      </dgm:t>
    </dgm:pt>
    <dgm:pt modelId="{7C843FD7-E994-425F-AC4D-518287C4CBB1}" type="sibTrans" cxnId="{E7E1869E-89BB-4030-890C-34D5536B6712}">
      <dgm:prSet/>
      <dgm:spPr/>
      <dgm:t>
        <a:bodyPr/>
        <a:lstStyle/>
        <a:p>
          <a:endParaRPr lang="zh-TW" altLang="en-US" sz="2400"/>
        </a:p>
      </dgm:t>
    </dgm:pt>
    <dgm:pt modelId="{CD6D5D28-E1EC-4148-A2BC-5FF8AE431B96}" type="pres">
      <dgm:prSet presAssocID="{42F1D77F-4D1B-486B-B779-B978D7C46969}" presName="Name0" presStyleCnt="0">
        <dgm:presLayoutVars>
          <dgm:dir/>
          <dgm:animOne val="branch"/>
          <dgm:animLvl val="lvl"/>
        </dgm:presLayoutVars>
      </dgm:prSet>
      <dgm:spPr/>
    </dgm:pt>
    <dgm:pt modelId="{B96B8583-DA59-4BEA-90EF-37813AD93FC1}" type="pres">
      <dgm:prSet presAssocID="{3B8148FB-9B3C-466B-8CAF-F5AD520D1510}" presName="chaos" presStyleCnt="0"/>
      <dgm:spPr/>
    </dgm:pt>
    <dgm:pt modelId="{3AB2D82C-3B80-49E2-93AE-F60214960EDA}" type="pres">
      <dgm:prSet presAssocID="{3B8148FB-9B3C-466B-8CAF-F5AD520D1510}" presName="parTx1" presStyleLbl="revTx" presStyleIdx="0" presStyleCnt="4"/>
      <dgm:spPr/>
    </dgm:pt>
    <dgm:pt modelId="{B86FDDC3-6E20-4F2B-9E3F-EDA4DDBD782B}" type="pres">
      <dgm:prSet presAssocID="{3B8148FB-9B3C-466B-8CAF-F5AD520D1510}" presName="c1" presStyleLbl="node1" presStyleIdx="0" presStyleCnt="19"/>
      <dgm:spPr/>
    </dgm:pt>
    <dgm:pt modelId="{806D3D68-7D9E-49DF-87D3-0F691515DE8F}" type="pres">
      <dgm:prSet presAssocID="{3B8148FB-9B3C-466B-8CAF-F5AD520D1510}" presName="c2" presStyleLbl="node1" presStyleIdx="1" presStyleCnt="19"/>
      <dgm:spPr/>
    </dgm:pt>
    <dgm:pt modelId="{235C3070-957D-4C5F-B623-DF2462D68E3C}" type="pres">
      <dgm:prSet presAssocID="{3B8148FB-9B3C-466B-8CAF-F5AD520D1510}" presName="c3" presStyleLbl="node1" presStyleIdx="2" presStyleCnt="19"/>
      <dgm:spPr/>
    </dgm:pt>
    <dgm:pt modelId="{509D004C-C42B-42BA-A5D0-DFEE25E0A64A}" type="pres">
      <dgm:prSet presAssocID="{3B8148FB-9B3C-466B-8CAF-F5AD520D1510}" presName="c4" presStyleLbl="node1" presStyleIdx="3" presStyleCnt="19"/>
      <dgm:spPr/>
    </dgm:pt>
    <dgm:pt modelId="{24C6C1B3-425B-4131-91C0-03378BA3E569}" type="pres">
      <dgm:prSet presAssocID="{3B8148FB-9B3C-466B-8CAF-F5AD520D1510}" presName="c5" presStyleLbl="node1" presStyleIdx="4" presStyleCnt="19"/>
      <dgm:spPr/>
    </dgm:pt>
    <dgm:pt modelId="{0629D9AC-484C-4BFD-BF8A-9459916E157F}" type="pres">
      <dgm:prSet presAssocID="{3B8148FB-9B3C-466B-8CAF-F5AD520D1510}" presName="c6" presStyleLbl="node1" presStyleIdx="5" presStyleCnt="19"/>
      <dgm:spPr/>
    </dgm:pt>
    <dgm:pt modelId="{E052805A-42F0-4B79-A0DA-ACF92BE39BCA}" type="pres">
      <dgm:prSet presAssocID="{3B8148FB-9B3C-466B-8CAF-F5AD520D1510}" presName="c7" presStyleLbl="node1" presStyleIdx="6" presStyleCnt="19"/>
      <dgm:spPr/>
    </dgm:pt>
    <dgm:pt modelId="{EB9F417B-515D-45EB-BF30-2EB9B37576B9}" type="pres">
      <dgm:prSet presAssocID="{3B8148FB-9B3C-466B-8CAF-F5AD520D1510}" presName="c8" presStyleLbl="node1" presStyleIdx="7" presStyleCnt="19"/>
      <dgm:spPr/>
    </dgm:pt>
    <dgm:pt modelId="{24F996B6-38CE-4067-881F-BB89BC88E9BF}" type="pres">
      <dgm:prSet presAssocID="{3B8148FB-9B3C-466B-8CAF-F5AD520D1510}" presName="c9" presStyleLbl="node1" presStyleIdx="8" presStyleCnt="19"/>
      <dgm:spPr/>
    </dgm:pt>
    <dgm:pt modelId="{8AC58E52-35E9-4EBD-B879-7461C061D615}" type="pres">
      <dgm:prSet presAssocID="{3B8148FB-9B3C-466B-8CAF-F5AD520D1510}" presName="c10" presStyleLbl="node1" presStyleIdx="9" presStyleCnt="19"/>
      <dgm:spPr/>
    </dgm:pt>
    <dgm:pt modelId="{34270BD6-9280-4DCC-A779-C05AC451C51C}" type="pres">
      <dgm:prSet presAssocID="{3B8148FB-9B3C-466B-8CAF-F5AD520D1510}" presName="c11" presStyleLbl="node1" presStyleIdx="10" presStyleCnt="19"/>
      <dgm:spPr/>
    </dgm:pt>
    <dgm:pt modelId="{4673090F-DCC0-4E83-A905-104565489830}" type="pres">
      <dgm:prSet presAssocID="{3B8148FB-9B3C-466B-8CAF-F5AD520D1510}" presName="c12" presStyleLbl="node1" presStyleIdx="11" presStyleCnt="19"/>
      <dgm:spPr/>
    </dgm:pt>
    <dgm:pt modelId="{2BFB864B-87D9-4510-B420-66276A3C6019}" type="pres">
      <dgm:prSet presAssocID="{3B8148FB-9B3C-466B-8CAF-F5AD520D1510}" presName="c13" presStyleLbl="node1" presStyleIdx="12" presStyleCnt="19"/>
      <dgm:spPr/>
    </dgm:pt>
    <dgm:pt modelId="{E704708C-2BE9-4FFA-A54E-690C73EA2862}" type="pres">
      <dgm:prSet presAssocID="{3B8148FB-9B3C-466B-8CAF-F5AD520D1510}" presName="c14" presStyleLbl="node1" presStyleIdx="13" presStyleCnt="19"/>
      <dgm:spPr/>
    </dgm:pt>
    <dgm:pt modelId="{D5F08E1D-5BFD-4459-9FDA-1AC3DC3141A2}" type="pres">
      <dgm:prSet presAssocID="{3B8148FB-9B3C-466B-8CAF-F5AD520D1510}" presName="c15" presStyleLbl="node1" presStyleIdx="14" presStyleCnt="19"/>
      <dgm:spPr/>
    </dgm:pt>
    <dgm:pt modelId="{4F471FE9-E335-4D68-A85F-234E4406351D}" type="pres">
      <dgm:prSet presAssocID="{3B8148FB-9B3C-466B-8CAF-F5AD520D1510}" presName="c16" presStyleLbl="node1" presStyleIdx="15" presStyleCnt="19"/>
      <dgm:spPr/>
    </dgm:pt>
    <dgm:pt modelId="{60F58BDA-C35B-40CE-B4CF-D5CAC639B838}" type="pres">
      <dgm:prSet presAssocID="{3B8148FB-9B3C-466B-8CAF-F5AD520D1510}" presName="c17" presStyleLbl="node1" presStyleIdx="16" presStyleCnt="19"/>
      <dgm:spPr/>
    </dgm:pt>
    <dgm:pt modelId="{2B67BA6C-8F16-45A0-BC47-9EB4400A52F3}" type="pres">
      <dgm:prSet presAssocID="{3B8148FB-9B3C-466B-8CAF-F5AD520D1510}" presName="c18" presStyleLbl="node1" presStyleIdx="17" presStyleCnt="19"/>
      <dgm:spPr/>
    </dgm:pt>
    <dgm:pt modelId="{877CE318-17A6-4A18-B089-9B12A8C5FEE2}" type="pres">
      <dgm:prSet presAssocID="{0FF091E5-FE65-4DDC-9A4F-294500FBC368}" presName="chevronComposite1" presStyleCnt="0"/>
      <dgm:spPr/>
    </dgm:pt>
    <dgm:pt modelId="{00688937-9917-4937-9EE6-B04A461F7580}" type="pres">
      <dgm:prSet presAssocID="{0FF091E5-FE65-4DDC-9A4F-294500FBC368}" presName="chevron1" presStyleLbl="sibTrans2D1" presStyleIdx="0" presStyleCnt="4"/>
      <dgm:spPr/>
    </dgm:pt>
    <dgm:pt modelId="{3E71CF41-4BCE-4EA1-91AB-CED6C58F3296}" type="pres">
      <dgm:prSet presAssocID="{0FF091E5-FE65-4DDC-9A4F-294500FBC368}" presName="spChevron1" presStyleCnt="0"/>
      <dgm:spPr/>
    </dgm:pt>
    <dgm:pt modelId="{E8AFE783-DBBA-4D15-86E8-D65CB76800A6}" type="pres">
      <dgm:prSet presAssocID="{516BCC31-A1F7-448D-AF30-430BD68FAC2C}" presName="middle" presStyleCnt="0"/>
      <dgm:spPr/>
    </dgm:pt>
    <dgm:pt modelId="{CDCBAA39-1C3B-4957-B50F-8E4AFB767294}" type="pres">
      <dgm:prSet presAssocID="{516BCC31-A1F7-448D-AF30-430BD68FAC2C}" presName="parTxMid" presStyleLbl="revTx" presStyleIdx="1" presStyleCnt="4"/>
      <dgm:spPr/>
    </dgm:pt>
    <dgm:pt modelId="{B869E726-21E9-425A-A495-18CC1A16D8E7}" type="pres">
      <dgm:prSet presAssocID="{516BCC31-A1F7-448D-AF30-430BD68FAC2C}" presName="spMid" presStyleCnt="0"/>
      <dgm:spPr/>
    </dgm:pt>
    <dgm:pt modelId="{25E2FA4D-3483-4D9E-99DF-2FBDBAAF2907}" type="pres">
      <dgm:prSet presAssocID="{4E9395C4-B170-4E2A-8991-920426BDFF28}" presName="chevronComposite1" presStyleCnt="0"/>
      <dgm:spPr/>
    </dgm:pt>
    <dgm:pt modelId="{CEBB8C09-7FAC-45B8-B546-2976EB143155}" type="pres">
      <dgm:prSet presAssocID="{4E9395C4-B170-4E2A-8991-920426BDFF28}" presName="chevron1" presStyleLbl="sibTrans2D1" presStyleIdx="1" presStyleCnt="4"/>
      <dgm:spPr/>
    </dgm:pt>
    <dgm:pt modelId="{68D3EDC3-BA2A-4D1C-8FDB-3F90752B008B}" type="pres">
      <dgm:prSet presAssocID="{4E9395C4-B170-4E2A-8991-920426BDFF28}" presName="spChevron1" presStyleCnt="0"/>
      <dgm:spPr/>
    </dgm:pt>
    <dgm:pt modelId="{52C832B8-1A2D-4CBC-9D3A-DB9E5852B9C4}" type="pres">
      <dgm:prSet presAssocID="{06C04A57-7A4F-4560-B8A5-1582CF1C0F71}" presName="middle" presStyleCnt="0"/>
      <dgm:spPr/>
    </dgm:pt>
    <dgm:pt modelId="{495DAB18-D067-4092-AA12-305249A1A707}" type="pres">
      <dgm:prSet presAssocID="{06C04A57-7A4F-4560-B8A5-1582CF1C0F71}" presName="parTxMid" presStyleLbl="revTx" presStyleIdx="2" presStyleCnt="4"/>
      <dgm:spPr/>
    </dgm:pt>
    <dgm:pt modelId="{CED3ECB0-A8C6-4334-B9E5-9904A3544443}" type="pres">
      <dgm:prSet presAssocID="{06C04A57-7A4F-4560-B8A5-1582CF1C0F71}" presName="spMid" presStyleCnt="0"/>
      <dgm:spPr/>
    </dgm:pt>
    <dgm:pt modelId="{D65003F1-D2A5-49A6-AC6A-02B701B5E47F}" type="pres">
      <dgm:prSet presAssocID="{A7663D0D-97B3-4ABD-BF29-5099CA2BAA0A}" presName="chevronComposite1" presStyleCnt="0"/>
      <dgm:spPr/>
    </dgm:pt>
    <dgm:pt modelId="{896D2A28-30E2-4FD8-8575-E4BC2957F097}" type="pres">
      <dgm:prSet presAssocID="{A7663D0D-97B3-4ABD-BF29-5099CA2BAA0A}" presName="chevron1" presStyleLbl="sibTrans2D1" presStyleIdx="2" presStyleCnt="4"/>
      <dgm:spPr/>
    </dgm:pt>
    <dgm:pt modelId="{D4B7DB28-FB98-46CD-B147-23DDD6818D88}" type="pres">
      <dgm:prSet presAssocID="{A7663D0D-97B3-4ABD-BF29-5099CA2BAA0A}" presName="spChevron1" presStyleCnt="0"/>
      <dgm:spPr/>
    </dgm:pt>
    <dgm:pt modelId="{8FD89801-8CE1-4F18-A618-D5CB29EA4BAD}" type="pres">
      <dgm:prSet presAssocID="{33993203-F7C5-467A-8B8D-06C33EDB2CA7}" presName="middle" presStyleCnt="0"/>
      <dgm:spPr/>
    </dgm:pt>
    <dgm:pt modelId="{DE794681-33DF-446D-8C4D-6588A39733A8}" type="pres">
      <dgm:prSet presAssocID="{33993203-F7C5-467A-8B8D-06C33EDB2CA7}" presName="parTxMid" presStyleLbl="revTx" presStyleIdx="3" presStyleCnt="4"/>
      <dgm:spPr/>
    </dgm:pt>
    <dgm:pt modelId="{12D19CC1-0DE6-480D-A677-0FD6AD4588AE}" type="pres">
      <dgm:prSet presAssocID="{33993203-F7C5-467A-8B8D-06C33EDB2CA7}" presName="spMid" presStyleCnt="0"/>
      <dgm:spPr/>
    </dgm:pt>
    <dgm:pt modelId="{B9C5F337-E2D0-4006-AD7E-B3BE21015354}" type="pres">
      <dgm:prSet presAssocID="{9ACC653E-085E-49CA-8E10-510766E53CC5}" presName="chevronComposite1" presStyleCnt="0"/>
      <dgm:spPr/>
    </dgm:pt>
    <dgm:pt modelId="{ACB93BFE-DF8D-4EE0-911C-CE446055E426}" type="pres">
      <dgm:prSet presAssocID="{9ACC653E-085E-49CA-8E10-510766E53CC5}" presName="chevron1" presStyleLbl="sibTrans2D1" presStyleIdx="3" presStyleCnt="4"/>
      <dgm:spPr/>
    </dgm:pt>
    <dgm:pt modelId="{B3CA8987-8DEE-4C6B-850E-35C2A300B862}" type="pres">
      <dgm:prSet presAssocID="{9ACC653E-085E-49CA-8E10-510766E53CC5}" presName="spChevron1" presStyleCnt="0"/>
      <dgm:spPr/>
    </dgm:pt>
    <dgm:pt modelId="{A173785F-892D-4986-975D-021C7E193A9E}" type="pres">
      <dgm:prSet presAssocID="{6E257E7D-D28C-447B-A5E4-AD819D938F8E}" presName="last" presStyleCnt="0"/>
      <dgm:spPr/>
    </dgm:pt>
    <dgm:pt modelId="{1FC03E98-69EB-40B5-9CE7-EE233BE8D27A}" type="pres">
      <dgm:prSet presAssocID="{6E257E7D-D28C-447B-A5E4-AD819D938F8E}" presName="circleTx" presStyleLbl="node1" presStyleIdx="18" presStyleCnt="19"/>
      <dgm:spPr/>
    </dgm:pt>
    <dgm:pt modelId="{84D1A153-BAC0-413A-BB6D-FA47090773AF}" type="pres">
      <dgm:prSet presAssocID="{6E257E7D-D28C-447B-A5E4-AD819D938F8E}" presName="spN" presStyleCnt="0"/>
      <dgm:spPr/>
    </dgm:pt>
  </dgm:ptLst>
  <dgm:cxnLst>
    <dgm:cxn modelId="{0777B802-035E-49C8-AD48-ECD2FA116441}" srcId="{42F1D77F-4D1B-486B-B779-B978D7C46969}" destId="{33993203-F7C5-467A-8B8D-06C33EDB2CA7}" srcOrd="3" destOrd="0" parTransId="{38C48C66-E451-4505-9BD0-D7F612E5AF01}" sibTransId="{9ACC653E-085E-49CA-8E10-510766E53CC5}"/>
    <dgm:cxn modelId="{1D38610A-7CAF-4C5B-9D50-87FA6DC73729}" type="presOf" srcId="{42F1D77F-4D1B-486B-B779-B978D7C46969}" destId="{CD6D5D28-E1EC-4148-A2BC-5FF8AE431B96}" srcOrd="0" destOrd="0" presId="urn:microsoft.com/office/officeart/2009/3/layout/RandomtoResultProcess"/>
    <dgm:cxn modelId="{2C7D865B-D19F-4BE8-8687-482E6521CD9B}" srcId="{42F1D77F-4D1B-486B-B779-B978D7C46969}" destId="{516BCC31-A1F7-448D-AF30-430BD68FAC2C}" srcOrd="1" destOrd="0" parTransId="{74006AF1-D4FF-4543-947F-4009BB129DA3}" sibTransId="{4E9395C4-B170-4E2A-8991-920426BDFF28}"/>
    <dgm:cxn modelId="{79CDF15D-1365-44F9-AABA-2808053B1355}" type="presOf" srcId="{33993203-F7C5-467A-8B8D-06C33EDB2CA7}" destId="{DE794681-33DF-446D-8C4D-6588A39733A8}" srcOrd="0" destOrd="0" presId="urn:microsoft.com/office/officeart/2009/3/layout/RandomtoResultProcess"/>
    <dgm:cxn modelId="{BFFA585E-C245-444F-A0D4-70FB046AB7FC}" type="presOf" srcId="{516BCC31-A1F7-448D-AF30-430BD68FAC2C}" destId="{CDCBAA39-1C3B-4957-B50F-8E4AFB767294}" srcOrd="0" destOrd="0" presId="urn:microsoft.com/office/officeart/2009/3/layout/RandomtoResultProcess"/>
    <dgm:cxn modelId="{56E9F946-2490-4DCD-8AD3-24D5D57C3BE5}" srcId="{42F1D77F-4D1B-486B-B779-B978D7C46969}" destId="{3B8148FB-9B3C-466B-8CAF-F5AD520D1510}" srcOrd="0" destOrd="0" parTransId="{FF147EE0-461F-426C-A088-09E41D4FF4E0}" sibTransId="{0FF091E5-FE65-4DDC-9A4F-294500FBC368}"/>
    <dgm:cxn modelId="{3AACCE88-7DA8-477E-9B6A-CA33D3F714F6}" type="presOf" srcId="{3B8148FB-9B3C-466B-8CAF-F5AD520D1510}" destId="{3AB2D82C-3B80-49E2-93AE-F60214960EDA}" srcOrd="0" destOrd="0" presId="urn:microsoft.com/office/officeart/2009/3/layout/RandomtoResultProcess"/>
    <dgm:cxn modelId="{E7E1869E-89BB-4030-890C-34D5536B6712}" srcId="{42F1D77F-4D1B-486B-B779-B978D7C46969}" destId="{6E257E7D-D28C-447B-A5E4-AD819D938F8E}" srcOrd="4" destOrd="0" parTransId="{F5DA42D9-669B-4D3B-930A-25F8BD3B7D2C}" sibTransId="{7C843FD7-E994-425F-AC4D-518287C4CBB1}"/>
    <dgm:cxn modelId="{E95D0AAE-CFB5-4201-9184-256756532BBF}" type="presOf" srcId="{6E257E7D-D28C-447B-A5E4-AD819D938F8E}" destId="{1FC03E98-69EB-40B5-9CE7-EE233BE8D27A}" srcOrd="0" destOrd="0" presId="urn:microsoft.com/office/officeart/2009/3/layout/RandomtoResultProcess"/>
    <dgm:cxn modelId="{F94F10B1-35BC-489B-B27E-6314F0A38D34}" type="presOf" srcId="{06C04A57-7A4F-4560-B8A5-1582CF1C0F71}" destId="{495DAB18-D067-4092-AA12-305249A1A707}" srcOrd="0" destOrd="0" presId="urn:microsoft.com/office/officeart/2009/3/layout/RandomtoResultProcess"/>
    <dgm:cxn modelId="{D215ACD3-C809-40C6-B9A0-701285381C76}" srcId="{42F1D77F-4D1B-486B-B779-B978D7C46969}" destId="{06C04A57-7A4F-4560-B8A5-1582CF1C0F71}" srcOrd="2" destOrd="0" parTransId="{7ED2E96C-3EFB-4076-9B28-2B506714E021}" sibTransId="{A7663D0D-97B3-4ABD-BF29-5099CA2BAA0A}"/>
    <dgm:cxn modelId="{45811AE0-9F64-45B7-9579-402D859AE177}" type="presParOf" srcId="{CD6D5D28-E1EC-4148-A2BC-5FF8AE431B96}" destId="{B96B8583-DA59-4BEA-90EF-37813AD93FC1}" srcOrd="0" destOrd="0" presId="urn:microsoft.com/office/officeart/2009/3/layout/RandomtoResultProcess"/>
    <dgm:cxn modelId="{4BE8504E-D323-4E3F-9963-15C597BC976B}" type="presParOf" srcId="{B96B8583-DA59-4BEA-90EF-37813AD93FC1}" destId="{3AB2D82C-3B80-49E2-93AE-F60214960EDA}" srcOrd="0" destOrd="0" presId="urn:microsoft.com/office/officeart/2009/3/layout/RandomtoResultProcess"/>
    <dgm:cxn modelId="{884FA049-20B5-48C8-9143-F3842818291A}" type="presParOf" srcId="{B96B8583-DA59-4BEA-90EF-37813AD93FC1}" destId="{B86FDDC3-6E20-4F2B-9E3F-EDA4DDBD782B}" srcOrd="1" destOrd="0" presId="urn:microsoft.com/office/officeart/2009/3/layout/RandomtoResultProcess"/>
    <dgm:cxn modelId="{F9D40C34-E252-46B5-A175-C992585222AF}" type="presParOf" srcId="{B96B8583-DA59-4BEA-90EF-37813AD93FC1}" destId="{806D3D68-7D9E-49DF-87D3-0F691515DE8F}" srcOrd="2" destOrd="0" presId="urn:microsoft.com/office/officeart/2009/3/layout/RandomtoResultProcess"/>
    <dgm:cxn modelId="{BB6E711E-E79E-447F-ADC6-2BF5CC273030}" type="presParOf" srcId="{B96B8583-DA59-4BEA-90EF-37813AD93FC1}" destId="{235C3070-957D-4C5F-B623-DF2462D68E3C}" srcOrd="3" destOrd="0" presId="urn:microsoft.com/office/officeart/2009/3/layout/RandomtoResultProcess"/>
    <dgm:cxn modelId="{78EF5125-7283-4AAD-9AA1-61CA626D7F31}" type="presParOf" srcId="{B96B8583-DA59-4BEA-90EF-37813AD93FC1}" destId="{509D004C-C42B-42BA-A5D0-DFEE25E0A64A}" srcOrd="4" destOrd="0" presId="urn:microsoft.com/office/officeart/2009/3/layout/RandomtoResultProcess"/>
    <dgm:cxn modelId="{1C628EB0-E206-4A8E-B0CD-3ECC2F1B62D2}" type="presParOf" srcId="{B96B8583-DA59-4BEA-90EF-37813AD93FC1}" destId="{24C6C1B3-425B-4131-91C0-03378BA3E569}" srcOrd="5" destOrd="0" presId="urn:microsoft.com/office/officeart/2009/3/layout/RandomtoResultProcess"/>
    <dgm:cxn modelId="{97ED60EC-949F-42CC-B5A2-D0420E0BB99D}" type="presParOf" srcId="{B96B8583-DA59-4BEA-90EF-37813AD93FC1}" destId="{0629D9AC-484C-4BFD-BF8A-9459916E157F}" srcOrd="6" destOrd="0" presId="urn:microsoft.com/office/officeart/2009/3/layout/RandomtoResultProcess"/>
    <dgm:cxn modelId="{415792AC-F946-4AFE-8DBB-4A867ACA1DCA}" type="presParOf" srcId="{B96B8583-DA59-4BEA-90EF-37813AD93FC1}" destId="{E052805A-42F0-4B79-A0DA-ACF92BE39BCA}" srcOrd="7" destOrd="0" presId="urn:microsoft.com/office/officeart/2009/3/layout/RandomtoResultProcess"/>
    <dgm:cxn modelId="{03A9698C-B666-4EBA-A9AC-B73B69309254}" type="presParOf" srcId="{B96B8583-DA59-4BEA-90EF-37813AD93FC1}" destId="{EB9F417B-515D-45EB-BF30-2EB9B37576B9}" srcOrd="8" destOrd="0" presId="urn:microsoft.com/office/officeart/2009/3/layout/RandomtoResultProcess"/>
    <dgm:cxn modelId="{E9FF9848-F8A8-471B-89B4-A261BC478180}" type="presParOf" srcId="{B96B8583-DA59-4BEA-90EF-37813AD93FC1}" destId="{24F996B6-38CE-4067-881F-BB89BC88E9BF}" srcOrd="9" destOrd="0" presId="urn:microsoft.com/office/officeart/2009/3/layout/RandomtoResultProcess"/>
    <dgm:cxn modelId="{455AE132-DA4F-4DCE-AAF2-BFC5860495D1}" type="presParOf" srcId="{B96B8583-DA59-4BEA-90EF-37813AD93FC1}" destId="{8AC58E52-35E9-4EBD-B879-7461C061D615}" srcOrd="10" destOrd="0" presId="urn:microsoft.com/office/officeart/2009/3/layout/RandomtoResultProcess"/>
    <dgm:cxn modelId="{CB1CBB9E-1316-4BC4-81CE-649EACFF2772}" type="presParOf" srcId="{B96B8583-DA59-4BEA-90EF-37813AD93FC1}" destId="{34270BD6-9280-4DCC-A779-C05AC451C51C}" srcOrd="11" destOrd="0" presId="urn:microsoft.com/office/officeart/2009/3/layout/RandomtoResultProcess"/>
    <dgm:cxn modelId="{AC3AA214-579D-42FC-B4C0-5B6451737801}" type="presParOf" srcId="{B96B8583-DA59-4BEA-90EF-37813AD93FC1}" destId="{4673090F-DCC0-4E83-A905-104565489830}" srcOrd="12" destOrd="0" presId="urn:microsoft.com/office/officeart/2009/3/layout/RandomtoResultProcess"/>
    <dgm:cxn modelId="{4079A84D-C04C-4B94-B499-09481C5B1420}" type="presParOf" srcId="{B96B8583-DA59-4BEA-90EF-37813AD93FC1}" destId="{2BFB864B-87D9-4510-B420-66276A3C6019}" srcOrd="13" destOrd="0" presId="urn:microsoft.com/office/officeart/2009/3/layout/RandomtoResultProcess"/>
    <dgm:cxn modelId="{23935037-884F-45F2-B21E-915857404610}" type="presParOf" srcId="{B96B8583-DA59-4BEA-90EF-37813AD93FC1}" destId="{E704708C-2BE9-4FFA-A54E-690C73EA2862}" srcOrd="14" destOrd="0" presId="urn:microsoft.com/office/officeart/2009/3/layout/RandomtoResultProcess"/>
    <dgm:cxn modelId="{A6E2D337-E7EE-4BB6-9864-5DAA86AE78EF}" type="presParOf" srcId="{B96B8583-DA59-4BEA-90EF-37813AD93FC1}" destId="{D5F08E1D-5BFD-4459-9FDA-1AC3DC3141A2}" srcOrd="15" destOrd="0" presId="urn:microsoft.com/office/officeart/2009/3/layout/RandomtoResultProcess"/>
    <dgm:cxn modelId="{1B39963D-6575-4228-8FFF-A2D0F9CB6815}" type="presParOf" srcId="{B96B8583-DA59-4BEA-90EF-37813AD93FC1}" destId="{4F471FE9-E335-4D68-A85F-234E4406351D}" srcOrd="16" destOrd="0" presId="urn:microsoft.com/office/officeart/2009/3/layout/RandomtoResultProcess"/>
    <dgm:cxn modelId="{5AEDCD1F-3F9D-44D2-BBF1-652A20D2C361}" type="presParOf" srcId="{B96B8583-DA59-4BEA-90EF-37813AD93FC1}" destId="{60F58BDA-C35B-40CE-B4CF-D5CAC639B838}" srcOrd="17" destOrd="0" presId="urn:microsoft.com/office/officeart/2009/3/layout/RandomtoResultProcess"/>
    <dgm:cxn modelId="{EDFFD03E-B018-45E8-BF55-E6CDFE7BE65C}" type="presParOf" srcId="{B96B8583-DA59-4BEA-90EF-37813AD93FC1}" destId="{2B67BA6C-8F16-45A0-BC47-9EB4400A52F3}" srcOrd="18" destOrd="0" presId="urn:microsoft.com/office/officeart/2009/3/layout/RandomtoResultProcess"/>
    <dgm:cxn modelId="{F5B3325B-2928-4DD0-A07C-D910F00A5477}" type="presParOf" srcId="{CD6D5D28-E1EC-4148-A2BC-5FF8AE431B96}" destId="{877CE318-17A6-4A18-B089-9B12A8C5FEE2}" srcOrd="1" destOrd="0" presId="urn:microsoft.com/office/officeart/2009/3/layout/RandomtoResultProcess"/>
    <dgm:cxn modelId="{87761800-F500-4F97-AFB7-88D0673908A9}" type="presParOf" srcId="{877CE318-17A6-4A18-B089-9B12A8C5FEE2}" destId="{00688937-9917-4937-9EE6-B04A461F7580}" srcOrd="0" destOrd="0" presId="urn:microsoft.com/office/officeart/2009/3/layout/RandomtoResultProcess"/>
    <dgm:cxn modelId="{EEBAA280-0C41-4859-A5A7-9129D494CC6D}" type="presParOf" srcId="{877CE318-17A6-4A18-B089-9B12A8C5FEE2}" destId="{3E71CF41-4BCE-4EA1-91AB-CED6C58F3296}" srcOrd="1" destOrd="0" presId="urn:microsoft.com/office/officeart/2009/3/layout/RandomtoResultProcess"/>
    <dgm:cxn modelId="{5091DC69-F8C2-4166-ACC9-814993C6337B}" type="presParOf" srcId="{CD6D5D28-E1EC-4148-A2BC-5FF8AE431B96}" destId="{E8AFE783-DBBA-4D15-86E8-D65CB76800A6}" srcOrd="2" destOrd="0" presId="urn:microsoft.com/office/officeart/2009/3/layout/RandomtoResultProcess"/>
    <dgm:cxn modelId="{D1A6699A-7B6F-4F47-A788-8ED2FDA91E85}" type="presParOf" srcId="{E8AFE783-DBBA-4D15-86E8-D65CB76800A6}" destId="{CDCBAA39-1C3B-4957-B50F-8E4AFB767294}" srcOrd="0" destOrd="0" presId="urn:microsoft.com/office/officeart/2009/3/layout/RandomtoResultProcess"/>
    <dgm:cxn modelId="{F6195163-A180-4592-90DE-304F07E17620}" type="presParOf" srcId="{E8AFE783-DBBA-4D15-86E8-D65CB76800A6}" destId="{B869E726-21E9-425A-A495-18CC1A16D8E7}" srcOrd="1" destOrd="0" presId="urn:microsoft.com/office/officeart/2009/3/layout/RandomtoResultProcess"/>
    <dgm:cxn modelId="{97D70B8E-A360-4E92-B20E-D57550487F96}" type="presParOf" srcId="{CD6D5D28-E1EC-4148-A2BC-5FF8AE431B96}" destId="{25E2FA4D-3483-4D9E-99DF-2FBDBAAF2907}" srcOrd="3" destOrd="0" presId="urn:microsoft.com/office/officeart/2009/3/layout/RandomtoResultProcess"/>
    <dgm:cxn modelId="{FA9CE275-880D-4C21-9206-CBD49CB92D7E}" type="presParOf" srcId="{25E2FA4D-3483-4D9E-99DF-2FBDBAAF2907}" destId="{CEBB8C09-7FAC-45B8-B546-2976EB143155}" srcOrd="0" destOrd="0" presId="urn:microsoft.com/office/officeart/2009/3/layout/RandomtoResultProcess"/>
    <dgm:cxn modelId="{6176BAD6-858C-453D-A5C6-24AEC098ACBE}" type="presParOf" srcId="{25E2FA4D-3483-4D9E-99DF-2FBDBAAF2907}" destId="{68D3EDC3-BA2A-4D1C-8FDB-3F90752B008B}" srcOrd="1" destOrd="0" presId="urn:microsoft.com/office/officeart/2009/3/layout/RandomtoResultProcess"/>
    <dgm:cxn modelId="{4DB13D0B-5613-483A-AB30-4184292A0C96}" type="presParOf" srcId="{CD6D5D28-E1EC-4148-A2BC-5FF8AE431B96}" destId="{52C832B8-1A2D-4CBC-9D3A-DB9E5852B9C4}" srcOrd="4" destOrd="0" presId="urn:microsoft.com/office/officeart/2009/3/layout/RandomtoResultProcess"/>
    <dgm:cxn modelId="{58431AB9-E9B3-4E06-A1F6-8CF1D65930A8}" type="presParOf" srcId="{52C832B8-1A2D-4CBC-9D3A-DB9E5852B9C4}" destId="{495DAB18-D067-4092-AA12-305249A1A707}" srcOrd="0" destOrd="0" presId="urn:microsoft.com/office/officeart/2009/3/layout/RandomtoResultProcess"/>
    <dgm:cxn modelId="{46F9FE92-62D1-4BCC-89BA-DC894A3A3816}" type="presParOf" srcId="{52C832B8-1A2D-4CBC-9D3A-DB9E5852B9C4}" destId="{CED3ECB0-A8C6-4334-B9E5-9904A3544443}" srcOrd="1" destOrd="0" presId="urn:microsoft.com/office/officeart/2009/3/layout/RandomtoResultProcess"/>
    <dgm:cxn modelId="{AA4F70E3-B86C-4E7F-9FCE-7B81E6732641}" type="presParOf" srcId="{CD6D5D28-E1EC-4148-A2BC-5FF8AE431B96}" destId="{D65003F1-D2A5-49A6-AC6A-02B701B5E47F}" srcOrd="5" destOrd="0" presId="urn:microsoft.com/office/officeart/2009/3/layout/RandomtoResultProcess"/>
    <dgm:cxn modelId="{C970D045-414D-4A41-A00A-61619C014599}" type="presParOf" srcId="{D65003F1-D2A5-49A6-AC6A-02B701B5E47F}" destId="{896D2A28-30E2-4FD8-8575-E4BC2957F097}" srcOrd="0" destOrd="0" presId="urn:microsoft.com/office/officeart/2009/3/layout/RandomtoResultProcess"/>
    <dgm:cxn modelId="{CE84536C-F4F6-4E2B-9289-B2B725FC0B4C}" type="presParOf" srcId="{D65003F1-D2A5-49A6-AC6A-02B701B5E47F}" destId="{D4B7DB28-FB98-46CD-B147-23DDD6818D88}" srcOrd="1" destOrd="0" presId="urn:microsoft.com/office/officeart/2009/3/layout/RandomtoResultProcess"/>
    <dgm:cxn modelId="{073E7924-59C3-4361-B501-2126BF5C1904}" type="presParOf" srcId="{CD6D5D28-E1EC-4148-A2BC-5FF8AE431B96}" destId="{8FD89801-8CE1-4F18-A618-D5CB29EA4BAD}" srcOrd="6" destOrd="0" presId="urn:microsoft.com/office/officeart/2009/3/layout/RandomtoResultProcess"/>
    <dgm:cxn modelId="{4BE0ED44-D1B4-49D1-947F-A110C7AD6DBE}" type="presParOf" srcId="{8FD89801-8CE1-4F18-A618-D5CB29EA4BAD}" destId="{DE794681-33DF-446D-8C4D-6588A39733A8}" srcOrd="0" destOrd="0" presId="urn:microsoft.com/office/officeart/2009/3/layout/RandomtoResultProcess"/>
    <dgm:cxn modelId="{22BD491B-8731-4D4C-8FF3-53B6F0CD4E30}" type="presParOf" srcId="{8FD89801-8CE1-4F18-A618-D5CB29EA4BAD}" destId="{12D19CC1-0DE6-480D-A677-0FD6AD4588AE}" srcOrd="1" destOrd="0" presId="urn:microsoft.com/office/officeart/2009/3/layout/RandomtoResultProcess"/>
    <dgm:cxn modelId="{44AFA6F5-9775-48E1-A55D-E1CA99153548}" type="presParOf" srcId="{CD6D5D28-E1EC-4148-A2BC-5FF8AE431B96}" destId="{B9C5F337-E2D0-4006-AD7E-B3BE21015354}" srcOrd="7" destOrd="0" presId="urn:microsoft.com/office/officeart/2009/3/layout/RandomtoResultProcess"/>
    <dgm:cxn modelId="{B1FCAD98-B606-4B3E-B37C-8B9D77BF6C98}" type="presParOf" srcId="{B9C5F337-E2D0-4006-AD7E-B3BE21015354}" destId="{ACB93BFE-DF8D-4EE0-911C-CE446055E426}" srcOrd="0" destOrd="0" presId="urn:microsoft.com/office/officeart/2009/3/layout/RandomtoResultProcess"/>
    <dgm:cxn modelId="{911D844E-82F9-4E4C-85B3-5E54E22A6428}" type="presParOf" srcId="{B9C5F337-E2D0-4006-AD7E-B3BE21015354}" destId="{B3CA8987-8DEE-4C6B-850E-35C2A300B862}" srcOrd="1" destOrd="0" presId="urn:microsoft.com/office/officeart/2009/3/layout/RandomtoResultProcess"/>
    <dgm:cxn modelId="{9676EDD8-AE4F-409F-A3F6-52CD3AB6CAD9}" type="presParOf" srcId="{CD6D5D28-E1EC-4148-A2BC-5FF8AE431B96}" destId="{A173785F-892D-4986-975D-021C7E193A9E}" srcOrd="8" destOrd="0" presId="urn:microsoft.com/office/officeart/2009/3/layout/RandomtoResultProcess"/>
    <dgm:cxn modelId="{8487A018-50EB-4BAB-B91C-275E995A54B6}" type="presParOf" srcId="{A173785F-892D-4986-975D-021C7E193A9E}" destId="{1FC03E98-69EB-40B5-9CE7-EE233BE8D27A}" srcOrd="0" destOrd="0" presId="urn:microsoft.com/office/officeart/2009/3/layout/RandomtoResultProcess"/>
    <dgm:cxn modelId="{6236D85F-74AF-4199-8274-DE477B2694BC}" type="presParOf" srcId="{A173785F-892D-4986-975D-021C7E193A9E}" destId="{84D1A153-BAC0-413A-BB6D-FA47090773AF}"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F5E135-68CB-44E3-9F7E-9B6A557916FE}"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zh-TW" altLang="en-US"/>
        </a:p>
      </dgm:t>
    </dgm:pt>
    <dgm:pt modelId="{CBC51F1C-310B-4D92-BB92-49BA68EAFF24}">
      <dgm:prSet/>
      <dgm:spPr/>
      <dgm:t>
        <a:bodyPr/>
        <a:lstStyle/>
        <a:p>
          <a:pPr>
            <a:buNone/>
          </a:pPr>
          <a:r>
            <a:rPr lang="en-US"/>
            <a:t>A</a:t>
          </a:r>
          <a:r>
            <a:rPr lang="zh-TW"/>
            <a:t>：態度</a:t>
          </a:r>
        </a:p>
      </dgm:t>
    </dgm:pt>
    <dgm:pt modelId="{8A50F5B1-9241-4D88-8D2E-F212AEE51E7B}" type="parTrans" cxnId="{A518A0D6-623B-451C-AD13-3E9A8889298F}">
      <dgm:prSet/>
      <dgm:spPr/>
      <dgm:t>
        <a:bodyPr/>
        <a:lstStyle/>
        <a:p>
          <a:endParaRPr lang="zh-TW" altLang="en-US"/>
        </a:p>
      </dgm:t>
    </dgm:pt>
    <dgm:pt modelId="{AC95FABB-F377-4E46-AF97-F11134BF931E}" type="sibTrans" cxnId="{A518A0D6-623B-451C-AD13-3E9A8889298F}">
      <dgm:prSet/>
      <dgm:spPr/>
      <dgm:t>
        <a:bodyPr/>
        <a:lstStyle/>
        <a:p>
          <a:endParaRPr lang="zh-TW" altLang="en-US"/>
        </a:p>
      </dgm:t>
    </dgm:pt>
    <dgm:pt modelId="{8553CCBE-CA08-477C-A23F-981498A9FEDE}">
      <dgm:prSet/>
      <dgm:spPr/>
      <dgm:t>
        <a:bodyPr/>
        <a:lstStyle/>
        <a:p>
          <a:pPr>
            <a:buFont typeface="+mj-lt"/>
            <a:buAutoNum type="arabicPeriod"/>
          </a:pPr>
          <a:r>
            <a:rPr lang="zh-TW" dirty="0"/>
            <a:t>倫理與責任感</a:t>
          </a:r>
        </a:p>
      </dgm:t>
    </dgm:pt>
    <dgm:pt modelId="{216C8704-7552-4732-92AC-A345B32C42A2}" type="parTrans" cxnId="{7C94F0A3-BE58-43E8-9EB8-EC80F3EF7016}">
      <dgm:prSet/>
      <dgm:spPr/>
      <dgm:t>
        <a:bodyPr/>
        <a:lstStyle/>
        <a:p>
          <a:endParaRPr lang="zh-TW" altLang="en-US"/>
        </a:p>
      </dgm:t>
    </dgm:pt>
    <dgm:pt modelId="{F7B14F2A-E0D4-4874-A73A-BDC7B94D696D}" type="sibTrans" cxnId="{7C94F0A3-BE58-43E8-9EB8-EC80F3EF7016}">
      <dgm:prSet/>
      <dgm:spPr/>
      <dgm:t>
        <a:bodyPr/>
        <a:lstStyle/>
        <a:p>
          <a:endParaRPr lang="zh-TW" altLang="en-US"/>
        </a:p>
      </dgm:t>
    </dgm:pt>
    <dgm:pt modelId="{F23D208A-65A8-46C4-9C68-7AD51FDED8D9}">
      <dgm:prSet/>
      <dgm:spPr/>
      <dgm:t>
        <a:bodyPr/>
        <a:lstStyle/>
        <a:p>
          <a:r>
            <a:rPr lang="zh-TW"/>
            <a:t>尊重生命，保護患者隱私，對檢驗結果的準確性負責。</a:t>
          </a:r>
        </a:p>
      </dgm:t>
    </dgm:pt>
    <dgm:pt modelId="{A6E5AAC5-20B3-427F-A997-BE4AED21E6A4}" type="parTrans" cxnId="{77C2C3B5-97C7-4FEE-90B3-2E411961CAA0}">
      <dgm:prSet/>
      <dgm:spPr/>
      <dgm:t>
        <a:bodyPr/>
        <a:lstStyle/>
        <a:p>
          <a:endParaRPr lang="zh-TW" altLang="en-US"/>
        </a:p>
      </dgm:t>
    </dgm:pt>
    <dgm:pt modelId="{A0ED5EB2-FEAE-4E16-8D70-C4C3F6DDC304}" type="sibTrans" cxnId="{77C2C3B5-97C7-4FEE-90B3-2E411961CAA0}">
      <dgm:prSet/>
      <dgm:spPr/>
      <dgm:t>
        <a:bodyPr/>
        <a:lstStyle/>
        <a:p>
          <a:endParaRPr lang="zh-TW" altLang="en-US"/>
        </a:p>
      </dgm:t>
    </dgm:pt>
    <dgm:pt modelId="{7E665042-540F-4B42-B423-1BB86BAF536B}">
      <dgm:prSet/>
      <dgm:spPr/>
      <dgm:t>
        <a:bodyPr/>
        <a:lstStyle/>
        <a:p>
          <a:pPr>
            <a:buFont typeface="+mj-lt"/>
            <a:buAutoNum type="arabicPeriod"/>
          </a:pPr>
          <a:r>
            <a:rPr lang="zh-TW" dirty="0"/>
            <a:t>細心與耐心</a:t>
          </a:r>
        </a:p>
      </dgm:t>
    </dgm:pt>
    <dgm:pt modelId="{D5BB149F-9AD6-4DB6-82FE-3C3CFB9B1617}" type="parTrans" cxnId="{F1D9737E-2692-4810-8B37-D8B67F1A199D}">
      <dgm:prSet/>
      <dgm:spPr/>
      <dgm:t>
        <a:bodyPr/>
        <a:lstStyle/>
        <a:p>
          <a:endParaRPr lang="zh-TW" altLang="en-US"/>
        </a:p>
      </dgm:t>
    </dgm:pt>
    <dgm:pt modelId="{E63811FC-BF4A-43D6-BE7C-4E6CAF765208}" type="sibTrans" cxnId="{F1D9737E-2692-4810-8B37-D8B67F1A199D}">
      <dgm:prSet/>
      <dgm:spPr/>
      <dgm:t>
        <a:bodyPr/>
        <a:lstStyle/>
        <a:p>
          <a:endParaRPr lang="zh-TW" altLang="en-US"/>
        </a:p>
      </dgm:t>
    </dgm:pt>
    <dgm:pt modelId="{F78583E3-0B6B-48B0-8767-B7F960642781}">
      <dgm:prSet/>
      <dgm:spPr/>
      <dgm:t>
        <a:bodyPr/>
        <a:lstStyle/>
        <a:p>
          <a:r>
            <a:rPr lang="zh-TW"/>
            <a:t>謹慎處理檢驗樣本，確保每一個操作步驟的正確性。</a:t>
          </a:r>
        </a:p>
      </dgm:t>
    </dgm:pt>
    <dgm:pt modelId="{DCEA9919-B5EB-472B-84CF-354FB2BAA91F}" type="parTrans" cxnId="{4626772D-AABD-4C2C-8086-4F9FDB8A32EE}">
      <dgm:prSet/>
      <dgm:spPr/>
      <dgm:t>
        <a:bodyPr/>
        <a:lstStyle/>
        <a:p>
          <a:endParaRPr lang="zh-TW" altLang="en-US"/>
        </a:p>
      </dgm:t>
    </dgm:pt>
    <dgm:pt modelId="{BF1DFBA0-D59E-4AF3-AD52-252A3EEB96D5}" type="sibTrans" cxnId="{4626772D-AABD-4C2C-8086-4F9FDB8A32EE}">
      <dgm:prSet/>
      <dgm:spPr/>
      <dgm:t>
        <a:bodyPr/>
        <a:lstStyle/>
        <a:p>
          <a:endParaRPr lang="zh-TW" altLang="en-US"/>
        </a:p>
      </dgm:t>
    </dgm:pt>
    <dgm:pt modelId="{6F8E435D-742B-4FA5-9E41-482687CBA24D}">
      <dgm:prSet/>
      <dgm:spPr/>
      <dgm:t>
        <a:bodyPr/>
        <a:lstStyle/>
        <a:p>
          <a:pPr>
            <a:buFont typeface="+mj-lt"/>
            <a:buAutoNum type="arabicPeriod"/>
          </a:pPr>
          <a:r>
            <a:rPr lang="zh-TW" dirty="0"/>
            <a:t>溝通與協作</a:t>
          </a:r>
        </a:p>
      </dgm:t>
    </dgm:pt>
    <dgm:pt modelId="{03567C9F-FC40-4BD0-8FED-CBB5369430B0}" type="parTrans" cxnId="{1EAFC78B-DDFA-4223-AA7C-E77620FE5A42}">
      <dgm:prSet/>
      <dgm:spPr/>
      <dgm:t>
        <a:bodyPr/>
        <a:lstStyle/>
        <a:p>
          <a:endParaRPr lang="zh-TW" altLang="en-US"/>
        </a:p>
      </dgm:t>
    </dgm:pt>
    <dgm:pt modelId="{82D8AABB-44DD-461A-8219-672F82E42CA8}" type="sibTrans" cxnId="{1EAFC78B-DDFA-4223-AA7C-E77620FE5A42}">
      <dgm:prSet/>
      <dgm:spPr/>
      <dgm:t>
        <a:bodyPr/>
        <a:lstStyle/>
        <a:p>
          <a:endParaRPr lang="zh-TW" altLang="en-US"/>
        </a:p>
      </dgm:t>
    </dgm:pt>
    <dgm:pt modelId="{B1A73A9E-A03B-48E1-89DC-0437CACDE582}">
      <dgm:prSet/>
      <dgm:spPr/>
      <dgm:t>
        <a:bodyPr/>
        <a:lstStyle/>
        <a:p>
          <a:r>
            <a:rPr lang="zh-TW"/>
            <a:t>與醫療團隊及患者保持良好互動，展現團隊合作精神。</a:t>
          </a:r>
        </a:p>
      </dgm:t>
    </dgm:pt>
    <dgm:pt modelId="{671C2D4C-CAA6-4315-B48A-267C79FD7C30}" type="parTrans" cxnId="{2657B465-4D9F-4247-94C0-8E39EEF2B906}">
      <dgm:prSet/>
      <dgm:spPr/>
      <dgm:t>
        <a:bodyPr/>
        <a:lstStyle/>
        <a:p>
          <a:endParaRPr lang="zh-TW" altLang="en-US"/>
        </a:p>
      </dgm:t>
    </dgm:pt>
    <dgm:pt modelId="{56FC51C9-86CC-4414-8D05-B1A917F85991}" type="sibTrans" cxnId="{2657B465-4D9F-4247-94C0-8E39EEF2B906}">
      <dgm:prSet/>
      <dgm:spPr/>
      <dgm:t>
        <a:bodyPr/>
        <a:lstStyle/>
        <a:p>
          <a:endParaRPr lang="zh-TW" altLang="en-US"/>
        </a:p>
      </dgm:t>
    </dgm:pt>
    <dgm:pt modelId="{5A5EA173-A4B9-40A2-ADD6-F7C0AE3B71BF}">
      <dgm:prSet/>
      <dgm:spPr/>
      <dgm:t>
        <a:bodyPr/>
        <a:lstStyle/>
        <a:p>
          <a:pPr>
            <a:buNone/>
          </a:pPr>
          <a:r>
            <a:rPr lang="en-US"/>
            <a:t>S</a:t>
          </a:r>
          <a:r>
            <a:rPr lang="zh-TW"/>
            <a:t>：技能</a:t>
          </a:r>
        </a:p>
      </dgm:t>
    </dgm:pt>
    <dgm:pt modelId="{1157F6A4-E383-4C8E-82C6-B98667C94B5E}" type="parTrans" cxnId="{586AC01B-8922-49A5-9250-F68DD96EA99F}">
      <dgm:prSet/>
      <dgm:spPr/>
      <dgm:t>
        <a:bodyPr/>
        <a:lstStyle/>
        <a:p>
          <a:endParaRPr lang="zh-TW" altLang="en-US"/>
        </a:p>
      </dgm:t>
    </dgm:pt>
    <dgm:pt modelId="{F794FD23-AA11-4692-9ED2-E2B23DB5ACE3}" type="sibTrans" cxnId="{586AC01B-8922-49A5-9250-F68DD96EA99F}">
      <dgm:prSet/>
      <dgm:spPr/>
      <dgm:t>
        <a:bodyPr/>
        <a:lstStyle/>
        <a:p>
          <a:endParaRPr lang="zh-TW" altLang="en-US"/>
        </a:p>
      </dgm:t>
    </dgm:pt>
    <dgm:pt modelId="{8FBF6691-2889-4246-9825-861A68A41591}">
      <dgm:prSet/>
      <dgm:spPr/>
      <dgm:t>
        <a:bodyPr/>
        <a:lstStyle/>
        <a:p>
          <a:pPr>
            <a:buFont typeface="+mj-lt"/>
            <a:buAutoNum type="arabicPeriod"/>
          </a:pPr>
          <a:r>
            <a:rPr lang="zh-TW" dirty="0"/>
            <a:t>操作技術</a:t>
          </a:r>
        </a:p>
      </dgm:t>
    </dgm:pt>
    <dgm:pt modelId="{B43E5A69-B656-4F0F-A34C-53232BCC1E5A}" type="parTrans" cxnId="{385CD79D-D769-4B41-90C0-59C780C2703C}">
      <dgm:prSet/>
      <dgm:spPr/>
      <dgm:t>
        <a:bodyPr/>
        <a:lstStyle/>
        <a:p>
          <a:endParaRPr lang="zh-TW" altLang="en-US"/>
        </a:p>
      </dgm:t>
    </dgm:pt>
    <dgm:pt modelId="{4C169DF8-4097-42AE-AAF0-8A35CDC9795B}" type="sibTrans" cxnId="{385CD79D-D769-4B41-90C0-59C780C2703C}">
      <dgm:prSet/>
      <dgm:spPr/>
      <dgm:t>
        <a:bodyPr/>
        <a:lstStyle/>
        <a:p>
          <a:endParaRPr lang="zh-TW" altLang="en-US"/>
        </a:p>
      </dgm:t>
    </dgm:pt>
    <dgm:pt modelId="{9525EA75-BAD3-40C1-95CF-A303B6C7AE1A}">
      <dgm:prSet/>
      <dgm:spPr/>
      <dgm:t>
        <a:bodyPr/>
        <a:lstStyle/>
        <a:p>
          <a:r>
            <a:rPr lang="zh-TW"/>
            <a:t>熟練操作血液、生化、免疫等檢驗設備與技術。</a:t>
          </a:r>
        </a:p>
      </dgm:t>
    </dgm:pt>
    <dgm:pt modelId="{30270C57-2C69-41E6-B5D8-19233E35725B}" type="parTrans" cxnId="{2F6703E2-F313-4CD4-9F34-2ED44B118E9D}">
      <dgm:prSet/>
      <dgm:spPr/>
      <dgm:t>
        <a:bodyPr/>
        <a:lstStyle/>
        <a:p>
          <a:endParaRPr lang="zh-TW" altLang="en-US"/>
        </a:p>
      </dgm:t>
    </dgm:pt>
    <dgm:pt modelId="{D9E19E10-6820-4479-9E97-F625B3EE7560}" type="sibTrans" cxnId="{2F6703E2-F313-4CD4-9F34-2ED44B118E9D}">
      <dgm:prSet/>
      <dgm:spPr/>
      <dgm:t>
        <a:bodyPr/>
        <a:lstStyle/>
        <a:p>
          <a:endParaRPr lang="zh-TW" altLang="en-US"/>
        </a:p>
      </dgm:t>
    </dgm:pt>
    <dgm:pt modelId="{4294C2F3-7BFD-477F-885E-4C5678538CA7}">
      <dgm:prSet/>
      <dgm:spPr/>
      <dgm:t>
        <a:bodyPr/>
        <a:lstStyle/>
        <a:p>
          <a:pPr>
            <a:buFont typeface="+mj-lt"/>
            <a:buAutoNum type="arabicPeriod"/>
          </a:pPr>
          <a:r>
            <a:rPr lang="zh-TW" dirty="0"/>
            <a:t>分析能力</a:t>
          </a:r>
        </a:p>
      </dgm:t>
    </dgm:pt>
    <dgm:pt modelId="{10C532A5-B67B-4DDD-BA3B-E140B9DE864B}" type="parTrans" cxnId="{5C002D82-FC1D-4594-81D7-616559ACAAED}">
      <dgm:prSet/>
      <dgm:spPr/>
      <dgm:t>
        <a:bodyPr/>
        <a:lstStyle/>
        <a:p>
          <a:endParaRPr lang="zh-TW" altLang="en-US"/>
        </a:p>
      </dgm:t>
    </dgm:pt>
    <dgm:pt modelId="{EE9F5842-7F96-4871-8CAF-F1584EADB694}" type="sibTrans" cxnId="{5C002D82-FC1D-4594-81D7-616559ACAAED}">
      <dgm:prSet/>
      <dgm:spPr/>
      <dgm:t>
        <a:bodyPr/>
        <a:lstStyle/>
        <a:p>
          <a:endParaRPr lang="zh-TW" altLang="en-US"/>
        </a:p>
      </dgm:t>
    </dgm:pt>
    <dgm:pt modelId="{73105979-8684-4D68-86C5-74F3A6E2D639}">
      <dgm:prSet/>
      <dgm:spPr/>
      <dgm:t>
        <a:bodyPr/>
        <a:lstStyle/>
        <a:p>
          <a:r>
            <a:rPr lang="zh-TW"/>
            <a:t>判讀檢驗結果並快速發現異常數據，提供精準報告。</a:t>
          </a:r>
        </a:p>
      </dgm:t>
    </dgm:pt>
    <dgm:pt modelId="{4EFD2905-DF37-4720-B89C-BB378FA56712}" type="parTrans" cxnId="{B7761C9B-1A96-4B5B-AEF4-A60E9A8E7461}">
      <dgm:prSet/>
      <dgm:spPr/>
      <dgm:t>
        <a:bodyPr/>
        <a:lstStyle/>
        <a:p>
          <a:endParaRPr lang="zh-TW" altLang="en-US"/>
        </a:p>
      </dgm:t>
    </dgm:pt>
    <dgm:pt modelId="{E11D3AD5-FD1D-4C16-810C-697110ED77A0}" type="sibTrans" cxnId="{B7761C9B-1A96-4B5B-AEF4-A60E9A8E7461}">
      <dgm:prSet/>
      <dgm:spPr/>
      <dgm:t>
        <a:bodyPr/>
        <a:lstStyle/>
        <a:p>
          <a:endParaRPr lang="zh-TW" altLang="en-US"/>
        </a:p>
      </dgm:t>
    </dgm:pt>
    <dgm:pt modelId="{7C5D1FF5-C0C8-4845-B131-52CE7734B969}">
      <dgm:prSet/>
      <dgm:spPr/>
      <dgm:t>
        <a:bodyPr/>
        <a:lstStyle/>
        <a:p>
          <a:pPr>
            <a:buFont typeface="+mj-lt"/>
            <a:buAutoNum type="arabicPeriod"/>
          </a:pPr>
          <a:r>
            <a:rPr lang="zh-TW" dirty="0"/>
            <a:t>品質控管</a:t>
          </a:r>
        </a:p>
      </dgm:t>
    </dgm:pt>
    <dgm:pt modelId="{13F737B7-0E0B-4698-AA5C-A5F655FF485E}" type="parTrans" cxnId="{2719B14F-6048-4DDD-A511-75C498EA7711}">
      <dgm:prSet/>
      <dgm:spPr/>
      <dgm:t>
        <a:bodyPr/>
        <a:lstStyle/>
        <a:p>
          <a:endParaRPr lang="zh-TW" altLang="en-US"/>
        </a:p>
      </dgm:t>
    </dgm:pt>
    <dgm:pt modelId="{6D28047B-05D6-4B23-8133-9ACF8E39E2F4}" type="sibTrans" cxnId="{2719B14F-6048-4DDD-A511-75C498EA7711}">
      <dgm:prSet/>
      <dgm:spPr/>
      <dgm:t>
        <a:bodyPr/>
        <a:lstStyle/>
        <a:p>
          <a:endParaRPr lang="zh-TW" altLang="en-US"/>
        </a:p>
      </dgm:t>
    </dgm:pt>
    <dgm:pt modelId="{5FED8BEE-FEAF-438E-A551-F9063A2C2CB9}">
      <dgm:prSet/>
      <dgm:spPr/>
      <dgm:t>
        <a:bodyPr/>
        <a:lstStyle/>
        <a:p>
          <a:r>
            <a:rPr lang="zh-TW"/>
            <a:t>確保檢驗過程符合實驗室標準。</a:t>
          </a:r>
        </a:p>
      </dgm:t>
    </dgm:pt>
    <dgm:pt modelId="{1561AE58-4251-4968-BB25-68F168150B90}" type="parTrans" cxnId="{44ACE3DE-D420-460B-BA39-7961EB469B5D}">
      <dgm:prSet/>
      <dgm:spPr/>
      <dgm:t>
        <a:bodyPr/>
        <a:lstStyle/>
        <a:p>
          <a:endParaRPr lang="zh-TW" altLang="en-US"/>
        </a:p>
      </dgm:t>
    </dgm:pt>
    <dgm:pt modelId="{8B4A0EC1-016C-48F7-8AFB-AAC42E66E371}" type="sibTrans" cxnId="{44ACE3DE-D420-460B-BA39-7961EB469B5D}">
      <dgm:prSet/>
      <dgm:spPr/>
      <dgm:t>
        <a:bodyPr/>
        <a:lstStyle/>
        <a:p>
          <a:endParaRPr lang="zh-TW" altLang="en-US"/>
        </a:p>
      </dgm:t>
    </dgm:pt>
    <dgm:pt modelId="{796C9BDB-2D71-4546-839B-CB4E83744891}">
      <dgm:prSet/>
      <dgm:spPr/>
      <dgm:t>
        <a:bodyPr/>
        <a:lstStyle/>
        <a:p>
          <a:pPr>
            <a:buNone/>
          </a:pPr>
          <a:r>
            <a:rPr lang="en-US"/>
            <a:t>K</a:t>
          </a:r>
          <a:r>
            <a:rPr lang="zh-TW"/>
            <a:t>：知識</a:t>
          </a:r>
        </a:p>
      </dgm:t>
    </dgm:pt>
    <dgm:pt modelId="{D820C618-4C32-48DF-B9CF-6A1D4BE631B6}" type="parTrans" cxnId="{A8FDA213-3AA9-4057-B128-D060B2211414}">
      <dgm:prSet/>
      <dgm:spPr/>
      <dgm:t>
        <a:bodyPr/>
        <a:lstStyle/>
        <a:p>
          <a:endParaRPr lang="zh-TW" altLang="en-US"/>
        </a:p>
      </dgm:t>
    </dgm:pt>
    <dgm:pt modelId="{2C3D01E7-B6B3-457B-B336-0086A4FBA6C8}" type="sibTrans" cxnId="{A8FDA213-3AA9-4057-B128-D060B2211414}">
      <dgm:prSet/>
      <dgm:spPr/>
      <dgm:t>
        <a:bodyPr/>
        <a:lstStyle/>
        <a:p>
          <a:endParaRPr lang="zh-TW" altLang="en-US"/>
        </a:p>
      </dgm:t>
    </dgm:pt>
    <dgm:pt modelId="{A8EC69DE-5BB0-40DB-AD16-FE1FA9481613}">
      <dgm:prSet/>
      <dgm:spPr/>
      <dgm:t>
        <a:bodyPr/>
        <a:lstStyle/>
        <a:p>
          <a:pPr>
            <a:buFont typeface="+mj-lt"/>
            <a:buAutoNum type="arabicPeriod"/>
          </a:pPr>
          <a:r>
            <a:rPr lang="zh-TW" dirty="0"/>
            <a:t>檢驗專業知識</a:t>
          </a:r>
        </a:p>
      </dgm:t>
    </dgm:pt>
    <dgm:pt modelId="{6CC27BFF-C8D4-458F-B1A3-DD20CD7509A1}" type="parTrans" cxnId="{BA54DE46-2CD0-4848-BE03-6A16786F3312}">
      <dgm:prSet/>
      <dgm:spPr/>
      <dgm:t>
        <a:bodyPr/>
        <a:lstStyle/>
        <a:p>
          <a:endParaRPr lang="zh-TW" altLang="en-US"/>
        </a:p>
      </dgm:t>
    </dgm:pt>
    <dgm:pt modelId="{EDE425A6-C148-4B74-B9D9-78345C0B1434}" type="sibTrans" cxnId="{BA54DE46-2CD0-4848-BE03-6A16786F3312}">
      <dgm:prSet/>
      <dgm:spPr/>
      <dgm:t>
        <a:bodyPr/>
        <a:lstStyle/>
        <a:p>
          <a:endParaRPr lang="zh-TW" altLang="en-US"/>
        </a:p>
      </dgm:t>
    </dgm:pt>
    <dgm:pt modelId="{AD42C037-F2C6-4659-9660-DA6C4BBEC7AD}">
      <dgm:prSet/>
      <dgm:spPr/>
      <dgm:t>
        <a:bodyPr/>
        <a:lstStyle/>
        <a:p>
          <a:r>
            <a:rPr lang="zh-TW"/>
            <a:t>血液學、微生物學、分子生物學等核心領域知識。</a:t>
          </a:r>
        </a:p>
      </dgm:t>
    </dgm:pt>
    <dgm:pt modelId="{F887D45C-7C97-4076-95D8-39D0984D73FC}" type="parTrans" cxnId="{9B15639F-E517-439C-8555-7982FC9341EB}">
      <dgm:prSet/>
      <dgm:spPr/>
      <dgm:t>
        <a:bodyPr/>
        <a:lstStyle/>
        <a:p>
          <a:endParaRPr lang="zh-TW" altLang="en-US"/>
        </a:p>
      </dgm:t>
    </dgm:pt>
    <dgm:pt modelId="{A4443357-5935-49F6-9B0A-D6538455072C}" type="sibTrans" cxnId="{9B15639F-E517-439C-8555-7982FC9341EB}">
      <dgm:prSet/>
      <dgm:spPr/>
      <dgm:t>
        <a:bodyPr/>
        <a:lstStyle/>
        <a:p>
          <a:endParaRPr lang="zh-TW" altLang="en-US"/>
        </a:p>
      </dgm:t>
    </dgm:pt>
    <dgm:pt modelId="{A4E1A4AC-DA37-4B6B-9CDB-719FD21A51C9}">
      <dgm:prSet/>
      <dgm:spPr/>
      <dgm:t>
        <a:bodyPr/>
        <a:lstStyle/>
        <a:p>
          <a:pPr>
            <a:buFont typeface="+mj-lt"/>
            <a:buAutoNum type="arabicPeriod"/>
          </a:pPr>
          <a:r>
            <a:rPr lang="zh-TW" dirty="0"/>
            <a:t>醫學法規與倫理</a:t>
          </a:r>
        </a:p>
      </dgm:t>
    </dgm:pt>
    <dgm:pt modelId="{32A4618F-32BC-4D6B-8116-A4D3BD3440E8}" type="parTrans" cxnId="{F6D15CA9-F1AC-477D-8B6D-AC695D17BA66}">
      <dgm:prSet/>
      <dgm:spPr/>
      <dgm:t>
        <a:bodyPr/>
        <a:lstStyle/>
        <a:p>
          <a:endParaRPr lang="zh-TW" altLang="en-US"/>
        </a:p>
      </dgm:t>
    </dgm:pt>
    <dgm:pt modelId="{77BCA9FE-73A8-4088-9AF4-6079D25095A9}" type="sibTrans" cxnId="{F6D15CA9-F1AC-477D-8B6D-AC695D17BA66}">
      <dgm:prSet/>
      <dgm:spPr/>
      <dgm:t>
        <a:bodyPr/>
        <a:lstStyle/>
        <a:p>
          <a:endParaRPr lang="zh-TW" altLang="en-US"/>
        </a:p>
      </dgm:t>
    </dgm:pt>
    <dgm:pt modelId="{AE9015C4-8FDB-413F-8CD4-2A5A57530D24}">
      <dgm:prSet/>
      <dgm:spPr/>
      <dgm:t>
        <a:bodyPr/>
        <a:lstStyle/>
        <a:p>
          <a:r>
            <a:rPr lang="zh-TW"/>
            <a:t>熟悉醫療相關法律與患者權益保護規範。</a:t>
          </a:r>
        </a:p>
      </dgm:t>
    </dgm:pt>
    <dgm:pt modelId="{68D235C0-8960-48BD-A66F-CD4BFD6B39A4}" type="parTrans" cxnId="{9D43E402-30EC-4BEA-96A3-98280A5DEB83}">
      <dgm:prSet/>
      <dgm:spPr/>
      <dgm:t>
        <a:bodyPr/>
        <a:lstStyle/>
        <a:p>
          <a:endParaRPr lang="zh-TW" altLang="en-US"/>
        </a:p>
      </dgm:t>
    </dgm:pt>
    <dgm:pt modelId="{E67EEFEA-076C-433C-8606-CFFC4BD33C11}" type="sibTrans" cxnId="{9D43E402-30EC-4BEA-96A3-98280A5DEB83}">
      <dgm:prSet/>
      <dgm:spPr/>
      <dgm:t>
        <a:bodyPr/>
        <a:lstStyle/>
        <a:p>
          <a:endParaRPr lang="zh-TW" altLang="en-US"/>
        </a:p>
      </dgm:t>
    </dgm:pt>
    <dgm:pt modelId="{264D5576-1857-45EE-968A-C245FE4FE594}">
      <dgm:prSet/>
      <dgm:spPr/>
      <dgm:t>
        <a:bodyPr/>
        <a:lstStyle/>
        <a:p>
          <a:pPr>
            <a:buFont typeface="+mj-lt"/>
            <a:buAutoNum type="arabicPeriod"/>
          </a:pPr>
          <a:r>
            <a:rPr lang="zh-TW" dirty="0"/>
            <a:t>數據處理與統計</a:t>
          </a:r>
        </a:p>
      </dgm:t>
    </dgm:pt>
    <dgm:pt modelId="{104EF747-D8EE-4963-8A7E-E44DFD510E86}" type="parTrans" cxnId="{8B66B015-988C-4689-A06D-EE0F71682AEE}">
      <dgm:prSet/>
      <dgm:spPr/>
      <dgm:t>
        <a:bodyPr/>
        <a:lstStyle/>
        <a:p>
          <a:endParaRPr lang="zh-TW" altLang="en-US"/>
        </a:p>
      </dgm:t>
    </dgm:pt>
    <dgm:pt modelId="{6C75F13D-631E-4E46-B1CD-567863B32D4E}" type="sibTrans" cxnId="{8B66B015-988C-4689-A06D-EE0F71682AEE}">
      <dgm:prSet/>
      <dgm:spPr/>
      <dgm:t>
        <a:bodyPr/>
        <a:lstStyle/>
        <a:p>
          <a:endParaRPr lang="zh-TW" altLang="en-US"/>
        </a:p>
      </dgm:t>
    </dgm:pt>
    <dgm:pt modelId="{0E542A47-384A-4750-8C0F-9FD39E31AF7B}">
      <dgm:prSet/>
      <dgm:spPr/>
      <dgm:t>
        <a:bodyPr/>
        <a:lstStyle/>
        <a:p>
          <a:r>
            <a:rPr lang="zh-TW"/>
            <a:t>能運用基礎統計學分析檢驗結果，協助臨床診斷。</a:t>
          </a:r>
        </a:p>
      </dgm:t>
    </dgm:pt>
    <dgm:pt modelId="{2766F25C-6765-4574-B3DB-3F8878AEABDB}" type="parTrans" cxnId="{6DD559FC-5332-4D7E-8271-7142FE88479A}">
      <dgm:prSet/>
      <dgm:spPr/>
      <dgm:t>
        <a:bodyPr/>
        <a:lstStyle/>
        <a:p>
          <a:endParaRPr lang="zh-TW" altLang="en-US"/>
        </a:p>
      </dgm:t>
    </dgm:pt>
    <dgm:pt modelId="{C7ED1AA6-5AE2-407A-8413-A2B409089793}" type="sibTrans" cxnId="{6DD559FC-5332-4D7E-8271-7142FE88479A}">
      <dgm:prSet/>
      <dgm:spPr/>
      <dgm:t>
        <a:bodyPr/>
        <a:lstStyle/>
        <a:p>
          <a:endParaRPr lang="zh-TW" altLang="en-US"/>
        </a:p>
      </dgm:t>
    </dgm:pt>
    <dgm:pt modelId="{737F8603-4EAC-4C7F-83AE-6F67A4542E2D}" type="pres">
      <dgm:prSet presAssocID="{A9F5E135-68CB-44E3-9F7E-9B6A557916FE}" presName="Name0" presStyleCnt="0">
        <dgm:presLayoutVars>
          <dgm:dir/>
          <dgm:resizeHandles val="exact"/>
        </dgm:presLayoutVars>
      </dgm:prSet>
      <dgm:spPr/>
    </dgm:pt>
    <dgm:pt modelId="{DEBA97C7-50F0-4FDE-A13A-8DF2C20948C8}" type="pres">
      <dgm:prSet presAssocID="{CBC51F1C-310B-4D92-BB92-49BA68EAFF24}" presName="node" presStyleLbl="node1" presStyleIdx="0" presStyleCnt="3">
        <dgm:presLayoutVars>
          <dgm:bulletEnabled val="1"/>
        </dgm:presLayoutVars>
      </dgm:prSet>
      <dgm:spPr/>
    </dgm:pt>
    <dgm:pt modelId="{BAB0F7C2-3588-4267-BFDF-0F53D785092B}" type="pres">
      <dgm:prSet presAssocID="{AC95FABB-F377-4E46-AF97-F11134BF931E}" presName="sibTrans" presStyleLbl="sibTrans2D1" presStyleIdx="0" presStyleCnt="2"/>
      <dgm:spPr/>
    </dgm:pt>
    <dgm:pt modelId="{70A803FA-3733-49E1-8FC7-3429DD127AA3}" type="pres">
      <dgm:prSet presAssocID="{AC95FABB-F377-4E46-AF97-F11134BF931E}" presName="connectorText" presStyleLbl="sibTrans2D1" presStyleIdx="0" presStyleCnt="2"/>
      <dgm:spPr/>
    </dgm:pt>
    <dgm:pt modelId="{AEA3C56C-1AFB-4FDD-AB08-0548404B33DD}" type="pres">
      <dgm:prSet presAssocID="{5A5EA173-A4B9-40A2-ADD6-F7C0AE3B71BF}" presName="node" presStyleLbl="node1" presStyleIdx="1" presStyleCnt="3">
        <dgm:presLayoutVars>
          <dgm:bulletEnabled val="1"/>
        </dgm:presLayoutVars>
      </dgm:prSet>
      <dgm:spPr/>
    </dgm:pt>
    <dgm:pt modelId="{39C67966-4C2D-4FCD-8687-209AABF68DEA}" type="pres">
      <dgm:prSet presAssocID="{F794FD23-AA11-4692-9ED2-E2B23DB5ACE3}" presName="sibTrans" presStyleLbl="sibTrans2D1" presStyleIdx="1" presStyleCnt="2"/>
      <dgm:spPr/>
    </dgm:pt>
    <dgm:pt modelId="{A4A93EEB-6CF6-477E-8059-293DE044D61F}" type="pres">
      <dgm:prSet presAssocID="{F794FD23-AA11-4692-9ED2-E2B23DB5ACE3}" presName="connectorText" presStyleLbl="sibTrans2D1" presStyleIdx="1" presStyleCnt="2"/>
      <dgm:spPr/>
    </dgm:pt>
    <dgm:pt modelId="{6A6F93A5-39D9-4A63-B701-3FE117A50001}" type="pres">
      <dgm:prSet presAssocID="{796C9BDB-2D71-4546-839B-CB4E83744891}" presName="node" presStyleLbl="node1" presStyleIdx="2" presStyleCnt="3">
        <dgm:presLayoutVars>
          <dgm:bulletEnabled val="1"/>
        </dgm:presLayoutVars>
      </dgm:prSet>
      <dgm:spPr/>
    </dgm:pt>
  </dgm:ptLst>
  <dgm:cxnLst>
    <dgm:cxn modelId="{09EBC102-CB4F-448E-AABF-658DFDB9CD22}" type="presOf" srcId="{A9F5E135-68CB-44E3-9F7E-9B6A557916FE}" destId="{737F8603-4EAC-4C7F-83AE-6F67A4542E2D}" srcOrd="0" destOrd="0" presId="urn:microsoft.com/office/officeart/2005/8/layout/process1"/>
    <dgm:cxn modelId="{9D43E402-30EC-4BEA-96A3-98280A5DEB83}" srcId="{A4E1A4AC-DA37-4B6B-9CDB-719FD21A51C9}" destId="{AE9015C4-8FDB-413F-8CD4-2A5A57530D24}" srcOrd="0" destOrd="0" parTransId="{68D235C0-8960-48BD-A66F-CD4BFD6B39A4}" sibTransId="{E67EEFEA-076C-433C-8606-CFFC4BD33C11}"/>
    <dgm:cxn modelId="{0217C503-EE41-4AE4-B2AC-4BFB5D9E79A4}" type="presOf" srcId="{264D5576-1857-45EE-968A-C245FE4FE594}" destId="{6A6F93A5-39D9-4A63-B701-3FE117A50001}" srcOrd="0" destOrd="5" presId="urn:microsoft.com/office/officeart/2005/8/layout/process1"/>
    <dgm:cxn modelId="{0FB06507-A959-41BA-B9DE-F6071803425E}" type="presOf" srcId="{796C9BDB-2D71-4546-839B-CB4E83744891}" destId="{6A6F93A5-39D9-4A63-B701-3FE117A50001}" srcOrd="0" destOrd="0" presId="urn:microsoft.com/office/officeart/2005/8/layout/process1"/>
    <dgm:cxn modelId="{A378FE07-A37E-4803-AFC2-382F7620FD85}" type="presOf" srcId="{AD42C037-F2C6-4659-9660-DA6C4BBEC7AD}" destId="{6A6F93A5-39D9-4A63-B701-3FE117A50001}" srcOrd="0" destOrd="2" presId="urn:microsoft.com/office/officeart/2005/8/layout/process1"/>
    <dgm:cxn modelId="{A8FDA213-3AA9-4057-B128-D060B2211414}" srcId="{A9F5E135-68CB-44E3-9F7E-9B6A557916FE}" destId="{796C9BDB-2D71-4546-839B-CB4E83744891}" srcOrd="2" destOrd="0" parTransId="{D820C618-4C32-48DF-B9CF-6A1D4BE631B6}" sibTransId="{2C3D01E7-B6B3-457B-B336-0086A4FBA6C8}"/>
    <dgm:cxn modelId="{C2942E15-7936-41A8-80D6-FCBEA9551B83}" type="presOf" srcId="{9525EA75-BAD3-40C1-95CF-A303B6C7AE1A}" destId="{AEA3C56C-1AFB-4FDD-AB08-0548404B33DD}" srcOrd="0" destOrd="2" presId="urn:microsoft.com/office/officeart/2005/8/layout/process1"/>
    <dgm:cxn modelId="{8B66B015-988C-4689-A06D-EE0F71682AEE}" srcId="{796C9BDB-2D71-4546-839B-CB4E83744891}" destId="{264D5576-1857-45EE-968A-C245FE4FE594}" srcOrd="2" destOrd="0" parTransId="{104EF747-D8EE-4963-8A7E-E44DFD510E86}" sibTransId="{6C75F13D-631E-4E46-B1CD-567863B32D4E}"/>
    <dgm:cxn modelId="{4FDD931A-5777-4D66-95AE-DDA523B68A7C}" type="presOf" srcId="{F23D208A-65A8-46C4-9C68-7AD51FDED8D9}" destId="{DEBA97C7-50F0-4FDE-A13A-8DF2C20948C8}" srcOrd="0" destOrd="2" presId="urn:microsoft.com/office/officeart/2005/8/layout/process1"/>
    <dgm:cxn modelId="{D5BE511B-A9CD-4893-9D98-F319396322DC}" type="presOf" srcId="{5A5EA173-A4B9-40A2-ADD6-F7C0AE3B71BF}" destId="{AEA3C56C-1AFB-4FDD-AB08-0548404B33DD}" srcOrd="0" destOrd="0" presId="urn:microsoft.com/office/officeart/2005/8/layout/process1"/>
    <dgm:cxn modelId="{1472A41B-6361-4DF9-9920-D69F5DBA577C}" type="presOf" srcId="{8FBF6691-2889-4246-9825-861A68A41591}" destId="{AEA3C56C-1AFB-4FDD-AB08-0548404B33DD}" srcOrd="0" destOrd="1" presId="urn:microsoft.com/office/officeart/2005/8/layout/process1"/>
    <dgm:cxn modelId="{586AC01B-8922-49A5-9250-F68DD96EA99F}" srcId="{A9F5E135-68CB-44E3-9F7E-9B6A557916FE}" destId="{5A5EA173-A4B9-40A2-ADD6-F7C0AE3B71BF}" srcOrd="1" destOrd="0" parTransId="{1157F6A4-E383-4C8E-82C6-B98667C94B5E}" sibTransId="{F794FD23-AA11-4692-9ED2-E2B23DB5ACE3}"/>
    <dgm:cxn modelId="{4626772D-AABD-4C2C-8086-4F9FDB8A32EE}" srcId="{7E665042-540F-4B42-B423-1BB86BAF536B}" destId="{F78583E3-0B6B-48B0-8767-B7F960642781}" srcOrd="0" destOrd="0" parTransId="{DCEA9919-B5EB-472B-84CF-354FB2BAA91F}" sibTransId="{BF1DFBA0-D59E-4AF3-AD52-252A3EEB96D5}"/>
    <dgm:cxn modelId="{1F35DE63-B1EF-4847-991A-83314279F940}" type="presOf" srcId="{5FED8BEE-FEAF-438E-A551-F9063A2C2CB9}" destId="{AEA3C56C-1AFB-4FDD-AB08-0548404B33DD}" srcOrd="0" destOrd="6" presId="urn:microsoft.com/office/officeart/2005/8/layout/process1"/>
    <dgm:cxn modelId="{073D8845-6FBB-4C6F-AF67-E074B98AFF01}" type="presOf" srcId="{F78583E3-0B6B-48B0-8767-B7F960642781}" destId="{DEBA97C7-50F0-4FDE-A13A-8DF2C20948C8}" srcOrd="0" destOrd="4" presId="urn:microsoft.com/office/officeart/2005/8/layout/process1"/>
    <dgm:cxn modelId="{2657B465-4D9F-4247-94C0-8E39EEF2B906}" srcId="{6F8E435D-742B-4FA5-9E41-482687CBA24D}" destId="{B1A73A9E-A03B-48E1-89DC-0437CACDE582}" srcOrd="0" destOrd="0" parTransId="{671C2D4C-CAA6-4315-B48A-267C79FD7C30}" sibTransId="{56FC51C9-86CC-4414-8D05-B1A917F85991}"/>
    <dgm:cxn modelId="{BA54DE46-2CD0-4848-BE03-6A16786F3312}" srcId="{796C9BDB-2D71-4546-839B-CB4E83744891}" destId="{A8EC69DE-5BB0-40DB-AD16-FE1FA9481613}" srcOrd="0" destOrd="0" parTransId="{6CC27BFF-C8D4-458F-B1A3-DD20CD7509A1}" sibTransId="{EDE425A6-C148-4B74-B9D9-78345C0B1434}"/>
    <dgm:cxn modelId="{2719B14F-6048-4DDD-A511-75C498EA7711}" srcId="{5A5EA173-A4B9-40A2-ADD6-F7C0AE3B71BF}" destId="{7C5D1FF5-C0C8-4845-B131-52CE7734B969}" srcOrd="2" destOrd="0" parTransId="{13F737B7-0E0B-4698-AA5C-A5F655FF485E}" sibTransId="{6D28047B-05D6-4B23-8133-9ACF8E39E2F4}"/>
    <dgm:cxn modelId="{D4FFC56F-EF22-4918-A70E-D27B6A02F0F5}" type="presOf" srcId="{AC95FABB-F377-4E46-AF97-F11134BF931E}" destId="{BAB0F7C2-3588-4267-BFDF-0F53D785092B}" srcOrd="0" destOrd="0" presId="urn:microsoft.com/office/officeart/2005/8/layout/process1"/>
    <dgm:cxn modelId="{F1D9737E-2692-4810-8B37-D8B67F1A199D}" srcId="{CBC51F1C-310B-4D92-BB92-49BA68EAFF24}" destId="{7E665042-540F-4B42-B423-1BB86BAF536B}" srcOrd="1" destOrd="0" parTransId="{D5BB149F-9AD6-4DB6-82FE-3C3CFB9B1617}" sibTransId="{E63811FC-BF4A-43D6-BE7C-4E6CAF765208}"/>
    <dgm:cxn modelId="{5C002D82-FC1D-4594-81D7-616559ACAAED}" srcId="{5A5EA173-A4B9-40A2-ADD6-F7C0AE3B71BF}" destId="{4294C2F3-7BFD-477F-885E-4C5678538CA7}" srcOrd="1" destOrd="0" parTransId="{10C532A5-B67B-4DDD-BA3B-E140B9DE864B}" sibTransId="{EE9F5842-7F96-4871-8CAF-F1584EADB694}"/>
    <dgm:cxn modelId="{1EAFC78B-DDFA-4223-AA7C-E77620FE5A42}" srcId="{CBC51F1C-310B-4D92-BB92-49BA68EAFF24}" destId="{6F8E435D-742B-4FA5-9E41-482687CBA24D}" srcOrd="2" destOrd="0" parTransId="{03567C9F-FC40-4BD0-8FED-CBB5369430B0}" sibTransId="{82D8AABB-44DD-461A-8219-672F82E42CA8}"/>
    <dgm:cxn modelId="{8706BF98-2DBA-43E5-9A58-8E01C2A33C80}" type="presOf" srcId="{6F8E435D-742B-4FA5-9E41-482687CBA24D}" destId="{DEBA97C7-50F0-4FDE-A13A-8DF2C20948C8}" srcOrd="0" destOrd="5" presId="urn:microsoft.com/office/officeart/2005/8/layout/process1"/>
    <dgm:cxn modelId="{B7761C9B-1A96-4B5B-AEF4-A60E9A8E7461}" srcId="{4294C2F3-7BFD-477F-885E-4C5678538CA7}" destId="{73105979-8684-4D68-86C5-74F3A6E2D639}" srcOrd="0" destOrd="0" parTransId="{4EFD2905-DF37-4720-B89C-BB378FA56712}" sibTransId="{E11D3AD5-FD1D-4C16-810C-697110ED77A0}"/>
    <dgm:cxn modelId="{385CD79D-D769-4B41-90C0-59C780C2703C}" srcId="{5A5EA173-A4B9-40A2-ADD6-F7C0AE3B71BF}" destId="{8FBF6691-2889-4246-9825-861A68A41591}" srcOrd="0" destOrd="0" parTransId="{B43E5A69-B656-4F0F-A34C-53232BCC1E5A}" sibTransId="{4C169DF8-4097-42AE-AAF0-8A35CDC9795B}"/>
    <dgm:cxn modelId="{9B15639F-E517-439C-8555-7982FC9341EB}" srcId="{A8EC69DE-5BB0-40DB-AD16-FE1FA9481613}" destId="{AD42C037-F2C6-4659-9660-DA6C4BBEC7AD}" srcOrd="0" destOrd="0" parTransId="{F887D45C-7C97-4076-95D8-39D0984D73FC}" sibTransId="{A4443357-5935-49F6-9B0A-D6538455072C}"/>
    <dgm:cxn modelId="{7C94F0A3-BE58-43E8-9EB8-EC80F3EF7016}" srcId="{CBC51F1C-310B-4D92-BB92-49BA68EAFF24}" destId="{8553CCBE-CA08-477C-A23F-981498A9FEDE}" srcOrd="0" destOrd="0" parTransId="{216C8704-7552-4732-92AC-A345B32C42A2}" sibTransId="{F7B14F2A-E0D4-4874-A73A-BDC7B94D696D}"/>
    <dgm:cxn modelId="{F6D15CA9-F1AC-477D-8B6D-AC695D17BA66}" srcId="{796C9BDB-2D71-4546-839B-CB4E83744891}" destId="{A4E1A4AC-DA37-4B6B-9CDB-719FD21A51C9}" srcOrd="1" destOrd="0" parTransId="{32A4618F-32BC-4D6B-8116-A4D3BD3440E8}" sibTransId="{77BCA9FE-73A8-4088-9AF4-6079D25095A9}"/>
    <dgm:cxn modelId="{3D7F91A9-9AAB-4AC1-8480-F118B2846347}" type="presOf" srcId="{F794FD23-AA11-4692-9ED2-E2B23DB5ACE3}" destId="{39C67966-4C2D-4FCD-8687-209AABF68DEA}" srcOrd="0" destOrd="0" presId="urn:microsoft.com/office/officeart/2005/8/layout/process1"/>
    <dgm:cxn modelId="{84FE95AC-BBF9-4103-B504-BFEC8A46918C}" type="presOf" srcId="{CBC51F1C-310B-4D92-BB92-49BA68EAFF24}" destId="{DEBA97C7-50F0-4FDE-A13A-8DF2C20948C8}" srcOrd="0" destOrd="0" presId="urn:microsoft.com/office/officeart/2005/8/layout/process1"/>
    <dgm:cxn modelId="{D40AB4B0-5DF8-41D6-9532-2C44021F699E}" type="presOf" srcId="{8553CCBE-CA08-477C-A23F-981498A9FEDE}" destId="{DEBA97C7-50F0-4FDE-A13A-8DF2C20948C8}" srcOrd="0" destOrd="1" presId="urn:microsoft.com/office/officeart/2005/8/layout/process1"/>
    <dgm:cxn modelId="{77C2C3B5-97C7-4FEE-90B3-2E411961CAA0}" srcId="{8553CCBE-CA08-477C-A23F-981498A9FEDE}" destId="{F23D208A-65A8-46C4-9C68-7AD51FDED8D9}" srcOrd="0" destOrd="0" parTransId="{A6E5AAC5-20B3-427F-A997-BE4AED21E6A4}" sibTransId="{A0ED5EB2-FEAE-4E16-8D70-C4C3F6DDC304}"/>
    <dgm:cxn modelId="{3C4639B8-A109-42CC-886B-C8B065FC8C77}" type="presOf" srcId="{A4E1A4AC-DA37-4B6B-9CDB-719FD21A51C9}" destId="{6A6F93A5-39D9-4A63-B701-3FE117A50001}" srcOrd="0" destOrd="3" presId="urn:microsoft.com/office/officeart/2005/8/layout/process1"/>
    <dgm:cxn modelId="{C02758B9-CCB8-47BD-B77F-AC512605CB98}" type="presOf" srcId="{A8EC69DE-5BB0-40DB-AD16-FE1FA9481613}" destId="{6A6F93A5-39D9-4A63-B701-3FE117A50001}" srcOrd="0" destOrd="1" presId="urn:microsoft.com/office/officeart/2005/8/layout/process1"/>
    <dgm:cxn modelId="{141352C1-86DB-4D64-AF2F-38F70EF0B46D}" type="presOf" srcId="{B1A73A9E-A03B-48E1-89DC-0437CACDE582}" destId="{DEBA97C7-50F0-4FDE-A13A-8DF2C20948C8}" srcOrd="0" destOrd="6" presId="urn:microsoft.com/office/officeart/2005/8/layout/process1"/>
    <dgm:cxn modelId="{B61501C2-7D2F-4E94-BC90-407369BC8F8B}" type="presOf" srcId="{F794FD23-AA11-4692-9ED2-E2B23DB5ACE3}" destId="{A4A93EEB-6CF6-477E-8059-293DE044D61F}" srcOrd="1" destOrd="0" presId="urn:microsoft.com/office/officeart/2005/8/layout/process1"/>
    <dgm:cxn modelId="{C338B8D2-13EA-4345-9A82-3A351C96B379}" type="presOf" srcId="{7E665042-540F-4B42-B423-1BB86BAF536B}" destId="{DEBA97C7-50F0-4FDE-A13A-8DF2C20948C8}" srcOrd="0" destOrd="3" presId="urn:microsoft.com/office/officeart/2005/8/layout/process1"/>
    <dgm:cxn modelId="{7B062CD5-5154-4A3D-960D-7B61DC2039AC}" type="presOf" srcId="{73105979-8684-4D68-86C5-74F3A6E2D639}" destId="{AEA3C56C-1AFB-4FDD-AB08-0548404B33DD}" srcOrd="0" destOrd="4" presId="urn:microsoft.com/office/officeart/2005/8/layout/process1"/>
    <dgm:cxn modelId="{22966DD5-4E9F-45E6-9A32-8B56628FB35C}" type="presOf" srcId="{AC95FABB-F377-4E46-AF97-F11134BF931E}" destId="{70A803FA-3733-49E1-8FC7-3429DD127AA3}" srcOrd="1" destOrd="0" presId="urn:microsoft.com/office/officeart/2005/8/layout/process1"/>
    <dgm:cxn modelId="{A518A0D6-623B-451C-AD13-3E9A8889298F}" srcId="{A9F5E135-68CB-44E3-9F7E-9B6A557916FE}" destId="{CBC51F1C-310B-4D92-BB92-49BA68EAFF24}" srcOrd="0" destOrd="0" parTransId="{8A50F5B1-9241-4D88-8D2E-F212AEE51E7B}" sibTransId="{AC95FABB-F377-4E46-AF97-F11134BF931E}"/>
    <dgm:cxn modelId="{44ACE3DE-D420-460B-BA39-7961EB469B5D}" srcId="{7C5D1FF5-C0C8-4845-B131-52CE7734B969}" destId="{5FED8BEE-FEAF-438E-A551-F9063A2C2CB9}" srcOrd="0" destOrd="0" parTransId="{1561AE58-4251-4968-BB25-68F168150B90}" sibTransId="{8B4A0EC1-016C-48F7-8AFB-AAC42E66E371}"/>
    <dgm:cxn modelId="{2F6703E2-F313-4CD4-9F34-2ED44B118E9D}" srcId="{8FBF6691-2889-4246-9825-861A68A41591}" destId="{9525EA75-BAD3-40C1-95CF-A303B6C7AE1A}" srcOrd="0" destOrd="0" parTransId="{30270C57-2C69-41E6-B5D8-19233E35725B}" sibTransId="{D9E19E10-6820-4479-9E97-F625B3EE7560}"/>
    <dgm:cxn modelId="{0ACD52E2-22DF-4793-9FE2-D970D11C9130}" type="presOf" srcId="{0E542A47-384A-4750-8C0F-9FD39E31AF7B}" destId="{6A6F93A5-39D9-4A63-B701-3FE117A50001}" srcOrd="0" destOrd="6" presId="urn:microsoft.com/office/officeart/2005/8/layout/process1"/>
    <dgm:cxn modelId="{A4AE03ED-EE62-4B5A-88A3-05F62553C795}" type="presOf" srcId="{AE9015C4-8FDB-413F-8CD4-2A5A57530D24}" destId="{6A6F93A5-39D9-4A63-B701-3FE117A50001}" srcOrd="0" destOrd="4" presId="urn:microsoft.com/office/officeart/2005/8/layout/process1"/>
    <dgm:cxn modelId="{6DD559FC-5332-4D7E-8271-7142FE88479A}" srcId="{264D5576-1857-45EE-968A-C245FE4FE594}" destId="{0E542A47-384A-4750-8C0F-9FD39E31AF7B}" srcOrd="0" destOrd="0" parTransId="{2766F25C-6765-4574-B3DB-3F8878AEABDB}" sibTransId="{C7ED1AA6-5AE2-407A-8413-A2B409089793}"/>
    <dgm:cxn modelId="{B3584EFE-EAF1-4A89-86A2-446A7EA0F64C}" type="presOf" srcId="{7C5D1FF5-C0C8-4845-B131-52CE7734B969}" destId="{AEA3C56C-1AFB-4FDD-AB08-0548404B33DD}" srcOrd="0" destOrd="5" presId="urn:microsoft.com/office/officeart/2005/8/layout/process1"/>
    <dgm:cxn modelId="{89C7B9FF-FFA2-4573-B3FB-C1F355949777}" type="presOf" srcId="{4294C2F3-7BFD-477F-885E-4C5678538CA7}" destId="{AEA3C56C-1AFB-4FDD-AB08-0548404B33DD}" srcOrd="0" destOrd="3" presId="urn:microsoft.com/office/officeart/2005/8/layout/process1"/>
    <dgm:cxn modelId="{DB984F2E-67D2-47C3-8AFD-DFC4B299B660}" type="presParOf" srcId="{737F8603-4EAC-4C7F-83AE-6F67A4542E2D}" destId="{DEBA97C7-50F0-4FDE-A13A-8DF2C20948C8}" srcOrd="0" destOrd="0" presId="urn:microsoft.com/office/officeart/2005/8/layout/process1"/>
    <dgm:cxn modelId="{10D93B1E-5510-477B-B8F2-B177D7B0275A}" type="presParOf" srcId="{737F8603-4EAC-4C7F-83AE-6F67A4542E2D}" destId="{BAB0F7C2-3588-4267-BFDF-0F53D785092B}" srcOrd="1" destOrd="0" presId="urn:microsoft.com/office/officeart/2005/8/layout/process1"/>
    <dgm:cxn modelId="{BD4F48D0-F20C-4CF4-A697-DA2781790A0E}" type="presParOf" srcId="{BAB0F7C2-3588-4267-BFDF-0F53D785092B}" destId="{70A803FA-3733-49E1-8FC7-3429DD127AA3}" srcOrd="0" destOrd="0" presId="urn:microsoft.com/office/officeart/2005/8/layout/process1"/>
    <dgm:cxn modelId="{D30D7A8B-EF64-4127-9758-6AB0D0CF05AE}" type="presParOf" srcId="{737F8603-4EAC-4C7F-83AE-6F67A4542E2D}" destId="{AEA3C56C-1AFB-4FDD-AB08-0548404B33DD}" srcOrd="2" destOrd="0" presId="urn:microsoft.com/office/officeart/2005/8/layout/process1"/>
    <dgm:cxn modelId="{7654E87A-5FD3-45B7-84F3-DA510570D201}" type="presParOf" srcId="{737F8603-4EAC-4C7F-83AE-6F67A4542E2D}" destId="{39C67966-4C2D-4FCD-8687-209AABF68DEA}" srcOrd="3" destOrd="0" presId="urn:microsoft.com/office/officeart/2005/8/layout/process1"/>
    <dgm:cxn modelId="{D5D63B29-C4C1-4088-8339-A3511F5C89A5}" type="presParOf" srcId="{39C67966-4C2D-4FCD-8687-209AABF68DEA}" destId="{A4A93EEB-6CF6-477E-8059-293DE044D61F}" srcOrd="0" destOrd="0" presId="urn:microsoft.com/office/officeart/2005/8/layout/process1"/>
    <dgm:cxn modelId="{59A1C8A5-10B7-4572-99CF-E8D7AD91183B}" type="presParOf" srcId="{737F8603-4EAC-4C7F-83AE-6F67A4542E2D}" destId="{6A6F93A5-39D9-4A63-B701-3FE117A5000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C5E5ED-7F6F-479C-90A2-E36A205BDC2A}"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zh-TW" altLang="en-US"/>
        </a:p>
      </dgm:t>
    </dgm:pt>
    <dgm:pt modelId="{BBFF555F-AD28-4170-9D04-0ADA38A9DBA5}">
      <dgm:prSet/>
      <dgm:spPr/>
      <dgm:t>
        <a:bodyPr/>
        <a:lstStyle/>
        <a:p>
          <a:r>
            <a:rPr lang="zh-TW" altLang="en-US" b="1" i="0" dirty="0"/>
            <a:t>明確的</a:t>
          </a:r>
          <a:r>
            <a:rPr lang="zh-TW" b="1" i="0" dirty="0"/>
            <a:t>形象</a:t>
          </a:r>
          <a:endParaRPr lang="en-US" altLang="zh-TW" b="1" i="0" dirty="0"/>
        </a:p>
        <a:p>
          <a:r>
            <a:rPr lang="zh-TW" altLang="en-US" b="0" i="0" dirty="0">
              <a:solidFill>
                <a:srgbClr val="FF0000"/>
              </a:solidFill>
            </a:rPr>
            <a:t>我想成為</a:t>
          </a:r>
          <a:r>
            <a:rPr lang="en-US" altLang="zh-TW" b="0" i="0" dirty="0">
              <a:solidFill>
                <a:srgbClr val="FF0000"/>
              </a:solidFill>
            </a:rPr>
            <a:t>…</a:t>
          </a:r>
        </a:p>
      </dgm:t>
    </dgm:pt>
    <dgm:pt modelId="{2F772CBD-B963-452B-91A8-D08ED95B8333}" type="parTrans" cxnId="{30B785DD-9CF3-44C2-9BC7-6D9A88D8845D}">
      <dgm:prSet/>
      <dgm:spPr/>
      <dgm:t>
        <a:bodyPr/>
        <a:lstStyle/>
        <a:p>
          <a:endParaRPr lang="zh-TW" altLang="en-US"/>
        </a:p>
      </dgm:t>
    </dgm:pt>
    <dgm:pt modelId="{000D0580-A6DD-4207-B0EB-5A75969A1D1C}" type="sibTrans" cxnId="{30B785DD-9CF3-44C2-9BC7-6D9A88D8845D}">
      <dgm:prSet/>
      <dgm:spPr/>
      <dgm:t>
        <a:bodyPr/>
        <a:lstStyle/>
        <a:p>
          <a:endParaRPr lang="zh-TW" altLang="en-US"/>
        </a:p>
      </dgm:t>
    </dgm:pt>
    <dgm:pt modelId="{A0A3FF7D-4995-4C84-806E-A141BF268340}">
      <dgm:prSet/>
      <dgm:spPr/>
      <dgm:t>
        <a:bodyPr/>
        <a:lstStyle/>
        <a:p>
          <a:r>
            <a:rPr lang="zh-TW" b="0" i="0"/>
            <a:t>有藝術涵養的皮膚科醫師</a:t>
          </a:r>
          <a:endParaRPr lang="zh-TW"/>
        </a:p>
      </dgm:t>
    </dgm:pt>
    <dgm:pt modelId="{83300AC3-9104-4CC1-85FE-B16E230C9437}" type="parTrans" cxnId="{9FEDEC9E-ED3B-45A4-83CD-1BA94EAE0C15}">
      <dgm:prSet/>
      <dgm:spPr/>
      <dgm:t>
        <a:bodyPr/>
        <a:lstStyle/>
        <a:p>
          <a:endParaRPr lang="zh-TW" altLang="en-US"/>
        </a:p>
      </dgm:t>
    </dgm:pt>
    <dgm:pt modelId="{81759D1F-0702-4A69-9C98-37E7F4E81254}" type="sibTrans" cxnId="{9FEDEC9E-ED3B-45A4-83CD-1BA94EAE0C15}">
      <dgm:prSet/>
      <dgm:spPr/>
      <dgm:t>
        <a:bodyPr/>
        <a:lstStyle/>
        <a:p>
          <a:endParaRPr lang="zh-TW" altLang="en-US"/>
        </a:p>
      </dgm:t>
    </dgm:pt>
    <dgm:pt modelId="{E2AD9E49-3972-4909-9725-52E7D2DD3E84}">
      <dgm:prSet/>
      <dgm:spPr/>
      <dgm:t>
        <a:bodyPr/>
        <a:lstStyle/>
        <a:p>
          <a:r>
            <a:rPr lang="zh-TW" b="0" i="0"/>
            <a:t>善於傾聽關懷的藥師</a:t>
          </a:r>
          <a:endParaRPr lang="zh-TW"/>
        </a:p>
      </dgm:t>
    </dgm:pt>
    <dgm:pt modelId="{C5951303-02D4-471C-9475-295994692735}" type="parTrans" cxnId="{52A26CE5-1306-41DA-BA0B-AAD9734BA366}">
      <dgm:prSet/>
      <dgm:spPr/>
      <dgm:t>
        <a:bodyPr/>
        <a:lstStyle/>
        <a:p>
          <a:endParaRPr lang="zh-TW" altLang="en-US"/>
        </a:p>
      </dgm:t>
    </dgm:pt>
    <dgm:pt modelId="{A63A6FEB-FB64-46AA-91D6-2328A3C3FD4C}" type="sibTrans" cxnId="{52A26CE5-1306-41DA-BA0B-AAD9734BA366}">
      <dgm:prSet/>
      <dgm:spPr/>
      <dgm:t>
        <a:bodyPr/>
        <a:lstStyle/>
        <a:p>
          <a:endParaRPr lang="zh-TW" altLang="en-US"/>
        </a:p>
      </dgm:t>
    </dgm:pt>
    <dgm:pt modelId="{165663CE-EB32-4C2D-8A8E-37E334B47D4A}">
      <dgm:prSet/>
      <dgm:spPr/>
      <dgm:t>
        <a:bodyPr/>
        <a:lstStyle/>
        <a:p>
          <a:r>
            <a:rPr lang="zh-TW" b="0" i="0"/>
            <a:t>活耀於社區服務的教育學家</a:t>
          </a:r>
          <a:endParaRPr lang="zh-TW"/>
        </a:p>
      </dgm:t>
    </dgm:pt>
    <dgm:pt modelId="{096AE577-CF17-4C39-BE28-53E3CDB97DAD}" type="parTrans" cxnId="{AB8615A4-ED51-4136-8569-F9BC3BBE7A71}">
      <dgm:prSet/>
      <dgm:spPr/>
      <dgm:t>
        <a:bodyPr/>
        <a:lstStyle/>
        <a:p>
          <a:endParaRPr lang="zh-TW" altLang="en-US"/>
        </a:p>
      </dgm:t>
    </dgm:pt>
    <dgm:pt modelId="{B4FC672B-4F71-44D0-B20C-3727F7C7ECDD}" type="sibTrans" cxnId="{AB8615A4-ED51-4136-8569-F9BC3BBE7A71}">
      <dgm:prSet/>
      <dgm:spPr/>
      <dgm:t>
        <a:bodyPr/>
        <a:lstStyle/>
        <a:p>
          <a:endParaRPr lang="zh-TW" altLang="en-US"/>
        </a:p>
      </dgm:t>
    </dgm:pt>
    <dgm:pt modelId="{31726CCA-613F-4C4C-ACD4-DF75147A19A5}">
      <dgm:prSet/>
      <dgm:spPr/>
      <dgm:t>
        <a:bodyPr/>
        <a:lstStyle/>
        <a:p>
          <a:r>
            <a:rPr lang="zh-TW" b="0" i="0" dirty="0"/>
            <a:t>擁有多項專利的電機工程師</a:t>
          </a:r>
          <a:endParaRPr lang="zh-TW" dirty="0"/>
        </a:p>
      </dgm:t>
    </dgm:pt>
    <dgm:pt modelId="{B17304B6-1217-4500-B17F-58843A069712}" type="parTrans" cxnId="{073EF589-C2A0-4497-8F8E-3BA6505DAAF9}">
      <dgm:prSet/>
      <dgm:spPr/>
      <dgm:t>
        <a:bodyPr/>
        <a:lstStyle/>
        <a:p>
          <a:endParaRPr lang="zh-TW" altLang="en-US"/>
        </a:p>
      </dgm:t>
    </dgm:pt>
    <dgm:pt modelId="{4B24B895-EB74-4E9C-BE20-109CE5FAB7D9}" type="sibTrans" cxnId="{073EF589-C2A0-4497-8F8E-3BA6505DAAF9}">
      <dgm:prSet/>
      <dgm:spPr/>
      <dgm:t>
        <a:bodyPr/>
        <a:lstStyle/>
        <a:p>
          <a:endParaRPr lang="zh-TW" altLang="en-US"/>
        </a:p>
      </dgm:t>
    </dgm:pt>
    <dgm:pt modelId="{9897AFAA-E37E-42F9-98F7-770684062AEA}">
      <dgm:prSet/>
      <dgm:spPr/>
      <dgm:t>
        <a:bodyPr/>
        <a:lstStyle/>
        <a:p>
          <a:r>
            <a:rPr lang="zh-TW" b="1" i="0" dirty="0"/>
            <a:t>為何你要成為這個樣子</a:t>
          </a:r>
          <a:r>
            <a:rPr lang="en-US" b="1" i="0" dirty="0"/>
            <a:t>?</a:t>
          </a:r>
        </a:p>
        <a:p>
          <a:r>
            <a:rPr lang="zh-TW" altLang="en-US" dirty="0">
              <a:solidFill>
                <a:srgbClr val="FF0000"/>
              </a:solidFill>
            </a:rPr>
            <a:t>原因是</a:t>
          </a:r>
          <a:r>
            <a:rPr lang="en-US" altLang="zh-TW" dirty="0">
              <a:solidFill>
                <a:srgbClr val="FF0000"/>
              </a:solidFill>
            </a:rPr>
            <a:t>…</a:t>
          </a:r>
          <a:endParaRPr lang="zh-TW" dirty="0">
            <a:solidFill>
              <a:srgbClr val="FF0000"/>
            </a:solidFill>
          </a:endParaRPr>
        </a:p>
      </dgm:t>
    </dgm:pt>
    <dgm:pt modelId="{CA9542F4-50A0-4707-9B0F-310C28809694}" type="parTrans" cxnId="{6C69CCDA-5AD2-48F6-BAAC-B15DB7B211F3}">
      <dgm:prSet/>
      <dgm:spPr/>
      <dgm:t>
        <a:bodyPr/>
        <a:lstStyle/>
        <a:p>
          <a:endParaRPr lang="zh-TW" altLang="en-US"/>
        </a:p>
      </dgm:t>
    </dgm:pt>
    <dgm:pt modelId="{D958A7A7-B71E-40A1-8ADB-D876ABD41809}" type="sibTrans" cxnId="{6C69CCDA-5AD2-48F6-BAAC-B15DB7B211F3}">
      <dgm:prSet/>
      <dgm:spPr/>
      <dgm:t>
        <a:bodyPr/>
        <a:lstStyle/>
        <a:p>
          <a:endParaRPr lang="zh-TW" altLang="en-US"/>
        </a:p>
      </dgm:t>
    </dgm:pt>
    <dgm:pt modelId="{494F0D09-4876-4A41-9BF8-98A23F7D4328}">
      <dgm:prSet/>
      <dgm:spPr/>
      <dgm:t>
        <a:bodyPr/>
        <a:lstStyle/>
        <a:p>
          <a:r>
            <a:rPr lang="zh-TW" b="0" i="0" dirty="0"/>
            <a:t>跟我的工作價值觀有關</a:t>
          </a:r>
          <a:endParaRPr lang="zh-TW" dirty="0"/>
        </a:p>
      </dgm:t>
    </dgm:pt>
    <dgm:pt modelId="{F7AE2E4F-9892-4444-802D-33D56B3FFCC8}" type="parTrans" cxnId="{86A46FA4-F739-4437-8B60-2CC0CE146F53}">
      <dgm:prSet/>
      <dgm:spPr/>
      <dgm:t>
        <a:bodyPr/>
        <a:lstStyle/>
        <a:p>
          <a:endParaRPr lang="zh-TW" altLang="en-US"/>
        </a:p>
      </dgm:t>
    </dgm:pt>
    <dgm:pt modelId="{B87953DE-82E1-499A-B47F-9878ABF6337F}" type="sibTrans" cxnId="{86A46FA4-F739-4437-8B60-2CC0CE146F53}">
      <dgm:prSet/>
      <dgm:spPr/>
      <dgm:t>
        <a:bodyPr/>
        <a:lstStyle/>
        <a:p>
          <a:endParaRPr lang="zh-TW" altLang="en-US"/>
        </a:p>
      </dgm:t>
    </dgm:pt>
    <dgm:pt modelId="{8AAFF54A-69B6-47C2-A94D-7FE28EC4D793}">
      <dgm:prSet/>
      <dgm:spPr/>
      <dgm:t>
        <a:bodyPr/>
        <a:lstStyle/>
        <a:p>
          <a:r>
            <a:rPr lang="zh-TW" b="0" i="0"/>
            <a:t>我看著誰的背影受影響</a:t>
          </a:r>
          <a:endParaRPr lang="zh-TW"/>
        </a:p>
      </dgm:t>
    </dgm:pt>
    <dgm:pt modelId="{D4F45AE0-8509-4303-9431-BFCA180F4475}" type="parTrans" cxnId="{53E9346A-BF9B-4BFA-A801-879C03689564}">
      <dgm:prSet/>
      <dgm:spPr/>
      <dgm:t>
        <a:bodyPr/>
        <a:lstStyle/>
        <a:p>
          <a:endParaRPr lang="zh-TW" altLang="en-US"/>
        </a:p>
      </dgm:t>
    </dgm:pt>
    <dgm:pt modelId="{25215547-2486-49B4-AFD5-2C6D26150B70}" type="sibTrans" cxnId="{53E9346A-BF9B-4BFA-A801-879C03689564}">
      <dgm:prSet/>
      <dgm:spPr/>
      <dgm:t>
        <a:bodyPr/>
        <a:lstStyle/>
        <a:p>
          <a:endParaRPr lang="zh-TW" altLang="en-US"/>
        </a:p>
      </dgm:t>
    </dgm:pt>
    <dgm:pt modelId="{E1BA3B6A-FB21-4227-B736-A38B0AC96345}">
      <dgm:prSet/>
      <dgm:spPr/>
      <dgm:t>
        <a:bodyPr/>
        <a:lstStyle/>
        <a:p>
          <a:r>
            <a:rPr lang="zh-TW" b="0" i="0" dirty="0"/>
            <a:t>特殊經驗給我的啟發</a:t>
          </a:r>
          <a:endParaRPr lang="zh-TW" dirty="0"/>
        </a:p>
      </dgm:t>
    </dgm:pt>
    <dgm:pt modelId="{DAA20134-8579-454C-B929-E5AF6872AA43}" type="parTrans" cxnId="{B3A63DC8-BEC8-4BA4-89C8-A71931CC160C}">
      <dgm:prSet/>
      <dgm:spPr/>
      <dgm:t>
        <a:bodyPr/>
        <a:lstStyle/>
        <a:p>
          <a:endParaRPr lang="zh-TW" altLang="en-US"/>
        </a:p>
      </dgm:t>
    </dgm:pt>
    <dgm:pt modelId="{EA958152-B54B-413E-94C6-3BB4E6842D02}" type="sibTrans" cxnId="{B3A63DC8-BEC8-4BA4-89C8-A71931CC160C}">
      <dgm:prSet/>
      <dgm:spPr/>
      <dgm:t>
        <a:bodyPr/>
        <a:lstStyle/>
        <a:p>
          <a:endParaRPr lang="zh-TW" altLang="en-US"/>
        </a:p>
      </dgm:t>
    </dgm:pt>
    <dgm:pt modelId="{B422BDCD-41FE-4053-A94C-4C65DDF00F49}">
      <dgm:prSet/>
      <dgm:spPr/>
      <dgm:t>
        <a:bodyPr/>
        <a:lstStyle/>
        <a:p>
          <a:r>
            <a:rPr lang="zh-TW" altLang="en-US" dirty="0"/>
            <a:t>順應未來的趨勢</a:t>
          </a:r>
          <a:r>
            <a:rPr lang="en-US" altLang="zh-TW" dirty="0"/>
            <a:t>(</a:t>
          </a:r>
          <a:r>
            <a:rPr lang="zh-TW" altLang="en-US" dirty="0"/>
            <a:t>如</a:t>
          </a:r>
          <a:r>
            <a:rPr lang="en-US" altLang="zh-TW" dirty="0"/>
            <a:t>:AI</a:t>
          </a:r>
          <a:r>
            <a:rPr lang="zh-TW" altLang="en-US" dirty="0"/>
            <a:t>、心靈、老年化</a:t>
          </a:r>
          <a:r>
            <a:rPr lang="en-US" altLang="zh-TW" dirty="0"/>
            <a:t>)</a:t>
          </a:r>
          <a:endParaRPr lang="zh-TW" dirty="0"/>
        </a:p>
      </dgm:t>
    </dgm:pt>
    <dgm:pt modelId="{1E2BF193-9AA9-4483-8559-C37F7201A1A1}" type="parTrans" cxnId="{51D97B1D-67AC-4325-BE7C-0D23E8C7A4DC}">
      <dgm:prSet/>
      <dgm:spPr/>
      <dgm:t>
        <a:bodyPr/>
        <a:lstStyle/>
        <a:p>
          <a:endParaRPr lang="zh-TW" altLang="en-US"/>
        </a:p>
      </dgm:t>
    </dgm:pt>
    <dgm:pt modelId="{8C316456-455F-4C9F-81B7-14A7DCEA4070}" type="sibTrans" cxnId="{51D97B1D-67AC-4325-BE7C-0D23E8C7A4DC}">
      <dgm:prSet/>
      <dgm:spPr/>
      <dgm:t>
        <a:bodyPr/>
        <a:lstStyle/>
        <a:p>
          <a:endParaRPr lang="zh-TW" altLang="en-US"/>
        </a:p>
      </dgm:t>
    </dgm:pt>
    <dgm:pt modelId="{86595907-7B81-4188-8E97-C14675569005}" type="pres">
      <dgm:prSet presAssocID="{9BC5E5ED-7F6F-479C-90A2-E36A205BDC2A}" presName="Name0" presStyleCnt="0">
        <dgm:presLayoutVars>
          <dgm:dir/>
          <dgm:resizeHandles val="exact"/>
        </dgm:presLayoutVars>
      </dgm:prSet>
      <dgm:spPr/>
    </dgm:pt>
    <dgm:pt modelId="{61EC4131-D52A-4BC9-8498-D4106435505F}" type="pres">
      <dgm:prSet presAssocID="{BBFF555F-AD28-4170-9D04-0ADA38A9DBA5}" presName="node" presStyleLbl="node1" presStyleIdx="0" presStyleCnt="2" custScaleY="144983">
        <dgm:presLayoutVars>
          <dgm:bulletEnabled val="1"/>
        </dgm:presLayoutVars>
      </dgm:prSet>
      <dgm:spPr/>
    </dgm:pt>
    <dgm:pt modelId="{CA9BEDD2-76C7-4757-AFBA-9346219D3CD1}" type="pres">
      <dgm:prSet presAssocID="{000D0580-A6DD-4207-B0EB-5A75969A1D1C}" presName="sibTrans" presStyleLbl="sibTrans2D1" presStyleIdx="0" presStyleCnt="1"/>
      <dgm:spPr/>
    </dgm:pt>
    <dgm:pt modelId="{EA4006B7-E8AC-4BC3-9F2F-D8F9AEAB0F41}" type="pres">
      <dgm:prSet presAssocID="{000D0580-A6DD-4207-B0EB-5A75969A1D1C}" presName="connectorText" presStyleLbl="sibTrans2D1" presStyleIdx="0" presStyleCnt="1"/>
      <dgm:spPr/>
    </dgm:pt>
    <dgm:pt modelId="{339F7ED3-0E56-4CFE-9B69-5F828972FFF1}" type="pres">
      <dgm:prSet presAssocID="{9897AFAA-E37E-42F9-98F7-770684062AEA}" presName="node" presStyleLbl="node1" presStyleIdx="1" presStyleCnt="2" custScaleY="144983">
        <dgm:presLayoutVars>
          <dgm:bulletEnabled val="1"/>
        </dgm:presLayoutVars>
      </dgm:prSet>
      <dgm:spPr/>
    </dgm:pt>
  </dgm:ptLst>
  <dgm:cxnLst>
    <dgm:cxn modelId="{950BE101-AD69-4657-BC34-7055C0997994}" type="presOf" srcId="{9BC5E5ED-7F6F-479C-90A2-E36A205BDC2A}" destId="{86595907-7B81-4188-8E97-C14675569005}" srcOrd="0" destOrd="0" presId="urn:microsoft.com/office/officeart/2005/8/layout/process1"/>
    <dgm:cxn modelId="{F232350A-0896-4958-9C09-1875DD30CA8A}" type="presOf" srcId="{31726CCA-613F-4C4C-ACD4-DF75147A19A5}" destId="{61EC4131-D52A-4BC9-8498-D4106435505F}" srcOrd="0" destOrd="4" presId="urn:microsoft.com/office/officeart/2005/8/layout/process1"/>
    <dgm:cxn modelId="{655D3214-D23B-4DF0-90FC-8B1A92DE0E9B}" type="presOf" srcId="{E2AD9E49-3972-4909-9725-52E7D2DD3E84}" destId="{61EC4131-D52A-4BC9-8498-D4106435505F}" srcOrd="0" destOrd="2" presId="urn:microsoft.com/office/officeart/2005/8/layout/process1"/>
    <dgm:cxn modelId="{4266791A-5398-4960-B841-4D1EA50E8281}" type="presOf" srcId="{000D0580-A6DD-4207-B0EB-5A75969A1D1C}" destId="{CA9BEDD2-76C7-4757-AFBA-9346219D3CD1}" srcOrd="0" destOrd="0" presId="urn:microsoft.com/office/officeart/2005/8/layout/process1"/>
    <dgm:cxn modelId="{51D97B1D-67AC-4325-BE7C-0D23E8C7A4DC}" srcId="{9897AFAA-E37E-42F9-98F7-770684062AEA}" destId="{B422BDCD-41FE-4053-A94C-4C65DDF00F49}" srcOrd="3" destOrd="0" parTransId="{1E2BF193-9AA9-4483-8559-C37F7201A1A1}" sibTransId="{8C316456-455F-4C9F-81B7-14A7DCEA4070}"/>
    <dgm:cxn modelId="{2DEC262A-ED68-443E-9B41-E9CA6AFB1797}" type="presOf" srcId="{165663CE-EB32-4C2D-8A8E-37E334B47D4A}" destId="{61EC4131-D52A-4BC9-8498-D4106435505F}" srcOrd="0" destOrd="3" presId="urn:microsoft.com/office/officeart/2005/8/layout/process1"/>
    <dgm:cxn modelId="{A769693D-08E5-478B-A71B-93BE4BFE79AF}" type="presOf" srcId="{8AAFF54A-69B6-47C2-A94D-7FE28EC4D793}" destId="{339F7ED3-0E56-4CFE-9B69-5F828972FFF1}" srcOrd="0" destOrd="2" presId="urn:microsoft.com/office/officeart/2005/8/layout/process1"/>
    <dgm:cxn modelId="{53E9346A-BF9B-4BFA-A801-879C03689564}" srcId="{9897AFAA-E37E-42F9-98F7-770684062AEA}" destId="{8AAFF54A-69B6-47C2-A94D-7FE28EC4D793}" srcOrd="1" destOrd="0" parTransId="{D4F45AE0-8509-4303-9431-BFCA180F4475}" sibTransId="{25215547-2486-49B4-AFD5-2C6D26150B70}"/>
    <dgm:cxn modelId="{8BD5CB53-BA9F-44DF-8B5B-C68957BEA147}" type="presOf" srcId="{E1BA3B6A-FB21-4227-B736-A38B0AC96345}" destId="{339F7ED3-0E56-4CFE-9B69-5F828972FFF1}" srcOrd="0" destOrd="3" presId="urn:microsoft.com/office/officeart/2005/8/layout/process1"/>
    <dgm:cxn modelId="{A7511156-B096-4846-94FB-E188ECEDD3BD}" type="presOf" srcId="{A0A3FF7D-4995-4C84-806E-A141BF268340}" destId="{61EC4131-D52A-4BC9-8498-D4106435505F}" srcOrd="0" destOrd="1" presId="urn:microsoft.com/office/officeart/2005/8/layout/process1"/>
    <dgm:cxn modelId="{073EF589-C2A0-4497-8F8E-3BA6505DAAF9}" srcId="{BBFF555F-AD28-4170-9D04-0ADA38A9DBA5}" destId="{31726CCA-613F-4C4C-ACD4-DF75147A19A5}" srcOrd="3" destOrd="0" parTransId="{B17304B6-1217-4500-B17F-58843A069712}" sibTransId="{4B24B895-EB74-4E9C-BE20-109CE5FAB7D9}"/>
    <dgm:cxn modelId="{C852F78A-D0BF-4F6B-B271-30880A2B6720}" type="presOf" srcId="{000D0580-A6DD-4207-B0EB-5A75969A1D1C}" destId="{EA4006B7-E8AC-4BC3-9F2F-D8F9AEAB0F41}" srcOrd="1" destOrd="0" presId="urn:microsoft.com/office/officeart/2005/8/layout/process1"/>
    <dgm:cxn modelId="{9FEDEC9E-ED3B-45A4-83CD-1BA94EAE0C15}" srcId="{BBFF555F-AD28-4170-9D04-0ADA38A9DBA5}" destId="{A0A3FF7D-4995-4C84-806E-A141BF268340}" srcOrd="0" destOrd="0" parTransId="{83300AC3-9104-4CC1-85FE-B16E230C9437}" sibTransId="{81759D1F-0702-4A69-9C98-37E7F4E81254}"/>
    <dgm:cxn modelId="{837988A0-4659-4118-9A1B-44DB509FC102}" type="presOf" srcId="{494F0D09-4876-4A41-9BF8-98A23F7D4328}" destId="{339F7ED3-0E56-4CFE-9B69-5F828972FFF1}" srcOrd="0" destOrd="1" presId="urn:microsoft.com/office/officeart/2005/8/layout/process1"/>
    <dgm:cxn modelId="{AB8615A4-ED51-4136-8569-F9BC3BBE7A71}" srcId="{BBFF555F-AD28-4170-9D04-0ADA38A9DBA5}" destId="{165663CE-EB32-4C2D-8A8E-37E334B47D4A}" srcOrd="2" destOrd="0" parTransId="{096AE577-CF17-4C39-BE28-53E3CDB97DAD}" sibTransId="{B4FC672B-4F71-44D0-B20C-3727F7C7ECDD}"/>
    <dgm:cxn modelId="{86A46FA4-F739-4437-8B60-2CC0CE146F53}" srcId="{9897AFAA-E37E-42F9-98F7-770684062AEA}" destId="{494F0D09-4876-4A41-9BF8-98A23F7D4328}" srcOrd="0" destOrd="0" parTransId="{F7AE2E4F-9892-4444-802D-33D56B3FFCC8}" sibTransId="{B87953DE-82E1-499A-B47F-9878ABF6337F}"/>
    <dgm:cxn modelId="{3DD70BBE-BCA2-49E3-9A16-AFC74DE078F4}" type="presOf" srcId="{BBFF555F-AD28-4170-9D04-0ADA38A9DBA5}" destId="{61EC4131-D52A-4BC9-8498-D4106435505F}" srcOrd="0" destOrd="0" presId="urn:microsoft.com/office/officeart/2005/8/layout/process1"/>
    <dgm:cxn modelId="{B3A63DC8-BEC8-4BA4-89C8-A71931CC160C}" srcId="{9897AFAA-E37E-42F9-98F7-770684062AEA}" destId="{E1BA3B6A-FB21-4227-B736-A38B0AC96345}" srcOrd="2" destOrd="0" parTransId="{DAA20134-8579-454C-B929-E5AF6872AA43}" sibTransId="{EA958152-B54B-413E-94C6-3BB4E6842D02}"/>
    <dgm:cxn modelId="{6C69CCDA-5AD2-48F6-BAAC-B15DB7B211F3}" srcId="{9BC5E5ED-7F6F-479C-90A2-E36A205BDC2A}" destId="{9897AFAA-E37E-42F9-98F7-770684062AEA}" srcOrd="1" destOrd="0" parTransId="{CA9542F4-50A0-4707-9B0F-310C28809694}" sibTransId="{D958A7A7-B71E-40A1-8ADB-D876ABD41809}"/>
    <dgm:cxn modelId="{30B785DD-9CF3-44C2-9BC7-6D9A88D8845D}" srcId="{9BC5E5ED-7F6F-479C-90A2-E36A205BDC2A}" destId="{BBFF555F-AD28-4170-9D04-0ADA38A9DBA5}" srcOrd="0" destOrd="0" parTransId="{2F772CBD-B963-452B-91A8-D08ED95B8333}" sibTransId="{000D0580-A6DD-4207-B0EB-5A75969A1D1C}"/>
    <dgm:cxn modelId="{3DE940E5-84B2-40D6-95CF-2D9EE3346BDD}" type="presOf" srcId="{B422BDCD-41FE-4053-A94C-4C65DDF00F49}" destId="{339F7ED3-0E56-4CFE-9B69-5F828972FFF1}" srcOrd="0" destOrd="4" presId="urn:microsoft.com/office/officeart/2005/8/layout/process1"/>
    <dgm:cxn modelId="{52A26CE5-1306-41DA-BA0B-AAD9734BA366}" srcId="{BBFF555F-AD28-4170-9D04-0ADA38A9DBA5}" destId="{E2AD9E49-3972-4909-9725-52E7D2DD3E84}" srcOrd="1" destOrd="0" parTransId="{C5951303-02D4-471C-9475-295994692735}" sibTransId="{A63A6FEB-FB64-46AA-91D6-2328A3C3FD4C}"/>
    <dgm:cxn modelId="{E38AC5F0-532D-4FDA-BCD6-61265589131F}" type="presOf" srcId="{9897AFAA-E37E-42F9-98F7-770684062AEA}" destId="{339F7ED3-0E56-4CFE-9B69-5F828972FFF1}" srcOrd="0" destOrd="0" presId="urn:microsoft.com/office/officeart/2005/8/layout/process1"/>
    <dgm:cxn modelId="{09249DF5-3C02-4F8E-84D5-52F29B7CB5B8}" type="presParOf" srcId="{86595907-7B81-4188-8E97-C14675569005}" destId="{61EC4131-D52A-4BC9-8498-D4106435505F}" srcOrd="0" destOrd="0" presId="urn:microsoft.com/office/officeart/2005/8/layout/process1"/>
    <dgm:cxn modelId="{C3BEA55A-7333-4C9F-A6B0-7D46CED269E5}" type="presParOf" srcId="{86595907-7B81-4188-8E97-C14675569005}" destId="{CA9BEDD2-76C7-4757-AFBA-9346219D3CD1}" srcOrd="1" destOrd="0" presId="urn:microsoft.com/office/officeart/2005/8/layout/process1"/>
    <dgm:cxn modelId="{7C5AD0A4-D7F6-4A96-B7F2-88968C14A532}" type="presParOf" srcId="{CA9BEDD2-76C7-4757-AFBA-9346219D3CD1}" destId="{EA4006B7-E8AC-4BC3-9F2F-D8F9AEAB0F41}" srcOrd="0" destOrd="0" presId="urn:microsoft.com/office/officeart/2005/8/layout/process1"/>
    <dgm:cxn modelId="{30A47F82-DC60-4B96-B241-2EBA3AC06E78}" type="presParOf" srcId="{86595907-7B81-4188-8E97-C14675569005}" destId="{339F7ED3-0E56-4CFE-9B69-5F828972FFF1}"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FCF380-EBFC-48B8-BCA1-6E4B2ACB1186}" type="doc">
      <dgm:prSet loTypeId="urn:microsoft.com/office/officeart/2005/8/layout/chevron1" loCatId="process" qsTypeId="urn:microsoft.com/office/officeart/2005/8/quickstyle/simple1" qsCatId="simple" csTypeId="urn:microsoft.com/office/officeart/2005/8/colors/accent3_1" csCatId="accent3" phldr="1"/>
      <dgm:spPr/>
      <dgm:t>
        <a:bodyPr/>
        <a:lstStyle/>
        <a:p>
          <a:endParaRPr lang="zh-TW" altLang="en-US"/>
        </a:p>
      </dgm:t>
    </dgm:pt>
    <dgm:pt modelId="{240C9A19-355B-4D65-AD4D-12C57197A90D}">
      <dgm:prSet/>
      <dgm:spPr/>
      <dgm:t>
        <a:bodyPr/>
        <a:lstStyle/>
        <a:p>
          <a:r>
            <a:rPr lang="zh-TW" b="0" i="0" dirty="0"/>
            <a:t>短期</a:t>
          </a:r>
          <a:br>
            <a:rPr lang="en-US" altLang="zh-TW" b="0" i="0" dirty="0"/>
          </a:br>
          <a:r>
            <a:rPr lang="en-US" b="0" i="0" dirty="0"/>
            <a:t>1~5</a:t>
          </a:r>
          <a:r>
            <a:rPr lang="zh-TW" b="0" i="0" dirty="0"/>
            <a:t>年</a:t>
          </a:r>
          <a:endParaRPr lang="zh-TW" dirty="0"/>
        </a:p>
      </dgm:t>
    </dgm:pt>
    <dgm:pt modelId="{897189F2-0AAA-4EF3-A37A-5891909CE604}" type="parTrans" cxnId="{533D8C9D-9E7C-4B78-ADD0-84ED71144023}">
      <dgm:prSet/>
      <dgm:spPr/>
      <dgm:t>
        <a:bodyPr/>
        <a:lstStyle/>
        <a:p>
          <a:endParaRPr lang="zh-TW" altLang="en-US"/>
        </a:p>
      </dgm:t>
    </dgm:pt>
    <dgm:pt modelId="{E5EE2174-343F-4CF9-BF64-6140A1B60CAB}" type="sibTrans" cxnId="{533D8C9D-9E7C-4B78-ADD0-84ED71144023}">
      <dgm:prSet/>
      <dgm:spPr/>
      <dgm:t>
        <a:bodyPr/>
        <a:lstStyle/>
        <a:p>
          <a:endParaRPr lang="zh-TW" altLang="en-US"/>
        </a:p>
      </dgm:t>
    </dgm:pt>
    <dgm:pt modelId="{C43479FC-E34C-4189-A5FB-4E090A11EB9C}">
      <dgm:prSet/>
      <dgm:spPr/>
      <dgm:t>
        <a:bodyPr/>
        <a:lstStyle/>
        <a:p>
          <a:r>
            <a:rPr lang="zh-TW" b="0" i="0" dirty="0"/>
            <a:t>中期</a:t>
          </a:r>
          <a:br>
            <a:rPr lang="en-US" altLang="zh-TW" b="0" i="0" dirty="0"/>
          </a:br>
          <a:r>
            <a:rPr lang="en-US" b="0" i="0" dirty="0"/>
            <a:t>6~10</a:t>
          </a:r>
          <a:r>
            <a:rPr lang="zh-TW" b="0" i="0" dirty="0"/>
            <a:t>年</a:t>
          </a:r>
          <a:endParaRPr lang="zh-TW" dirty="0"/>
        </a:p>
      </dgm:t>
    </dgm:pt>
    <dgm:pt modelId="{F608FC37-A2EB-4237-817A-5A5837170B09}" type="parTrans" cxnId="{615DC63F-D11F-4742-A622-A33506CDC193}">
      <dgm:prSet/>
      <dgm:spPr/>
      <dgm:t>
        <a:bodyPr/>
        <a:lstStyle/>
        <a:p>
          <a:endParaRPr lang="zh-TW" altLang="en-US"/>
        </a:p>
      </dgm:t>
    </dgm:pt>
    <dgm:pt modelId="{68F5C2A7-0304-4110-8491-BAA955408B24}" type="sibTrans" cxnId="{615DC63F-D11F-4742-A622-A33506CDC193}">
      <dgm:prSet/>
      <dgm:spPr/>
      <dgm:t>
        <a:bodyPr/>
        <a:lstStyle/>
        <a:p>
          <a:endParaRPr lang="zh-TW" altLang="en-US"/>
        </a:p>
      </dgm:t>
    </dgm:pt>
    <dgm:pt modelId="{E5A7958E-17BD-4570-B3CE-576C53E016AC}">
      <dgm:prSet/>
      <dgm:spPr/>
      <dgm:t>
        <a:bodyPr/>
        <a:lstStyle/>
        <a:p>
          <a:r>
            <a:rPr lang="zh-TW" b="0" i="0" dirty="0"/>
            <a:t>長期</a:t>
          </a:r>
          <a:br>
            <a:rPr lang="en-US" altLang="zh-TW" b="0" i="0" dirty="0"/>
          </a:br>
          <a:r>
            <a:rPr lang="en-US" b="0" i="0" dirty="0"/>
            <a:t>11~15</a:t>
          </a:r>
          <a:endParaRPr lang="zh-TW" dirty="0"/>
        </a:p>
      </dgm:t>
    </dgm:pt>
    <dgm:pt modelId="{F0C50B75-2EB2-4699-94C2-0BAB045F2348}" type="parTrans" cxnId="{ABBC11C8-D5D8-4BC8-94F1-FE8C397997BF}">
      <dgm:prSet/>
      <dgm:spPr/>
      <dgm:t>
        <a:bodyPr/>
        <a:lstStyle/>
        <a:p>
          <a:endParaRPr lang="zh-TW" altLang="en-US"/>
        </a:p>
      </dgm:t>
    </dgm:pt>
    <dgm:pt modelId="{B05C3FED-B1F6-4518-ADF6-BD6A241FDBA5}" type="sibTrans" cxnId="{ABBC11C8-D5D8-4BC8-94F1-FE8C397997BF}">
      <dgm:prSet/>
      <dgm:spPr/>
      <dgm:t>
        <a:bodyPr/>
        <a:lstStyle/>
        <a:p>
          <a:endParaRPr lang="zh-TW" altLang="en-US"/>
        </a:p>
      </dgm:t>
    </dgm:pt>
    <dgm:pt modelId="{C636DDB0-B777-43E4-8F21-A16C1522CBF8}">
      <dgm:prSet/>
      <dgm:spPr/>
      <dgm:t>
        <a:bodyPr/>
        <a:lstStyle/>
        <a:p>
          <a:r>
            <a:rPr lang="zh-TW" b="0" i="0" dirty="0"/>
            <a:t>終極</a:t>
          </a:r>
          <a:br>
            <a:rPr lang="en-US" altLang="zh-TW" b="0" i="0" dirty="0"/>
          </a:br>
          <a:r>
            <a:rPr lang="zh-TW" b="0" i="0" dirty="0"/>
            <a:t>目標</a:t>
          </a:r>
          <a:endParaRPr lang="zh-TW" dirty="0"/>
        </a:p>
      </dgm:t>
    </dgm:pt>
    <dgm:pt modelId="{01F6FD28-C6E8-4147-9562-76C80FBB6922}" type="parTrans" cxnId="{A923BD47-58E2-4B51-A9C2-3CE1B598D131}">
      <dgm:prSet/>
      <dgm:spPr/>
      <dgm:t>
        <a:bodyPr/>
        <a:lstStyle/>
        <a:p>
          <a:endParaRPr lang="zh-TW" altLang="en-US"/>
        </a:p>
      </dgm:t>
    </dgm:pt>
    <dgm:pt modelId="{4D231140-DC9A-4322-8862-AA2A350097E3}" type="sibTrans" cxnId="{A923BD47-58E2-4B51-A9C2-3CE1B598D131}">
      <dgm:prSet/>
      <dgm:spPr/>
      <dgm:t>
        <a:bodyPr/>
        <a:lstStyle/>
        <a:p>
          <a:endParaRPr lang="zh-TW" altLang="en-US"/>
        </a:p>
      </dgm:t>
    </dgm:pt>
    <dgm:pt modelId="{6E08284E-8D94-4CA8-98AE-016FDB5879E5}">
      <dgm:prSet/>
      <dgm:spPr/>
      <dgm:t>
        <a:bodyPr/>
        <a:lstStyle/>
        <a:p>
          <a:r>
            <a:rPr lang="zh-TW" altLang="en-US" dirty="0"/>
            <a:t>ＸＸＸ</a:t>
          </a:r>
          <a:endParaRPr lang="zh-TW" dirty="0"/>
        </a:p>
      </dgm:t>
    </dgm:pt>
    <dgm:pt modelId="{8E7D3473-BC2B-4C4C-979B-3B11D13436DC}" type="parTrans" cxnId="{162E6191-0FCB-49BD-ABF1-90CCB38B0885}">
      <dgm:prSet/>
      <dgm:spPr/>
      <dgm:t>
        <a:bodyPr/>
        <a:lstStyle/>
        <a:p>
          <a:endParaRPr lang="zh-TW" altLang="en-US"/>
        </a:p>
      </dgm:t>
    </dgm:pt>
    <dgm:pt modelId="{9B3DE980-E47D-4756-826F-AB7B6A4E5959}" type="sibTrans" cxnId="{162E6191-0FCB-49BD-ABF1-90CCB38B0885}">
      <dgm:prSet/>
      <dgm:spPr/>
      <dgm:t>
        <a:bodyPr/>
        <a:lstStyle/>
        <a:p>
          <a:endParaRPr lang="zh-TW" altLang="en-US"/>
        </a:p>
      </dgm:t>
    </dgm:pt>
    <dgm:pt modelId="{497D221E-588E-4FC1-A253-32AA655FA7C6}">
      <dgm:prSet/>
      <dgm:spPr/>
      <dgm:t>
        <a:bodyPr/>
        <a:lstStyle/>
        <a:p>
          <a:r>
            <a:rPr lang="zh-TW" altLang="en-US" dirty="0"/>
            <a:t>ＸＸＸ</a:t>
          </a:r>
          <a:endParaRPr lang="zh-TW" dirty="0"/>
        </a:p>
      </dgm:t>
    </dgm:pt>
    <dgm:pt modelId="{25BEB9A4-4D75-4D3E-8487-E4297DB2FF4D}" type="parTrans" cxnId="{3DBBE48E-808A-4CD0-A024-03AD211C4F53}">
      <dgm:prSet/>
      <dgm:spPr/>
      <dgm:t>
        <a:bodyPr/>
        <a:lstStyle/>
        <a:p>
          <a:endParaRPr lang="zh-TW" altLang="en-US"/>
        </a:p>
      </dgm:t>
    </dgm:pt>
    <dgm:pt modelId="{08E661DE-DFEA-429F-82A6-D8FD46883B8B}" type="sibTrans" cxnId="{3DBBE48E-808A-4CD0-A024-03AD211C4F53}">
      <dgm:prSet/>
      <dgm:spPr/>
      <dgm:t>
        <a:bodyPr/>
        <a:lstStyle/>
        <a:p>
          <a:endParaRPr lang="zh-TW" altLang="en-US"/>
        </a:p>
      </dgm:t>
    </dgm:pt>
    <dgm:pt modelId="{BF2928CF-054A-4123-95CE-64E699833F5F}">
      <dgm:prSet/>
      <dgm:spPr/>
      <dgm:t>
        <a:bodyPr/>
        <a:lstStyle/>
        <a:p>
          <a:r>
            <a:rPr lang="zh-TW" altLang="en-US" dirty="0"/>
            <a:t>ＸＸＸ</a:t>
          </a:r>
          <a:endParaRPr lang="zh-TW" dirty="0"/>
        </a:p>
      </dgm:t>
    </dgm:pt>
    <dgm:pt modelId="{3A37ACF8-6B88-4915-B590-F16FBDC7D3F4}" type="parTrans" cxnId="{44AD51E4-B3E1-4641-8F5A-AD019C65504B}">
      <dgm:prSet/>
      <dgm:spPr/>
      <dgm:t>
        <a:bodyPr/>
        <a:lstStyle/>
        <a:p>
          <a:endParaRPr lang="zh-TW" altLang="en-US"/>
        </a:p>
      </dgm:t>
    </dgm:pt>
    <dgm:pt modelId="{5FBEAB34-77B1-4B98-B902-08E1AEFF07E6}" type="sibTrans" cxnId="{44AD51E4-B3E1-4641-8F5A-AD019C65504B}">
      <dgm:prSet/>
      <dgm:spPr/>
      <dgm:t>
        <a:bodyPr/>
        <a:lstStyle/>
        <a:p>
          <a:endParaRPr lang="zh-TW" altLang="en-US"/>
        </a:p>
      </dgm:t>
    </dgm:pt>
    <dgm:pt modelId="{969983C1-6FFA-4666-9459-D3A589BAFECF}">
      <dgm:prSet/>
      <dgm:spPr/>
      <dgm:t>
        <a:bodyPr/>
        <a:lstStyle/>
        <a:p>
          <a:r>
            <a:rPr lang="zh-TW" altLang="en-US" dirty="0"/>
            <a:t>ＸＸＸ</a:t>
          </a:r>
          <a:endParaRPr lang="zh-TW" dirty="0"/>
        </a:p>
      </dgm:t>
    </dgm:pt>
    <dgm:pt modelId="{12BC36AB-CA0A-4CA5-8313-3192DFBAF8D0}" type="parTrans" cxnId="{1C238B10-4F31-414F-AC97-C4D84388BD85}">
      <dgm:prSet/>
      <dgm:spPr/>
      <dgm:t>
        <a:bodyPr/>
        <a:lstStyle/>
        <a:p>
          <a:endParaRPr lang="zh-TW" altLang="en-US"/>
        </a:p>
      </dgm:t>
    </dgm:pt>
    <dgm:pt modelId="{6E442857-02F2-40B6-88A1-CCF998D38643}" type="sibTrans" cxnId="{1C238B10-4F31-414F-AC97-C4D84388BD85}">
      <dgm:prSet/>
      <dgm:spPr/>
      <dgm:t>
        <a:bodyPr/>
        <a:lstStyle/>
        <a:p>
          <a:endParaRPr lang="zh-TW" altLang="en-US"/>
        </a:p>
      </dgm:t>
    </dgm:pt>
    <dgm:pt modelId="{764E3512-0329-4AA0-9B5D-490CF9D5A33B}" type="pres">
      <dgm:prSet presAssocID="{FEFCF380-EBFC-48B8-BCA1-6E4B2ACB1186}" presName="Name0" presStyleCnt="0">
        <dgm:presLayoutVars>
          <dgm:dir/>
          <dgm:animLvl val="lvl"/>
          <dgm:resizeHandles val="exact"/>
        </dgm:presLayoutVars>
      </dgm:prSet>
      <dgm:spPr/>
    </dgm:pt>
    <dgm:pt modelId="{A321B84D-C64B-45E8-8E1E-5A644017763B}" type="pres">
      <dgm:prSet presAssocID="{240C9A19-355B-4D65-AD4D-12C57197A90D}" presName="composite" presStyleCnt="0"/>
      <dgm:spPr/>
    </dgm:pt>
    <dgm:pt modelId="{0C056EED-8757-45A9-B25E-F5BF3ECC0B35}" type="pres">
      <dgm:prSet presAssocID="{240C9A19-355B-4D65-AD4D-12C57197A90D}" presName="parTx" presStyleLbl="node1" presStyleIdx="0" presStyleCnt="4">
        <dgm:presLayoutVars>
          <dgm:chMax val="0"/>
          <dgm:chPref val="0"/>
          <dgm:bulletEnabled val="1"/>
        </dgm:presLayoutVars>
      </dgm:prSet>
      <dgm:spPr/>
    </dgm:pt>
    <dgm:pt modelId="{C920DBB7-F378-4A49-8A0F-FEB2D4A21A67}" type="pres">
      <dgm:prSet presAssocID="{240C9A19-355B-4D65-AD4D-12C57197A90D}" presName="desTx" presStyleLbl="revTx" presStyleIdx="0" presStyleCnt="4">
        <dgm:presLayoutVars>
          <dgm:bulletEnabled val="1"/>
        </dgm:presLayoutVars>
      </dgm:prSet>
      <dgm:spPr/>
    </dgm:pt>
    <dgm:pt modelId="{44548268-8859-4F34-B77B-7C6591C6B60A}" type="pres">
      <dgm:prSet presAssocID="{E5EE2174-343F-4CF9-BF64-6140A1B60CAB}" presName="space" presStyleCnt="0"/>
      <dgm:spPr/>
    </dgm:pt>
    <dgm:pt modelId="{ACA8AA08-C48C-4E0D-8568-947978817919}" type="pres">
      <dgm:prSet presAssocID="{C43479FC-E34C-4189-A5FB-4E090A11EB9C}" presName="composite" presStyleCnt="0"/>
      <dgm:spPr/>
    </dgm:pt>
    <dgm:pt modelId="{FE99D0A9-1BC8-4BDB-9236-B8CB5A22A195}" type="pres">
      <dgm:prSet presAssocID="{C43479FC-E34C-4189-A5FB-4E090A11EB9C}" presName="parTx" presStyleLbl="node1" presStyleIdx="1" presStyleCnt="4">
        <dgm:presLayoutVars>
          <dgm:chMax val="0"/>
          <dgm:chPref val="0"/>
          <dgm:bulletEnabled val="1"/>
        </dgm:presLayoutVars>
      </dgm:prSet>
      <dgm:spPr/>
    </dgm:pt>
    <dgm:pt modelId="{B45ACA36-9B6A-40AC-A3F0-C719C6AE2F1B}" type="pres">
      <dgm:prSet presAssocID="{C43479FC-E34C-4189-A5FB-4E090A11EB9C}" presName="desTx" presStyleLbl="revTx" presStyleIdx="1" presStyleCnt="4">
        <dgm:presLayoutVars>
          <dgm:bulletEnabled val="1"/>
        </dgm:presLayoutVars>
      </dgm:prSet>
      <dgm:spPr/>
    </dgm:pt>
    <dgm:pt modelId="{5DE30591-21DE-4BD2-8361-60CA01EEF010}" type="pres">
      <dgm:prSet presAssocID="{68F5C2A7-0304-4110-8491-BAA955408B24}" presName="space" presStyleCnt="0"/>
      <dgm:spPr/>
    </dgm:pt>
    <dgm:pt modelId="{86CEB8A9-0241-4934-946A-CAD1015612D7}" type="pres">
      <dgm:prSet presAssocID="{E5A7958E-17BD-4570-B3CE-576C53E016AC}" presName="composite" presStyleCnt="0"/>
      <dgm:spPr/>
    </dgm:pt>
    <dgm:pt modelId="{C4C2B238-1503-404C-8F45-1FA7BC9562DF}" type="pres">
      <dgm:prSet presAssocID="{E5A7958E-17BD-4570-B3CE-576C53E016AC}" presName="parTx" presStyleLbl="node1" presStyleIdx="2" presStyleCnt="4">
        <dgm:presLayoutVars>
          <dgm:chMax val="0"/>
          <dgm:chPref val="0"/>
          <dgm:bulletEnabled val="1"/>
        </dgm:presLayoutVars>
      </dgm:prSet>
      <dgm:spPr/>
    </dgm:pt>
    <dgm:pt modelId="{87863625-FF44-47DE-9DCE-099B3D64C6D2}" type="pres">
      <dgm:prSet presAssocID="{E5A7958E-17BD-4570-B3CE-576C53E016AC}" presName="desTx" presStyleLbl="revTx" presStyleIdx="2" presStyleCnt="4">
        <dgm:presLayoutVars>
          <dgm:bulletEnabled val="1"/>
        </dgm:presLayoutVars>
      </dgm:prSet>
      <dgm:spPr/>
    </dgm:pt>
    <dgm:pt modelId="{1862B3EA-C6B7-48CD-A3ED-D148DCA09D7F}" type="pres">
      <dgm:prSet presAssocID="{B05C3FED-B1F6-4518-ADF6-BD6A241FDBA5}" presName="space" presStyleCnt="0"/>
      <dgm:spPr/>
    </dgm:pt>
    <dgm:pt modelId="{7028EA3C-B496-43A2-B623-0F11828F99D6}" type="pres">
      <dgm:prSet presAssocID="{C636DDB0-B777-43E4-8F21-A16C1522CBF8}" presName="composite" presStyleCnt="0"/>
      <dgm:spPr/>
    </dgm:pt>
    <dgm:pt modelId="{E8B9D031-58AD-44B4-AB62-DC5738C95CEA}" type="pres">
      <dgm:prSet presAssocID="{C636DDB0-B777-43E4-8F21-A16C1522CBF8}" presName="parTx" presStyleLbl="node1" presStyleIdx="3" presStyleCnt="4">
        <dgm:presLayoutVars>
          <dgm:chMax val="0"/>
          <dgm:chPref val="0"/>
          <dgm:bulletEnabled val="1"/>
        </dgm:presLayoutVars>
      </dgm:prSet>
      <dgm:spPr/>
    </dgm:pt>
    <dgm:pt modelId="{E0E3687A-B58E-4CC4-8BAF-0B84B9DD241E}" type="pres">
      <dgm:prSet presAssocID="{C636DDB0-B777-43E4-8F21-A16C1522CBF8}" presName="desTx" presStyleLbl="revTx" presStyleIdx="3" presStyleCnt="4">
        <dgm:presLayoutVars>
          <dgm:bulletEnabled val="1"/>
        </dgm:presLayoutVars>
      </dgm:prSet>
      <dgm:spPr/>
    </dgm:pt>
  </dgm:ptLst>
  <dgm:cxnLst>
    <dgm:cxn modelId="{1C238B10-4F31-414F-AC97-C4D84388BD85}" srcId="{C636DDB0-B777-43E4-8F21-A16C1522CBF8}" destId="{969983C1-6FFA-4666-9459-D3A589BAFECF}" srcOrd="0" destOrd="0" parTransId="{12BC36AB-CA0A-4CA5-8313-3192DFBAF8D0}" sibTransId="{6E442857-02F2-40B6-88A1-CCF998D38643}"/>
    <dgm:cxn modelId="{549E6330-823A-45E0-BBE2-83D3A80E6067}" type="presOf" srcId="{497D221E-588E-4FC1-A253-32AA655FA7C6}" destId="{B45ACA36-9B6A-40AC-A3F0-C719C6AE2F1B}" srcOrd="0" destOrd="0" presId="urn:microsoft.com/office/officeart/2005/8/layout/chevron1"/>
    <dgm:cxn modelId="{615DC63F-D11F-4742-A622-A33506CDC193}" srcId="{FEFCF380-EBFC-48B8-BCA1-6E4B2ACB1186}" destId="{C43479FC-E34C-4189-A5FB-4E090A11EB9C}" srcOrd="1" destOrd="0" parTransId="{F608FC37-A2EB-4237-817A-5A5837170B09}" sibTransId="{68F5C2A7-0304-4110-8491-BAA955408B24}"/>
    <dgm:cxn modelId="{34E1E15F-BAF9-4B55-B725-19A430D6600E}" type="presOf" srcId="{969983C1-6FFA-4666-9459-D3A589BAFECF}" destId="{E0E3687A-B58E-4CC4-8BAF-0B84B9DD241E}" srcOrd="0" destOrd="0" presId="urn:microsoft.com/office/officeart/2005/8/layout/chevron1"/>
    <dgm:cxn modelId="{B8C4D743-5488-442E-A0C5-890FA38B76EB}" type="presOf" srcId="{E5A7958E-17BD-4570-B3CE-576C53E016AC}" destId="{C4C2B238-1503-404C-8F45-1FA7BC9562DF}" srcOrd="0" destOrd="0" presId="urn:microsoft.com/office/officeart/2005/8/layout/chevron1"/>
    <dgm:cxn modelId="{A923BD47-58E2-4B51-A9C2-3CE1B598D131}" srcId="{FEFCF380-EBFC-48B8-BCA1-6E4B2ACB1186}" destId="{C636DDB0-B777-43E4-8F21-A16C1522CBF8}" srcOrd="3" destOrd="0" parTransId="{01F6FD28-C6E8-4147-9562-76C80FBB6922}" sibTransId="{4D231140-DC9A-4322-8862-AA2A350097E3}"/>
    <dgm:cxn modelId="{2B00EF71-B6CF-4E5B-8C74-2732A749CA6D}" type="presOf" srcId="{240C9A19-355B-4D65-AD4D-12C57197A90D}" destId="{0C056EED-8757-45A9-B25E-F5BF3ECC0B35}" srcOrd="0" destOrd="0" presId="urn:microsoft.com/office/officeart/2005/8/layout/chevron1"/>
    <dgm:cxn modelId="{3DBBE48E-808A-4CD0-A024-03AD211C4F53}" srcId="{C43479FC-E34C-4189-A5FB-4E090A11EB9C}" destId="{497D221E-588E-4FC1-A253-32AA655FA7C6}" srcOrd="0" destOrd="0" parTransId="{25BEB9A4-4D75-4D3E-8487-E4297DB2FF4D}" sibTransId="{08E661DE-DFEA-429F-82A6-D8FD46883B8B}"/>
    <dgm:cxn modelId="{05062B8F-4E0C-413B-95C0-CF6B0FCBF8AA}" type="presOf" srcId="{C636DDB0-B777-43E4-8F21-A16C1522CBF8}" destId="{E8B9D031-58AD-44B4-AB62-DC5738C95CEA}" srcOrd="0" destOrd="0" presId="urn:microsoft.com/office/officeart/2005/8/layout/chevron1"/>
    <dgm:cxn modelId="{162E6191-0FCB-49BD-ABF1-90CCB38B0885}" srcId="{240C9A19-355B-4D65-AD4D-12C57197A90D}" destId="{6E08284E-8D94-4CA8-98AE-016FDB5879E5}" srcOrd="0" destOrd="0" parTransId="{8E7D3473-BC2B-4C4C-979B-3B11D13436DC}" sibTransId="{9B3DE980-E47D-4756-826F-AB7B6A4E5959}"/>
    <dgm:cxn modelId="{533D8C9D-9E7C-4B78-ADD0-84ED71144023}" srcId="{FEFCF380-EBFC-48B8-BCA1-6E4B2ACB1186}" destId="{240C9A19-355B-4D65-AD4D-12C57197A90D}" srcOrd="0" destOrd="0" parTransId="{897189F2-0AAA-4EF3-A37A-5891909CE604}" sibTransId="{E5EE2174-343F-4CF9-BF64-6140A1B60CAB}"/>
    <dgm:cxn modelId="{6180F8A1-E621-4A04-A9F1-0336F556B0B3}" type="presOf" srcId="{6E08284E-8D94-4CA8-98AE-016FDB5879E5}" destId="{C920DBB7-F378-4A49-8A0F-FEB2D4A21A67}" srcOrd="0" destOrd="0" presId="urn:microsoft.com/office/officeart/2005/8/layout/chevron1"/>
    <dgm:cxn modelId="{5A5A65C5-FE84-4851-BE93-42610301C275}" type="presOf" srcId="{FEFCF380-EBFC-48B8-BCA1-6E4B2ACB1186}" destId="{764E3512-0329-4AA0-9B5D-490CF9D5A33B}" srcOrd="0" destOrd="0" presId="urn:microsoft.com/office/officeart/2005/8/layout/chevron1"/>
    <dgm:cxn modelId="{ABBC11C8-D5D8-4BC8-94F1-FE8C397997BF}" srcId="{FEFCF380-EBFC-48B8-BCA1-6E4B2ACB1186}" destId="{E5A7958E-17BD-4570-B3CE-576C53E016AC}" srcOrd="2" destOrd="0" parTransId="{F0C50B75-2EB2-4699-94C2-0BAB045F2348}" sibTransId="{B05C3FED-B1F6-4518-ADF6-BD6A241FDBA5}"/>
    <dgm:cxn modelId="{04879CD9-6336-4556-B678-FB69519D0929}" type="presOf" srcId="{BF2928CF-054A-4123-95CE-64E699833F5F}" destId="{87863625-FF44-47DE-9DCE-099B3D64C6D2}" srcOrd="0" destOrd="0" presId="urn:microsoft.com/office/officeart/2005/8/layout/chevron1"/>
    <dgm:cxn modelId="{44AD51E4-B3E1-4641-8F5A-AD019C65504B}" srcId="{E5A7958E-17BD-4570-B3CE-576C53E016AC}" destId="{BF2928CF-054A-4123-95CE-64E699833F5F}" srcOrd="0" destOrd="0" parTransId="{3A37ACF8-6B88-4915-B590-F16FBDC7D3F4}" sibTransId="{5FBEAB34-77B1-4B98-B902-08E1AEFF07E6}"/>
    <dgm:cxn modelId="{DBCB26ED-4C0E-4763-8C7A-8F59277DFF3A}" type="presOf" srcId="{C43479FC-E34C-4189-A5FB-4E090A11EB9C}" destId="{FE99D0A9-1BC8-4BDB-9236-B8CB5A22A195}" srcOrd="0" destOrd="0" presId="urn:microsoft.com/office/officeart/2005/8/layout/chevron1"/>
    <dgm:cxn modelId="{8991B7AE-7503-48CA-81EF-39EC6935ECB5}" type="presParOf" srcId="{764E3512-0329-4AA0-9B5D-490CF9D5A33B}" destId="{A321B84D-C64B-45E8-8E1E-5A644017763B}" srcOrd="0" destOrd="0" presId="urn:microsoft.com/office/officeart/2005/8/layout/chevron1"/>
    <dgm:cxn modelId="{9DAF8FAF-38E5-4A24-9FDC-122934F306D1}" type="presParOf" srcId="{A321B84D-C64B-45E8-8E1E-5A644017763B}" destId="{0C056EED-8757-45A9-B25E-F5BF3ECC0B35}" srcOrd="0" destOrd="0" presId="urn:microsoft.com/office/officeart/2005/8/layout/chevron1"/>
    <dgm:cxn modelId="{F5567260-6071-4F3A-BB2F-02E087984ED5}" type="presParOf" srcId="{A321B84D-C64B-45E8-8E1E-5A644017763B}" destId="{C920DBB7-F378-4A49-8A0F-FEB2D4A21A67}" srcOrd="1" destOrd="0" presId="urn:microsoft.com/office/officeart/2005/8/layout/chevron1"/>
    <dgm:cxn modelId="{E42C2270-109F-4A55-8728-594F3DABF773}" type="presParOf" srcId="{764E3512-0329-4AA0-9B5D-490CF9D5A33B}" destId="{44548268-8859-4F34-B77B-7C6591C6B60A}" srcOrd="1" destOrd="0" presId="urn:microsoft.com/office/officeart/2005/8/layout/chevron1"/>
    <dgm:cxn modelId="{8C12D1AE-16D0-4F50-9452-1971C63E5C14}" type="presParOf" srcId="{764E3512-0329-4AA0-9B5D-490CF9D5A33B}" destId="{ACA8AA08-C48C-4E0D-8568-947978817919}" srcOrd="2" destOrd="0" presId="urn:microsoft.com/office/officeart/2005/8/layout/chevron1"/>
    <dgm:cxn modelId="{659EFB13-7B09-42E6-B2F1-73C9EFB0D368}" type="presParOf" srcId="{ACA8AA08-C48C-4E0D-8568-947978817919}" destId="{FE99D0A9-1BC8-4BDB-9236-B8CB5A22A195}" srcOrd="0" destOrd="0" presId="urn:microsoft.com/office/officeart/2005/8/layout/chevron1"/>
    <dgm:cxn modelId="{E71F2637-114D-49F1-9882-44E1798D0AB3}" type="presParOf" srcId="{ACA8AA08-C48C-4E0D-8568-947978817919}" destId="{B45ACA36-9B6A-40AC-A3F0-C719C6AE2F1B}" srcOrd="1" destOrd="0" presId="urn:microsoft.com/office/officeart/2005/8/layout/chevron1"/>
    <dgm:cxn modelId="{9D219B82-39AE-4C38-8B59-7C806D4E8B33}" type="presParOf" srcId="{764E3512-0329-4AA0-9B5D-490CF9D5A33B}" destId="{5DE30591-21DE-4BD2-8361-60CA01EEF010}" srcOrd="3" destOrd="0" presId="urn:microsoft.com/office/officeart/2005/8/layout/chevron1"/>
    <dgm:cxn modelId="{0F57A00E-0D09-468A-B839-C8BF0FF623DA}" type="presParOf" srcId="{764E3512-0329-4AA0-9B5D-490CF9D5A33B}" destId="{86CEB8A9-0241-4934-946A-CAD1015612D7}" srcOrd="4" destOrd="0" presId="urn:microsoft.com/office/officeart/2005/8/layout/chevron1"/>
    <dgm:cxn modelId="{2EF11832-F6CF-427C-A2B5-A7A1C6AFAE6F}" type="presParOf" srcId="{86CEB8A9-0241-4934-946A-CAD1015612D7}" destId="{C4C2B238-1503-404C-8F45-1FA7BC9562DF}" srcOrd="0" destOrd="0" presId="urn:microsoft.com/office/officeart/2005/8/layout/chevron1"/>
    <dgm:cxn modelId="{D6F330DE-083E-4306-A3A1-69A633836C35}" type="presParOf" srcId="{86CEB8A9-0241-4934-946A-CAD1015612D7}" destId="{87863625-FF44-47DE-9DCE-099B3D64C6D2}" srcOrd="1" destOrd="0" presId="urn:microsoft.com/office/officeart/2005/8/layout/chevron1"/>
    <dgm:cxn modelId="{0ECAA3D6-7B53-400C-9580-4D04C701851C}" type="presParOf" srcId="{764E3512-0329-4AA0-9B5D-490CF9D5A33B}" destId="{1862B3EA-C6B7-48CD-A3ED-D148DCA09D7F}" srcOrd="5" destOrd="0" presId="urn:microsoft.com/office/officeart/2005/8/layout/chevron1"/>
    <dgm:cxn modelId="{1DB7800E-FA27-47ED-A622-BD1C938B31E7}" type="presParOf" srcId="{764E3512-0329-4AA0-9B5D-490CF9D5A33B}" destId="{7028EA3C-B496-43A2-B623-0F11828F99D6}" srcOrd="6" destOrd="0" presId="urn:microsoft.com/office/officeart/2005/8/layout/chevron1"/>
    <dgm:cxn modelId="{622514CF-1297-4E1B-8CA2-28FB4FE5385F}" type="presParOf" srcId="{7028EA3C-B496-43A2-B623-0F11828F99D6}" destId="{E8B9D031-58AD-44B4-AB62-DC5738C95CEA}" srcOrd="0" destOrd="0" presId="urn:microsoft.com/office/officeart/2005/8/layout/chevron1"/>
    <dgm:cxn modelId="{BCCB51B9-43FA-4E6E-8D77-1EFACB154D5D}" type="presParOf" srcId="{7028EA3C-B496-43A2-B623-0F11828F99D6}" destId="{E0E3687A-B58E-4CC4-8BAF-0B84B9DD241E}"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654EF-4ACE-4D86-81D8-E3EA03C82A90}">
      <dsp:nvSpPr>
        <dsp:cNvPr id="0" name=""/>
        <dsp:cNvSpPr/>
      </dsp:nvSpPr>
      <dsp:spPr>
        <a:xfrm>
          <a:off x="8784225" y="3239153"/>
          <a:ext cx="353089" cy="1082807"/>
        </a:xfrm>
        <a:custGeom>
          <a:avLst/>
          <a:gdLst/>
          <a:ahLst/>
          <a:cxnLst/>
          <a:rect l="0" t="0" r="0" b="0"/>
          <a:pathLst>
            <a:path>
              <a:moveTo>
                <a:pt x="0" y="0"/>
              </a:moveTo>
              <a:lnTo>
                <a:pt x="0" y="1082807"/>
              </a:lnTo>
              <a:lnTo>
                <a:pt x="353089" y="10828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689973-57A6-4A94-8263-D99109CCC44E}">
      <dsp:nvSpPr>
        <dsp:cNvPr id="0" name=""/>
        <dsp:cNvSpPr/>
      </dsp:nvSpPr>
      <dsp:spPr>
        <a:xfrm>
          <a:off x="9680077" y="1567863"/>
          <a:ext cx="91440" cy="494325"/>
        </a:xfrm>
        <a:custGeom>
          <a:avLst/>
          <a:gdLst/>
          <a:ahLst/>
          <a:cxnLst/>
          <a:rect l="0" t="0" r="0" b="0"/>
          <a:pathLst>
            <a:path>
              <a:moveTo>
                <a:pt x="45720" y="0"/>
              </a:moveTo>
              <a:lnTo>
                <a:pt x="45720" y="49432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C89E86-8630-44E4-AD68-BFDA64BC2C3D}">
      <dsp:nvSpPr>
        <dsp:cNvPr id="0" name=""/>
        <dsp:cNvSpPr/>
      </dsp:nvSpPr>
      <dsp:spPr>
        <a:xfrm>
          <a:off x="5935971" y="3239153"/>
          <a:ext cx="353089" cy="1082807"/>
        </a:xfrm>
        <a:custGeom>
          <a:avLst/>
          <a:gdLst/>
          <a:ahLst/>
          <a:cxnLst/>
          <a:rect l="0" t="0" r="0" b="0"/>
          <a:pathLst>
            <a:path>
              <a:moveTo>
                <a:pt x="0" y="0"/>
              </a:moveTo>
              <a:lnTo>
                <a:pt x="0" y="1082807"/>
              </a:lnTo>
              <a:lnTo>
                <a:pt x="353089" y="10828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81F741-5BF6-4252-A7D8-3C97850C3CEB}">
      <dsp:nvSpPr>
        <dsp:cNvPr id="0" name=""/>
        <dsp:cNvSpPr/>
      </dsp:nvSpPr>
      <dsp:spPr>
        <a:xfrm>
          <a:off x="6831823" y="1567863"/>
          <a:ext cx="91440" cy="494325"/>
        </a:xfrm>
        <a:custGeom>
          <a:avLst/>
          <a:gdLst/>
          <a:ahLst/>
          <a:cxnLst/>
          <a:rect l="0" t="0" r="0" b="0"/>
          <a:pathLst>
            <a:path>
              <a:moveTo>
                <a:pt x="45720" y="0"/>
              </a:moveTo>
              <a:lnTo>
                <a:pt x="45720" y="49432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27BA43-6A3F-4510-8753-ED8FD7C53B91}">
      <dsp:nvSpPr>
        <dsp:cNvPr id="0" name=""/>
        <dsp:cNvSpPr/>
      </dsp:nvSpPr>
      <dsp:spPr>
        <a:xfrm>
          <a:off x="3087716" y="3239153"/>
          <a:ext cx="353089" cy="1082807"/>
        </a:xfrm>
        <a:custGeom>
          <a:avLst/>
          <a:gdLst/>
          <a:ahLst/>
          <a:cxnLst/>
          <a:rect l="0" t="0" r="0" b="0"/>
          <a:pathLst>
            <a:path>
              <a:moveTo>
                <a:pt x="0" y="0"/>
              </a:moveTo>
              <a:lnTo>
                <a:pt x="0" y="1082807"/>
              </a:lnTo>
              <a:lnTo>
                <a:pt x="353089" y="10828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60076A-8474-425A-AB99-B755A229276E}">
      <dsp:nvSpPr>
        <dsp:cNvPr id="0" name=""/>
        <dsp:cNvSpPr/>
      </dsp:nvSpPr>
      <dsp:spPr>
        <a:xfrm>
          <a:off x="3983568" y="1567863"/>
          <a:ext cx="91440" cy="494325"/>
        </a:xfrm>
        <a:custGeom>
          <a:avLst/>
          <a:gdLst/>
          <a:ahLst/>
          <a:cxnLst/>
          <a:rect l="0" t="0" r="0" b="0"/>
          <a:pathLst>
            <a:path>
              <a:moveTo>
                <a:pt x="45720" y="0"/>
              </a:moveTo>
              <a:lnTo>
                <a:pt x="45720" y="49432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1A10E2-2F79-455E-8158-2487494F8FCE}">
      <dsp:nvSpPr>
        <dsp:cNvPr id="0" name=""/>
        <dsp:cNvSpPr/>
      </dsp:nvSpPr>
      <dsp:spPr>
        <a:xfrm>
          <a:off x="239462" y="3239153"/>
          <a:ext cx="353089" cy="1082807"/>
        </a:xfrm>
        <a:custGeom>
          <a:avLst/>
          <a:gdLst/>
          <a:ahLst/>
          <a:cxnLst/>
          <a:rect l="0" t="0" r="0" b="0"/>
          <a:pathLst>
            <a:path>
              <a:moveTo>
                <a:pt x="0" y="0"/>
              </a:moveTo>
              <a:lnTo>
                <a:pt x="0" y="1082807"/>
              </a:lnTo>
              <a:lnTo>
                <a:pt x="353089" y="10828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76012D-2DB3-4C34-B7FD-FBBBC5FD1DFE}">
      <dsp:nvSpPr>
        <dsp:cNvPr id="0" name=""/>
        <dsp:cNvSpPr/>
      </dsp:nvSpPr>
      <dsp:spPr>
        <a:xfrm>
          <a:off x="1135314" y="1567863"/>
          <a:ext cx="91440" cy="494325"/>
        </a:xfrm>
        <a:custGeom>
          <a:avLst/>
          <a:gdLst/>
          <a:ahLst/>
          <a:cxnLst/>
          <a:rect l="0" t="0" r="0" b="0"/>
          <a:pathLst>
            <a:path>
              <a:moveTo>
                <a:pt x="45720" y="0"/>
              </a:moveTo>
              <a:lnTo>
                <a:pt x="45720" y="49432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FE4F8D-2E4D-4E99-BB32-1D17E5788361}">
      <dsp:nvSpPr>
        <dsp:cNvPr id="0" name=""/>
        <dsp:cNvSpPr/>
      </dsp:nvSpPr>
      <dsp:spPr>
        <a:xfrm>
          <a:off x="4069" y="390898"/>
          <a:ext cx="2353929" cy="1176964"/>
        </a:xfrm>
        <a:prstGeom prst="rect">
          <a:avLst/>
        </a:prstGeom>
        <a:solidFill>
          <a:srgbClr val="D8F2D9"/>
        </a:solidFill>
        <a:ln w="12700" cap="flat" cmpd="sng" algn="ctr">
          <a:solidFill>
            <a:schemeClr val="tx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i="0" kern="1200" dirty="0"/>
            <a:t>綠</a:t>
          </a:r>
          <a:br>
            <a:rPr lang="en-US" altLang="zh-TW" sz="2400" b="1" i="0" kern="1200" dirty="0"/>
          </a:br>
          <a:r>
            <a:rPr lang="zh-TW" sz="2400" b="1" i="0" kern="1200" dirty="0"/>
            <a:t>管理類</a:t>
          </a:r>
          <a:endParaRPr lang="zh-TW" sz="2400" b="1" kern="1200" dirty="0"/>
        </a:p>
      </dsp:txBody>
      <dsp:txXfrm>
        <a:off x="4069" y="390898"/>
        <a:ext cx="2353929" cy="1176964"/>
      </dsp:txXfrm>
    </dsp:sp>
    <dsp:sp modelId="{BFF5A54E-7F73-4BF1-96E4-746DC8C86E87}">
      <dsp:nvSpPr>
        <dsp:cNvPr id="0" name=""/>
        <dsp:cNvSpPr/>
      </dsp:nvSpPr>
      <dsp:spPr>
        <a:xfrm>
          <a:off x="4069" y="2062188"/>
          <a:ext cx="2353929" cy="117696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TW" sz="1900" b="0" i="0" kern="1200" dirty="0"/>
            <a:t>社團</a:t>
          </a:r>
          <a:r>
            <a:rPr lang="en-US" altLang="zh-TW" sz="1900" b="0" i="0" kern="1200" dirty="0"/>
            <a:t>/</a:t>
          </a:r>
          <a:r>
            <a:rPr lang="zh-TW" sz="1900" b="0" i="0" kern="1200" dirty="0"/>
            <a:t>系學會幹部</a:t>
          </a:r>
          <a:br>
            <a:rPr lang="en-US" altLang="zh-TW" sz="1900" b="0" i="0" kern="1200" dirty="0"/>
          </a:br>
          <a:r>
            <a:rPr lang="zh-TW" sz="1900" b="0" i="0" kern="1200" dirty="0"/>
            <a:t>活動專案</a:t>
          </a:r>
          <a:br>
            <a:rPr lang="en-US" altLang="zh-TW" sz="1900" b="0" i="0" kern="1200" dirty="0"/>
          </a:br>
          <a:r>
            <a:rPr lang="zh-TW" sz="1900" b="0" i="0" kern="1200" dirty="0"/>
            <a:t>企業</a:t>
          </a:r>
          <a:r>
            <a:rPr lang="en-US" sz="1900" b="0" i="0" kern="1200" dirty="0"/>
            <a:t>/</a:t>
          </a:r>
          <a:r>
            <a:rPr lang="zh-TW" sz="1900" b="0" i="0" kern="1200" dirty="0"/>
            <a:t>醫院實習</a:t>
          </a:r>
          <a:endParaRPr lang="zh-TW" sz="1900" kern="1200" dirty="0"/>
        </a:p>
      </dsp:txBody>
      <dsp:txXfrm>
        <a:off x="4069" y="2062188"/>
        <a:ext cx="2353929" cy="1176964"/>
      </dsp:txXfrm>
    </dsp:sp>
    <dsp:sp modelId="{5509B101-B426-409A-A3C9-2221EA32DEBC}">
      <dsp:nvSpPr>
        <dsp:cNvPr id="0" name=""/>
        <dsp:cNvSpPr/>
      </dsp:nvSpPr>
      <dsp:spPr>
        <a:xfrm>
          <a:off x="592551" y="3733478"/>
          <a:ext cx="2353929" cy="117696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TW" altLang="en-US" sz="1900" kern="1200" dirty="0"/>
            <a:t>善於管理</a:t>
          </a:r>
          <a:br>
            <a:rPr lang="en-US" altLang="zh-TW" sz="1900" kern="1200" dirty="0"/>
          </a:br>
          <a:r>
            <a:rPr lang="zh-TW" altLang="en-US" sz="1900" kern="1200" dirty="0"/>
            <a:t>注重制度</a:t>
          </a:r>
          <a:endParaRPr lang="zh-TW" sz="1900" kern="1200" dirty="0"/>
        </a:p>
      </dsp:txBody>
      <dsp:txXfrm>
        <a:off x="592551" y="3733478"/>
        <a:ext cx="2353929" cy="1176964"/>
      </dsp:txXfrm>
    </dsp:sp>
    <dsp:sp modelId="{FE69D057-666F-43C4-9A13-987F1F3610A1}">
      <dsp:nvSpPr>
        <dsp:cNvPr id="0" name=""/>
        <dsp:cNvSpPr/>
      </dsp:nvSpPr>
      <dsp:spPr>
        <a:xfrm>
          <a:off x="2852323" y="390898"/>
          <a:ext cx="2353929" cy="1176964"/>
        </a:xfrm>
        <a:prstGeom prst="rect">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i="0" kern="1200" dirty="0"/>
            <a:t>橘</a:t>
          </a:r>
          <a:br>
            <a:rPr lang="en-US" altLang="zh-TW" sz="2400" b="1" i="0" kern="1200" dirty="0"/>
          </a:br>
          <a:r>
            <a:rPr lang="zh-TW" sz="2400" b="1" i="0" kern="1200" dirty="0"/>
            <a:t>活動類</a:t>
          </a:r>
          <a:endParaRPr lang="zh-TW" sz="2400" b="1" kern="1200" dirty="0"/>
        </a:p>
      </dsp:txBody>
      <dsp:txXfrm>
        <a:off x="2852323" y="390898"/>
        <a:ext cx="2353929" cy="1176964"/>
      </dsp:txXfrm>
    </dsp:sp>
    <dsp:sp modelId="{7AFB6092-FB72-474C-A44F-ECCEEC2C69D8}">
      <dsp:nvSpPr>
        <dsp:cNvPr id="0" name=""/>
        <dsp:cNvSpPr/>
      </dsp:nvSpPr>
      <dsp:spPr>
        <a:xfrm>
          <a:off x="2852323" y="2062188"/>
          <a:ext cx="2353929" cy="117696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TW" sz="1900" b="0" i="0" kern="1200" dirty="0"/>
            <a:t>各式活動社團</a:t>
          </a:r>
          <a:br>
            <a:rPr lang="en-US" altLang="zh-TW" sz="1900" b="0" i="0" kern="1200" dirty="0"/>
          </a:br>
          <a:r>
            <a:rPr lang="en-US" sz="1900" b="0" i="0" kern="1200" dirty="0"/>
            <a:t>/</a:t>
          </a:r>
          <a:r>
            <a:rPr lang="zh-TW" sz="1900" b="0" i="0" kern="1200" dirty="0"/>
            <a:t>學系</a:t>
          </a:r>
          <a:r>
            <a:rPr lang="en-US" sz="1900" b="0" i="0" kern="1200" dirty="0"/>
            <a:t>/</a:t>
          </a:r>
          <a:r>
            <a:rPr lang="zh-TW" sz="1900" b="0" i="0" kern="1200" dirty="0"/>
            <a:t>協會</a:t>
          </a:r>
          <a:r>
            <a:rPr lang="en-US" sz="1900" b="0" i="0" kern="1200" dirty="0"/>
            <a:t>/</a:t>
          </a:r>
          <a:r>
            <a:rPr lang="zh-TW" sz="1900" b="0" i="0" kern="1200" dirty="0"/>
            <a:t>政府</a:t>
          </a:r>
          <a:br>
            <a:rPr lang="en-US" altLang="zh-TW" sz="1900" b="0" i="0" kern="1200" dirty="0"/>
          </a:br>
          <a:r>
            <a:rPr lang="zh-TW" sz="1900" b="0" i="0" kern="1200" dirty="0"/>
            <a:t>服務</a:t>
          </a:r>
          <a:r>
            <a:rPr lang="zh-TW" altLang="en-US" sz="1900" b="0" i="0" kern="1200" dirty="0"/>
            <a:t>性質</a:t>
          </a:r>
          <a:r>
            <a:rPr lang="zh-TW" sz="1900" b="0" i="0" kern="1200" dirty="0"/>
            <a:t>活動</a:t>
          </a:r>
          <a:endParaRPr lang="zh-TW" sz="1900" kern="1200" dirty="0"/>
        </a:p>
      </dsp:txBody>
      <dsp:txXfrm>
        <a:off x="2852323" y="2062188"/>
        <a:ext cx="2353929" cy="1176964"/>
      </dsp:txXfrm>
    </dsp:sp>
    <dsp:sp modelId="{48F6F9B5-AE1D-4282-906A-1CE19AD227DE}">
      <dsp:nvSpPr>
        <dsp:cNvPr id="0" name=""/>
        <dsp:cNvSpPr/>
      </dsp:nvSpPr>
      <dsp:spPr>
        <a:xfrm>
          <a:off x="3440806" y="3733478"/>
          <a:ext cx="2353929" cy="117696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TW" altLang="en-US" sz="1900" kern="1200" dirty="0"/>
            <a:t>重視服務</a:t>
          </a:r>
          <a:br>
            <a:rPr lang="en-US" altLang="zh-TW" sz="1900" kern="1200" dirty="0"/>
          </a:br>
          <a:r>
            <a:rPr lang="zh-TW" altLang="en-US" sz="1900" kern="1200" dirty="0"/>
            <a:t>人際互動</a:t>
          </a:r>
          <a:endParaRPr lang="zh-TW" sz="1900" kern="1200" dirty="0"/>
        </a:p>
      </dsp:txBody>
      <dsp:txXfrm>
        <a:off x="3440806" y="3733478"/>
        <a:ext cx="2353929" cy="1176964"/>
      </dsp:txXfrm>
    </dsp:sp>
    <dsp:sp modelId="{46D2A7B8-438C-4695-A603-BEE8E7AC56D8}">
      <dsp:nvSpPr>
        <dsp:cNvPr id="0" name=""/>
        <dsp:cNvSpPr/>
      </dsp:nvSpPr>
      <dsp:spPr>
        <a:xfrm>
          <a:off x="5700578" y="390898"/>
          <a:ext cx="2353929" cy="1176964"/>
        </a:xfrm>
        <a:prstGeom prst="rect">
          <a:avLst/>
        </a:prstGeom>
        <a:solidFill>
          <a:srgbClr val="00B0F0">
            <a:alpha val="50196"/>
          </a:srgbClr>
        </a:solidFill>
        <a:ln w="12700" cap="flat" cmpd="sng" algn="ctr">
          <a:solidFill>
            <a:schemeClr val="tx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i="0" kern="1200" dirty="0"/>
            <a:t>藍</a:t>
          </a:r>
          <a:br>
            <a:rPr lang="en-US" altLang="zh-TW" sz="2400" b="1" i="0" kern="1200" dirty="0"/>
          </a:br>
          <a:r>
            <a:rPr lang="zh-TW" sz="2400" b="1" i="0" kern="1200" dirty="0"/>
            <a:t>研究類</a:t>
          </a:r>
          <a:endParaRPr lang="zh-TW" sz="2400" b="1" kern="1200" dirty="0"/>
        </a:p>
      </dsp:txBody>
      <dsp:txXfrm>
        <a:off x="5700578" y="390898"/>
        <a:ext cx="2353929" cy="1176964"/>
      </dsp:txXfrm>
    </dsp:sp>
    <dsp:sp modelId="{A9CE16FD-FA7D-41A6-91E7-94757AB4F529}">
      <dsp:nvSpPr>
        <dsp:cNvPr id="0" name=""/>
        <dsp:cNvSpPr/>
      </dsp:nvSpPr>
      <dsp:spPr>
        <a:xfrm>
          <a:off x="5700578" y="2062188"/>
          <a:ext cx="2353929" cy="117696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TW" altLang="en-US" sz="1900" b="0" i="0" kern="1200" dirty="0"/>
            <a:t>論文</a:t>
          </a:r>
          <a:r>
            <a:rPr lang="zh-TW" sz="1900" b="0" i="0" kern="1200" dirty="0"/>
            <a:t>研究</a:t>
          </a:r>
          <a:br>
            <a:rPr lang="en-US" altLang="zh-TW" sz="1900" b="0" i="0" kern="1200" dirty="0"/>
          </a:br>
          <a:r>
            <a:rPr lang="zh-TW" sz="1900" b="0" i="0" kern="1200" dirty="0"/>
            <a:t>學術</a:t>
          </a:r>
          <a:r>
            <a:rPr lang="zh-TW" altLang="en-US" sz="1900" b="0" i="0" kern="1200" dirty="0"/>
            <a:t>研討會</a:t>
          </a:r>
          <a:br>
            <a:rPr lang="en-US" altLang="zh-TW" sz="1900" b="0" i="0" kern="1200" dirty="0"/>
          </a:br>
          <a:r>
            <a:rPr lang="zh-TW" sz="1900" b="0" i="0" kern="1200" dirty="0"/>
            <a:t>國際</a:t>
          </a:r>
          <a:r>
            <a:rPr lang="zh-TW" altLang="en-US" sz="1900" b="0" i="0" kern="1200" dirty="0"/>
            <a:t>研究交流會</a:t>
          </a:r>
          <a:endParaRPr lang="zh-TW" sz="1900" kern="1200" dirty="0"/>
        </a:p>
      </dsp:txBody>
      <dsp:txXfrm>
        <a:off x="5700578" y="2062188"/>
        <a:ext cx="2353929" cy="1176964"/>
      </dsp:txXfrm>
    </dsp:sp>
    <dsp:sp modelId="{D1AAFECF-AAF5-4583-A12A-9262F664548D}">
      <dsp:nvSpPr>
        <dsp:cNvPr id="0" name=""/>
        <dsp:cNvSpPr/>
      </dsp:nvSpPr>
      <dsp:spPr>
        <a:xfrm>
          <a:off x="6289060" y="3733478"/>
          <a:ext cx="2353929" cy="117696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TW" altLang="en-US" sz="1900" kern="1200" dirty="0"/>
            <a:t>科學研究</a:t>
          </a:r>
          <a:br>
            <a:rPr lang="en-US" altLang="zh-TW" sz="1900" kern="1200" dirty="0"/>
          </a:br>
          <a:r>
            <a:rPr lang="zh-TW" altLang="en-US" sz="1900" kern="1200" dirty="0"/>
            <a:t>數據分析</a:t>
          </a:r>
          <a:endParaRPr lang="zh-TW" sz="1900" kern="1200" dirty="0"/>
        </a:p>
      </dsp:txBody>
      <dsp:txXfrm>
        <a:off x="6289060" y="3733478"/>
        <a:ext cx="2353929" cy="1176964"/>
      </dsp:txXfrm>
    </dsp:sp>
    <dsp:sp modelId="{DE9BB6B1-352C-49A1-915E-A6A83A50133D}">
      <dsp:nvSpPr>
        <dsp:cNvPr id="0" name=""/>
        <dsp:cNvSpPr/>
      </dsp:nvSpPr>
      <dsp:spPr>
        <a:xfrm>
          <a:off x="8548832" y="390898"/>
          <a:ext cx="2353929" cy="1176964"/>
        </a:xfrm>
        <a:prstGeom prst="rect">
          <a:avLst/>
        </a:prstGeom>
        <a:solidFill>
          <a:srgbClr val="FF0000"/>
        </a:solidFill>
        <a:ln w="12700" cap="flat" cmpd="sng" algn="ctr">
          <a:solidFill>
            <a:schemeClr val="tx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i="0" kern="1200" dirty="0"/>
            <a:t>紅</a:t>
          </a:r>
          <a:br>
            <a:rPr lang="en-US" altLang="zh-TW" sz="2400" b="1" i="0" kern="1200" dirty="0"/>
          </a:br>
          <a:r>
            <a:rPr lang="zh-TW" sz="2400" b="1" i="0" kern="1200" dirty="0"/>
            <a:t>創新類</a:t>
          </a:r>
          <a:endParaRPr lang="zh-TW" sz="2400" b="1" kern="1200" dirty="0"/>
        </a:p>
      </dsp:txBody>
      <dsp:txXfrm>
        <a:off x="8548832" y="390898"/>
        <a:ext cx="2353929" cy="1176964"/>
      </dsp:txXfrm>
    </dsp:sp>
    <dsp:sp modelId="{C663193A-4243-4E56-9E3A-3CDC231EB539}">
      <dsp:nvSpPr>
        <dsp:cNvPr id="0" name=""/>
        <dsp:cNvSpPr/>
      </dsp:nvSpPr>
      <dsp:spPr>
        <a:xfrm>
          <a:off x="8548832" y="2062188"/>
          <a:ext cx="2353929" cy="117696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TW" sz="1900" b="0" i="0" kern="1200" dirty="0"/>
            <a:t>創新研究</a:t>
          </a:r>
          <a:br>
            <a:rPr lang="en-US" altLang="zh-TW" sz="1900" b="0" i="0" kern="1200" dirty="0"/>
          </a:br>
          <a:r>
            <a:rPr lang="zh-TW" sz="1900" b="0" i="0" kern="1200" dirty="0"/>
            <a:t>創新團隊</a:t>
          </a:r>
          <a:br>
            <a:rPr lang="en-US" altLang="zh-TW" sz="1900" b="0" i="0" kern="1200" dirty="0"/>
          </a:br>
          <a:r>
            <a:rPr lang="zh-TW" sz="1900" b="0" i="0" kern="1200" dirty="0"/>
            <a:t>跨領域課程</a:t>
          </a:r>
          <a:endParaRPr lang="zh-TW" sz="1900" kern="1200" dirty="0"/>
        </a:p>
      </dsp:txBody>
      <dsp:txXfrm>
        <a:off x="8548832" y="2062188"/>
        <a:ext cx="2353929" cy="1176964"/>
      </dsp:txXfrm>
    </dsp:sp>
    <dsp:sp modelId="{A4AA7774-24E5-4B2B-BF63-F7150819A16B}">
      <dsp:nvSpPr>
        <dsp:cNvPr id="0" name=""/>
        <dsp:cNvSpPr/>
      </dsp:nvSpPr>
      <dsp:spPr>
        <a:xfrm>
          <a:off x="9137315" y="3733478"/>
          <a:ext cx="2353929" cy="117696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TW" altLang="en-US" sz="1900" kern="1200" dirty="0"/>
            <a:t>趨勢</a:t>
          </a:r>
          <a:r>
            <a:rPr lang="en-US" altLang="zh-TW" sz="1600" kern="1200" dirty="0"/>
            <a:t>(AI</a:t>
          </a:r>
          <a:r>
            <a:rPr lang="zh-TW" altLang="en-US" sz="1600" kern="1200" dirty="0"/>
            <a:t>、心靈</a:t>
          </a:r>
          <a:r>
            <a:rPr lang="en-US" altLang="zh-TW" sz="1600" kern="1200" dirty="0"/>
            <a:t>)</a:t>
          </a:r>
          <a:br>
            <a:rPr lang="en-US" altLang="zh-TW" sz="1600" kern="1200" dirty="0"/>
          </a:br>
          <a:r>
            <a:rPr lang="zh-TW" altLang="en-US" sz="1900" kern="1200" dirty="0"/>
            <a:t>創新創業</a:t>
          </a:r>
          <a:endParaRPr lang="zh-TW" sz="1900" kern="1200" dirty="0"/>
        </a:p>
      </dsp:txBody>
      <dsp:txXfrm>
        <a:off x="9137315" y="3733478"/>
        <a:ext cx="2353929" cy="1176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D82C-3B80-49E2-93AE-F60214960EDA}">
      <dsp:nvSpPr>
        <dsp:cNvPr id="0" name=""/>
        <dsp:cNvSpPr/>
      </dsp:nvSpPr>
      <dsp:spPr>
        <a:xfrm>
          <a:off x="126120" y="1927176"/>
          <a:ext cx="1774947" cy="584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TW" altLang="en-US" sz="1800" b="0" i="0" kern="1200" dirty="0"/>
            <a:t>進行測評</a:t>
          </a:r>
          <a:br>
            <a:rPr lang="en-US" altLang="zh-TW" sz="1800" b="0" i="0" kern="1200" dirty="0"/>
          </a:br>
          <a:r>
            <a:rPr lang="zh-TW" altLang="en-US" sz="1800" b="0" i="0" kern="1200" dirty="0"/>
            <a:t>自我分析</a:t>
          </a:r>
          <a:endParaRPr lang="zh-TW" altLang="en-US" sz="1800" kern="1200" dirty="0"/>
        </a:p>
      </dsp:txBody>
      <dsp:txXfrm>
        <a:off x="126120" y="1927176"/>
        <a:ext cx="1774947" cy="584925"/>
      </dsp:txXfrm>
    </dsp:sp>
    <dsp:sp modelId="{B86FDDC3-6E20-4F2B-9E3F-EDA4DDBD782B}">
      <dsp:nvSpPr>
        <dsp:cNvPr id="0" name=""/>
        <dsp:cNvSpPr/>
      </dsp:nvSpPr>
      <dsp:spPr>
        <a:xfrm>
          <a:off x="124103" y="1749278"/>
          <a:ext cx="141188" cy="14118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6D3D68-7D9E-49DF-87D3-0F691515DE8F}">
      <dsp:nvSpPr>
        <dsp:cNvPr id="0" name=""/>
        <dsp:cNvSpPr/>
      </dsp:nvSpPr>
      <dsp:spPr>
        <a:xfrm>
          <a:off x="222936" y="1551613"/>
          <a:ext cx="141188" cy="14118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3070-957D-4C5F-B623-DF2462D68E3C}">
      <dsp:nvSpPr>
        <dsp:cNvPr id="0" name=""/>
        <dsp:cNvSpPr/>
      </dsp:nvSpPr>
      <dsp:spPr>
        <a:xfrm>
          <a:off x="460133" y="1591146"/>
          <a:ext cx="221868" cy="22186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9D004C-C42B-42BA-A5D0-DFEE25E0A64A}">
      <dsp:nvSpPr>
        <dsp:cNvPr id="0" name=""/>
        <dsp:cNvSpPr/>
      </dsp:nvSpPr>
      <dsp:spPr>
        <a:xfrm>
          <a:off x="657798" y="1373715"/>
          <a:ext cx="141188" cy="14118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C6C1B3-425B-4131-91C0-03378BA3E569}">
      <dsp:nvSpPr>
        <dsp:cNvPr id="0" name=""/>
        <dsp:cNvSpPr/>
      </dsp:nvSpPr>
      <dsp:spPr>
        <a:xfrm>
          <a:off x="914762" y="1294649"/>
          <a:ext cx="141188" cy="14118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9D9AC-484C-4BFD-BF8A-9459916E157F}">
      <dsp:nvSpPr>
        <dsp:cNvPr id="0" name=""/>
        <dsp:cNvSpPr/>
      </dsp:nvSpPr>
      <dsp:spPr>
        <a:xfrm>
          <a:off x="1231025" y="1433014"/>
          <a:ext cx="141188" cy="14118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52805A-42F0-4B79-A0DA-ACF92BE39BCA}">
      <dsp:nvSpPr>
        <dsp:cNvPr id="0" name=""/>
        <dsp:cNvSpPr/>
      </dsp:nvSpPr>
      <dsp:spPr>
        <a:xfrm>
          <a:off x="1428690" y="1531847"/>
          <a:ext cx="221868" cy="22186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9F417B-515D-45EB-BF30-2EB9B37576B9}">
      <dsp:nvSpPr>
        <dsp:cNvPr id="0" name=""/>
        <dsp:cNvSpPr/>
      </dsp:nvSpPr>
      <dsp:spPr>
        <a:xfrm>
          <a:off x="1705420" y="1749278"/>
          <a:ext cx="141188" cy="14118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F996B6-38CE-4067-881F-BB89BC88E9BF}">
      <dsp:nvSpPr>
        <dsp:cNvPr id="0" name=""/>
        <dsp:cNvSpPr/>
      </dsp:nvSpPr>
      <dsp:spPr>
        <a:xfrm>
          <a:off x="1824019" y="1966709"/>
          <a:ext cx="141188" cy="14118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58E52-35E9-4EBD-B879-7461C061D615}">
      <dsp:nvSpPr>
        <dsp:cNvPr id="0" name=""/>
        <dsp:cNvSpPr/>
      </dsp:nvSpPr>
      <dsp:spPr>
        <a:xfrm>
          <a:off x="796163" y="1551613"/>
          <a:ext cx="363057" cy="36305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270BD6-9280-4DCC-A779-C05AC451C51C}">
      <dsp:nvSpPr>
        <dsp:cNvPr id="0" name=""/>
        <dsp:cNvSpPr/>
      </dsp:nvSpPr>
      <dsp:spPr>
        <a:xfrm>
          <a:off x="25271" y="2302739"/>
          <a:ext cx="141188" cy="14118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73090F-DCC0-4E83-A905-104565489830}">
      <dsp:nvSpPr>
        <dsp:cNvPr id="0" name=""/>
        <dsp:cNvSpPr/>
      </dsp:nvSpPr>
      <dsp:spPr>
        <a:xfrm>
          <a:off x="143870" y="2480637"/>
          <a:ext cx="221868" cy="22186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FB864B-87D9-4510-B420-66276A3C6019}">
      <dsp:nvSpPr>
        <dsp:cNvPr id="0" name=""/>
        <dsp:cNvSpPr/>
      </dsp:nvSpPr>
      <dsp:spPr>
        <a:xfrm>
          <a:off x="440367" y="2638768"/>
          <a:ext cx="322717" cy="32271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04708C-2BE9-4FFA-A54E-690C73EA2862}">
      <dsp:nvSpPr>
        <dsp:cNvPr id="0" name=""/>
        <dsp:cNvSpPr/>
      </dsp:nvSpPr>
      <dsp:spPr>
        <a:xfrm>
          <a:off x="855462" y="2895732"/>
          <a:ext cx="141188" cy="14118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F08E1D-5BFD-4459-9FDA-1AC3DC3141A2}">
      <dsp:nvSpPr>
        <dsp:cNvPr id="0" name=""/>
        <dsp:cNvSpPr/>
      </dsp:nvSpPr>
      <dsp:spPr>
        <a:xfrm>
          <a:off x="934528" y="2638768"/>
          <a:ext cx="221868" cy="22186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71FE9-E335-4D68-A85F-234E4406351D}">
      <dsp:nvSpPr>
        <dsp:cNvPr id="0" name=""/>
        <dsp:cNvSpPr/>
      </dsp:nvSpPr>
      <dsp:spPr>
        <a:xfrm>
          <a:off x="1132193" y="2915499"/>
          <a:ext cx="141188" cy="14118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F58BDA-C35B-40CE-B4CF-D5CAC639B838}">
      <dsp:nvSpPr>
        <dsp:cNvPr id="0" name=""/>
        <dsp:cNvSpPr/>
      </dsp:nvSpPr>
      <dsp:spPr>
        <a:xfrm>
          <a:off x="1310091" y="2599235"/>
          <a:ext cx="322717" cy="32271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67BA6C-8F16-45A0-BC47-9EB4400A52F3}">
      <dsp:nvSpPr>
        <dsp:cNvPr id="0" name=""/>
        <dsp:cNvSpPr/>
      </dsp:nvSpPr>
      <dsp:spPr>
        <a:xfrm>
          <a:off x="1744953" y="2520170"/>
          <a:ext cx="221868" cy="22186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688937-9917-4937-9EE6-B04A461F7580}">
      <dsp:nvSpPr>
        <dsp:cNvPr id="0" name=""/>
        <dsp:cNvSpPr/>
      </dsp:nvSpPr>
      <dsp:spPr>
        <a:xfrm>
          <a:off x="1966821" y="1590817"/>
          <a:ext cx="651595" cy="1243967"/>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CBAA39-1C3B-4957-B50F-8E4AFB767294}">
      <dsp:nvSpPr>
        <dsp:cNvPr id="0" name=""/>
        <dsp:cNvSpPr/>
      </dsp:nvSpPr>
      <dsp:spPr>
        <a:xfrm>
          <a:off x="2618417" y="1591422"/>
          <a:ext cx="1777079" cy="1243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TW" altLang="en-US" sz="1800" b="0" i="0" kern="1200" dirty="0"/>
            <a:t>鎖定職業</a:t>
          </a:r>
          <a:endParaRPr lang="zh-TW" altLang="en-US" sz="1800" kern="1200" dirty="0"/>
        </a:p>
      </dsp:txBody>
      <dsp:txXfrm>
        <a:off x="2618417" y="1591422"/>
        <a:ext cx="1777079" cy="1243955"/>
      </dsp:txXfrm>
    </dsp:sp>
    <dsp:sp modelId="{CEBB8C09-7FAC-45B8-B546-2976EB143155}">
      <dsp:nvSpPr>
        <dsp:cNvPr id="0" name=""/>
        <dsp:cNvSpPr/>
      </dsp:nvSpPr>
      <dsp:spPr>
        <a:xfrm>
          <a:off x="4395497" y="1590817"/>
          <a:ext cx="651595" cy="1243967"/>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5DAB18-D067-4092-AA12-305249A1A707}">
      <dsp:nvSpPr>
        <dsp:cNvPr id="0" name=""/>
        <dsp:cNvSpPr/>
      </dsp:nvSpPr>
      <dsp:spPr>
        <a:xfrm>
          <a:off x="5047093" y="1591422"/>
          <a:ext cx="1777079" cy="1243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TW" altLang="en-US" sz="1800" b="0" i="0" kern="1200"/>
            <a:t>分析職業</a:t>
          </a:r>
          <a:endParaRPr lang="zh-TW" altLang="en-US" sz="1800" kern="1200"/>
        </a:p>
      </dsp:txBody>
      <dsp:txXfrm>
        <a:off x="5047093" y="1591422"/>
        <a:ext cx="1777079" cy="1243955"/>
      </dsp:txXfrm>
    </dsp:sp>
    <dsp:sp modelId="{896D2A28-30E2-4FD8-8575-E4BC2957F097}">
      <dsp:nvSpPr>
        <dsp:cNvPr id="0" name=""/>
        <dsp:cNvSpPr/>
      </dsp:nvSpPr>
      <dsp:spPr>
        <a:xfrm>
          <a:off x="6824172" y="1590817"/>
          <a:ext cx="651595" cy="1243967"/>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794681-33DF-446D-8C4D-6588A39733A8}">
      <dsp:nvSpPr>
        <dsp:cNvPr id="0" name=""/>
        <dsp:cNvSpPr/>
      </dsp:nvSpPr>
      <dsp:spPr>
        <a:xfrm>
          <a:off x="7475768" y="1591422"/>
          <a:ext cx="1777079" cy="1243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TW" altLang="en-US" sz="1800" b="0" i="0" kern="1200" dirty="0"/>
            <a:t>回推學群</a:t>
          </a:r>
          <a:br>
            <a:rPr lang="en-US" altLang="zh-TW" sz="1800" b="0" i="0" kern="1200" dirty="0"/>
          </a:br>
          <a:r>
            <a:rPr lang="zh-TW" altLang="en-US" sz="1800" b="0" i="0" kern="1200" dirty="0"/>
            <a:t>學類科系</a:t>
          </a:r>
          <a:endParaRPr lang="zh-TW" altLang="en-US" sz="1800" kern="1200" dirty="0"/>
        </a:p>
      </dsp:txBody>
      <dsp:txXfrm>
        <a:off x="7475768" y="1591422"/>
        <a:ext cx="1777079" cy="1243955"/>
      </dsp:txXfrm>
    </dsp:sp>
    <dsp:sp modelId="{ACB93BFE-DF8D-4EE0-911C-CE446055E426}">
      <dsp:nvSpPr>
        <dsp:cNvPr id="0" name=""/>
        <dsp:cNvSpPr/>
      </dsp:nvSpPr>
      <dsp:spPr>
        <a:xfrm>
          <a:off x="9252848" y="1590817"/>
          <a:ext cx="651595" cy="1243967"/>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C03E98-69EB-40B5-9CE7-EE233BE8D27A}">
      <dsp:nvSpPr>
        <dsp:cNvPr id="0" name=""/>
        <dsp:cNvSpPr/>
      </dsp:nvSpPr>
      <dsp:spPr>
        <a:xfrm>
          <a:off x="9975527" y="1488013"/>
          <a:ext cx="1510517" cy="151051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zh-TW" altLang="en-US" sz="1800" b="0" i="0" kern="1200"/>
            <a:t>設計學職涯計畫書</a:t>
          </a:r>
          <a:endParaRPr lang="zh-TW" altLang="en-US" sz="1800" kern="1200"/>
        </a:p>
      </dsp:txBody>
      <dsp:txXfrm>
        <a:off x="10196737" y="1709223"/>
        <a:ext cx="1068097" cy="10680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A97C7-50F0-4FDE-A13A-8DF2C20948C8}">
      <dsp:nvSpPr>
        <dsp:cNvPr id="0" name=""/>
        <dsp:cNvSpPr/>
      </dsp:nvSpPr>
      <dsp:spPr>
        <a:xfrm>
          <a:off x="9742" y="466441"/>
          <a:ext cx="2911890" cy="354886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a:t>
          </a:r>
          <a:r>
            <a:rPr lang="zh-TW" sz="1800" kern="1200"/>
            <a:t>：態度</a:t>
          </a:r>
        </a:p>
        <a:p>
          <a:pPr marL="114300" lvl="1" indent="-114300" algn="l" defTabSz="622300">
            <a:lnSpc>
              <a:spcPct val="90000"/>
            </a:lnSpc>
            <a:spcBef>
              <a:spcPct val="0"/>
            </a:spcBef>
            <a:spcAft>
              <a:spcPct val="15000"/>
            </a:spcAft>
            <a:buFont typeface="+mj-lt"/>
            <a:buAutoNum type="arabicPeriod"/>
          </a:pPr>
          <a:r>
            <a:rPr lang="zh-TW" altLang="en-US" sz="1400" kern="1200" dirty="0"/>
            <a:t>倫理與責任感</a:t>
          </a:r>
        </a:p>
        <a:p>
          <a:pPr marL="228600" lvl="2" indent="-114300" algn="l" defTabSz="622300">
            <a:lnSpc>
              <a:spcPct val="90000"/>
            </a:lnSpc>
            <a:spcBef>
              <a:spcPct val="0"/>
            </a:spcBef>
            <a:spcAft>
              <a:spcPct val="15000"/>
            </a:spcAft>
            <a:buChar char="•"/>
          </a:pPr>
          <a:r>
            <a:rPr lang="zh-TW" altLang="en-US" sz="1400" kern="1200"/>
            <a:t>尊重生命，保護患者隱私，對檢驗結果的準確性負責。</a:t>
          </a:r>
        </a:p>
        <a:p>
          <a:pPr marL="114300" lvl="1" indent="-114300" algn="l" defTabSz="622300">
            <a:lnSpc>
              <a:spcPct val="90000"/>
            </a:lnSpc>
            <a:spcBef>
              <a:spcPct val="0"/>
            </a:spcBef>
            <a:spcAft>
              <a:spcPct val="15000"/>
            </a:spcAft>
            <a:buFont typeface="+mj-lt"/>
            <a:buAutoNum type="arabicPeriod"/>
          </a:pPr>
          <a:r>
            <a:rPr lang="zh-TW" altLang="en-US" sz="1400" kern="1200" dirty="0"/>
            <a:t>細心與耐心</a:t>
          </a:r>
        </a:p>
        <a:p>
          <a:pPr marL="228600" lvl="2" indent="-114300" algn="l" defTabSz="622300">
            <a:lnSpc>
              <a:spcPct val="90000"/>
            </a:lnSpc>
            <a:spcBef>
              <a:spcPct val="0"/>
            </a:spcBef>
            <a:spcAft>
              <a:spcPct val="15000"/>
            </a:spcAft>
            <a:buChar char="•"/>
          </a:pPr>
          <a:r>
            <a:rPr lang="zh-TW" altLang="en-US" sz="1400" kern="1200"/>
            <a:t>謹慎處理檢驗樣本，確保每一個操作步驟的正確性。</a:t>
          </a:r>
        </a:p>
        <a:p>
          <a:pPr marL="114300" lvl="1" indent="-114300" algn="l" defTabSz="622300">
            <a:lnSpc>
              <a:spcPct val="90000"/>
            </a:lnSpc>
            <a:spcBef>
              <a:spcPct val="0"/>
            </a:spcBef>
            <a:spcAft>
              <a:spcPct val="15000"/>
            </a:spcAft>
            <a:buFont typeface="+mj-lt"/>
            <a:buAutoNum type="arabicPeriod"/>
          </a:pPr>
          <a:r>
            <a:rPr lang="zh-TW" altLang="en-US" sz="1400" kern="1200" dirty="0"/>
            <a:t>溝通與協作</a:t>
          </a:r>
        </a:p>
        <a:p>
          <a:pPr marL="228600" lvl="2" indent="-114300" algn="l" defTabSz="622300">
            <a:lnSpc>
              <a:spcPct val="90000"/>
            </a:lnSpc>
            <a:spcBef>
              <a:spcPct val="0"/>
            </a:spcBef>
            <a:spcAft>
              <a:spcPct val="15000"/>
            </a:spcAft>
            <a:buChar char="•"/>
          </a:pPr>
          <a:r>
            <a:rPr lang="zh-TW" altLang="en-US" sz="1400" kern="1200"/>
            <a:t>與醫療團隊及患者保持良好互動，展現團隊合作精神。</a:t>
          </a:r>
        </a:p>
      </dsp:txBody>
      <dsp:txXfrm>
        <a:off x="95028" y="551727"/>
        <a:ext cx="2741318" cy="3378294"/>
      </dsp:txXfrm>
    </dsp:sp>
    <dsp:sp modelId="{BAB0F7C2-3588-4267-BFDF-0F53D785092B}">
      <dsp:nvSpPr>
        <dsp:cNvPr id="0" name=""/>
        <dsp:cNvSpPr/>
      </dsp:nvSpPr>
      <dsp:spPr>
        <a:xfrm>
          <a:off x="3212821" y="1879800"/>
          <a:ext cx="617320" cy="722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p>
      </dsp:txBody>
      <dsp:txXfrm>
        <a:off x="3212821" y="2024230"/>
        <a:ext cx="432124" cy="433288"/>
      </dsp:txXfrm>
    </dsp:sp>
    <dsp:sp modelId="{AEA3C56C-1AFB-4FDD-AB08-0548404B33DD}">
      <dsp:nvSpPr>
        <dsp:cNvPr id="0" name=""/>
        <dsp:cNvSpPr/>
      </dsp:nvSpPr>
      <dsp:spPr>
        <a:xfrm>
          <a:off x="4086388" y="466441"/>
          <a:ext cx="2911890" cy="354886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a:t>
          </a:r>
          <a:r>
            <a:rPr lang="zh-TW" sz="1800" kern="1200"/>
            <a:t>：技能</a:t>
          </a:r>
        </a:p>
        <a:p>
          <a:pPr marL="114300" lvl="1" indent="-114300" algn="l" defTabSz="622300">
            <a:lnSpc>
              <a:spcPct val="90000"/>
            </a:lnSpc>
            <a:spcBef>
              <a:spcPct val="0"/>
            </a:spcBef>
            <a:spcAft>
              <a:spcPct val="15000"/>
            </a:spcAft>
            <a:buFont typeface="+mj-lt"/>
            <a:buAutoNum type="arabicPeriod"/>
          </a:pPr>
          <a:r>
            <a:rPr lang="zh-TW" altLang="en-US" sz="1400" kern="1200" dirty="0"/>
            <a:t>操作技術</a:t>
          </a:r>
        </a:p>
        <a:p>
          <a:pPr marL="228600" lvl="2" indent="-114300" algn="l" defTabSz="622300">
            <a:lnSpc>
              <a:spcPct val="90000"/>
            </a:lnSpc>
            <a:spcBef>
              <a:spcPct val="0"/>
            </a:spcBef>
            <a:spcAft>
              <a:spcPct val="15000"/>
            </a:spcAft>
            <a:buChar char="•"/>
          </a:pPr>
          <a:r>
            <a:rPr lang="zh-TW" altLang="en-US" sz="1400" kern="1200"/>
            <a:t>熟練操作血液、生化、免疫等檢驗設備與技術。</a:t>
          </a:r>
        </a:p>
        <a:p>
          <a:pPr marL="114300" lvl="1" indent="-114300" algn="l" defTabSz="622300">
            <a:lnSpc>
              <a:spcPct val="90000"/>
            </a:lnSpc>
            <a:spcBef>
              <a:spcPct val="0"/>
            </a:spcBef>
            <a:spcAft>
              <a:spcPct val="15000"/>
            </a:spcAft>
            <a:buFont typeface="+mj-lt"/>
            <a:buAutoNum type="arabicPeriod"/>
          </a:pPr>
          <a:r>
            <a:rPr lang="zh-TW" altLang="en-US" sz="1400" kern="1200" dirty="0"/>
            <a:t>分析能力</a:t>
          </a:r>
        </a:p>
        <a:p>
          <a:pPr marL="228600" lvl="2" indent="-114300" algn="l" defTabSz="622300">
            <a:lnSpc>
              <a:spcPct val="90000"/>
            </a:lnSpc>
            <a:spcBef>
              <a:spcPct val="0"/>
            </a:spcBef>
            <a:spcAft>
              <a:spcPct val="15000"/>
            </a:spcAft>
            <a:buChar char="•"/>
          </a:pPr>
          <a:r>
            <a:rPr lang="zh-TW" altLang="en-US" sz="1400" kern="1200"/>
            <a:t>判讀檢驗結果並快速發現異常數據，提供精準報告。</a:t>
          </a:r>
        </a:p>
        <a:p>
          <a:pPr marL="114300" lvl="1" indent="-114300" algn="l" defTabSz="622300">
            <a:lnSpc>
              <a:spcPct val="90000"/>
            </a:lnSpc>
            <a:spcBef>
              <a:spcPct val="0"/>
            </a:spcBef>
            <a:spcAft>
              <a:spcPct val="15000"/>
            </a:spcAft>
            <a:buFont typeface="+mj-lt"/>
            <a:buAutoNum type="arabicPeriod"/>
          </a:pPr>
          <a:r>
            <a:rPr lang="zh-TW" altLang="en-US" sz="1400" kern="1200" dirty="0"/>
            <a:t>品質控管</a:t>
          </a:r>
        </a:p>
        <a:p>
          <a:pPr marL="228600" lvl="2" indent="-114300" algn="l" defTabSz="622300">
            <a:lnSpc>
              <a:spcPct val="90000"/>
            </a:lnSpc>
            <a:spcBef>
              <a:spcPct val="0"/>
            </a:spcBef>
            <a:spcAft>
              <a:spcPct val="15000"/>
            </a:spcAft>
            <a:buChar char="•"/>
          </a:pPr>
          <a:r>
            <a:rPr lang="zh-TW" altLang="en-US" sz="1400" kern="1200"/>
            <a:t>確保檢驗過程符合實驗室標準。</a:t>
          </a:r>
        </a:p>
      </dsp:txBody>
      <dsp:txXfrm>
        <a:off x="4171674" y="551727"/>
        <a:ext cx="2741318" cy="3378294"/>
      </dsp:txXfrm>
    </dsp:sp>
    <dsp:sp modelId="{39C67966-4C2D-4FCD-8687-209AABF68DEA}">
      <dsp:nvSpPr>
        <dsp:cNvPr id="0" name=""/>
        <dsp:cNvSpPr/>
      </dsp:nvSpPr>
      <dsp:spPr>
        <a:xfrm>
          <a:off x="7289468" y="1879800"/>
          <a:ext cx="617320" cy="722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p>
      </dsp:txBody>
      <dsp:txXfrm>
        <a:off x="7289468" y="2024230"/>
        <a:ext cx="432124" cy="433288"/>
      </dsp:txXfrm>
    </dsp:sp>
    <dsp:sp modelId="{6A6F93A5-39D9-4A63-B701-3FE117A50001}">
      <dsp:nvSpPr>
        <dsp:cNvPr id="0" name=""/>
        <dsp:cNvSpPr/>
      </dsp:nvSpPr>
      <dsp:spPr>
        <a:xfrm>
          <a:off x="8163035" y="466441"/>
          <a:ext cx="2911890" cy="354886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K</a:t>
          </a:r>
          <a:r>
            <a:rPr lang="zh-TW" sz="1800" kern="1200"/>
            <a:t>：知識</a:t>
          </a:r>
        </a:p>
        <a:p>
          <a:pPr marL="114300" lvl="1" indent="-114300" algn="l" defTabSz="622300">
            <a:lnSpc>
              <a:spcPct val="90000"/>
            </a:lnSpc>
            <a:spcBef>
              <a:spcPct val="0"/>
            </a:spcBef>
            <a:spcAft>
              <a:spcPct val="15000"/>
            </a:spcAft>
            <a:buFont typeface="+mj-lt"/>
            <a:buAutoNum type="arabicPeriod"/>
          </a:pPr>
          <a:r>
            <a:rPr lang="zh-TW" altLang="en-US" sz="1400" kern="1200" dirty="0"/>
            <a:t>檢驗專業知識</a:t>
          </a:r>
        </a:p>
        <a:p>
          <a:pPr marL="228600" lvl="2" indent="-114300" algn="l" defTabSz="622300">
            <a:lnSpc>
              <a:spcPct val="90000"/>
            </a:lnSpc>
            <a:spcBef>
              <a:spcPct val="0"/>
            </a:spcBef>
            <a:spcAft>
              <a:spcPct val="15000"/>
            </a:spcAft>
            <a:buChar char="•"/>
          </a:pPr>
          <a:r>
            <a:rPr lang="zh-TW" altLang="en-US" sz="1400" kern="1200"/>
            <a:t>血液學、微生物學、分子生物學等核心領域知識。</a:t>
          </a:r>
        </a:p>
        <a:p>
          <a:pPr marL="114300" lvl="1" indent="-114300" algn="l" defTabSz="622300">
            <a:lnSpc>
              <a:spcPct val="90000"/>
            </a:lnSpc>
            <a:spcBef>
              <a:spcPct val="0"/>
            </a:spcBef>
            <a:spcAft>
              <a:spcPct val="15000"/>
            </a:spcAft>
            <a:buFont typeface="+mj-lt"/>
            <a:buAutoNum type="arabicPeriod"/>
          </a:pPr>
          <a:r>
            <a:rPr lang="zh-TW" altLang="en-US" sz="1400" kern="1200" dirty="0"/>
            <a:t>醫學法規與倫理</a:t>
          </a:r>
        </a:p>
        <a:p>
          <a:pPr marL="228600" lvl="2" indent="-114300" algn="l" defTabSz="622300">
            <a:lnSpc>
              <a:spcPct val="90000"/>
            </a:lnSpc>
            <a:spcBef>
              <a:spcPct val="0"/>
            </a:spcBef>
            <a:spcAft>
              <a:spcPct val="15000"/>
            </a:spcAft>
            <a:buChar char="•"/>
          </a:pPr>
          <a:r>
            <a:rPr lang="zh-TW" altLang="en-US" sz="1400" kern="1200"/>
            <a:t>熟悉醫療相關法律與患者權益保護規範。</a:t>
          </a:r>
        </a:p>
        <a:p>
          <a:pPr marL="114300" lvl="1" indent="-114300" algn="l" defTabSz="622300">
            <a:lnSpc>
              <a:spcPct val="90000"/>
            </a:lnSpc>
            <a:spcBef>
              <a:spcPct val="0"/>
            </a:spcBef>
            <a:spcAft>
              <a:spcPct val="15000"/>
            </a:spcAft>
            <a:buFont typeface="+mj-lt"/>
            <a:buAutoNum type="arabicPeriod"/>
          </a:pPr>
          <a:r>
            <a:rPr lang="zh-TW" altLang="en-US" sz="1400" kern="1200" dirty="0"/>
            <a:t>數據處理與統計</a:t>
          </a:r>
        </a:p>
        <a:p>
          <a:pPr marL="228600" lvl="2" indent="-114300" algn="l" defTabSz="622300">
            <a:lnSpc>
              <a:spcPct val="90000"/>
            </a:lnSpc>
            <a:spcBef>
              <a:spcPct val="0"/>
            </a:spcBef>
            <a:spcAft>
              <a:spcPct val="15000"/>
            </a:spcAft>
            <a:buChar char="•"/>
          </a:pPr>
          <a:r>
            <a:rPr lang="zh-TW" altLang="en-US" sz="1400" kern="1200"/>
            <a:t>能運用基礎統計學分析檢驗結果，協助臨床診斷。</a:t>
          </a:r>
        </a:p>
      </dsp:txBody>
      <dsp:txXfrm>
        <a:off x="8248321" y="551727"/>
        <a:ext cx="2741318" cy="33782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C4131-D52A-4BC9-8498-D4106435505F}">
      <dsp:nvSpPr>
        <dsp:cNvPr id="0" name=""/>
        <dsp:cNvSpPr/>
      </dsp:nvSpPr>
      <dsp:spPr>
        <a:xfrm>
          <a:off x="2053" y="270684"/>
          <a:ext cx="4379788" cy="380996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zh-TW" altLang="en-US" sz="2100" b="1" i="0" kern="1200" dirty="0"/>
            <a:t>明確的</a:t>
          </a:r>
          <a:r>
            <a:rPr lang="zh-TW" sz="2100" b="1" i="0" kern="1200" dirty="0"/>
            <a:t>形象</a:t>
          </a:r>
          <a:endParaRPr lang="en-US" altLang="zh-TW" sz="2100" b="1" i="0" kern="1200" dirty="0"/>
        </a:p>
        <a:p>
          <a:pPr marL="0" lvl="0" indent="0" algn="l" defTabSz="933450">
            <a:lnSpc>
              <a:spcPct val="90000"/>
            </a:lnSpc>
            <a:spcBef>
              <a:spcPct val="0"/>
            </a:spcBef>
            <a:spcAft>
              <a:spcPct val="35000"/>
            </a:spcAft>
            <a:buNone/>
          </a:pPr>
          <a:r>
            <a:rPr lang="zh-TW" altLang="en-US" sz="2100" b="0" i="0" kern="1200" dirty="0">
              <a:solidFill>
                <a:srgbClr val="FF0000"/>
              </a:solidFill>
            </a:rPr>
            <a:t>我想成為</a:t>
          </a:r>
          <a:r>
            <a:rPr lang="en-US" altLang="zh-TW" sz="2100" b="0" i="0" kern="1200" dirty="0">
              <a:solidFill>
                <a:srgbClr val="FF0000"/>
              </a:solidFill>
            </a:rPr>
            <a:t>…</a:t>
          </a:r>
        </a:p>
        <a:p>
          <a:pPr marL="171450" lvl="1" indent="-171450" algn="l" defTabSz="711200">
            <a:lnSpc>
              <a:spcPct val="90000"/>
            </a:lnSpc>
            <a:spcBef>
              <a:spcPct val="0"/>
            </a:spcBef>
            <a:spcAft>
              <a:spcPct val="15000"/>
            </a:spcAft>
            <a:buChar char="•"/>
          </a:pPr>
          <a:r>
            <a:rPr lang="zh-TW" sz="1600" b="0" i="0" kern="1200"/>
            <a:t>有藝術涵養的皮膚科醫師</a:t>
          </a:r>
          <a:endParaRPr lang="zh-TW" sz="1600" kern="1200"/>
        </a:p>
        <a:p>
          <a:pPr marL="171450" lvl="1" indent="-171450" algn="l" defTabSz="711200">
            <a:lnSpc>
              <a:spcPct val="90000"/>
            </a:lnSpc>
            <a:spcBef>
              <a:spcPct val="0"/>
            </a:spcBef>
            <a:spcAft>
              <a:spcPct val="15000"/>
            </a:spcAft>
            <a:buChar char="•"/>
          </a:pPr>
          <a:r>
            <a:rPr lang="zh-TW" sz="1600" b="0" i="0" kern="1200"/>
            <a:t>善於傾聽關懷的藥師</a:t>
          </a:r>
          <a:endParaRPr lang="zh-TW" sz="1600" kern="1200"/>
        </a:p>
        <a:p>
          <a:pPr marL="171450" lvl="1" indent="-171450" algn="l" defTabSz="711200">
            <a:lnSpc>
              <a:spcPct val="90000"/>
            </a:lnSpc>
            <a:spcBef>
              <a:spcPct val="0"/>
            </a:spcBef>
            <a:spcAft>
              <a:spcPct val="15000"/>
            </a:spcAft>
            <a:buChar char="•"/>
          </a:pPr>
          <a:r>
            <a:rPr lang="zh-TW" sz="1600" b="0" i="0" kern="1200"/>
            <a:t>活耀於社區服務的教育學家</a:t>
          </a:r>
          <a:endParaRPr lang="zh-TW" sz="1600" kern="1200"/>
        </a:p>
        <a:p>
          <a:pPr marL="171450" lvl="1" indent="-171450" algn="l" defTabSz="711200">
            <a:lnSpc>
              <a:spcPct val="90000"/>
            </a:lnSpc>
            <a:spcBef>
              <a:spcPct val="0"/>
            </a:spcBef>
            <a:spcAft>
              <a:spcPct val="15000"/>
            </a:spcAft>
            <a:buChar char="•"/>
          </a:pPr>
          <a:r>
            <a:rPr lang="zh-TW" sz="1600" b="0" i="0" kern="1200" dirty="0"/>
            <a:t>擁有多項專利的電機工程師</a:t>
          </a:r>
          <a:endParaRPr lang="zh-TW" sz="1600" kern="1200" dirty="0"/>
        </a:p>
      </dsp:txBody>
      <dsp:txXfrm>
        <a:off x="113643" y="382274"/>
        <a:ext cx="4156608" cy="3586789"/>
      </dsp:txXfrm>
    </dsp:sp>
    <dsp:sp modelId="{CA9BEDD2-76C7-4757-AFBA-9346219D3CD1}">
      <dsp:nvSpPr>
        <dsp:cNvPr id="0" name=""/>
        <dsp:cNvSpPr/>
      </dsp:nvSpPr>
      <dsp:spPr>
        <a:xfrm>
          <a:off x="4819821" y="1632575"/>
          <a:ext cx="928515" cy="108618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TW" altLang="en-US" sz="1600" kern="1200"/>
        </a:p>
      </dsp:txBody>
      <dsp:txXfrm>
        <a:off x="4819821" y="1849812"/>
        <a:ext cx="649961" cy="651713"/>
      </dsp:txXfrm>
    </dsp:sp>
    <dsp:sp modelId="{339F7ED3-0E56-4CFE-9B69-5F828972FFF1}">
      <dsp:nvSpPr>
        <dsp:cNvPr id="0" name=""/>
        <dsp:cNvSpPr/>
      </dsp:nvSpPr>
      <dsp:spPr>
        <a:xfrm>
          <a:off x="6133757" y="270684"/>
          <a:ext cx="4379788" cy="380996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TW" sz="2000" b="1" i="0" kern="1200" dirty="0"/>
            <a:t>為何你要成為這個樣子</a:t>
          </a:r>
          <a:r>
            <a:rPr lang="en-US" sz="2000" b="1" i="0" kern="1200" dirty="0"/>
            <a:t>?</a:t>
          </a:r>
        </a:p>
        <a:p>
          <a:pPr marL="0" lvl="0" indent="0" algn="l" defTabSz="889000">
            <a:lnSpc>
              <a:spcPct val="90000"/>
            </a:lnSpc>
            <a:spcBef>
              <a:spcPct val="0"/>
            </a:spcBef>
            <a:spcAft>
              <a:spcPct val="35000"/>
            </a:spcAft>
            <a:buNone/>
          </a:pPr>
          <a:r>
            <a:rPr lang="zh-TW" altLang="en-US" sz="2000" kern="1200" dirty="0">
              <a:solidFill>
                <a:srgbClr val="FF0000"/>
              </a:solidFill>
            </a:rPr>
            <a:t>原因是</a:t>
          </a:r>
          <a:r>
            <a:rPr lang="en-US" altLang="zh-TW" sz="2000" kern="1200" dirty="0">
              <a:solidFill>
                <a:srgbClr val="FF0000"/>
              </a:solidFill>
            </a:rPr>
            <a:t>…</a:t>
          </a:r>
          <a:endParaRPr lang="zh-TW" sz="2000" kern="1200" dirty="0">
            <a:solidFill>
              <a:srgbClr val="FF0000"/>
            </a:solidFill>
          </a:endParaRPr>
        </a:p>
        <a:p>
          <a:pPr marL="171450" lvl="1" indent="-171450" algn="l" defTabSz="711200">
            <a:lnSpc>
              <a:spcPct val="90000"/>
            </a:lnSpc>
            <a:spcBef>
              <a:spcPct val="0"/>
            </a:spcBef>
            <a:spcAft>
              <a:spcPct val="15000"/>
            </a:spcAft>
            <a:buChar char="•"/>
          </a:pPr>
          <a:r>
            <a:rPr lang="zh-TW" sz="1600" b="0" i="0" kern="1200" dirty="0"/>
            <a:t>跟我的工作價值觀有關</a:t>
          </a:r>
          <a:endParaRPr lang="zh-TW" sz="1600" kern="1200" dirty="0"/>
        </a:p>
        <a:p>
          <a:pPr marL="171450" lvl="1" indent="-171450" algn="l" defTabSz="711200">
            <a:lnSpc>
              <a:spcPct val="90000"/>
            </a:lnSpc>
            <a:spcBef>
              <a:spcPct val="0"/>
            </a:spcBef>
            <a:spcAft>
              <a:spcPct val="15000"/>
            </a:spcAft>
            <a:buChar char="•"/>
          </a:pPr>
          <a:r>
            <a:rPr lang="zh-TW" sz="1600" b="0" i="0" kern="1200"/>
            <a:t>我看著誰的背影受影響</a:t>
          </a:r>
          <a:endParaRPr lang="zh-TW" sz="1600" kern="1200"/>
        </a:p>
        <a:p>
          <a:pPr marL="171450" lvl="1" indent="-171450" algn="l" defTabSz="711200">
            <a:lnSpc>
              <a:spcPct val="90000"/>
            </a:lnSpc>
            <a:spcBef>
              <a:spcPct val="0"/>
            </a:spcBef>
            <a:spcAft>
              <a:spcPct val="15000"/>
            </a:spcAft>
            <a:buChar char="•"/>
          </a:pPr>
          <a:r>
            <a:rPr lang="zh-TW" sz="1600" b="0" i="0" kern="1200" dirty="0"/>
            <a:t>特殊經驗給我的啟發</a:t>
          </a:r>
          <a:endParaRPr lang="zh-TW" sz="1600" kern="1200" dirty="0"/>
        </a:p>
        <a:p>
          <a:pPr marL="171450" lvl="1" indent="-171450" algn="l" defTabSz="711200">
            <a:lnSpc>
              <a:spcPct val="90000"/>
            </a:lnSpc>
            <a:spcBef>
              <a:spcPct val="0"/>
            </a:spcBef>
            <a:spcAft>
              <a:spcPct val="15000"/>
            </a:spcAft>
            <a:buChar char="•"/>
          </a:pPr>
          <a:r>
            <a:rPr lang="zh-TW" altLang="en-US" sz="1600" kern="1200" dirty="0"/>
            <a:t>順應未來的趨勢</a:t>
          </a:r>
          <a:r>
            <a:rPr lang="en-US" altLang="zh-TW" sz="1600" kern="1200" dirty="0"/>
            <a:t>(</a:t>
          </a:r>
          <a:r>
            <a:rPr lang="zh-TW" altLang="en-US" sz="1600" kern="1200" dirty="0"/>
            <a:t>如</a:t>
          </a:r>
          <a:r>
            <a:rPr lang="en-US" altLang="zh-TW" sz="1600" kern="1200" dirty="0"/>
            <a:t>:AI</a:t>
          </a:r>
          <a:r>
            <a:rPr lang="zh-TW" altLang="en-US" sz="1600" kern="1200" dirty="0"/>
            <a:t>、心靈、老年化</a:t>
          </a:r>
          <a:r>
            <a:rPr lang="en-US" altLang="zh-TW" sz="1600" kern="1200" dirty="0"/>
            <a:t>)</a:t>
          </a:r>
          <a:endParaRPr lang="zh-TW" sz="1600" kern="1200" dirty="0"/>
        </a:p>
      </dsp:txBody>
      <dsp:txXfrm>
        <a:off x="6245347" y="382274"/>
        <a:ext cx="4156608" cy="35867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56EED-8757-45A9-B25E-F5BF3ECC0B35}">
      <dsp:nvSpPr>
        <dsp:cNvPr id="0" name=""/>
        <dsp:cNvSpPr/>
      </dsp:nvSpPr>
      <dsp:spPr>
        <a:xfrm>
          <a:off x="5656" y="1277790"/>
          <a:ext cx="2788071" cy="1115228"/>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zh-TW" sz="2600" b="0" i="0" kern="1200" dirty="0"/>
            <a:t>短期</a:t>
          </a:r>
          <a:br>
            <a:rPr lang="en-US" altLang="zh-TW" sz="2600" b="0" i="0" kern="1200" dirty="0"/>
          </a:br>
          <a:r>
            <a:rPr lang="en-US" sz="2600" b="0" i="0" kern="1200" dirty="0"/>
            <a:t>1~5</a:t>
          </a:r>
          <a:r>
            <a:rPr lang="zh-TW" sz="2600" b="0" i="0" kern="1200" dirty="0"/>
            <a:t>年</a:t>
          </a:r>
          <a:endParaRPr lang="zh-TW" sz="2600" kern="1200" dirty="0"/>
        </a:p>
      </dsp:txBody>
      <dsp:txXfrm>
        <a:off x="563270" y="1277790"/>
        <a:ext cx="1672843" cy="1115228"/>
      </dsp:txXfrm>
    </dsp:sp>
    <dsp:sp modelId="{C920DBB7-F378-4A49-8A0F-FEB2D4A21A67}">
      <dsp:nvSpPr>
        <dsp:cNvPr id="0" name=""/>
        <dsp:cNvSpPr/>
      </dsp:nvSpPr>
      <dsp:spPr>
        <a:xfrm>
          <a:off x="5656" y="2532422"/>
          <a:ext cx="2230457" cy="54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55700">
            <a:lnSpc>
              <a:spcPct val="90000"/>
            </a:lnSpc>
            <a:spcBef>
              <a:spcPct val="0"/>
            </a:spcBef>
            <a:spcAft>
              <a:spcPct val="15000"/>
            </a:spcAft>
            <a:buChar char="•"/>
          </a:pPr>
          <a:r>
            <a:rPr lang="zh-TW" altLang="en-US" sz="2600" kern="1200" dirty="0"/>
            <a:t>ＸＸＸ</a:t>
          </a:r>
          <a:endParaRPr lang="zh-TW" sz="2600" kern="1200" dirty="0"/>
        </a:p>
      </dsp:txBody>
      <dsp:txXfrm>
        <a:off x="5656" y="2532422"/>
        <a:ext cx="2230457" cy="541125"/>
      </dsp:txXfrm>
    </dsp:sp>
    <dsp:sp modelId="{FE99D0A9-1BC8-4BDB-9236-B8CB5A22A195}">
      <dsp:nvSpPr>
        <dsp:cNvPr id="0" name=""/>
        <dsp:cNvSpPr/>
      </dsp:nvSpPr>
      <dsp:spPr>
        <a:xfrm>
          <a:off x="2577728" y="1277790"/>
          <a:ext cx="2788071" cy="1115228"/>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zh-TW" sz="2600" b="0" i="0" kern="1200" dirty="0"/>
            <a:t>中期</a:t>
          </a:r>
          <a:br>
            <a:rPr lang="en-US" altLang="zh-TW" sz="2600" b="0" i="0" kern="1200" dirty="0"/>
          </a:br>
          <a:r>
            <a:rPr lang="en-US" sz="2600" b="0" i="0" kern="1200" dirty="0"/>
            <a:t>6~10</a:t>
          </a:r>
          <a:r>
            <a:rPr lang="zh-TW" sz="2600" b="0" i="0" kern="1200" dirty="0"/>
            <a:t>年</a:t>
          </a:r>
          <a:endParaRPr lang="zh-TW" sz="2600" kern="1200" dirty="0"/>
        </a:p>
      </dsp:txBody>
      <dsp:txXfrm>
        <a:off x="3135342" y="1277790"/>
        <a:ext cx="1672843" cy="1115228"/>
      </dsp:txXfrm>
    </dsp:sp>
    <dsp:sp modelId="{B45ACA36-9B6A-40AC-A3F0-C719C6AE2F1B}">
      <dsp:nvSpPr>
        <dsp:cNvPr id="0" name=""/>
        <dsp:cNvSpPr/>
      </dsp:nvSpPr>
      <dsp:spPr>
        <a:xfrm>
          <a:off x="2577728" y="2532422"/>
          <a:ext cx="2230457" cy="54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55700">
            <a:lnSpc>
              <a:spcPct val="90000"/>
            </a:lnSpc>
            <a:spcBef>
              <a:spcPct val="0"/>
            </a:spcBef>
            <a:spcAft>
              <a:spcPct val="15000"/>
            </a:spcAft>
            <a:buChar char="•"/>
          </a:pPr>
          <a:r>
            <a:rPr lang="zh-TW" altLang="en-US" sz="2600" kern="1200" dirty="0"/>
            <a:t>ＸＸＸ</a:t>
          </a:r>
          <a:endParaRPr lang="zh-TW" sz="2600" kern="1200" dirty="0"/>
        </a:p>
      </dsp:txBody>
      <dsp:txXfrm>
        <a:off x="2577728" y="2532422"/>
        <a:ext cx="2230457" cy="541125"/>
      </dsp:txXfrm>
    </dsp:sp>
    <dsp:sp modelId="{C4C2B238-1503-404C-8F45-1FA7BC9562DF}">
      <dsp:nvSpPr>
        <dsp:cNvPr id="0" name=""/>
        <dsp:cNvSpPr/>
      </dsp:nvSpPr>
      <dsp:spPr>
        <a:xfrm>
          <a:off x="5149800" y="1277790"/>
          <a:ext cx="2788071" cy="1115228"/>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zh-TW" sz="2600" b="0" i="0" kern="1200" dirty="0"/>
            <a:t>長期</a:t>
          </a:r>
          <a:br>
            <a:rPr lang="en-US" altLang="zh-TW" sz="2600" b="0" i="0" kern="1200" dirty="0"/>
          </a:br>
          <a:r>
            <a:rPr lang="en-US" sz="2600" b="0" i="0" kern="1200" dirty="0"/>
            <a:t>11~15</a:t>
          </a:r>
          <a:endParaRPr lang="zh-TW" sz="2600" kern="1200" dirty="0"/>
        </a:p>
      </dsp:txBody>
      <dsp:txXfrm>
        <a:off x="5707414" y="1277790"/>
        <a:ext cx="1672843" cy="1115228"/>
      </dsp:txXfrm>
    </dsp:sp>
    <dsp:sp modelId="{87863625-FF44-47DE-9DCE-099B3D64C6D2}">
      <dsp:nvSpPr>
        <dsp:cNvPr id="0" name=""/>
        <dsp:cNvSpPr/>
      </dsp:nvSpPr>
      <dsp:spPr>
        <a:xfrm>
          <a:off x="5149800" y="2532422"/>
          <a:ext cx="2230457" cy="54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55700">
            <a:lnSpc>
              <a:spcPct val="90000"/>
            </a:lnSpc>
            <a:spcBef>
              <a:spcPct val="0"/>
            </a:spcBef>
            <a:spcAft>
              <a:spcPct val="15000"/>
            </a:spcAft>
            <a:buChar char="•"/>
          </a:pPr>
          <a:r>
            <a:rPr lang="zh-TW" altLang="en-US" sz="2600" kern="1200" dirty="0"/>
            <a:t>ＸＸＸ</a:t>
          </a:r>
          <a:endParaRPr lang="zh-TW" sz="2600" kern="1200" dirty="0"/>
        </a:p>
      </dsp:txBody>
      <dsp:txXfrm>
        <a:off x="5149800" y="2532422"/>
        <a:ext cx="2230457" cy="541125"/>
      </dsp:txXfrm>
    </dsp:sp>
    <dsp:sp modelId="{E8B9D031-58AD-44B4-AB62-DC5738C95CEA}">
      <dsp:nvSpPr>
        <dsp:cNvPr id="0" name=""/>
        <dsp:cNvSpPr/>
      </dsp:nvSpPr>
      <dsp:spPr>
        <a:xfrm>
          <a:off x="7721871" y="1277790"/>
          <a:ext cx="2788071" cy="1115228"/>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zh-TW" sz="2600" b="0" i="0" kern="1200" dirty="0"/>
            <a:t>終極</a:t>
          </a:r>
          <a:br>
            <a:rPr lang="en-US" altLang="zh-TW" sz="2600" b="0" i="0" kern="1200" dirty="0"/>
          </a:br>
          <a:r>
            <a:rPr lang="zh-TW" sz="2600" b="0" i="0" kern="1200" dirty="0"/>
            <a:t>目標</a:t>
          </a:r>
          <a:endParaRPr lang="zh-TW" sz="2600" kern="1200" dirty="0"/>
        </a:p>
      </dsp:txBody>
      <dsp:txXfrm>
        <a:off x="8279485" y="1277790"/>
        <a:ext cx="1672843" cy="1115228"/>
      </dsp:txXfrm>
    </dsp:sp>
    <dsp:sp modelId="{E0E3687A-B58E-4CC4-8BAF-0B84B9DD241E}">
      <dsp:nvSpPr>
        <dsp:cNvPr id="0" name=""/>
        <dsp:cNvSpPr/>
      </dsp:nvSpPr>
      <dsp:spPr>
        <a:xfrm>
          <a:off x="7721871" y="2532422"/>
          <a:ext cx="2230457" cy="54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55700">
            <a:lnSpc>
              <a:spcPct val="90000"/>
            </a:lnSpc>
            <a:spcBef>
              <a:spcPct val="0"/>
            </a:spcBef>
            <a:spcAft>
              <a:spcPct val="15000"/>
            </a:spcAft>
            <a:buChar char="•"/>
          </a:pPr>
          <a:r>
            <a:rPr lang="zh-TW" altLang="en-US" sz="2600" kern="1200" dirty="0"/>
            <a:t>ＸＸＸ</a:t>
          </a:r>
          <a:endParaRPr lang="zh-TW" sz="2600" kern="1200" dirty="0"/>
        </a:p>
      </dsp:txBody>
      <dsp:txXfrm>
        <a:off x="7721871" y="2532422"/>
        <a:ext cx="2230457" cy="54112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4049CCA-45D5-4782-97DB-82609499CE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A3A9C0A-74A0-4CD1-AE90-722591F6AE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17EA3D-C650-48B9-9A60-223B8D3D7BF4}" type="datetimeFigureOut">
              <a:rPr lang="zh-TW" altLang="en-US" smtClean="0"/>
              <a:t>2025/3/28</a:t>
            </a:fld>
            <a:endParaRPr lang="zh-TW" altLang="en-US"/>
          </a:p>
        </p:txBody>
      </p:sp>
      <p:sp>
        <p:nvSpPr>
          <p:cNvPr id="4" name="頁尾版面配置區 3">
            <a:extLst>
              <a:ext uri="{FF2B5EF4-FFF2-40B4-BE49-F238E27FC236}">
                <a16:creationId xmlns:a16="http://schemas.microsoft.com/office/drawing/2014/main" id="{E13C3D9B-1898-49D5-9318-E2C7D33065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06CDB062-2FC9-4BB8-AE1B-BCACBED6D1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1DA6F9-8E07-45F9-A9F2-8D1717DC3D32}" type="slidenum">
              <a:rPr lang="zh-TW" altLang="en-US" smtClean="0"/>
              <a:t>‹#›</a:t>
            </a:fld>
            <a:endParaRPr lang="zh-TW" altLang="en-US"/>
          </a:p>
        </p:txBody>
      </p:sp>
    </p:spTree>
    <p:extLst>
      <p:ext uri="{BB962C8B-B14F-4D97-AF65-F5344CB8AC3E}">
        <p14:creationId xmlns:p14="http://schemas.microsoft.com/office/powerpoint/2010/main" val="4282960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878D5-D176-4EC6-8227-4D7EBAFBC944}" type="datetimeFigureOut">
              <a:rPr lang="zh-TW" altLang="en-US" smtClean="0"/>
              <a:t>2025/3/28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AE0C3-953D-492F-B4BC-465DB0CEC101}" type="slidenum">
              <a:rPr lang="zh-TW" altLang="en-US" smtClean="0"/>
              <a:t>‹#›</a:t>
            </a:fld>
            <a:endParaRPr lang="zh-TW" altLang="en-US"/>
          </a:p>
        </p:txBody>
      </p:sp>
    </p:spTree>
    <p:extLst>
      <p:ext uri="{BB962C8B-B14F-4D97-AF65-F5344CB8AC3E}">
        <p14:creationId xmlns:p14="http://schemas.microsoft.com/office/powerpoint/2010/main" val="25392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d90f45094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d90f45094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爸爸媽媽</a:t>
            </a:r>
            <a:r>
              <a:rPr lang="en-US" altLang="zh-TW" dirty="0"/>
              <a:t>, </a:t>
            </a:r>
            <a:r>
              <a:rPr lang="zh-TW" altLang="en-US" dirty="0"/>
              <a:t>我和你一樣</a:t>
            </a:r>
            <a:r>
              <a:rPr lang="en-US" altLang="zh-TW" dirty="0"/>
              <a:t>, </a:t>
            </a:r>
            <a:r>
              <a:rPr lang="zh-TW" altLang="en-US" dirty="0"/>
              <a:t>也曾經是苦主</a:t>
            </a:r>
            <a:endParaRPr dirty="0"/>
          </a:p>
        </p:txBody>
      </p:sp>
    </p:spTree>
    <p:extLst>
      <p:ext uri="{BB962C8B-B14F-4D97-AF65-F5344CB8AC3E}">
        <p14:creationId xmlns:p14="http://schemas.microsoft.com/office/powerpoint/2010/main" val="210666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4013D-2B7C-A178-CDEE-882563BFBE3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ABA0200-6A67-572E-1BE0-DEF118CAB8A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6B615137-82FE-BAAD-679E-0EE4B356F691}"/>
              </a:ext>
            </a:extLst>
          </p:cNvPr>
          <p:cNvSpPr>
            <a:spLocks noGrp="1"/>
          </p:cNvSpPr>
          <p:nvPr>
            <p:ph type="body" idx="1"/>
          </p:nvPr>
        </p:nvSpPr>
        <p:spPr/>
        <p:txBody>
          <a:bodyPr/>
          <a:lstStyle/>
          <a:p>
            <a:r>
              <a:rPr kumimoji="1" lang="zh-TW" altLang="en-US" dirty="0"/>
              <a:t>什麼是心智？</a:t>
            </a:r>
            <a:r>
              <a:rPr lang="zh-TW" altLang="en-US" b="0" i="0" u="none" strike="noStrike" dirty="0">
                <a:solidFill>
                  <a:srgbClr val="000000"/>
                </a:solidFill>
                <a:effectLst/>
                <a:latin typeface="-webkit-standard"/>
              </a:rPr>
              <a:t>心智是個人內在的心理與認知系統</a:t>
            </a:r>
            <a:endParaRPr lang="en-US" altLang="zh-TW" b="0" i="0" u="none" strike="noStrike" dirty="0">
              <a:solidFill>
                <a:srgbClr val="000000"/>
              </a:solidFill>
              <a:effectLst/>
              <a:latin typeface="-webkit-standard"/>
            </a:endParaRPr>
          </a:p>
          <a:p>
            <a:r>
              <a:rPr kumimoji="1" lang="zh-TW" altLang="en-US" dirty="0"/>
              <a:t>心智的構成：認知、情感、意志、潛意識、價值觀與信念</a:t>
            </a:r>
            <a:endParaRPr kumimoji="1" lang="en-US" altLang="zh-TW" dirty="0"/>
          </a:p>
          <a:p>
            <a:r>
              <a:rPr kumimoji="1" lang="zh-TW" altLang="en-US" dirty="0"/>
              <a:t>外顯的行為容易識別，內隱的心智是很難探究，所以需要運用心智光譜</a:t>
            </a:r>
          </a:p>
        </p:txBody>
      </p:sp>
      <p:sp>
        <p:nvSpPr>
          <p:cNvPr id="4" name="投影片編號版面配置區 3">
            <a:extLst>
              <a:ext uri="{FF2B5EF4-FFF2-40B4-BE49-F238E27FC236}">
                <a16:creationId xmlns:a16="http://schemas.microsoft.com/office/drawing/2014/main" id="{172C5F25-8045-3248-A318-396D1AF95EB5}"/>
              </a:ext>
            </a:extLst>
          </p:cNvPr>
          <p:cNvSpPr>
            <a:spLocks noGrp="1"/>
          </p:cNvSpPr>
          <p:nvPr>
            <p:ph type="sldNum" sz="quarter" idx="5"/>
          </p:nvPr>
        </p:nvSpPr>
        <p:spPr/>
        <p:txBody>
          <a:bodyPr/>
          <a:lstStyle/>
          <a:p>
            <a:fld id="{EABAE0C3-953D-492F-B4BC-465DB0CEC101}" type="slidenum">
              <a:rPr lang="zh-TW" altLang="en-US" smtClean="0"/>
              <a:t>4</a:t>
            </a:fld>
            <a:endParaRPr lang="zh-TW" altLang="en-US"/>
          </a:p>
        </p:txBody>
      </p:sp>
    </p:spTree>
    <p:extLst>
      <p:ext uri="{BB962C8B-B14F-4D97-AF65-F5344CB8AC3E}">
        <p14:creationId xmlns:p14="http://schemas.microsoft.com/office/powerpoint/2010/main" val="5726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09395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聚焦一個目標，想出針對這個目標提出八個策略</a:t>
            </a:r>
            <a:endParaRPr lang="en-US" altLang="zh-TW" dirty="0"/>
          </a:p>
          <a:p>
            <a:r>
              <a:rPr lang="zh-TW" altLang="en-US" dirty="0"/>
              <a:t>幫助我們更有創意</a:t>
            </a:r>
          </a:p>
        </p:txBody>
      </p:sp>
    </p:spTree>
    <p:extLst>
      <p:ext uri="{BB962C8B-B14F-4D97-AF65-F5344CB8AC3E}">
        <p14:creationId xmlns:p14="http://schemas.microsoft.com/office/powerpoint/2010/main" val="237779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聚焦一個目標，想出針對這個目標提出八個策略</a:t>
            </a:r>
            <a:endParaRPr lang="en-US" altLang="zh-TW" dirty="0"/>
          </a:p>
          <a:p>
            <a:r>
              <a:rPr lang="zh-TW" altLang="en-US" dirty="0"/>
              <a:t>幫助我們更有創意</a:t>
            </a:r>
          </a:p>
        </p:txBody>
      </p:sp>
    </p:spTree>
    <p:extLst>
      <p:ext uri="{BB962C8B-B14F-4D97-AF65-F5344CB8AC3E}">
        <p14:creationId xmlns:p14="http://schemas.microsoft.com/office/powerpoint/2010/main" val="440358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ABAE0C3-953D-492F-B4BC-465DB0CEC101}" type="slidenum">
              <a:rPr lang="zh-TW" altLang="en-US" smtClean="0"/>
              <a:t>70</a:t>
            </a:fld>
            <a:endParaRPr lang="zh-TW" altLang="en-US"/>
          </a:p>
        </p:txBody>
      </p:sp>
    </p:spTree>
    <p:extLst>
      <p:ext uri="{BB962C8B-B14F-4D97-AF65-F5344CB8AC3E}">
        <p14:creationId xmlns:p14="http://schemas.microsoft.com/office/powerpoint/2010/main" val="705150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陳彥博在北極超馬中，冒著零下四十度的低溫跑步，全身結霜，腳早已凍傷，每一步都痛得像踩在刀尖上。比賽最後，他體力透支，跪倒在冰雪中。他的眼淚混著寒冷的空氣凝結，但他抬頭對自己說：「不能放棄，因為夢想就在前方！」他硬是咬牙站起，拖著傷痕累累的身體跑向終點，拿下冠軍。他的故事告訴我們，真正的突破來自困難的那一刻，只要咬緊牙關挺過去，你也能突破極限，成就自己的夢想！</a:t>
            </a:r>
          </a:p>
        </p:txBody>
      </p:sp>
      <p:sp>
        <p:nvSpPr>
          <p:cNvPr id="4" name="投影片編號版面配置區 3"/>
          <p:cNvSpPr>
            <a:spLocks noGrp="1"/>
          </p:cNvSpPr>
          <p:nvPr>
            <p:ph type="sldNum" sz="quarter" idx="5"/>
          </p:nvPr>
        </p:nvSpPr>
        <p:spPr/>
        <p:txBody>
          <a:bodyPr/>
          <a:lstStyle/>
          <a:p>
            <a:fld id="{EABAE0C3-953D-492F-B4BC-465DB0CEC101}" type="slidenum">
              <a:rPr lang="zh-TW" altLang="en-US" smtClean="0"/>
              <a:t>75</a:t>
            </a:fld>
            <a:endParaRPr lang="zh-TW" altLang="en-US"/>
          </a:p>
        </p:txBody>
      </p:sp>
    </p:spTree>
    <p:extLst>
      <p:ext uri="{BB962C8B-B14F-4D97-AF65-F5344CB8AC3E}">
        <p14:creationId xmlns:p14="http://schemas.microsoft.com/office/powerpoint/2010/main" val="4290548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DF9FBA-D594-4B2A-8022-AA5BE20AF89C}"/>
              </a:ext>
            </a:extLst>
          </p:cNvPr>
          <p:cNvSpPr>
            <a:spLocks noGrp="1"/>
          </p:cNvSpPr>
          <p:nvPr>
            <p:ph type="ctrTitle" hasCustomPrompt="1"/>
          </p:nvPr>
        </p:nvSpPr>
        <p:spPr>
          <a:xfrm>
            <a:off x="5911272" y="2994006"/>
            <a:ext cx="4756728" cy="1208087"/>
          </a:xfrm>
          <a:prstGeom prst="rect">
            <a:avLst/>
          </a:prstGeom>
        </p:spPr>
        <p:txBody>
          <a:bodyPr anchor="ctr"/>
          <a:lstStyle>
            <a:lvl1pPr algn="ctr">
              <a:defRPr sz="4800">
                <a:solidFill>
                  <a:schemeClr val="bg1"/>
                </a:solidFill>
              </a:defRPr>
            </a:lvl1pPr>
          </a:lstStyle>
          <a:p>
            <a:r>
              <a:rPr lang="zh-TW" altLang="en-US" dirty="0"/>
              <a:t>標題標題標題</a:t>
            </a:r>
          </a:p>
        </p:txBody>
      </p:sp>
      <p:sp>
        <p:nvSpPr>
          <p:cNvPr id="3" name="副標題 2">
            <a:extLst>
              <a:ext uri="{FF2B5EF4-FFF2-40B4-BE49-F238E27FC236}">
                <a16:creationId xmlns:a16="http://schemas.microsoft.com/office/drawing/2014/main" id="{952332B3-CF13-4E76-A00F-6F08B49BC487}"/>
              </a:ext>
            </a:extLst>
          </p:cNvPr>
          <p:cNvSpPr>
            <a:spLocks noGrp="1"/>
          </p:cNvSpPr>
          <p:nvPr>
            <p:ph type="subTitle" idx="1" hasCustomPrompt="1"/>
          </p:nvPr>
        </p:nvSpPr>
        <p:spPr>
          <a:xfrm>
            <a:off x="5911273" y="4202094"/>
            <a:ext cx="4756727" cy="286780"/>
          </a:xfrm>
          <a:prstGeom prst="rect">
            <a:avLst/>
          </a:prstGeo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副標副標副標副標副標副標副標副標副標副標</a:t>
            </a:r>
          </a:p>
        </p:txBody>
      </p:sp>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pic>
        <p:nvPicPr>
          <p:cNvPr id="10" name="圖片 9">
            <a:extLst>
              <a:ext uri="{FF2B5EF4-FFF2-40B4-BE49-F238E27FC236}">
                <a16:creationId xmlns:a16="http://schemas.microsoft.com/office/drawing/2014/main" id="{B4B208CC-62A3-4915-9B67-10E128DBC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9017" y="985977"/>
            <a:ext cx="2041238" cy="1540110"/>
          </a:xfrm>
          <a:prstGeom prst="rect">
            <a:avLst/>
          </a:prstGeom>
        </p:spPr>
      </p:pic>
      <p:sp>
        <p:nvSpPr>
          <p:cNvPr id="13" name="圖形 11" descr="水 以實心填滿">
            <a:extLst>
              <a:ext uri="{FF2B5EF4-FFF2-40B4-BE49-F238E27FC236}">
                <a16:creationId xmlns:a16="http://schemas.microsoft.com/office/drawing/2014/main" id="{EADCED28-2205-481E-A984-8BBE8FF1B65C}"/>
              </a:ext>
            </a:extLst>
          </p:cNvPr>
          <p:cNvSpPr/>
          <p:nvPr/>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spTree>
    <p:extLst>
      <p:ext uri="{BB962C8B-B14F-4D97-AF65-F5344CB8AC3E}">
        <p14:creationId xmlns:p14="http://schemas.microsoft.com/office/powerpoint/2010/main" val="27069817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3" grpId="0" animBg="1"/>
          <p:bldP spid="13" grpId="1" animBg="1"/>
          <p:bldP spid="1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3" grpId="0" animBg="1"/>
          <p:bldP spid="13" grpId="1" animBg="1"/>
          <p:bldP spid="13" grpId="2"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025A18C0-79CD-444E-9260-4C294FC7147B}"/>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3" name="標題 1">
            <a:extLst>
              <a:ext uri="{FF2B5EF4-FFF2-40B4-BE49-F238E27FC236}">
                <a16:creationId xmlns:a16="http://schemas.microsoft.com/office/drawing/2014/main" id="{35411DEA-0322-4B58-A817-B31E5AC091D2}"/>
              </a:ext>
            </a:extLst>
          </p:cNvPr>
          <p:cNvSpPr>
            <a:spLocks noGrp="1"/>
          </p:cNvSpPr>
          <p:nvPr>
            <p:ph type="title" hasCustomPrompt="1"/>
          </p:nvPr>
        </p:nvSpPr>
        <p:spPr>
          <a:xfrm>
            <a:off x="625311" y="2766218"/>
            <a:ext cx="10941378" cy="1325563"/>
          </a:xfrm>
          <a:prstGeom prst="rect">
            <a:avLst/>
          </a:prstGeom>
        </p:spPr>
        <p:txBody>
          <a:bodyPr anchor="ctr"/>
          <a:lstStyle>
            <a:lvl1pPr algn="ctr">
              <a:defRPr lang="zh-TW" altLang="en-US" sz="6000" dirty="0"/>
            </a:lvl1pPr>
          </a:lstStyle>
          <a:p>
            <a:r>
              <a:rPr lang="zh-TW" altLang="en-US" dirty="0"/>
              <a:t>標題標題標題標題</a:t>
            </a:r>
          </a:p>
        </p:txBody>
      </p:sp>
    </p:spTree>
    <p:extLst>
      <p:ext uri="{BB962C8B-B14F-4D97-AF65-F5344CB8AC3E}">
        <p14:creationId xmlns:p14="http://schemas.microsoft.com/office/powerpoint/2010/main" val="71524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autoRev="1" fill="hold" grpId="1" nodeType="withEffect">
                                  <p:stCondLst>
                                    <p:cond delay="0"/>
                                  </p:stCondLst>
                                  <p:childTnLst>
                                    <p:animScale>
                                      <p:cBhvr>
                                        <p:cTn id="9" dur="6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DF9FBA-D594-4B2A-8022-AA5BE20AF89C}"/>
              </a:ext>
            </a:extLst>
          </p:cNvPr>
          <p:cNvSpPr>
            <a:spLocks noGrp="1"/>
          </p:cNvSpPr>
          <p:nvPr>
            <p:ph type="ctrTitle" hasCustomPrompt="1"/>
          </p:nvPr>
        </p:nvSpPr>
        <p:spPr>
          <a:xfrm>
            <a:off x="5911272" y="2994006"/>
            <a:ext cx="4756728" cy="1208087"/>
          </a:xfrm>
          <a:prstGeom prst="rect">
            <a:avLst/>
          </a:prstGeom>
        </p:spPr>
        <p:txBody>
          <a:bodyPr anchor="ctr"/>
          <a:lstStyle>
            <a:lvl1pPr algn="ctr">
              <a:defRPr sz="4800">
                <a:solidFill>
                  <a:schemeClr val="tx1"/>
                </a:solidFill>
              </a:defRPr>
            </a:lvl1pPr>
          </a:lstStyle>
          <a:p>
            <a:r>
              <a:rPr lang="zh-TW" altLang="en-US" dirty="0"/>
              <a:t>標題標題標題</a:t>
            </a:r>
          </a:p>
        </p:txBody>
      </p:sp>
      <p:sp>
        <p:nvSpPr>
          <p:cNvPr id="3" name="副標題 2">
            <a:extLst>
              <a:ext uri="{FF2B5EF4-FFF2-40B4-BE49-F238E27FC236}">
                <a16:creationId xmlns:a16="http://schemas.microsoft.com/office/drawing/2014/main" id="{952332B3-CF13-4E76-A00F-6F08B49BC487}"/>
              </a:ext>
            </a:extLst>
          </p:cNvPr>
          <p:cNvSpPr>
            <a:spLocks noGrp="1"/>
          </p:cNvSpPr>
          <p:nvPr>
            <p:ph type="subTitle" idx="1" hasCustomPrompt="1"/>
          </p:nvPr>
        </p:nvSpPr>
        <p:spPr>
          <a:xfrm>
            <a:off x="5911273" y="4202094"/>
            <a:ext cx="4756727" cy="286780"/>
          </a:xfrm>
          <a:prstGeom prst="rect">
            <a:avLst/>
          </a:prstGeo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副標副標副標副標副標副標副標副標副標副標</a:t>
            </a:r>
          </a:p>
        </p:txBody>
      </p:sp>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pic>
        <p:nvPicPr>
          <p:cNvPr id="10" name="圖片 9">
            <a:extLst>
              <a:ext uri="{FF2B5EF4-FFF2-40B4-BE49-F238E27FC236}">
                <a16:creationId xmlns:a16="http://schemas.microsoft.com/office/drawing/2014/main" id="{B4B208CC-62A3-4915-9B67-10E128DBCB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69017" y="986231"/>
            <a:ext cx="2041238" cy="1539601"/>
          </a:xfrm>
          <a:prstGeom prst="rect">
            <a:avLst/>
          </a:prstGeom>
        </p:spPr>
      </p:pic>
      <p:sp>
        <p:nvSpPr>
          <p:cNvPr id="7" name="圖形 11" descr="水 以實心填滿">
            <a:extLst>
              <a:ext uri="{FF2B5EF4-FFF2-40B4-BE49-F238E27FC236}">
                <a16:creationId xmlns:a16="http://schemas.microsoft.com/office/drawing/2014/main" id="{CB901A3D-5BDB-4AB6-9445-6397233D6CA4}"/>
              </a:ext>
            </a:extLst>
          </p:cNvPr>
          <p:cNvSpPr/>
          <p:nvPr userDrawn="1"/>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spTree>
    <p:extLst>
      <p:ext uri="{BB962C8B-B14F-4D97-AF65-F5344CB8AC3E}">
        <p14:creationId xmlns:p14="http://schemas.microsoft.com/office/powerpoint/2010/main" val="23367961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7"/>
                                            </p:tgtEl>
                                            <p:attrNameLst>
                                              <p:attrName>fillcolor</p:attrName>
                                            </p:attrNameLst>
                                          </p:cBhvr>
                                          <p:to>
                                            <a:srgbClr val="6F94CD"/>
                                          </p:to>
                                        </p:animClr>
                                        <p:set>
                                          <p:cBhvr>
                                            <p:cTn id="11" dur="500" fill="hold"/>
                                            <p:tgtEl>
                                              <p:spTgt spid="7"/>
                                            </p:tgtEl>
                                            <p:attrNameLst>
                                              <p:attrName>fill.type</p:attrName>
                                            </p:attrNameLst>
                                          </p:cBhvr>
                                          <p:to>
                                            <p:strVal val="solid"/>
                                          </p:to>
                                        </p:set>
                                        <p:set>
                                          <p:cBhvr>
                                            <p:cTn id="12" dur="500" fill="hold"/>
                                            <p:tgtEl>
                                              <p:spTgt spid="7"/>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7"/>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7" grpId="0" animBg="1"/>
          <p:bldP spid="7" grpId="1" animBg="1"/>
          <p:bldP spid="7"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7"/>
                                            </p:tgtEl>
                                            <p:attrNameLst>
                                              <p:attrName>fillcolor</p:attrName>
                                            </p:attrNameLst>
                                          </p:cBhvr>
                                          <p:to>
                                            <a:srgbClr val="6F94CD"/>
                                          </p:to>
                                        </p:animClr>
                                        <p:set>
                                          <p:cBhvr>
                                            <p:cTn id="11" dur="500" fill="hold"/>
                                            <p:tgtEl>
                                              <p:spTgt spid="7"/>
                                            </p:tgtEl>
                                            <p:attrNameLst>
                                              <p:attrName>fill.type</p:attrName>
                                            </p:attrNameLst>
                                          </p:cBhvr>
                                          <p:to>
                                            <p:strVal val="solid"/>
                                          </p:to>
                                        </p:set>
                                        <p:set>
                                          <p:cBhvr>
                                            <p:cTn id="12" dur="500" fill="hold"/>
                                            <p:tgtEl>
                                              <p:spTgt spid="7"/>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7"/>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7" grpId="0" animBg="1"/>
          <p:bldP spid="7" grpId="1" animBg="1"/>
          <p:bldP spid="7" grpId="2" animBg="1"/>
        </p:bldLst>
      </p:timing>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3" name="圖形 11" descr="水 以實心填滿">
            <a:extLst>
              <a:ext uri="{FF2B5EF4-FFF2-40B4-BE49-F238E27FC236}">
                <a16:creationId xmlns:a16="http://schemas.microsoft.com/office/drawing/2014/main" id="{EADCED28-2205-481E-A984-8BBE8FF1B65C}"/>
              </a:ext>
            </a:extLst>
          </p:cNvPr>
          <p:cNvSpPr/>
          <p:nvPr/>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pic>
        <p:nvPicPr>
          <p:cNvPr id="19" name="圖形 18">
            <a:extLst>
              <a:ext uri="{FF2B5EF4-FFF2-40B4-BE49-F238E27FC236}">
                <a16:creationId xmlns:a16="http://schemas.microsoft.com/office/drawing/2014/main" id="{E03942C8-F6D6-4861-90E3-C780C1D22A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89937" y="2074586"/>
            <a:ext cx="3512788" cy="1407234"/>
          </a:xfrm>
          <a:prstGeom prst="rect">
            <a:avLst/>
          </a:prstGeom>
        </p:spPr>
      </p:pic>
      <p:cxnSp>
        <p:nvCxnSpPr>
          <p:cNvPr id="25" name="直線接點 24">
            <a:extLst>
              <a:ext uri="{FF2B5EF4-FFF2-40B4-BE49-F238E27FC236}">
                <a16:creationId xmlns:a16="http://schemas.microsoft.com/office/drawing/2014/main" id="{8DE0779C-114D-4C69-ADC7-96E4A58BBD6D}"/>
              </a:ext>
            </a:extLst>
          </p:cNvPr>
          <p:cNvCxnSpPr>
            <a:cxnSpLocks/>
          </p:cNvCxnSpPr>
          <p:nvPr userDrawn="1"/>
        </p:nvCxnSpPr>
        <p:spPr>
          <a:xfrm>
            <a:off x="5943600" y="3924300"/>
            <a:ext cx="467935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圖形 31">
            <a:extLst>
              <a:ext uri="{FF2B5EF4-FFF2-40B4-BE49-F238E27FC236}">
                <a16:creationId xmlns:a16="http://schemas.microsoft.com/office/drawing/2014/main" id="{A944D98D-2BE1-472E-89C0-C031F0FFA01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3600" y="4296168"/>
            <a:ext cx="4752976" cy="283156"/>
          </a:xfrm>
          <a:prstGeom prst="rect">
            <a:avLst/>
          </a:prstGeom>
        </p:spPr>
      </p:pic>
    </p:spTree>
    <p:extLst>
      <p:ext uri="{BB962C8B-B14F-4D97-AF65-F5344CB8AC3E}">
        <p14:creationId xmlns:p14="http://schemas.microsoft.com/office/powerpoint/2010/main" val="18542271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600"/>
                                            <p:tgtEl>
                                              <p:spTgt spid="19"/>
                                            </p:tgtEl>
                                          </p:cBhvr>
                                        </p:animEffect>
                                      </p:childTnLst>
                                    </p:cTn>
                                  </p:par>
                                </p:childTnLst>
                              </p:cTn>
                            </p:par>
                            <p:par>
                              <p:cTn id="22" fill="hold">
                                <p:stCondLst>
                                  <p:cond delay="1500"/>
                                </p:stCondLst>
                                <p:childTnLst>
                                  <p:par>
                                    <p:cTn id="23" presetID="16" presetClass="entr" presetSubtype="37"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600"/>
                                            <p:tgtEl>
                                              <p:spTgt spid="19"/>
                                            </p:tgtEl>
                                          </p:cBhvr>
                                        </p:animEffect>
                                      </p:childTnLst>
                                    </p:cTn>
                                  </p:par>
                                </p:childTnLst>
                              </p:cTn>
                            </p:par>
                            <p:par>
                              <p:cTn id="22" fill="hold">
                                <p:stCondLst>
                                  <p:cond delay="1500"/>
                                </p:stCondLst>
                                <p:childTnLst>
                                  <p:par>
                                    <p:cTn id="23" presetID="16" presetClass="entr" presetSubtype="37"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3" name="圖形 11" descr="水 以實心填滿">
            <a:extLst>
              <a:ext uri="{FF2B5EF4-FFF2-40B4-BE49-F238E27FC236}">
                <a16:creationId xmlns:a16="http://schemas.microsoft.com/office/drawing/2014/main" id="{EADCED28-2205-481E-A984-8BBE8FF1B65C}"/>
              </a:ext>
            </a:extLst>
          </p:cNvPr>
          <p:cNvSpPr/>
          <p:nvPr/>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pic>
        <p:nvPicPr>
          <p:cNvPr id="21" name="圖形 20">
            <a:extLst>
              <a:ext uri="{FF2B5EF4-FFF2-40B4-BE49-F238E27FC236}">
                <a16:creationId xmlns:a16="http://schemas.microsoft.com/office/drawing/2014/main" id="{B071D8C3-E53E-480E-8B03-416DB6E85F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34350" y="2902358"/>
            <a:ext cx="2488606" cy="651162"/>
          </a:xfrm>
          <a:prstGeom prst="rect">
            <a:avLst/>
          </a:prstGeom>
        </p:spPr>
      </p:pic>
      <p:pic>
        <p:nvPicPr>
          <p:cNvPr id="23" name="圖形 22">
            <a:extLst>
              <a:ext uri="{FF2B5EF4-FFF2-40B4-BE49-F238E27FC236}">
                <a16:creationId xmlns:a16="http://schemas.microsoft.com/office/drawing/2014/main" id="{48B58474-C8CD-4DC7-8E99-ED1D9DAB8E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10275" y="1889037"/>
            <a:ext cx="1771650" cy="1771650"/>
          </a:xfrm>
          <a:prstGeom prst="rect">
            <a:avLst/>
          </a:prstGeom>
        </p:spPr>
      </p:pic>
      <p:cxnSp>
        <p:nvCxnSpPr>
          <p:cNvPr id="25" name="直線接點 24">
            <a:extLst>
              <a:ext uri="{FF2B5EF4-FFF2-40B4-BE49-F238E27FC236}">
                <a16:creationId xmlns:a16="http://schemas.microsoft.com/office/drawing/2014/main" id="{8DE0779C-114D-4C69-ADC7-96E4A58BBD6D}"/>
              </a:ext>
            </a:extLst>
          </p:cNvPr>
          <p:cNvCxnSpPr>
            <a:cxnSpLocks/>
          </p:cNvCxnSpPr>
          <p:nvPr userDrawn="1"/>
        </p:nvCxnSpPr>
        <p:spPr>
          <a:xfrm>
            <a:off x="5943600" y="3924300"/>
            <a:ext cx="467935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圖形 31">
            <a:extLst>
              <a:ext uri="{FF2B5EF4-FFF2-40B4-BE49-F238E27FC236}">
                <a16:creationId xmlns:a16="http://schemas.microsoft.com/office/drawing/2014/main" id="{A944D98D-2BE1-472E-89C0-C031F0FFA01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943600" y="4296168"/>
            <a:ext cx="4752976" cy="283156"/>
          </a:xfrm>
          <a:prstGeom prst="rect">
            <a:avLst/>
          </a:prstGeom>
        </p:spPr>
      </p:pic>
    </p:spTree>
    <p:extLst>
      <p:ext uri="{BB962C8B-B14F-4D97-AF65-F5344CB8AC3E}">
        <p14:creationId xmlns:p14="http://schemas.microsoft.com/office/powerpoint/2010/main" val="26873363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accel="50000" decel="50000" fill="hold" nodeType="withEffect">
                                      <p:stCondLst>
                                        <p:cond delay="0"/>
                                      </p:stCondLst>
                                      <p:childTnLst>
                                        <p:animMotion origin="layout" path="M -8.33333E-7 0.01806 L -8.33333E-7 -0.01852 " pathEditMode="relative" rAng="0" ptsTypes="AA">
                                          <p:cBhvr>
                                            <p:cTn id="23" dur="1100" fill="hold"/>
                                            <p:tgtEl>
                                              <p:spTgt spid="21"/>
                                            </p:tgtEl>
                                            <p:attrNameLst>
                                              <p:attrName>ppt_x</p:attrName>
                                              <p:attrName>ppt_y</p:attrName>
                                            </p:attrNameLst>
                                          </p:cBhvr>
                                          <p:rCtr x="0" y="-1829"/>
                                        </p:animMotion>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42" presetClass="path" presetSubtype="0" accel="50000" decel="50000" fill="hold" nodeType="withEffect">
                                      <p:stCondLst>
                                        <p:cond delay="0"/>
                                      </p:stCondLst>
                                      <p:childTnLst>
                                        <p:animMotion origin="layout" path="M 5E-6 3.7037E-7 L 5E-6 -0.03796 " pathEditMode="relative" rAng="0" ptsTypes="AA">
                                          <p:cBhvr>
                                            <p:cTn id="28" dur="1100" fill="hold"/>
                                            <p:tgtEl>
                                              <p:spTgt spid="23"/>
                                            </p:tgtEl>
                                            <p:attrNameLst>
                                              <p:attrName>ppt_x</p:attrName>
                                              <p:attrName>ppt_y</p:attrName>
                                            </p:attrNameLst>
                                          </p:cBhvr>
                                          <p:rCtr x="0"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accel="50000" decel="50000" fill="hold" nodeType="withEffect">
                                      <p:stCondLst>
                                        <p:cond delay="0"/>
                                      </p:stCondLst>
                                      <p:childTnLst>
                                        <p:animMotion origin="layout" path="M -8.33333E-7 0.01806 L -8.33333E-7 -0.01852 " pathEditMode="relative" rAng="0" ptsTypes="AA">
                                          <p:cBhvr>
                                            <p:cTn id="23" dur="1100" fill="hold"/>
                                            <p:tgtEl>
                                              <p:spTgt spid="21"/>
                                            </p:tgtEl>
                                            <p:attrNameLst>
                                              <p:attrName>ppt_x</p:attrName>
                                              <p:attrName>ppt_y</p:attrName>
                                            </p:attrNameLst>
                                          </p:cBhvr>
                                          <p:rCtr x="0" y="-1829"/>
                                        </p:animMotion>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42" presetClass="path" presetSubtype="0" accel="50000" decel="50000" fill="hold" nodeType="withEffect">
                                      <p:stCondLst>
                                        <p:cond delay="0"/>
                                      </p:stCondLst>
                                      <p:childTnLst>
                                        <p:animMotion origin="layout" path="M 5E-6 3.7037E-7 L 5E-6 -0.03796 " pathEditMode="relative" rAng="0" ptsTypes="AA">
                                          <p:cBhvr>
                                            <p:cTn id="28" dur="1100" fill="hold"/>
                                            <p:tgtEl>
                                              <p:spTgt spid="23"/>
                                            </p:tgtEl>
                                            <p:attrNameLst>
                                              <p:attrName>ppt_x</p:attrName>
                                              <p:attrName>ppt_y</p:attrName>
                                            </p:attrNameLst>
                                          </p:cBhvr>
                                          <p:rCtr x="0"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空白" userDrawn="1">
  <p:cSld name="1_空白">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9"/>
          <p:cNvSpPr txBox="1">
            <a:spLocks noGrp="1"/>
          </p:cNvSpPr>
          <p:nvPr>
            <p:ph type="sldNum" idx="12"/>
          </p:nvPr>
        </p:nvSpPr>
        <p:spPr>
          <a:xfrm>
            <a:off x="11325226" y="5978940"/>
            <a:ext cx="7429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Arial"/>
                <a:ea typeface="Arial"/>
                <a:cs typeface="Arial"/>
                <a:sym typeface="Arial"/>
              </a:defRPr>
            </a:lvl1pPr>
            <a:lvl2pPr marL="0" marR="0" lvl="1" indent="0" algn="r" rtl="0">
              <a:spcBef>
                <a:spcPts val="0"/>
              </a:spcBef>
              <a:buNone/>
              <a:defRPr sz="1800">
                <a:solidFill>
                  <a:schemeClr val="dk1"/>
                </a:solidFill>
                <a:latin typeface="Arial"/>
                <a:ea typeface="Arial"/>
                <a:cs typeface="Arial"/>
                <a:sym typeface="Arial"/>
              </a:defRPr>
            </a:lvl2pPr>
            <a:lvl3pPr marL="0" marR="0" lvl="2" indent="0" algn="r" rtl="0">
              <a:spcBef>
                <a:spcPts val="0"/>
              </a:spcBef>
              <a:buNone/>
              <a:defRPr sz="1800">
                <a:solidFill>
                  <a:schemeClr val="dk1"/>
                </a:solidFill>
                <a:latin typeface="Arial"/>
                <a:ea typeface="Arial"/>
                <a:cs typeface="Arial"/>
                <a:sym typeface="Arial"/>
              </a:defRPr>
            </a:lvl3pPr>
            <a:lvl4pPr marL="0" marR="0" lvl="3" indent="0" algn="r" rtl="0">
              <a:spcBef>
                <a:spcPts val="0"/>
              </a:spcBef>
              <a:buNone/>
              <a:defRPr sz="1800">
                <a:solidFill>
                  <a:schemeClr val="dk1"/>
                </a:solidFill>
                <a:latin typeface="Arial"/>
                <a:ea typeface="Arial"/>
                <a:cs typeface="Arial"/>
                <a:sym typeface="Arial"/>
              </a:defRPr>
            </a:lvl4pPr>
            <a:lvl5pPr marL="0" marR="0" lvl="4" indent="0" algn="r" rtl="0">
              <a:spcBef>
                <a:spcPts val="0"/>
              </a:spcBef>
              <a:buNone/>
              <a:defRPr sz="1800">
                <a:solidFill>
                  <a:schemeClr val="dk1"/>
                </a:solidFill>
                <a:latin typeface="Arial"/>
                <a:ea typeface="Arial"/>
                <a:cs typeface="Arial"/>
                <a:sym typeface="Arial"/>
              </a:defRPr>
            </a:lvl5pPr>
            <a:lvl6pPr marL="0" marR="0" lvl="5" indent="0" algn="r" rtl="0">
              <a:spcBef>
                <a:spcPts val="0"/>
              </a:spcBef>
              <a:buNone/>
              <a:defRPr sz="1800">
                <a:solidFill>
                  <a:schemeClr val="dk1"/>
                </a:solidFill>
                <a:latin typeface="Arial"/>
                <a:ea typeface="Arial"/>
                <a:cs typeface="Arial"/>
                <a:sym typeface="Arial"/>
              </a:defRPr>
            </a:lvl6pPr>
            <a:lvl7pPr marL="0" marR="0" lvl="6" indent="0" algn="r" rtl="0">
              <a:spcBef>
                <a:spcPts val="0"/>
              </a:spcBef>
              <a:buNone/>
              <a:defRPr sz="1800">
                <a:solidFill>
                  <a:schemeClr val="dk1"/>
                </a:solidFill>
                <a:latin typeface="Arial"/>
                <a:ea typeface="Arial"/>
                <a:cs typeface="Arial"/>
                <a:sym typeface="Arial"/>
              </a:defRPr>
            </a:lvl7pPr>
            <a:lvl8pPr marL="0" marR="0" lvl="7" indent="0" algn="r" rtl="0">
              <a:spcBef>
                <a:spcPts val="0"/>
              </a:spcBef>
              <a:buNone/>
              <a:defRPr sz="1800">
                <a:solidFill>
                  <a:schemeClr val="dk1"/>
                </a:solidFill>
                <a:latin typeface="Arial"/>
                <a:ea typeface="Arial"/>
                <a:cs typeface="Arial"/>
                <a:sym typeface="Arial"/>
              </a:defRPr>
            </a:lvl8pPr>
            <a:lvl9pPr marL="0" marR="0" lvl="8" indent="0" algn="r" rtl="0">
              <a:spcBef>
                <a:spcPts val="0"/>
              </a:spcBef>
              <a:buNone/>
              <a:defRPr sz="1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ltLang="zh-TW" smtClean="0"/>
              <a:t>‹#›</a:t>
            </a:fld>
            <a:endParaRPr lang="zh-TW" altLang="en-US"/>
          </a:p>
        </p:txBody>
      </p:sp>
      <p:sp>
        <p:nvSpPr>
          <p:cNvPr id="4" name="Google Shape;50;p18">
            <a:extLst>
              <a:ext uri="{FF2B5EF4-FFF2-40B4-BE49-F238E27FC236}">
                <a16:creationId xmlns:a16="http://schemas.microsoft.com/office/drawing/2014/main" id="{C53C8488-9775-41F1-9000-337628CF41A8}"/>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4400"/>
              <a:buFont typeface="Microsoft JhengHei"/>
              <a:buNone/>
              <a:defRPr sz="4400" b="1" i="0" u="none" strike="noStrike" cap="none">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zh-TW" altLang="en-US" dirty="0"/>
              <a:t>按一下以編輯母片標題樣式</a:t>
            </a:r>
            <a:endParaRPr dirty="0"/>
          </a:p>
        </p:txBody>
      </p:sp>
      <p:sp>
        <p:nvSpPr>
          <p:cNvPr id="2" name="Google Shape;21;p13">
            <a:extLst>
              <a:ext uri="{FF2B5EF4-FFF2-40B4-BE49-F238E27FC236}">
                <a16:creationId xmlns:a16="http://schemas.microsoft.com/office/drawing/2014/main" id="{133F1C92-897A-E25D-9111-DDB59182628B}"/>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50000"/>
              </a:lnSpc>
              <a:spcBef>
                <a:spcPts val="1000"/>
              </a:spcBef>
              <a:spcAft>
                <a:spcPts val="0"/>
              </a:spcAft>
              <a:buClr>
                <a:schemeClr val="dk1"/>
              </a:buClr>
              <a:buSzPts val="2800"/>
              <a:buFont typeface="Arial"/>
              <a:buChar char="•"/>
              <a:defRPr lang="zh-TW" altLang="en-US" sz="2800" b="0" i="0" u="none" strike="noStrike" cap="none" dirty="0">
                <a:solidFill>
                  <a:schemeClr val="dk1"/>
                </a:solidFill>
                <a:latin typeface="微軟正黑體" panose="020B0604030504040204" pitchFamily="34" charset="-120"/>
                <a:ea typeface="微軟正黑體" panose="020B0604030504040204" pitchFamily="34" charset="-120"/>
                <a:cs typeface="微軟正黑體" panose="020B0604030504040204" pitchFamily="34" charset="-120"/>
                <a:sym typeface="Microsoft JhengHe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icrosoft JhengHei"/>
                <a:ea typeface="Microsoft JhengHei"/>
                <a:cs typeface="Microsoft JhengHei"/>
                <a:sym typeface="Microsoft JhengHe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icrosoft JhengHei"/>
                <a:ea typeface="Microsoft JhengHei"/>
                <a:cs typeface="Microsoft JhengHei"/>
                <a:sym typeface="Microsoft JhengHe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icrosoft JhengHei"/>
                <a:ea typeface="Microsoft JhengHei"/>
                <a:cs typeface="Microsoft JhengHei"/>
                <a:sym typeface="Microsoft JhengHe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icrosoft JhengHei"/>
                <a:ea typeface="Microsoft JhengHei"/>
                <a:cs typeface="Microsoft JhengHei"/>
                <a:sym typeface="Microsoft Jheng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457200" marR="0" lvl="0" indent="-406400" algn="l" rtl="0" eaLnBrk="1" hangingPunct="1">
              <a:lnSpc>
                <a:spcPct val="150000"/>
              </a:lnSpc>
              <a:spcBef>
                <a:spcPts val="1000"/>
              </a:spcBef>
              <a:spcAft>
                <a:spcPts val="0"/>
              </a:spcAft>
              <a:buClr>
                <a:schemeClr val="dk1"/>
              </a:buClr>
              <a:buSzPts val="2800"/>
              <a:buFont typeface="Arial"/>
              <a:buChar char="•"/>
            </a:pPr>
            <a:r>
              <a:rPr lang="zh-TW" altLang="en-US" dirty="0"/>
              <a:t>按一下以編輯母片文字樣式</a:t>
            </a:r>
          </a:p>
        </p:txBody>
      </p:sp>
    </p:spTree>
    <p:extLst>
      <p:ext uri="{BB962C8B-B14F-4D97-AF65-F5344CB8AC3E}">
        <p14:creationId xmlns:p14="http://schemas.microsoft.com/office/powerpoint/2010/main" val="2302316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p:cSld name="1_空白">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9"/>
          <p:cNvSpPr txBox="1">
            <a:spLocks noGrp="1"/>
          </p:cNvSpPr>
          <p:nvPr>
            <p:ph type="sldNum" idx="12"/>
          </p:nvPr>
        </p:nvSpPr>
        <p:spPr>
          <a:xfrm>
            <a:off x="11325226" y="5978940"/>
            <a:ext cx="7429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Arial"/>
                <a:ea typeface="Arial"/>
                <a:cs typeface="Arial"/>
                <a:sym typeface="Arial"/>
              </a:defRPr>
            </a:lvl1pPr>
            <a:lvl2pPr marL="0" marR="0" lvl="1" indent="0" algn="r" rtl="0">
              <a:spcBef>
                <a:spcPts val="0"/>
              </a:spcBef>
              <a:buNone/>
              <a:defRPr sz="1800">
                <a:solidFill>
                  <a:schemeClr val="dk1"/>
                </a:solidFill>
                <a:latin typeface="Arial"/>
                <a:ea typeface="Arial"/>
                <a:cs typeface="Arial"/>
                <a:sym typeface="Arial"/>
              </a:defRPr>
            </a:lvl2pPr>
            <a:lvl3pPr marL="0" marR="0" lvl="2" indent="0" algn="r" rtl="0">
              <a:spcBef>
                <a:spcPts val="0"/>
              </a:spcBef>
              <a:buNone/>
              <a:defRPr sz="1800">
                <a:solidFill>
                  <a:schemeClr val="dk1"/>
                </a:solidFill>
                <a:latin typeface="Arial"/>
                <a:ea typeface="Arial"/>
                <a:cs typeface="Arial"/>
                <a:sym typeface="Arial"/>
              </a:defRPr>
            </a:lvl3pPr>
            <a:lvl4pPr marL="0" marR="0" lvl="3" indent="0" algn="r" rtl="0">
              <a:spcBef>
                <a:spcPts val="0"/>
              </a:spcBef>
              <a:buNone/>
              <a:defRPr sz="1800">
                <a:solidFill>
                  <a:schemeClr val="dk1"/>
                </a:solidFill>
                <a:latin typeface="Arial"/>
                <a:ea typeface="Arial"/>
                <a:cs typeface="Arial"/>
                <a:sym typeface="Arial"/>
              </a:defRPr>
            </a:lvl4pPr>
            <a:lvl5pPr marL="0" marR="0" lvl="4" indent="0" algn="r" rtl="0">
              <a:spcBef>
                <a:spcPts val="0"/>
              </a:spcBef>
              <a:buNone/>
              <a:defRPr sz="1800">
                <a:solidFill>
                  <a:schemeClr val="dk1"/>
                </a:solidFill>
                <a:latin typeface="Arial"/>
                <a:ea typeface="Arial"/>
                <a:cs typeface="Arial"/>
                <a:sym typeface="Arial"/>
              </a:defRPr>
            </a:lvl5pPr>
            <a:lvl6pPr marL="0" marR="0" lvl="5" indent="0" algn="r" rtl="0">
              <a:spcBef>
                <a:spcPts val="0"/>
              </a:spcBef>
              <a:buNone/>
              <a:defRPr sz="1800">
                <a:solidFill>
                  <a:schemeClr val="dk1"/>
                </a:solidFill>
                <a:latin typeface="Arial"/>
                <a:ea typeface="Arial"/>
                <a:cs typeface="Arial"/>
                <a:sym typeface="Arial"/>
              </a:defRPr>
            </a:lvl6pPr>
            <a:lvl7pPr marL="0" marR="0" lvl="6" indent="0" algn="r" rtl="0">
              <a:spcBef>
                <a:spcPts val="0"/>
              </a:spcBef>
              <a:buNone/>
              <a:defRPr sz="1800">
                <a:solidFill>
                  <a:schemeClr val="dk1"/>
                </a:solidFill>
                <a:latin typeface="Arial"/>
                <a:ea typeface="Arial"/>
                <a:cs typeface="Arial"/>
                <a:sym typeface="Arial"/>
              </a:defRPr>
            </a:lvl7pPr>
            <a:lvl8pPr marL="0" marR="0" lvl="7" indent="0" algn="r" rtl="0">
              <a:spcBef>
                <a:spcPts val="0"/>
              </a:spcBef>
              <a:buNone/>
              <a:defRPr sz="1800">
                <a:solidFill>
                  <a:schemeClr val="dk1"/>
                </a:solidFill>
                <a:latin typeface="Arial"/>
                <a:ea typeface="Arial"/>
                <a:cs typeface="Arial"/>
                <a:sym typeface="Arial"/>
              </a:defRPr>
            </a:lvl8pPr>
            <a:lvl9pPr marL="0" marR="0" lvl="8" indent="0" algn="r" rtl="0">
              <a:spcBef>
                <a:spcPts val="0"/>
              </a:spcBef>
              <a:buNone/>
              <a:defRPr sz="1800">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800" b="0" i="0" u="none" strike="noStrike" kern="1200" cap="none" spc="0" normalizeH="0" baseline="0" noProof="0" smtClean="0">
                <a:ln>
                  <a:noFill/>
                </a:ln>
                <a:solidFill>
                  <a:srgbClr val="3E3A3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800" b="0" i="0" u="none" strike="noStrike" kern="1200" cap="none" spc="0" normalizeH="0" baseline="0" noProof="0">
              <a:ln>
                <a:noFill/>
              </a:ln>
              <a:solidFill>
                <a:srgbClr val="3E3A39"/>
              </a:solidFill>
              <a:effectLst/>
              <a:uLnTx/>
              <a:uFillTx/>
              <a:latin typeface="Arial"/>
              <a:cs typeface="Arial"/>
              <a:sym typeface="Arial"/>
            </a:endParaRPr>
          </a:p>
        </p:txBody>
      </p:sp>
      <p:sp>
        <p:nvSpPr>
          <p:cNvPr id="4" name="Google Shape;50;p18">
            <a:extLst>
              <a:ext uri="{FF2B5EF4-FFF2-40B4-BE49-F238E27FC236}">
                <a16:creationId xmlns:a16="http://schemas.microsoft.com/office/drawing/2014/main" id="{C53C8488-9775-41F1-9000-337628CF41A8}"/>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4400"/>
              <a:buFont typeface="Microsoft JhengHei"/>
              <a:buNone/>
              <a:defRPr sz="4400" b="1" i="0" u="none" strike="noStrike" cap="none">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zh-TW" altLang="en-US" dirty="0"/>
              <a:t>按一下以編輯母片標題樣式</a:t>
            </a:r>
            <a:endParaRPr dirty="0"/>
          </a:p>
        </p:txBody>
      </p:sp>
      <p:sp>
        <p:nvSpPr>
          <p:cNvPr id="6" name="Google Shape;6;p10">
            <a:extLst>
              <a:ext uri="{FF2B5EF4-FFF2-40B4-BE49-F238E27FC236}">
                <a16:creationId xmlns:a16="http://schemas.microsoft.com/office/drawing/2014/main" id="{1CAE7DA1-831B-423D-9F60-C3F0BC21FD08}"/>
              </a:ext>
            </a:extLst>
          </p:cNvPr>
          <p:cNvSpPr txBox="1"/>
          <p:nvPr/>
        </p:nvSpPr>
        <p:spPr>
          <a:xfrm>
            <a:off x="1450109" y="6571752"/>
            <a:ext cx="2567709"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900" b="0" i="0" u="none" strike="noStrike" kern="1200" cap="none" spc="0" normalizeH="0" baseline="0" noProof="0" dirty="0">
                <a:ln>
                  <a:noFill/>
                </a:ln>
                <a:solidFill>
                  <a:prstClr val="white"/>
                </a:solidFill>
                <a:effectLst/>
                <a:uLnTx/>
                <a:uFillTx/>
                <a:latin typeface="Arial"/>
                <a:ea typeface="Arial"/>
                <a:cs typeface="Arial"/>
                <a:sym typeface="Arial"/>
              </a:rPr>
              <a:t>Copyright © 2020</a:t>
            </a:r>
            <a:endParaRPr kumimoji="0" sz="9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8" name="Google Shape;6;p10">
            <a:extLst>
              <a:ext uri="{FF2B5EF4-FFF2-40B4-BE49-F238E27FC236}">
                <a16:creationId xmlns:a16="http://schemas.microsoft.com/office/drawing/2014/main" id="{7D9D46A3-7AF5-4B94-AFFA-327909C3D671}"/>
              </a:ext>
            </a:extLst>
          </p:cNvPr>
          <p:cNvSpPr txBox="1"/>
          <p:nvPr/>
        </p:nvSpPr>
        <p:spPr>
          <a:xfrm>
            <a:off x="1450109" y="6571752"/>
            <a:ext cx="2567709"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900" b="0" i="0" u="none" strike="noStrike" kern="1200" cap="none" spc="0" normalizeH="0" baseline="0" noProof="0" dirty="0">
                <a:ln>
                  <a:noFill/>
                </a:ln>
                <a:solidFill>
                  <a:prstClr val="white"/>
                </a:solidFill>
                <a:effectLst/>
                <a:uLnTx/>
                <a:uFillTx/>
                <a:latin typeface="Arial"/>
                <a:ea typeface="Arial"/>
                <a:cs typeface="Arial"/>
                <a:sym typeface="Arial"/>
              </a:rPr>
              <a:t>Copyright © 2020</a:t>
            </a:r>
            <a:endParaRPr kumimoji="0" sz="9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0" name="Google Shape;6;p10">
            <a:extLst>
              <a:ext uri="{FF2B5EF4-FFF2-40B4-BE49-F238E27FC236}">
                <a16:creationId xmlns:a16="http://schemas.microsoft.com/office/drawing/2014/main" id="{AFD45DA0-6648-4E56-89FF-DFCCBEF7C065}"/>
              </a:ext>
            </a:extLst>
          </p:cNvPr>
          <p:cNvSpPr txBox="1"/>
          <p:nvPr userDrawn="1"/>
        </p:nvSpPr>
        <p:spPr>
          <a:xfrm>
            <a:off x="1450109" y="6571752"/>
            <a:ext cx="2567709"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900" b="0" i="0" u="none" strike="noStrike" kern="1200" cap="none" spc="0" normalizeH="0" baseline="0" noProof="0" dirty="0">
                <a:ln>
                  <a:noFill/>
                </a:ln>
                <a:solidFill>
                  <a:prstClr val="white"/>
                </a:solidFill>
                <a:effectLst/>
                <a:uLnTx/>
                <a:uFillTx/>
                <a:latin typeface="Arial"/>
                <a:ea typeface="Arial"/>
                <a:cs typeface="Arial"/>
                <a:sym typeface="Arial"/>
              </a:rPr>
              <a:t>Copyright © 2020</a:t>
            </a:r>
            <a:endParaRPr kumimoji="0" sz="900" b="0"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60817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9"/>
        <p:cNvGrpSpPr/>
        <p:nvPr/>
      </p:nvGrpSpPr>
      <p:grpSpPr>
        <a:xfrm>
          <a:off x="0" y="0"/>
          <a:ext cx="0" cy="0"/>
          <a:chOff x="0" y="0"/>
          <a:chExt cx="0" cy="0"/>
        </a:xfrm>
      </p:grpSpPr>
      <p:sp>
        <p:nvSpPr>
          <p:cNvPr id="90" name="Google Shape;90;p15"/>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a:spcBef>
                <a:spcPts val="0"/>
              </a:spcBef>
            </a:pPr>
            <a:fld id="{00000000-1234-1234-1234-123412341234}" type="slidenum">
              <a:rPr lang="en" smtClean="0"/>
              <a:pPr>
                <a:spcBef>
                  <a:spcPts val="0"/>
                </a:spcBef>
              </a:pPr>
              <a:t>‹#›</a:t>
            </a:fld>
            <a:endParaRPr lang="en"/>
          </a:p>
        </p:txBody>
      </p:sp>
      <p:sp>
        <p:nvSpPr>
          <p:cNvPr id="91" name="Google Shape;91;p15"/>
          <p:cNvSpPr/>
          <p:nvPr/>
        </p:nvSpPr>
        <p:spPr>
          <a:xfrm>
            <a:off x="0" y="1572600"/>
            <a:ext cx="12192000" cy="4208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 name="Google Shape;92;p15"/>
          <p:cNvSpPr txBox="1">
            <a:spLocks noGrp="1"/>
          </p:cNvSpPr>
          <p:nvPr>
            <p:ph type="subTitle" idx="1"/>
          </p:nvPr>
        </p:nvSpPr>
        <p:spPr>
          <a:xfrm>
            <a:off x="960000" y="1870267"/>
            <a:ext cx="4741600" cy="28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微軟正黑體" panose="020B0604030504040204" pitchFamily="34" charset="-120"/>
                <a:ea typeface="微軟正黑體" panose="020B0604030504040204" pitchFamily="34" charset="-12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93" name="Google Shape;9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atin typeface="微軟正黑體" panose="020B0604030504040204" pitchFamily="34" charset="-120"/>
                <a:ea typeface="微軟正黑體" panose="020B0604030504040204" pitchFamily="34" charset="-120"/>
                <a:cs typeface="微軟正黑體" panose="020B0604030504040204" pitchFamily="34" charset="-120"/>
                <a:sym typeface="Signika Negativ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387275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4"/>
        <p:cNvGrpSpPr/>
        <p:nvPr/>
      </p:nvGrpSpPr>
      <p:grpSpPr>
        <a:xfrm>
          <a:off x="0" y="0"/>
          <a:ext cx="0" cy="0"/>
          <a:chOff x="0" y="0"/>
          <a:chExt cx="0" cy="0"/>
        </a:xfrm>
      </p:grpSpPr>
      <p:sp>
        <p:nvSpPr>
          <p:cNvPr id="105" name="Google Shape;105;p17"/>
          <p:cNvSpPr/>
          <p:nvPr/>
        </p:nvSpPr>
        <p:spPr>
          <a:xfrm>
            <a:off x="0" y="1532800"/>
            <a:ext cx="12192000" cy="4704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p17"/>
          <p:cNvSpPr txBox="1">
            <a:spLocks noGrp="1"/>
          </p:cNvSpPr>
          <p:nvPr>
            <p:ph type="subTitle" idx="1"/>
          </p:nvPr>
        </p:nvSpPr>
        <p:spPr>
          <a:xfrm>
            <a:off x="960000" y="3809500"/>
            <a:ext cx="3115200" cy="585200"/>
          </a:xfrm>
          <a:prstGeom prst="rect">
            <a:avLst/>
          </a:prstGeom>
          <a:ln w="9525" cap="flat" cmpd="sng">
            <a:solidFill>
              <a:schemeClr val="accent5"/>
            </a:solidFill>
            <a:prstDash val="dash"/>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None/>
              <a:defRPr sz="2667" b="1">
                <a:solidFill>
                  <a:schemeClr val="accent2"/>
                </a:solidFill>
                <a:latin typeface="微軟正黑體" panose="020B0604030504040204" pitchFamily="34" charset="-120"/>
                <a:ea typeface="微軟正黑體" panose="020B0604030504040204" pitchFamily="34" charset="-120"/>
              </a:defRPr>
            </a:lvl1pPr>
            <a:lvl2pPr lvl="1" algn="ctr" rtl="0">
              <a:lnSpc>
                <a:spcPct val="100000"/>
              </a:lnSpc>
              <a:spcBef>
                <a:spcPts val="0"/>
              </a:spcBef>
              <a:spcAft>
                <a:spcPts val="0"/>
              </a:spcAft>
              <a:buClr>
                <a:schemeClr val="accent2"/>
              </a:buClr>
              <a:buSzPts val="2000"/>
              <a:buNone/>
              <a:defRPr sz="2667" b="1">
                <a:solidFill>
                  <a:schemeClr val="accent2"/>
                </a:solidFill>
              </a:defRPr>
            </a:lvl2pPr>
            <a:lvl3pPr lvl="2" algn="ctr" rtl="0">
              <a:lnSpc>
                <a:spcPct val="100000"/>
              </a:lnSpc>
              <a:spcBef>
                <a:spcPts val="0"/>
              </a:spcBef>
              <a:spcAft>
                <a:spcPts val="0"/>
              </a:spcAft>
              <a:buClr>
                <a:schemeClr val="accent2"/>
              </a:buClr>
              <a:buSzPts val="2000"/>
              <a:buNone/>
              <a:defRPr sz="2667" b="1">
                <a:solidFill>
                  <a:schemeClr val="accent2"/>
                </a:solidFill>
              </a:defRPr>
            </a:lvl3pPr>
            <a:lvl4pPr lvl="3" algn="ctr" rtl="0">
              <a:lnSpc>
                <a:spcPct val="100000"/>
              </a:lnSpc>
              <a:spcBef>
                <a:spcPts val="0"/>
              </a:spcBef>
              <a:spcAft>
                <a:spcPts val="0"/>
              </a:spcAft>
              <a:buClr>
                <a:schemeClr val="accent2"/>
              </a:buClr>
              <a:buSzPts val="2000"/>
              <a:buNone/>
              <a:defRPr sz="2667" b="1">
                <a:solidFill>
                  <a:schemeClr val="accent2"/>
                </a:solidFill>
              </a:defRPr>
            </a:lvl4pPr>
            <a:lvl5pPr lvl="4" algn="ctr" rtl="0">
              <a:lnSpc>
                <a:spcPct val="100000"/>
              </a:lnSpc>
              <a:spcBef>
                <a:spcPts val="0"/>
              </a:spcBef>
              <a:spcAft>
                <a:spcPts val="0"/>
              </a:spcAft>
              <a:buClr>
                <a:schemeClr val="accent2"/>
              </a:buClr>
              <a:buSzPts val="2000"/>
              <a:buNone/>
              <a:defRPr sz="2667" b="1">
                <a:solidFill>
                  <a:schemeClr val="accent2"/>
                </a:solidFill>
              </a:defRPr>
            </a:lvl5pPr>
            <a:lvl6pPr lvl="5" algn="ctr" rtl="0">
              <a:lnSpc>
                <a:spcPct val="100000"/>
              </a:lnSpc>
              <a:spcBef>
                <a:spcPts val="0"/>
              </a:spcBef>
              <a:spcAft>
                <a:spcPts val="0"/>
              </a:spcAft>
              <a:buClr>
                <a:schemeClr val="accent2"/>
              </a:buClr>
              <a:buSzPts val="2000"/>
              <a:buNone/>
              <a:defRPr sz="2667" b="1">
                <a:solidFill>
                  <a:schemeClr val="accent2"/>
                </a:solidFill>
              </a:defRPr>
            </a:lvl6pPr>
            <a:lvl7pPr lvl="6" algn="ctr" rtl="0">
              <a:lnSpc>
                <a:spcPct val="100000"/>
              </a:lnSpc>
              <a:spcBef>
                <a:spcPts val="0"/>
              </a:spcBef>
              <a:spcAft>
                <a:spcPts val="0"/>
              </a:spcAft>
              <a:buClr>
                <a:schemeClr val="accent2"/>
              </a:buClr>
              <a:buSzPts val="2000"/>
              <a:buNone/>
              <a:defRPr sz="2667" b="1">
                <a:solidFill>
                  <a:schemeClr val="accent2"/>
                </a:solidFill>
              </a:defRPr>
            </a:lvl7pPr>
            <a:lvl8pPr lvl="7" algn="ctr" rtl="0">
              <a:lnSpc>
                <a:spcPct val="100000"/>
              </a:lnSpc>
              <a:spcBef>
                <a:spcPts val="0"/>
              </a:spcBef>
              <a:spcAft>
                <a:spcPts val="0"/>
              </a:spcAft>
              <a:buClr>
                <a:schemeClr val="accent2"/>
              </a:buClr>
              <a:buSzPts val="2000"/>
              <a:buNone/>
              <a:defRPr sz="2667" b="1">
                <a:solidFill>
                  <a:schemeClr val="accent2"/>
                </a:solidFill>
              </a:defRPr>
            </a:lvl8pPr>
            <a:lvl9pPr lvl="8" algn="ctr" rtl="0">
              <a:lnSpc>
                <a:spcPct val="100000"/>
              </a:lnSpc>
              <a:spcBef>
                <a:spcPts val="0"/>
              </a:spcBef>
              <a:spcAft>
                <a:spcPts val="0"/>
              </a:spcAft>
              <a:buClr>
                <a:schemeClr val="accent2"/>
              </a:buClr>
              <a:buSzPts val="2000"/>
              <a:buNone/>
              <a:defRPr sz="2667" b="1">
                <a:solidFill>
                  <a:schemeClr val="accent2"/>
                </a:solidFill>
              </a:defRPr>
            </a:lvl9pPr>
          </a:lstStyle>
          <a:p>
            <a:endParaRPr dirty="0"/>
          </a:p>
        </p:txBody>
      </p:sp>
      <p:sp>
        <p:nvSpPr>
          <p:cNvPr id="107" name="Google Shape;107;p17"/>
          <p:cNvSpPr txBox="1">
            <a:spLocks noGrp="1"/>
          </p:cNvSpPr>
          <p:nvPr>
            <p:ph type="subTitle" idx="2"/>
          </p:nvPr>
        </p:nvSpPr>
        <p:spPr>
          <a:xfrm>
            <a:off x="960000" y="4394684"/>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微軟正黑體" panose="020B0604030504040204" pitchFamily="34" charset="-120"/>
                <a:ea typeface="微軟正黑體" panose="020B0604030504040204" pitchFamily="34" charset="-12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7"/>
          <p:cNvSpPr txBox="1">
            <a:spLocks noGrp="1"/>
          </p:cNvSpPr>
          <p:nvPr>
            <p:ph type="subTitle" idx="3"/>
          </p:nvPr>
        </p:nvSpPr>
        <p:spPr>
          <a:xfrm>
            <a:off x="4538400" y="4394684"/>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微軟正黑體" panose="020B0604030504040204" pitchFamily="34" charset="-120"/>
                <a:ea typeface="微軟正黑體" panose="020B0604030504040204" pitchFamily="34" charset="-12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9" name="Google Shape;109;p17"/>
          <p:cNvSpPr txBox="1">
            <a:spLocks noGrp="1"/>
          </p:cNvSpPr>
          <p:nvPr>
            <p:ph type="subTitle" idx="4"/>
          </p:nvPr>
        </p:nvSpPr>
        <p:spPr>
          <a:xfrm>
            <a:off x="8116800" y="4394684"/>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微軟正黑體" panose="020B0604030504040204" pitchFamily="34" charset="-120"/>
                <a:ea typeface="微軟正黑體" panose="020B0604030504040204" pitchFamily="34" charset="-12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7"/>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a:spcBef>
                <a:spcPts val="0"/>
              </a:spcBef>
            </a:pPr>
            <a:fld id="{00000000-1234-1234-1234-123412341234}" type="slidenum">
              <a:rPr lang="en" smtClean="0"/>
              <a:pPr>
                <a:spcBef>
                  <a:spcPts val="0"/>
                </a:spcBef>
              </a:pPr>
              <a:t>‹#›</a:t>
            </a:fld>
            <a:endParaRPr lang="en"/>
          </a:p>
        </p:txBody>
      </p:sp>
      <p:sp>
        <p:nvSpPr>
          <p:cNvPr id="111" name="Google Shape;111;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微軟正黑體" panose="020B0604030504040204" pitchFamily="34" charset="-120"/>
                <a:ea typeface="微軟正黑體" panose="020B0604030504040204" pitchFamily="34" charset="-12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2" name="Google Shape;112;p17"/>
          <p:cNvSpPr txBox="1">
            <a:spLocks noGrp="1"/>
          </p:cNvSpPr>
          <p:nvPr>
            <p:ph type="subTitle" idx="5"/>
          </p:nvPr>
        </p:nvSpPr>
        <p:spPr>
          <a:xfrm>
            <a:off x="4538400" y="3809500"/>
            <a:ext cx="3115200" cy="585200"/>
          </a:xfrm>
          <a:prstGeom prst="rect">
            <a:avLst/>
          </a:prstGeom>
          <a:ln w="9525" cap="flat" cmpd="sng">
            <a:solidFill>
              <a:schemeClr val="accent5"/>
            </a:solidFill>
            <a:prstDash val="dash"/>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None/>
              <a:defRPr sz="2667" b="1">
                <a:solidFill>
                  <a:schemeClr val="accent2"/>
                </a:solidFill>
                <a:latin typeface="微軟正黑體" panose="020B0604030504040204" pitchFamily="34" charset="-120"/>
                <a:ea typeface="微軟正黑體" panose="020B0604030504040204" pitchFamily="34" charset="-120"/>
              </a:defRPr>
            </a:lvl1pPr>
            <a:lvl2pPr lvl="1" algn="ctr" rtl="0">
              <a:lnSpc>
                <a:spcPct val="100000"/>
              </a:lnSpc>
              <a:spcBef>
                <a:spcPts val="0"/>
              </a:spcBef>
              <a:spcAft>
                <a:spcPts val="0"/>
              </a:spcAft>
              <a:buClr>
                <a:schemeClr val="accent2"/>
              </a:buClr>
              <a:buSzPts val="2000"/>
              <a:buNone/>
              <a:defRPr sz="2667" b="1">
                <a:solidFill>
                  <a:schemeClr val="accent2"/>
                </a:solidFill>
              </a:defRPr>
            </a:lvl2pPr>
            <a:lvl3pPr lvl="2" algn="ctr" rtl="0">
              <a:lnSpc>
                <a:spcPct val="100000"/>
              </a:lnSpc>
              <a:spcBef>
                <a:spcPts val="0"/>
              </a:spcBef>
              <a:spcAft>
                <a:spcPts val="0"/>
              </a:spcAft>
              <a:buClr>
                <a:schemeClr val="accent2"/>
              </a:buClr>
              <a:buSzPts val="2000"/>
              <a:buNone/>
              <a:defRPr sz="2667" b="1">
                <a:solidFill>
                  <a:schemeClr val="accent2"/>
                </a:solidFill>
              </a:defRPr>
            </a:lvl3pPr>
            <a:lvl4pPr lvl="3" algn="ctr" rtl="0">
              <a:lnSpc>
                <a:spcPct val="100000"/>
              </a:lnSpc>
              <a:spcBef>
                <a:spcPts val="0"/>
              </a:spcBef>
              <a:spcAft>
                <a:spcPts val="0"/>
              </a:spcAft>
              <a:buClr>
                <a:schemeClr val="accent2"/>
              </a:buClr>
              <a:buSzPts val="2000"/>
              <a:buNone/>
              <a:defRPr sz="2667" b="1">
                <a:solidFill>
                  <a:schemeClr val="accent2"/>
                </a:solidFill>
              </a:defRPr>
            </a:lvl4pPr>
            <a:lvl5pPr lvl="4" algn="ctr" rtl="0">
              <a:lnSpc>
                <a:spcPct val="100000"/>
              </a:lnSpc>
              <a:spcBef>
                <a:spcPts val="0"/>
              </a:spcBef>
              <a:spcAft>
                <a:spcPts val="0"/>
              </a:spcAft>
              <a:buClr>
                <a:schemeClr val="accent2"/>
              </a:buClr>
              <a:buSzPts val="2000"/>
              <a:buNone/>
              <a:defRPr sz="2667" b="1">
                <a:solidFill>
                  <a:schemeClr val="accent2"/>
                </a:solidFill>
              </a:defRPr>
            </a:lvl5pPr>
            <a:lvl6pPr lvl="5" algn="ctr" rtl="0">
              <a:lnSpc>
                <a:spcPct val="100000"/>
              </a:lnSpc>
              <a:spcBef>
                <a:spcPts val="0"/>
              </a:spcBef>
              <a:spcAft>
                <a:spcPts val="0"/>
              </a:spcAft>
              <a:buClr>
                <a:schemeClr val="accent2"/>
              </a:buClr>
              <a:buSzPts val="2000"/>
              <a:buNone/>
              <a:defRPr sz="2667" b="1">
                <a:solidFill>
                  <a:schemeClr val="accent2"/>
                </a:solidFill>
              </a:defRPr>
            </a:lvl6pPr>
            <a:lvl7pPr lvl="6" algn="ctr" rtl="0">
              <a:lnSpc>
                <a:spcPct val="100000"/>
              </a:lnSpc>
              <a:spcBef>
                <a:spcPts val="0"/>
              </a:spcBef>
              <a:spcAft>
                <a:spcPts val="0"/>
              </a:spcAft>
              <a:buClr>
                <a:schemeClr val="accent2"/>
              </a:buClr>
              <a:buSzPts val="2000"/>
              <a:buNone/>
              <a:defRPr sz="2667" b="1">
                <a:solidFill>
                  <a:schemeClr val="accent2"/>
                </a:solidFill>
              </a:defRPr>
            </a:lvl7pPr>
            <a:lvl8pPr lvl="7" algn="ctr" rtl="0">
              <a:lnSpc>
                <a:spcPct val="100000"/>
              </a:lnSpc>
              <a:spcBef>
                <a:spcPts val="0"/>
              </a:spcBef>
              <a:spcAft>
                <a:spcPts val="0"/>
              </a:spcAft>
              <a:buClr>
                <a:schemeClr val="accent2"/>
              </a:buClr>
              <a:buSzPts val="2000"/>
              <a:buNone/>
              <a:defRPr sz="2667" b="1">
                <a:solidFill>
                  <a:schemeClr val="accent2"/>
                </a:solidFill>
              </a:defRPr>
            </a:lvl8pPr>
            <a:lvl9pPr lvl="8" algn="ctr" rtl="0">
              <a:lnSpc>
                <a:spcPct val="100000"/>
              </a:lnSpc>
              <a:spcBef>
                <a:spcPts val="0"/>
              </a:spcBef>
              <a:spcAft>
                <a:spcPts val="0"/>
              </a:spcAft>
              <a:buClr>
                <a:schemeClr val="accent2"/>
              </a:buClr>
              <a:buSzPts val="2000"/>
              <a:buNone/>
              <a:defRPr sz="2667" b="1">
                <a:solidFill>
                  <a:schemeClr val="accent2"/>
                </a:solidFill>
              </a:defRPr>
            </a:lvl9pPr>
          </a:lstStyle>
          <a:p>
            <a:endParaRPr dirty="0"/>
          </a:p>
        </p:txBody>
      </p:sp>
      <p:sp>
        <p:nvSpPr>
          <p:cNvPr id="113" name="Google Shape;113;p17"/>
          <p:cNvSpPr txBox="1">
            <a:spLocks noGrp="1"/>
          </p:cNvSpPr>
          <p:nvPr>
            <p:ph type="subTitle" idx="6"/>
          </p:nvPr>
        </p:nvSpPr>
        <p:spPr>
          <a:xfrm>
            <a:off x="8116800" y="3809500"/>
            <a:ext cx="3115200" cy="585200"/>
          </a:xfrm>
          <a:prstGeom prst="rect">
            <a:avLst/>
          </a:prstGeom>
          <a:ln w="9525" cap="flat" cmpd="sng">
            <a:solidFill>
              <a:schemeClr val="accent5"/>
            </a:solidFill>
            <a:prstDash val="dash"/>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2000"/>
              <a:buNone/>
              <a:defRPr sz="2667" b="1">
                <a:solidFill>
                  <a:schemeClr val="accent2"/>
                </a:solidFill>
                <a:latin typeface="微軟正黑體" panose="020B0604030504040204" pitchFamily="34" charset="-120"/>
                <a:ea typeface="微軟正黑體" panose="020B0604030504040204" pitchFamily="34" charset="-120"/>
              </a:defRPr>
            </a:lvl1pPr>
            <a:lvl2pPr lvl="1" algn="ctr" rtl="0">
              <a:lnSpc>
                <a:spcPct val="100000"/>
              </a:lnSpc>
              <a:spcBef>
                <a:spcPts val="0"/>
              </a:spcBef>
              <a:spcAft>
                <a:spcPts val="0"/>
              </a:spcAft>
              <a:buClr>
                <a:schemeClr val="accent2"/>
              </a:buClr>
              <a:buSzPts val="2000"/>
              <a:buNone/>
              <a:defRPr sz="2667" b="1">
                <a:solidFill>
                  <a:schemeClr val="accent2"/>
                </a:solidFill>
              </a:defRPr>
            </a:lvl2pPr>
            <a:lvl3pPr lvl="2" algn="ctr" rtl="0">
              <a:lnSpc>
                <a:spcPct val="100000"/>
              </a:lnSpc>
              <a:spcBef>
                <a:spcPts val="0"/>
              </a:spcBef>
              <a:spcAft>
                <a:spcPts val="0"/>
              </a:spcAft>
              <a:buClr>
                <a:schemeClr val="accent2"/>
              </a:buClr>
              <a:buSzPts val="2000"/>
              <a:buNone/>
              <a:defRPr sz="2667" b="1">
                <a:solidFill>
                  <a:schemeClr val="accent2"/>
                </a:solidFill>
              </a:defRPr>
            </a:lvl3pPr>
            <a:lvl4pPr lvl="3" algn="ctr" rtl="0">
              <a:lnSpc>
                <a:spcPct val="100000"/>
              </a:lnSpc>
              <a:spcBef>
                <a:spcPts val="0"/>
              </a:spcBef>
              <a:spcAft>
                <a:spcPts val="0"/>
              </a:spcAft>
              <a:buClr>
                <a:schemeClr val="accent2"/>
              </a:buClr>
              <a:buSzPts val="2000"/>
              <a:buNone/>
              <a:defRPr sz="2667" b="1">
                <a:solidFill>
                  <a:schemeClr val="accent2"/>
                </a:solidFill>
              </a:defRPr>
            </a:lvl4pPr>
            <a:lvl5pPr lvl="4" algn="ctr" rtl="0">
              <a:lnSpc>
                <a:spcPct val="100000"/>
              </a:lnSpc>
              <a:spcBef>
                <a:spcPts val="0"/>
              </a:spcBef>
              <a:spcAft>
                <a:spcPts val="0"/>
              </a:spcAft>
              <a:buClr>
                <a:schemeClr val="accent2"/>
              </a:buClr>
              <a:buSzPts val="2000"/>
              <a:buNone/>
              <a:defRPr sz="2667" b="1">
                <a:solidFill>
                  <a:schemeClr val="accent2"/>
                </a:solidFill>
              </a:defRPr>
            </a:lvl5pPr>
            <a:lvl6pPr lvl="5" algn="ctr" rtl="0">
              <a:lnSpc>
                <a:spcPct val="100000"/>
              </a:lnSpc>
              <a:spcBef>
                <a:spcPts val="0"/>
              </a:spcBef>
              <a:spcAft>
                <a:spcPts val="0"/>
              </a:spcAft>
              <a:buClr>
                <a:schemeClr val="accent2"/>
              </a:buClr>
              <a:buSzPts val="2000"/>
              <a:buNone/>
              <a:defRPr sz="2667" b="1">
                <a:solidFill>
                  <a:schemeClr val="accent2"/>
                </a:solidFill>
              </a:defRPr>
            </a:lvl6pPr>
            <a:lvl7pPr lvl="6" algn="ctr" rtl="0">
              <a:lnSpc>
                <a:spcPct val="100000"/>
              </a:lnSpc>
              <a:spcBef>
                <a:spcPts val="0"/>
              </a:spcBef>
              <a:spcAft>
                <a:spcPts val="0"/>
              </a:spcAft>
              <a:buClr>
                <a:schemeClr val="accent2"/>
              </a:buClr>
              <a:buSzPts val="2000"/>
              <a:buNone/>
              <a:defRPr sz="2667" b="1">
                <a:solidFill>
                  <a:schemeClr val="accent2"/>
                </a:solidFill>
              </a:defRPr>
            </a:lvl7pPr>
            <a:lvl8pPr lvl="7" algn="ctr" rtl="0">
              <a:lnSpc>
                <a:spcPct val="100000"/>
              </a:lnSpc>
              <a:spcBef>
                <a:spcPts val="0"/>
              </a:spcBef>
              <a:spcAft>
                <a:spcPts val="0"/>
              </a:spcAft>
              <a:buClr>
                <a:schemeClr val="accent2"/>
              </a:buClr>
              <a:buSzPts val="2000"/>
              <a:buNone/>
              <a:defRPr sz="2667" b="1">
                <a:solidFill>
                  <a:schemeClr val="accent2"/>
                </a:solidFill>
              </a:defRPr>
            </a:lvl8pPr>
            <a:lvl9pPr lvl="8" algn="ctr" rtl="0">
              <a:lnSpc>
                <a:spcPct val="100000"/>
              </a:lnSpc>
              <a:spcBef>
                <a:spcPts val="0"/>
              </a:spcBef>
              <a:spcAft>
                <a:spcPts val="0"/>
              </a:spcAft>
              <a:buClr>
                <a:schemeClr val="accent2"/>
              </a:buClr>
              <a:buSzPts val="2000"/>
              <a:buNone/>
              <a:defRPr sz="2667" b="1">
                <a:solidFill>
                  <a:schemeClr val="accent2"/>
                </a:solidFill>
              </a:defRPr>
            </a:lvl9pPr>
          </a:lstStyle>
          <a:p>
            <a:endParaRPr dirty="0"/>
          </a:p>
        </p:txBody>
      </p:sp>
    </p:spTree>
    <p:extLst>
      <p:ext uri="{BB962C8B-B14F-4D97-AF65-F5344CB8AC3E}">
        <p14:creationId xmlns:p14="http://schemas.microsoft.com/office/powerpoint/2010/main" val="3021459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市場商機概觀">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rtlCol="0" anchor="ctr"/>
          <a:lstStyle>
            <a:lvl1pPr algn="l">
              <a:defRPr sz="2400" cap="all" spc="100" baseline="0">
                <a:solidFill>
                  <a:schemeClr val="accent2"/>
                </a:solidFill>
                <a:latin typeface="Microsoft JhengHei UI" panose="020B0604030504040204" pitchFamily="34" charset="-120"/>
                <a:ea typeface="Microsoft JhengHei UI" panose="020B0604030504040204" pitchFamily="34" charset="-120"/>
              </a:defRPr>
            </a:lvl1pPr>
          </a:lstStyle>
          <a:p>
            <a:pPr rtl="0"/>
            <a:r>
              <a:rPr lang="zh-TW" altLang="en-US" noProof="0"/>
              <a:t>按一下以新增標題</a:t>
            </a:r>
          </a:p>
        </p:txBody>
      </p:sp>
      <p:sp>
        <p:nvSpPr>
          <p:cNvPr id="15" name="文字版面配置區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rtlCol="0" anchor="ctr"/>
          <a:lstStyle>
            <a:lvl1pPr marL="0" indent="0" algn="ctr">
              <a:lnSpc>
                <a:spcPct val="100000"/>
              </a:lnSpc>
              <a:spcBef>
                <a:spcPts val="0"/>
              </a:spcBef>
              <a:buNone/>
              <a:defRPr sz="2400" cap="all" spc="100" baseline="0">
                <a:solidFill>
                  <a:schemeClr val="accent5">
                    <a:lumMod val="50000"/>
                  </a:schemeClr>
                </a:solidFill>
                <a:latin typeface="Microsoft JhengHei UI" panose="020B0604030504040204" pitchFamily="34" charset="-120"/>
                <a:ea typeface="Microsoft JhengHei UI" panose="020B0604030504040204" pitchFamily="34" charset="-120"/>
              </a:defRPr>
            </a:lvl1pPr>
          </a:lstStyle>
          <a:p>
            <a:pPr lvl="0" rtl="0"/>
            <a:r>
              <a:rPr lang="zh-TW" altLang="en-US" noProof="0"/>
              <a:t>文字</a:t>
            </a:r>
          </a:p>
        </p:txBody>
      </p:sp>
      <p:sp>
        <p:nvSpPr>
          <p:cNvPr id="22" name="文字版面配置區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rtlCol="0" anchor="ctr"/>
          <a:lstStyle>
            <a:lvl1pPr marL="0" indent="0" algn="ctr">
              <a:lnSpc>
                <a:spcPct val="100000"/>
              </a:lnSpc>
              <a:spcBef>
                <a:spcPts val="0"/>
              </a:spcBef>
              <a:buNone/>
              <a:defRPr sz="2400" cap="all" spc="100" baseline="0">
                <a:solidFill>
                  <a:schemeClr val="accent5">
                    <a:lumMod val="50000"/>
                  </a:schemeClr>
                </a:solidFill>
                <a:latin typeface="Microsoft JhengHei UI" panose="020B0604030504040204" pitchFamily="34" charset="-120"/>
                <a:ea typeface="Microsoft JhengHei UI" panose="020B0604030504040204" pitchFamily="34" charset="-120"/>
              </a:defRPr>
            </a:lvl1pPr>
          </a:lstStyle>
          <a:p>
            <a:pPr lvl="0" rtl="0"/>
            <a:r>
              <a:rPr lang="zh-TW" altLang="en-US" noProof="0"/>
              <a:t>文字</a:t>
            </a:r>
          </a:p>
        </p:txBody>
      </p:sp>
      <p:sp>
        <p:nvSpPr>
          <p:cNvPr id="24" name="文字版面配置區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rtlCol="0" anchor="ctr"/>
          <a:lstStyle>
            <a:lvl1pPr marL="0" indent="0" algn="ctr">
              <a:lnSpc>
                <a:spcPct val="100000"/>
              </a:lnSpc>
              <a:spcBef>
                <a:spcPts val="0"/>
              </a:spcBef>
              <a:buNone/>
              <a:defRPr sz="2400" cap="all" spc="100" baseline="0">
                <a:solidFill>
                  <a:schemeClr val="accent5">
                    <a:lumMod val="50000"/>
                  </a:schemeClr>
                </a:solidFill>
                <a:latin typeface="Microsoft JhengHei UI" panose="020B0604030504040204" pitchFamily="34" charset="-120"/>
                <a:ea typeface="Microsoft JhengHei UI" panose="020B0604030504040204" pitchFamily="34" charset="-120"/>
              </a:defRPr>
            </a:lvl1pPr>
          </a:lstStyle>
          <a:p>
            <a:pPr lvl="0" rtl="0"/>
            <a:r>
              <a:rPr lang="zh-TW" altLang="en-US" noProof="0"/>
              <a:t>文字</a:t>
            </a:r>
          </a:p>
        </p:txBody>
      </p:sp>
      <p:sp>
        <p:nvSpPr>
          <p:cNvPr id="14" name="文字版面配置區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icrosoft JhengHei UI" panose="020B0604030504040204" pitchFamily="34" charset="-120"/>
                <a:ea typeface="Microsoft JhengHei UI" panose="020B0604030504040204" pitchFamily="34" charset="-120"/>
              </a:defRPr>
            </a:lvl1pPr>
          </a:lstStyle>
          <a:p>
            <a:pPr lvl="0" rtl="0"/>
            <a:r>
              <a:rPr lang="zh-TW" altLang="en-US" noProof="0"/>
              <a:t>按一下以新增文字</a:t>
            </a:r>
          </a:p>
        </p:txBody>
      </p:sp>
      <p:sp>
        <p:nvSpPr>
          <p:cNvPr id="21" name="文字版面配置區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icrosoft JhengHei UI" panose="020B0604030504040204" pitchFamily="34" charset="-120"/>
                <a:ea typeface="Microsoft JhengHei UI" panose="020B0604030504040204" pitchFamily="34" charset="-120"/>
              </a:defRPr>
            </a:lvl1pPr>
          </a:lstStyle>
          <a:p>
            <a:pPr lvl="0" rtl="0"/>
            <a:r>
              <a:rPr lang="zh-TW" altLang="en-US" noProof="0"/>
              <a:t>按一下以新增文字</a:t>
            </a:r>
          </a:p>
        </p:txBody>
      </p:sp>
      <p:sp>
        <p:nvSpPr>
          <p:cNvPr id="23" name="文字版面配置區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icrosoft JhengHei UI" panose="020B0604030504040204" pitchFamily="34" charset="-120"/>
                <a:ea typeface="Microsoft JhengHei UI" panose="020B0604030504040204" pitchFamily="34" charset="-120"/>
              </a:defRPr>
            </a:lvl1pPr>
          </a:lstStyle>
          <a:p>
            <a:pPr lvl="0" rtl="0"/>
            <a:r>
              <a:rPr lang="zh-TW" altLang="en-US" noProof="0"/>
              <a:t>按一下以新增文字</a:t>
            </a:r>
          </a:p>
        </p:txBody>
      </p:sp>
      <p:sp>
        <p:nvSpPr>
          <p:cNvPr id="25" name="日期版面配置區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defRPr>
            </a:lvl1pPr>
          </a:lstStyle>
          <a:p>
            <a:r>
              <a:rPr lang="en-US" altLang="zh-TW" noProof="0"/>
              <a:t>20XX </a:t>
            </a:r>
            <a:r>
              <a:rPr lang="zh-TW" altLang="en-US" noProof="0"/>
              <a:t>年</a:t>
            </a:r>
          </a:p>
        </p:txBody>
      </p:sp>
      <p:sp>
        <p:nvSpPr>
          <p:cNvPr id="8" name="圖片版面配置區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rtlCol="0"/>
          <a:lstStyle>
            <a:lvl1pPr marL="0" indent="0" algn="ctr">
              <a:buNone/>
              <a:defRPr>
                <a:latin typeface="Microsoft JhengHei UI" panose="020B0604030504040204" pitchFamily="34" charset="-120"/>
                <a:ea typeface="Microsoft JhengHei UI" panose="020B0604030504040204" pitchFamily="34" charset="-120"/>
              </a:defRPr>
            </a:lvl1pPr>
          </a:lstStyle>
          <a:p>
            <a:pPr rtl="0"/>
            <a:r>
              <a:rPr lang="zh-TW" altLang="en-US" noProof="0"/>
              <a:t>按一下以新增相片</a:t>
            </a:r>
          </a:p>
        </p:txBody>
      </p:sp>
      <p:sp>
        <p:nvSpPr>
          <p:cNvPr id="13" name="頁尾版面配置區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rtlCol="0"/>
          <a:lstStyle>
            <a:lvl1pPr>
              <a:defRPr>
                <a:solidFill>
                  <a:schemeClr val="bg1"/>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defRPr>
            </a:lvl1pPr>
          </a:lstStyle>
          <a:p>
            <a:r>
              <a:rPr lang="zh-TW" altLang="en-US" noProof="0"/>
              <a:t>募資簡報</a:t>
            </a:r>
          </a:p>
        </p:txBody>
      </p:sp>
      <p:sp>
        <p:nvSpPr>
          <p:cNvPr id="27" name="投影片編號版面配置區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defRPr>
            </a:lvl1pPr>
          </a:lstStyle>
          <a:p>
            <a:fld id="{EA87306C-81BA-4795-A5CA-9392456A8C1E}" type="slidenum">
              <a:rPr lang="en-US" altLang="zh-TW" noProof="0" smtClean="0"/>
              <a:pPr/>
              <a:t>‹#›</a:t>
            </a:fld>
            <a:endParaRPr lang="zh-TW" altLang="en-US" noProof="0"/>
          </a:p>
        </p:txBody>
      </p:sp>
    </p:spTree>
    <p:extLst>
      <p:ext uri="{BB962C8B-B14F-4D97-AF65-F5344CB8AC3E}">
        <p14:creationId xmlns:p14="http://schemas.microsoft.com/office/powerpoint/2010/main" val="1648056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1_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086B6DE0-F2D9-43E7-8799-5687165236A5}" type="datetimeFigureOut">
              <a:rPr lang="zh-TW" altLang="en-US" smtClean="0"/>
              <a:pPr/>
              <a:t>2025/3/28</a:t>
            </a:fld>
            <a:endParaRPr lang="zh-TW" altLang="en-US" dirty="0"/>
          </a:p>
        </p:txBody>
      </p:sp>
      <p:sp>
        <p:nvSpPr>
          <p:cNvPr id="4" name="Footer Placeholder 3"/>
          <p:cNvSpPr>
            <a:spLocks noGrp="1"/>
          </p:cNvSpPr>
          <p:nvPr>
            <p:ph type="ftr" sz="quarter" idx="11"/>
          </p:nvPr>
        </p:nvSpPr>
        <p:spPr/>
        <p:txBody>
          <a:bodyPr/>
          <a:lstStyle/>
          <a:p>
            <a:endParaRPr lang="zh-TW" altLang="en-US" dirty="0"/>
          </a:p>
        </p:txBody>
      </p:sp>
      <p:sp>
        <p:nvSpPr>
          <p:cNvPr id="5" name="Slide Number Placeholder 4"/>
          <p:cNvSpPr>
            <a:spLocks noGrp="1"/>
          </p:cNvSpPr>
          <p:nvPr>
            <p:ph type="sldNum" sz="quarter" idx="12"/>
          </p:nvPr>
        </p:nvSpPr>
        <p:spPr/>
        <p:txBody>
          <a:bodyPr/>
          <a:lstStyle/>
          <a:p>
            <a:fld id="{65C127EF-0FCF-435B-A085-0D69CDBE1D51}" type="slidenum">
              <a:rPr lang="zh-TW" altLang="en-US" smtClean="0"/>
              <a:pPr/>
              <a:t>‹#›</a:t>
            </a:fld>
            <a:endParaRPr lang="zh-TW" altLang="en-US" dirty="0"/>
          </a:p>
        </p:txBody>
      </p:sp>
    </p:spTree>
    <p:extLst>
      <p:ext uri="{BB962C8B-B14F-4D97-AF65-F5344CB8AC3E}">
        <p14:creationId xmlns:p14="http://schemas.microsoft.com/office/powerpoint/2010/main" val="3100517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只有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EF8D6EA-C257-421B-8ACB-3372F63E0D08}"/>
              </a:ext>
            </a:extLst>
          </p:cNvPr>
          <p:cNvSpPr>
            <a:spLocks noGrp="1"/>
          </p:cNvSpPr>
          <p:nvPr>
            <p:ph type="title" hasCustomPrompt="1"/>
          </p:nvPr>
        </p:nvSpPr>
        <p:spPr>
          <a:xfrm>
            <a:off x="1620626" y="1015574"/>
            <a:ext cx="3922336" cy="558787"/>
          </a:xfrm>
          <a:prstGeom prst="rect">
            <a:avLst/>
          </a:prstGeom>
        </p:spPr>
        <p:txBody>
          <a:bodyPr/>
          <a:lstStyle>
            <a:lvl1pPr algn="l">
              <a:defRPr sz="3600"/>
            </a:lvl1pPr>
          </a:lstStyle>
          <a:p>
            <a:r>
              <a:rPr lang="zh-TW" altLang="en-US" dirty="0"/>
              <a:t>標題標題標題標題</a:t>
            </a:r>
          </a:p>
        </p:txBody>
      </p:sp>
      <p:sp>
        <p:nvSpPr>
          <p:cNvPr id="9" name="投影片編號版面配置區 5">
            <a:extLst>
              <a:ext uri="{FF2B5EF4-FFF2-40B4-BE49-F238E27FC236}">
                <a16:creationId xmlns:a16="http://schemas.microsoft.com/office/drawing/2014/main" id="{3837CD17-455A-4DA7-94DF-E6D84A95A0B1}"/>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6" name="內容版面配置區 2">
            <a:extLst>
              <a:ext uri="{FF2B5EF4-FFF2-40B4-BE49-F238E27FC236}">
                <a16:creationId xmlns:a16="http://schemas.microsoft.com/office/drawing/2014/main" id="{9D2662B5-42ED-4CD6-A4AA-8BE7C72D1E34}"/>
              </a:ext>
            </a:extLst>
          </p:cNvPr>
          <p:cNvSpPr>
            <a:spLocks noGrp="1"/>
          </p:cNvSpPr>
          <p:nvPr>
            <p:ph idx="1"/>
          </p:nvPr>
        </p:nvSpPr>
        <p:spPr>
          <a:xfrm>
            <a:off x="1333499"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內容版面配置區 2">
            <a:extLst>
              <a:ext uri="{FF2B5EF4-FFF2-40B4-BE49-F238E27FC236}">
                <a16:creationId xmlns:a16="http://schemas.microsoft.com/office/drawing/2014/main" id="{FB0D79B6-BF97-4DD8-A35A-6AA07CB3BCD4}"/>
              </a:ext>
            </a:extLst>
          </p:cNvPr>
          <p:cNvSpPr>
            <a:spLocks noGrp="1"/>
          </p:cNvSpPr>
          <p:nvPr>
            <p:ph idx="13"/>
          </p:nvPr>
        </p:nvSpPr>
        <p:spPr>
          <a:xfrm>
            <a:off x="6296028"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610483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B6DE0-F2D9-43E7-8799-5687165236A5}" type="datetimeFigureOut">
              <a:rPr lang="zh-TW" altLang="en-US" smtClean="0"/>
              <a:pPr/>
              <a:t>2025/3/28</a:t>
            </a:fld>
            <a:endParaRPr lang="zh-TW" altLang="en-US" dirty="0"/>
          </a:p>
        </p:txBody>
      </p:sp>
      <p:sp>
        <p:nvSpPr>
          <p:cNvPr id="3" name="Footer Placeholder 2"/>
          <p:cNvSpPr>
            <a:spLocks noGrp="1"/>
          </p:cNvSpPr>
          <p:nvPr>
            <p:ph type="ftr" sz="quarter" idx="11"/>
          </p:nvPr>
        </p:nvSpPr>
        <p:spPr/>
        <p:txBody>
          <a:bodyPr/>
          <a:lstStyle/>
          <a:p>
            <a:endParaRPr lang="zh-TW" altLang="en-US" dirty="0"/>
          </a:p>
        </p:txBody>
      </p:sp>
      <p:sp>
        <p:nvSpPr>
          <p:cNvPr id="4" name="Slide Number Placeholder 3"/>
          <p:cNvSpPr>
            <a:spLocks noGrp="1"/>
          </p:cNvSpPr>
          <p:nvPr>
            <p:ph type="sldNum" sz="quarter" idx="12"/>
          </p:nvPr>
        </p:nvSpPr>
        <p:spPr/>
        <p:txBody>
          <a:bodyPr/>
          <a:lstStyle/>
          <a:p>
            <a:fld id="{65C127EF-0FCF-435B-A085-0D69CDBE1D51}" type="slidenum">
              <a:rPr lang="zh-TW" altLang="en-US" smtClean="0"/>
              <a:pPr/>
              <a:t>‹#›</a:t>
            </a:fld>
            <a:endParaRPr lang="zh-TW" altLang="en-US" dirty="0"/>
          </a:p>
        </p:txBody>
      </p:sp>
    </p:spTree>
    <p:extLst>
      <p:ext uri="{BB962C8B-B14F-4D97-AF65-F5344CB8AC3E}">
        <p14:creationId xmlns:p14="http://schemas.microsoft.com/office/powerpoint/2010/main" val="1147133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DF9FBA-D594-4B2A-8022-AA5BE20AF89C}"/>
              </a:ext>
            </a:extLst>
          </p:cNvPr>
          <p:cNvSpPr>
            <a:spLocks noGrp="1"/>
          </p:cNvSpPr>
          <p:nvPr>
            <p:ph type="ctrTitle" hasCustomPrompt="1"/>
          </p:nvPr>
        </p:nvSpPr>
        <p:spPr>
          <a:xfrm>
            <a:off x="5911272" y="2994006"/>
            <a:ext cx="4756728" cy="1208087"/>
          </a:xfrm>
          <a:prstGeom prst="rect">
            <a:avLst/>
          </a:prstGeom>
        </p:spPr>
        <p:txBody>
          <a:bodyPr anchor="ctr"/>
          <a:lstStyle>
            <a:lvl1pPr algn="ctr">
              <a:defRPr sz="4800">
                <a:solidFill>
                  <a:schemeClr val="bg1"/>
                </a:solidFill>
              </a:defRPr>
            </a:lvl1pPr>
          </a:lstStyle>
          <a:p>
            <a:r>
              <a:rPr lang="zh-TW" altLang="en-US" dirty="0"/>
              <a:t>標題標題標題</a:t>
            </a:r>
          </a:p>
        </p:txBody>
      </p:sp>
      <p:sp>
        <p:nvSpPr>
          <p:cNvPr id="3" name="副標題 2">
            <a:extLst>
              <a:ext uri="{FF2B5EF4-FFF2-40B4-BE49-F238E27FC236}">
                <a16:creationId xmlns:a16="http://schemas.microsoft.com/office/drawing/2014/main" id="{952332B3-CF13-4E76-A00F-6F08B49BC487}"/>
              </a:ext>
            </a:extLst>
          </p:cNvPr>
          <p:cNvSpPr>
            <a:spLocks noGrp="1"/>
          </p:cNvSpPr>
          <p:nvPr>
            <p:ph type="subTitle" idx="1" hasCustomPrompt="1"/>
          </p:nvPr>
        </p:nvSpPr>
        <p:spPr>
          <a:xfrm>
            <a:off x="5911273" y="4202094"/>
            <a:ext cx="4756727" cy="286780"/>
          </a:xfrm>
          <a:prstGeom prst="rect">
            <a:avLst/>
          </a:prstGeo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副標副標副標副標副標副標副標副標副標副標</a:t>
            </a:r>
          </a:p>
        </p:txBody>
      </p:sp>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pic>
        <p:nvPicPr>
          <p:cNvPr id="10" name="圖片 9">
            <a:extLst>
              <a:ext uri="{FF2B5EF4-FFF2-40B4-BE49-F238E27FC236}">
                <a16:creationId xmlns:a16="http://schemas.microsoft.com/office/drawing/2014/main" id="{B4B208CC-62A3-4915-9B67-10E128DBC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9017" y="985977"/>
            <a:ext cx="2041238" cy="1540110"/>
          </a:xfrm>
          <a:prstGeom prst="rect">
            <a:avLst/>
          </a:prstGeom>
        </p:spPr>
      </p:pic>
      <p:sp>
        <p:nvSpPr>
          <p:cNvPr id="13" name="圖形 11" descr="水 以實心填滿">
            <a:extLst>
              <a:ext uri="{FF2B5EF4-FFF2-40B4-BE49-F238E27FC236}">
                <a16:creationId xmlns:a16="http://schemas.microsoft.com/office/drawing/2014/main" id="{EADCED28-2205-481E-A984-8BBE8FF1B65C}"/>
              </a:ext>
            </a:extLst>
          </p:cNvPr>
          <p:cNvSpPr/>
          <p:nvPr/>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spTree>
    <p:extLst>
      <p:ext uri="{BB962C8B-B14F-4D97-AF65-F5344CB8AC3E}">
        <p14:creationId xmlns:p14="http://schemas.microsoft.com/office/powerpoint/2010/main" val="943824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3" grpId="0" animBg="1"/>
          <p:bldP spid="13" grpId="1" animBg="1"/>
          <p:bldP spid="1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3" grpId="0" animBg="1"/>
          <p:bldP spid="13" grpId="1" animBg="1"/>
          <p:bldP spid="13" grpId="2" animBg="1"/>
        </p:bld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只有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EF8D6EA-C257-421B-8ACB-3372F63E0D08}"/>
              </a:ext>
            </a:extLst>
          </p:cNvPr>
          <p:cNvSpPr>
            <a:spLocks noGrp="1"/>
          </p:cNvSpPr>
          <p:nvPr>
            <p:ph type="title" hasCustomPrompt="1"/>
          </p:nvPr>
        </p:nvSpPr>
        <p:spPr>
          <a:xfrm>
            <a:off x="1620626" y="1015574"/>
            <a:ext cx="3922336" cy="558787"/>
          </a:xfrm>
          <a:prstGeom prst="rect">
            <a:avLst/>
          </a:prstGeom>
        </p:spPr>
        <p:txBody>
          <a:bodyPr/>
          <a:lstStyle>
            <a:lvl1pPr algn="l">
              <a:defRPr sz="3600"/>
            </a:lvl1pPr>
          </a:lstStyle>
          <a:p>
            <a:r>
              <a:rPr lang="zh-TW" altLang="en-US" dirty="0"/>
              <a:t>標題標題標題標題</a:t>
            </a:r>
          </a:p>
        </p:txBody>
      </p:sp>
      <p:sp>
        <p:nvSpPr>
          <p:cNvPr id="9" name="投影片編號版面配置區 5">
            <a:extLst>
              <a:ext uri="{FF2B5EF4-FFF2-40B4-BE49-F238E27FC236}">
                <a16:creationId xmlns:a16="http://schemas.microsoft.com/office/drawing/2014/main" id="{3837CD17-455A-4DA7-94DF-E6D84A95A0B1}"/>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6" name="內容版面配置區 2">
            <a:extLst>
              <a:ext uri="{FF2B5EF4-FFF2-40B4-BE49-F238E27FC236}">
                <a16:creationId xmlns:a16="http://schemas.microsoft.com/office/drawing/2014/main" id="{9D2662B5-42ED-4CD6-A4AA-8BE7C72D1E34}"/>
              </a:ext>
            </a:extLst>
          </p:cNvPr>
          <p:cNvSpPr>
            <a:spLocks noGrp="1"/>
          </p:cNvSpPr>
          <p:nvPr>
            <p:ph idx="1"/>
          </p:nvPr>
        </p:nvSpPr>
        <p:spPr>
          <a:xfrm>
            <a:off x="1333499"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內容版面配置區 2">
            <a:extLst>
              <a:ext uri="{FF2B5EF4-FFF2-40B4-BE49-F238E27FC236}">
                <a16:creationId xmlns:a16="http://schemas.microsoft.com/office/drawing/2014/main" id="{FB0D79B6-BF97-4DD8-A35A-6AA07CB3BCD4}"/>
              </a:ext>
            </a:extLst>
          </p:cNvPr>
          <p:cNvSpPr>
            <a:spLocks noGrp="1"/>
          </p:cNvSpPr>
          <p:nvPr>
            <p:ph idx="13"/>
          </p:nvPr>
        </p:nvSpPr>
        <p:spPr>
          <a:xfrm>
            <a:off x="6296028"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746921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只有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EF8D6EA-C257-421B-8ACB-3372F63E0D08}"/>
              </a:ext>
            </a:extLst>
          </p:cNvPr>
          <p:cNvSpPr>
            <a:spLocks noGrp="1"/>
          </p:cNvSpPr>
          <p:nvPr>
            <p:ph type="title" hasCustomPrompt="1"/>
          </p:nvPr>
        </p:nvSpPr>
        <p:spPr>
          <a:xfrm>
            <a:off x="1620626" y="1015574"/>
            <a:ext cx="3922336" cy="558787"/>
          </a:xfrm>
          <a:prstGeom prst="rect">
            <a:avLst/>
          </a:prstGeom>
        </p:spPr>
        <p:txBody>
          <a:bodyPr/>
          <a:lstStyle>
            <a:lvl1pPr algn="l">
              <a:defRPr sz="3600"/>
            </a:lvl1pPr>
          </a:lstStyle>
          <a:p>
            <a:r>
              <a:rPr lang="zh-TW" altLang="en-US" dirty="0"/>
              <a:t>標題標題標題標題</a:t>
            </a:r>
          </a:p>
        </p:txBody>
      </p:sp>
      <p:sp>
        <p:nvSpPr>
          <p:cNvPr id="9" name="投影片編號版面配置區 5">
            <a:extLst>
              <a:ext uri="{FF2B5EF4-FFF2-40B4-BE49-F238E27FC236}">
                <a16:creationId xmlns:a16="http://schemas.microsoft.com/office/drawing/2014/main" id="{3837CD17-455A-4DA7-94DF-E6D84A95A0B1}"/>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4" name="內容版面配置區 2">
            <a:extLst>
              <a:ext uri="{FF2B5EF4-FFF2-40B4-BE49-F238E27FC236}">
                <a16:creationId xmlns:a16="http://schemas.microsoft.com/office/drawing/2014/main" id="{4CA20CEE-3F42-4080-BC18-133C26101FFE}"/>
              </a:ext>
            </a:extLst>
          </p:cNvPr>
          <p:cNvSpPr>
            <a:spLocks noGrp="1"/>
          </p:cNvSpPr>
          <p:nvPr>
            <p:ph idx="1"/>
          </p:nvPr>
        </p:nvSpPr>
        <p:spPr>
          <a:xfrm>
            <a:off x="1333499"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內容版面配置區 2">
            <a:extLst>
              <a:ext uri="{FF2B5EF4-FFF2-40B4-BE49-F238E27FC236}">
                <a16:creationId xmlns:a16="http://schemas.microsoft.com/office/drawing/2014/main" id="{9CC41E0E-4EE0-472B-8E64-765E516AF68A}"/>
              </a:ext>
            </a:extLst>
          </p:cNvPr>
          <p:cNvSpPr>
            <a:spLocks noGrp="1"/>
          </p:cNvSpPr>
          <p:nvPr>
            <p:ph idx="13"/>
          </p:nvPr>
        </p:nvSpPr>
        <p:spPr>
          <a:xfrm>
            <a:off x="6296028"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985656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C33376-B190-408C-80E8-C6690D75F2DB}"/>
              </a:ext>
            </a:extLst>
          </p:cNvPr>
          <p:cNvSpPr>
            <a:spLocks noGrp="1"/>
          </p:cNvSpPr>
          <p:nvPr>
            <p:ph type="title" hasCustomPrompt="1"/>
          </p:nvPr>
        </p:nvSpPr>
        <p:spPr>
          <a:xfrm>
            <a:off x="930564" y="351866"/>
            <a:ext cx="3955473" cy="490733"/>
          </a:xfrm>
          <a:prstGeom prst="rect">
            <a:avLst/>
          </a:prstGeom>
        </p:spPr>
        <p:txBody>
          <a:bodyPr/>
          <a:lstStyle>
            <a:lvl1pPr algn="ctr">
              <a:defRPr sz="3600">
                <a:solidFill>
                  <a:schemeClr val="bg1"/>
                </a:solidFill>
              </a:defRPr>
            </a:lvl1pPr>
          </a:lstStyle>
          <a:p>
            <a:r>
              <a:rPr lang="zh-TW" altLang="en-US" dirty="0"/>
              <a:t>標題標題標題標題</a:t>
            </a:r>
          </a:p>
        </p:txBody>
      </p:sp>
      <p:sp>
        <p:nvSpPr>
          <p:cNvPr id="3" name="內容版面配置區 2">
            <a:extLst>
              <a:ext uri="{FF2B5EF4-FFF2-40B4-BE49-F238E27FC236}">
                <a16:creationId xmlns:a16="http://schemas.microsoft.com/office/drawing/2014/main" id="{8C26ACB7-CDBF-4A2A-958B-6F48FD6E4259}"/>
              </a:ext>
            </a:extLst>
          </p:cNvPr>
          <p:cNvSpPr>
            <a:spLocks noGrp="1"/>
          </p:cNvSpPr>
          <p:nvPr>
            <p:ph idx="1"/>
          </p:nvPr>
        </p:nvSpPr>
        <p:spPr>
          <a:xfrm>
            <a:off x="1333500" y="1609725"/>
            <a:ext cx="9525000" cy="3514725"/>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8" name="投影片編號版面配置區 5">
            <a:extLst>
              <a:ext uri="{FF2B5EF4-FFF2-40B4-BE49-F238E27FC236}">
                <a16:creationId xmlns:a16="http://schemas.microsoft.com/office/drawing/2014/main" id="{CF3898FA-A5A3-480A-A38A-76C4C72D90AB}"/>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Tree>
    <p:extLst>
      <p:ext uri="{BB962C8B-B14F-4D97-AF65-F5344CB8AC3E}">
        <p14:creationId xmlns:p14="http://schemas.microsoft.com/office/powerpoint/2010/main" val="1799918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標題及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C33376-B190-408C-80E8-C6690D75F2DB}"/>
              </a:ext>
            </a:extLst>
          </p:cNvPr>
          <p:cNvSpPr>
            <a:spLocks noGrp="1"/>
          </p:cNvSpPr>
          <p:nvPr>
            <p:ph type="title" hasCustomPrompt="1"/>
          </p:nvPr>
        </p:nvSpPr>
        <p:spPr>
          <a:xfrm>
            <a:off x="930564" y="351866"/>
            <a:ext cx="3955473" cy="490733"/>
          </a:xfrm>
          <a:prstGeom prst="rect">
            <a:avLst/>
          </a:prstGeom>
        </p:spPr>
        <p:txBody>
          <a:bodyPr/>
          <a:lstStyle>
            <a:lvl1pPr algn="ctr">
              <a:defRPr sz="3600">
                <a:solidFill>
                  <a:schemeClr val="bg1"/>
                </a:solidFill>
              </a:defRPr>
            </a:lvl1pPr>
          </a:lstStyle>
          <a:p>
            <a:r>
              <a:rPr lang="zh-TW" altLang="en-US" dirty="0"/>
              <a:t>標題標題標題標題</a:t>
            </a:r>
          </a:p>
        </p:txBody>
      </p:sp>
      <p:sp>
        <p:nvSpPr>
          <p:cNvPr id="8" name="投影片編號版面配置區 5">
            <a:extLst>
              <a:ext uri="{FF2B5EF4-FFF2-40B4-BE49-F238E27FC236}">
                <a16:creationId xmlns:a16="http://schemas.microsoft.com/office/drawing/2014/main" id="{CF3898FA-A5A3-480A-A38A-76C4C72D90AB}"/>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6" name="內容版面配置區 2">
            <a:extLst>
              <a:ext uri="{FF2B5EF4-FFF2-40B4-BE49-F238E27FC236}">
                <a16:creationId xmlns:a16="http://schemas.microsoft.com/office/drawing/2014/main" id="{4E120EA5-7D60-4E8D-BB6F-7906FA1C7380}"/>
              </a:ext>
            </a:extLst>
          </p:cNvPr>
          <p:cNvSpPr>
            <a:spLocks noGrp="1"/>
          </p:cNvSpPr>
          <p:nvPr>
            <p:ph idx="1"/>
          </p:nvPr>
        </p:nvSpPr>
        <p:spPr>
          <a:xfrm>
            <a:off x="1333500" y="1609725"/>
            <a:ext cx="9525000" cy="3514725"/>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Tree>
    <p:extLst>
      <p:ext uri="{BB962C8B-B14F-4D97-AF65-F5344CB8AC3E}">
        <p14:creationId xmlns:p14="http://schemas.microsoft.com/office/powerpoint/2010/main" val="1959530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ACCBA2-A17A-45A7-AFF0-DD0CF8167D58}"/>
              </a:ext>
            </a:extLst>
          </p:cNvPr>
          <p:cNvSpPr>
            <a:spLocks noGrp="1"/>
          </p:cNvSpPr>
          <p:nvPr>
            <p:ph type="title" hasCustomPrompt="1"/>
          </p:nvPr>
        </p:nvSpPr>
        <p:spPr>
          <a:xfrm>
            <a:off x="831850" y="2655651"/>
            <a:ext cx="10515600" cy="1284186"/>
          </a:xfrm>
          <a:prstGeom prst="rect">
            <a:avLst/>
          </a:prstGeom>
        </p:spPr>
        <p:txBody>
          <a:bodyPr anchor="ctr"/>
          <a:lstStyle>
            <a:lvl1pPr algn="ctr">
              <a:defRPr sz="4800"/>
            </a:lvl1pPr>
          </a:lstStyle>
          <a:p>
            <a:r>
              <a:rPr lang="zh-TW" altLang="en-US" dirty="0"/>
              <a:t>標題標題標題標題</a:t>
            </a:r>
          </a:p>
        </p:txBody>
      </p:sp>
      <p:sp>
        <p:nvSpPr>
          <p:cNvPr id="3" name="文字版面配置區 2">
            <a:extLst>
              <a:ext uri="{FF2B5EF4-FFF2-40B4-BE49-F238E27FC236}">
                <a16:creationId xmlns:a16="http://schemas.microsoft.com/office/drawing/2014/main" id="{536B9EF1-D244-48E6-8250-9057CE2277C3}"/>
              </a:ext>
            </a:extLst>
          </p:cNvPr>
          <p:cNvSpPr>
            <a:spLocks noGrp="1"/>
          </p:cNvSpPr>
          <p:nvPr>
            <p:ph type="body" idx="1" hasCustomPrompt="1"/>
          </p:nvPr>
        </p:nvSpPr>
        <p:spPr>
          <a:xfrm>
            <a:off x="831850" y="3939837"/>
            <a:ext cx="10515600" cy="1500187"/>
          </a:xfrm>
          <a:prstGeom prst="rect">
            <a:avLst/>
          </a:prstGeom>
        </p:spPr>
        <p:txBody>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dirty="0"/>
              <a:t>副標副標副標副標副標副標副標副標副標副標</a:t>
            </a:r>
          </a:p>
        </p:txBody>
      </p:sp>
      <p:sp>
        <p:nvSpPr>
          <p:cNvPr id="8" name="投影片編號版面配置區 5">
            <a:extLst>
              <a:ext uri="{FF2B5EF4-FFF2-40B4-BE49-F238E27FC236}">
                <a16:creationId xmlns:a16="http://schemas.microsoft.com/office/drawing/2014/main" id="{A920F184-94C9-461F-A2C0-12D0E636A9A1}"/>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7" name="矩形: 圓角 6">
            <a:extLst>
              <a:ext uri="{FF2B5EF4-FFF2-40B4-BE49-F238E27FC236}">
                <a16:creationId xmlns:a16="http://schemas.microsoft.com/office/drawing/2014/main" id="{84516990-29A2-4999-83B7-08D3711668F1}"/>
              </a:ext>
            </a:extLst>
          </p:cNvPr>
          <p:cNvSpPr/>
          <p:nvPr userDrawn="1"/>
        </p:nvSpPr>
        <p:spPr>
          <a:xfrm>
            <a:off x="3589020" y="3731090"/>
            <a:ext cx="5013960" cy="63610"/>
          </a:xfrm>
          <a:prstGeom prst="roundRect">
            <a:avLst>
              <a:gd name="adj" fmla="val 5000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a:t> </a:t>
            </a:r>
          </a:p>
        </p:txBody>
      </p:sp>
    </p:spTree>
    <p:extLst>
      <p:ext uri="{BB962C8B-B14F-4D97-AF65-F5344CB8AC3E}">
        <p14:creationId xmlns:p14="http://schemas.microsoft.com/office/powerpoint/2010/main" val="344703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7"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投影片編號版面配置區 5">
            <a:extLst>
              <a:ext uri="{FF2B5EF4-FFF2-40B4-BE49-F238E27FC236}">
                <a16:creationId xmlns:a16="http://schemas.microsoft.com/office/drawing/2014/main" id="{58351511-50A0-439A-A5F6-38AA05CE1516}"/>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1" name="標題 1">
            <a:extLst>
              <a:ext uri="{FF2B5EF4-FFF2-40B4-BE49-F238E27FC236}">
                <a16:creationId xmlns:a16="http://schemas.microsoft.com/office/drawing/2014/main" id="{ECB9F2B6-33B7-4C93-8053-003A659F64F9}"/>
              </a:ext>
            </a:extLst>
          </p:cNvPr>
          <p:cNvSpPr>
            <a:spLocks noGrp="1"/>
          </p:cNvSpPr>
          <p:nvPr>
            <p:ph type="title" hasCustomPrompt="1"/>
          </p:nvPr>
        </p:nvSpPr>
        <p:spPr>
          <a:xfrm>
            <a:off x="838200" y="2766218"/>
            <a:ext cx="10515600" cy="1325563"/>
          </a:xfrm>
          <a:prstGeom prst="rect">
            <a:avLst/>
          </a:prstGeom>
        </p:spPr>
        <p:txBody>
          <a:bodyPr anchor="ctr"/>
          <a:lstStyle>
            <a:lvl1pPr algn="ctr">
              <a:defRPr>
                <a:solidFill>
                  <a:schemeClr val="bg1"/>
                </a:solidFill>
              </a:defRPr>
            </a:lvl1pPr>
          </a:lstStyle>
          <a:p>
            <a:r>
              <a:rPr lang="zh-TW" altLang="en-US" dirty="0"/>
              <a:t>標題標題標題標題標</a:t>
            </a:r>
          </a:p>
        </p:txBody>
      </p:sp>
      <p:sp>
        <p:nvSpPr>
          <p:cNvPr id="12" name="矩形: 圓角 11">
            <a:extLst>
              <a:ext uri="{FF2B5EF4-FFF2-40B4-BE49-F238E27FC236}">
                <a16:creationId xmlns:a16="http://schemas.microsoft.com/office/drawing/2014/main" id="{0B01F4C6-25BF-4E55-A63C-294C658F6A67}"/>
              </a:ext>
            </a:extLst>
          </p:cNvPr>
          <p:cNvSpPr/>
          <p:nvPr userDrawn="1"/>
        </p:nvSpPr>
        <p:spPr>
          <a:xfrm>
            <a:off x="3589020" y="4535603"/>
            <a:ext cx="5013960" cy="63610"/>
          </a:xfrm>
          <a:prstGeom prst="roundRect">
            <a:avLst>
              <a:gd name="adj" fmla="val 5000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a:t> </a:t>
            </a:r>
          </a:p>
        </p:txBody>
      </p:sp>
      <p:sp>
        <p:nvSpPr>
          <p:cNvPr id="6" name="文字方塊 5">
            <a:extLst>
              <a:ext uri="{FF2B5EF4-FFF2-40B4-BE49-F238E27FC236}">
                <a16:creationId xmlns:a16="http://schemas.microsoft.com/office/drawing/2014/main" id="{E10A6CA5-44B7-49DE-98F6-F57F0FFDA81E}"/>
              </a:ext>
            </a:extLst>
          </p:cNvPr>
          <p:cNvSpPr txBox="1"/>
          <p:nvPr userDrawn="1"/>
        </p:nvSpPr>
        <p:spPr>
          <a:xfrm>
            <a:off x="1450109" y="6562325"/>
            <a:ext cx="2567709" cy="230832"/>
          </a:xfrm>
          <a:prstGeom prst="rect">
            <a:avLst/>
          </a:prstGeom>
          <a:noFill/>
        </p:spPr>
        <p:txBody>
          <a:bodyPr wrap="square" rtlCol="0">
            <a:spAutoFit/>
          </a:bodyPr>
          <a:lstStyle/>
          <a:p>
            <a:r>
              <a:rPr lang="en-US" altLang="zh-TW" sz="900" dirty="0">
                <a:solidFill>
                  <a:schemeClr val="accent3"/>
                </a:solidFill>
              </a:rPr>
              <a:t>Copyright © 2020</a:t>
            </a:r>
            <a:endParaRPr lang="zh-TW" altLang="en-US" sz="900" dirty="0">
              <a:solidFill>
                <a:schemeClr val="accent3"/>
              </a:solidFill>
            </a:endParaRPr>
          </a:p>
        </p:txBody>
      </p:sp>
    </p:spTree>
    <p:extLst>
      <p:ext uri="{BB962C8B-B14F-4D97-AF65-F5344CB8AC3E}">
        <p14:creationId xmlns:p14="http://schemas.microsoft.com/office/powerpoint/2010/main" val="58807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400"/>
                                        <p:tgtEl>
                                          <p:spTgt spid="12"/>
                                        </p:tgtEl>
                                      </p:cBhvr>
                                    </p:animEffect>
                                    <p:anim calcmode="lin" valueType="num">
                                      <p:cBhvr>
                                        <p:cTn id="11" dur="400" fill="hold"/>
                                        <p:tgtEl>
                                          <p:spTgt spid="12"/>
                                        </p:tgtEl>
                                        <p:attrNameLst>
                                          <p:attrName>ppt_x</p:attrName>
                                        </p:attrNameLst>
                                      </p:cBhvr>
                                      <p:tavLst>
                                        <p:tav tm="0">
                                          <p:val>
                                            <p:strVal val="#ppt_x"/>
                                          </p:val>
                                        </p:tav>
                                        <p:tav tm="100000">
                                          <p:val>
                                            <p:strVal val="#ppt_x"/>
                                          </p:val>
                                        </p:tav>
                                      </p:tavLst>
                                    </p:anim>
                                    <p:anim calcmode="lin" valueType="num">
                                      <p:cBhvr>
                                        <p:cTn id="12" dur="4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投影片編號版面配置區 5">
            <a:extLst>
              <a:ext uri="{FF2B5EF4-FFF2-40B4-BE49-F238E27FC236}">
                <a16:creationId xmlns:a16="http://schemas.microsoft.com/office/drawing/2014/main" id="{58351511-50A0-439A-A5F6-38AA05CE1516}"/>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1" name="標題 1">
            <a:extLst>
              <a:ext uri="{FF2B5EF4-FFF2-40B4-BE49-F238E27FC236}">
                <a16:creationId xmlns:a16="http://schemas.microsoft.com/office/drawing/2014/main" id="{ECB9F2B6-33B7-4C93-8053-003A659F64F9}"/>
              </a:ext>
            </a:extLst>
          </p:cNvPr>
          <p:cNvSpPr>
            <a:spLocks noGrp="1"/>
          </p:cNvSpPr>
          <p:nvPr>
            <p:ph type="title" hasCustomPrompt="1"/>
          </p:nvPr>
        </p:nvSpPr>
        <p:spPr>
          <a:xfrm>
            <a:off x="838200" y="2766218"/>
            <a:ext cx="10515600" cy="1325563"/>
          </a:xfrm>
          <a:prstGeom prst="rect">
            <a:avLst/>
          </a:prstGeom>
        </p:spPr>
        <p:txBody>
          <a:bodyPr anchor="ctr"/>
          <a:lstStyle>
            <a:lvl1pPr algn="ctr">
              <a:defRPr>
                <a:solidFill>
                  <a:schemeClr val="bg1"/>
                </a:solidFill>
              </a:defRPr>
            </a:lvl1pPr>
          </a:lstStyle>
          <a:p>
            <a:r>
              <a:rPr lang="zh-TW" altLang="en-US" dirty="0"/>
              <a:t>標題標題標題標題標</a:t>
            </a:r>
          </a:p>
        </p:txBody>
      </p:sp>
      <p:sp>
        <p:nvSpPr>
          <p:cNvPr id="12" name="矩形: 圓角 11">
            <a:extLst>
              <a:ext uri="{FF2B5EF4-FFF2-40B4-BE49-F238E27FC236}">
                <a16:creationId xmlns:a16="http://schemas.microsoft.com/office/drawing/2014/main" id="{0B01F4C6-25BF-4E55-A63C-294C658F6A67}"/>
              </a:ext>
            </a:extLst>
          </p:cNvPr>
          <p:cNvSpPr/>
          <p:nvPr userDrawn="1"/>
        </p:nvSpPr>
        <p:spPr>
          <a:xfrm>
            <a:off x="3589020" y="4535603"/>
            <a:ext cx="5013960" cy="63610"/>
          </a:xfrm>
          <a:prstGeom prst="roundRect">
            <a:avLst>
              <a:gd name="adj" fmla="val 5000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a:t> </a:t>
            </a:r>
          </a:p>
        </p:txBody>
      </p:sp>
      <p:sp>
        <p:nvSpPr>
          <p:cNvPr id="6" name="文字方塊 5">
            <a:extLst>
              <a:ext uri="{FF2B5EF4-FFF2-40B4-BE49-F238E27FC236}">
                <a16:creationId xmlns:a16="http://schemas.microsoft.com/office/drawing/2014/main" id="{857DB40E-3F3C-4B8A-83CE-337D04622E89}"/>
              </a:ext>
            </a:extLst>
          </p:cNvPr>
          <p:cNvSpPr txBox="1"/>
          <p:nvPr userDrawn="1"/>
        </p:nvSpPr>
        <p:spPr>
          <a:xfrm>
            <a:off x="1450109" y="6562325"/>
            <a:ext cx="2567709" cy="230832"/>
          </a:xfrm>
          <a:prstGeom prst="rect">
            <a:avLst/>
          </a:prstGeom>
          <a:noFill/>
        </p:spPr>
        <p:txBody>
          <a:bodyPr wrap="square" rtlCol="0">
            <a:spAutoFit/>
          </a:bodyPr>
          <a:lstStyle/>
          <a:p>
            <a:r>
              <a:rPr lang="en-US" altLang="zh-TW" sz="900" dirty="0">
                <a:solidFill>
                  <a:schemeClr val="accent1"/>
                </a:solidFill>
              </a:rPr>
              <a:t>Copyright © 2020</a:t>
            </a:r>
            <a:endParaRPr lang="zh-TW" altLang="en-US" sz="900" dirty="0">
              <a:solidFill>
                <a:schemeClr val="accent1"/>
              </a:solidFill>
            </a:endParaRPr>
          </a:p>
        </p:txBody>
      </p:sp>
    </p:spTree>
    <p:extLst>
      <p:ext uri="{BB962C8B-B14F-4D97-AF65-F5344CB8AC3E}">
        <p14:creationId xmlns:p14="http://schemas.microsoft.com/office/powerpoint/2010/main" val="136351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400"/>
                                        <p:tgtEl>
                                          <p:spTgt spid="12"/>
                                        </p:tgtEl>
                                      </p:cBhvr>
                                    </p:animEffect>
                                    <p:anim calcmode="lin" valueType="num">
                                      <p:cBhvr>
                                        <p:cTn id="11" dur="400" fill="hold"/>
                                        <p:tgtEl>
                                          <p:spTgt spid="12"/>
                                        </p:tgtEl>
                                        <p:attrNameLst>
                                          <p:attrName>ppt_x</p:attrName>
                                        </p:attrNameLst>
                                      </p:cBhvr>
                                      <p:tavLst>
                                        <p:tav tm="0">
                                          <p:val>
                                            <p:strVal val="#ppt_x"/>
                                          </p:val>
                                        </p:tav>
                                        <p:tav tm="100000">
                                          <p:val>
                                            <p:strVal val="#ppt_x"/>
                                          </p:val>
                                        </p:tav>
                                      </p:tavLst>
                                    </p:anim>
                                    <p:anim calcmode="lin" valueType="num">
                                      <p:cBhvr>
                                        <p:cTn id="12" dur="4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兩個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61F5B21F-FDB2-481D-9DA7-1972D4D8F8AB}"/>
              </a:ext>
            </a:extLst>
          </p:cNvPr>
          <p:cNvSpPr>
            <a:spLocks noGrp="1"/>
          </p:cNvSpPr>
          <p:nvPr>
            <p:ph type="title" hasCustomPrompt="1"/>
          </p:nvPr>
        </p:nvSpPr>
        <p:spPr>
          <a:xfrm>
            <a:off x="625311" y="2766218"/>
            <a:ext cx="10941378" cy="1325563"/>
          </a:xfrm>
          <a:prstGeom prst="rect">
            <a:avLst/>
          </a:prstGeom>
        </p:spPr>
        <p:txBody>
          <a:bodyPr anchor="ctr"/>
          <a:lstStyle>
            <a:lvl1pPr algn="ctr">
              <a:defRPr lang="zh-TW" altLang="en-US" sz="6000" dirty="0"/>
            </a:lvl1pPr>
          </a:lstStyle>
          <a:p>
            <a:r>
              <a:rPr lang="zh-TW" altLang="en-US" dirty="0"/>
              <a:t>標題標題標題標題</a:t>
            </a:r>
          </a:p>
        </p:txBody>
      </p:sp>
      <p:sp>
        <p:nvSpPr>
          <p:cNvPr id="12" name="投影片編號版面配置區 5">
            <a:extLst>
              <a:ext uri="{FF2B5EF4-FFF2-40B4-BE49-F238E27FC236}">
                <a16:creationId xmlns:a16="http://schemas.microsoft.com/office/drawing/2014/main" id="{441BBB2B-4BBF-48F3-920E-21AE61B559CC}"/>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Tree>
    <p:extLst>
      <p:ext uri="{BB962C8B-B14F-4D97-AF65-F5344CB8AC3E}">
        <p14:creationId xmlns:p14="http://schemas.microsoft.com/office/powerpoint/2010/main" val="10151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mph" presetSubtype="0" autoRev="1" fill="hold" grpId="1" nodeType="withEffect">
                                  <p:stCondLst>
                                    <p:cond delay="0"/>
                                  </p:stCondLst>
                                  <p:childTnLst>
                                    <p:animScale>
                                      <p:cBhvr>
                                        <p:cTn id="9" dur="60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只有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EF8D6EA-C257-421B-8ACB-3372F63E0D08}"/>
              </a:ext>
            </a:extLst>
          </p:cNvPr>
          <p:cNvSpPr>
            <a:spLocks noGrp="1"/>
          </p:cNvSpPr>
          <p:nvPr>
            <p:ph type="title" hasCustomPrompt="1"/>
          </p:nvPr>
        </p:nvSpPr>
        <p:spPr>
          <a:xfrm>
            <a:off x="1620626" y="1015574"/>
            <a:ext cx="3922336" cy="558787"/>
          </a:xfrm>
          <a:prstGeom prst="rect">
            <a:avLst/>
          </a:prstGeom>
        </p:spPr>
        <p:txBody>
          <a:bodyPr/>
          <a:lstStyle>
            <a:lvl1pPr algn="l">
              <a:defRPr sz="3600"/>
            </a:lvl1pPr>
          </a:lstStyle>
          <a:p>
            <a:r>
              <a:rPr lang="zh-TW" altLang="en-US" dirty="0"/>
              <a:t>標題標題標題標題</a:t>
            </a:r>
          </a:p>
        </p:txBody>
      </p:sp>
      <p:sp>
        <p:nvSpPr>
          <p:cNvPr id="9" name="投影片編號版面配置區 5">
            <a:extLst>
              <a:ext uri="{FF2B5EF4-FFF2-40B4-BE49-F238E27FC236}">
                <a16:creationId xmlns:a16="http://schemas.microsoft.com/office/drawing/2014/main" id="{3837CD17-455A-4DA7-94DF-E6D84A95A0B1}"/>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4" name="內容版面配置區 2">
            <a:extLst>
              <a:ext uri="{FF2B5EF4-FFF2-40B4-BE49-F238E27FC236}">
                <a16:creationId xmlns:a16="http://schemas.microsoft.com/office/drawing/2014/main" id="{4CA20CEE-3F42-4080-BC18-133C26101FFE}"/>
              </a:ext>
            </a:extLst>
          </p:cNvPr>
          <p:cNvSpPr>
            <a:spLocks noGrp="1"/>
          </p:cNvSpPr>
          <p:nvPr>
            <p:ph idx="1"/>
          </p:nvPr>
        </p:nvSpPr>
        <p:spPr>
          <a:xfrm>
            <a:off x="1333499"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內容版面配置區 2">
            <a:extLst>
              <a:ext uri="{FF2B5EF4-FFF2-40B4-BE49-F238E27FC236}">
                <a16:creationId xmlns:a16="http://schemas.microsoft.com/office/drawing/2014/main" id="{9CC41E0E-4EE0-472B-8E64-765E516AF68A}"/>
              </a:ext>
            </a:extLst>
          </p:cNvPr>
          <p:cNvSpPr>
            <a:spLocks noGrp="1"/>
          </p:cNvSpPr>
          <p:nvPr>
            <p:ph idx="13"/>
          </p:nvPr>
        </p:nvSpPr>
        <p:spPr>
          <a:xfrm>
            <a:off x="6296028"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19597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025A18C0-79CD-444E-9260-4C294FC7147B}"/>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3" name="標題 1">
            <a:extLst>
              <a:ext uri="{FF2B5EF4-FFF2-40B4-BE49-F238E27FC236}">
                <a16:creationId xmlns:a16="http://schemas.microsoft.com/office/drawing/2014/main" id="{35411DEA-0322-4B58-A817-B31E5AC091D2}"/>
              </a:ext>
            </a:extLst>
          </p:cNvPr>
          <p:cNvSpPr>
            <a:spLocks noGrp="1"/>
          </p:cNvSpPr>
          <p:nvPr>
            <p:ph type="title" hasCustomPrompt="1"/>
          </p:nvPr>
        </p:nvSpPr>
        <p:spPr>
          <a:xfrm>
            <a:off x="625311" y="2766218"/>
            <a:ext cx="10941378" cy="1325563"/>
          </a:xfrm>
          <a:prstGeom prst="rect">
            <a:avLst/>
          </a:prstGeom>
        </p:spPr>
        <p:txBody>
          <a:bodyPr anchor="ctr"/>
          <a:lstStyle>
            <a:lvl1pPr algn="ctr">
              <a:defRPr lang="zh-TW" altLang="en-US" sz="6000" dirty="0"/>
            </a:lvl1pPr>
          </a:lstStyle>
          <a:p>
            <a:r>
              <a:rPr lang="zh-TW" altLang="en-US" dirty="0"/>
              <a:t>標題標題標題標題</a:t>
            </a:r>
          </a:p>
        </p:txBody>
      </p:sp>
    </p:spTree>
    <p:extLst>
      <p:ext uri="{BB962C8B-B14F-4D97-AF65-F5344CB8AC3E}">
        <p14:creationId xmlns:p14="http://schemas.microsoft.com/office/powerpoint/2010/main" val="313700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autoRev="1" fill="hold" grpId="1" nodeType="withEffect">
                                  <p:stCondLst>
                                    <p:cond delay="0"/>
                                  </p:stCondLst>
                                  <p:childTnLst>
                                    <p:animScale>
                                      <p:cBhvr>
                                        <p:cTn id="9" dur="6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DF9FBA-D594-4B2A-8022-AA5BE20AF89C}"/>
              </a:ext>
            </a:extLst>
          </p:cNvPr>
          <p:cNvSpPr>
            <a:spLocks noGrp="1"/>
          </p:cNvSpPr>
          <p:nvPr>
            <p:ph type="ctrTitle" hasCustomPrompt="1"/>
          </p:nvPr>
        </p:nvSpPr>
        <p:spPr>
          <a:xfrm>
            <a:off x="5911272" y="2994006"/>
            <a:ext cx="4756728" cy="1208087"/>
          </a:xfrm>
          <a:prstGeom prst="rect">
            <a:avLst/>
          </a:prstGeom>
        </p:spPr>
        <p:txBody>
          <a:bodyPr anchor="ctr"/>
          <a:lstStyle>
            <a:lvl1pPr algn="ctr">
              <a:defRPr sz="4800">
                <a:solidFill>
                  <a:schemeClr val="tx1"/>
                </a:solidFill>
              </a:defRPr>
            </a:lvl1pPr>
          </a:lstStyle>
          <a:p>
            <a:r>
              <a:rPr lang="zh-TW" altLang="en-US" dirty="0"/>
              <a:t>標題標題標題</a:t>
            </a:r>
          </a:p>
        </p:txBody>
      </p:sp>
      <p:sp>
        <p:nvSpPr>
          <p:cNvPr id="3" name="副標題 2">
            <a:extLst>
              <a:ext uri="{FF2B5EF4-FFF2-40B4-BE49-F238E27FC236}">
                <a16:creationId xmlns:a16="http://schemas.microsoft.com/office/drawing/2014/main" id="{952332B3-CF13-4E76-A00F-6F08B49BC487}"/>
              </a:ext>
            </a:extLst>
          </p:cNvPr>
          <p:cNvSpPr>
            <a:spLocks noGrp="1"/>
          </p:cNvSpPr>
          <p:nvPr>
            <p:ph type="subTitle" idx="1" hasCustomPrompt="1"/>
          </p:nvPr>
        </p:nvSpPr>
        <p:spPr>
          <a:xfrm>
            <a:off x="5911273" y="4202094"/>
            <a:ext cx="4756727" cy="286780"/>
          </a:xfrm>
          <a:prstGeom prst="rect">
            <a:avLst/>
          </a:prstGeo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副標副標副標副標副標副標副標副標副標副標</a:t>
            </a:r>
          </a:p>
        </p:txBody>
      </p:sp>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pic>
        <p:nvPicPr>
          <p:cNvPr id="10" name="圖片 9">
            <a:extLst>
              <a:ext uri="{FF2B5EF4-FFF2-40B4-BE49-F238E27FC236}">
                <a16:creationId xmlns:a16="http://schemas.microsoft.com/office/drawing/2014/main" id="{B4B208CC-62A3-4915-9B67-10E128DBCB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69017" y="986231"/>
            <a:ext cx="2041238" cy="1539601"/>
          </a:xfrm>
          <a:prstGeom prst="rect">
            <a:avLst/>
          </a:prstGeom>
        </p:spPr>
      </p:pic>
      <p:sp>
        <p:nvSpPr>
          <p:cNvPr id="7" name="圖形 11" descr="水 以實心填滿">
            <a:extLst>
              <a:ext uri="{FF2B5EF4-FFF2-40B4-BE49-F238E27FC236}">
                <a16:creationId xmlns:a16="http://schemas.microsoft.com/office/drawing/2014/main" id="{CB901A3D-5BDB-4AB6-9445-6397233D6CA4}"/>
              </a:ext>
            </a:extLst>
          </p:cNvPr>
          <p:cNvSpPr/>
          <p:nvPr userDrawn="1"/>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spTree>
    <p:extLst>
      <p:ext uri="{BB962C8B-B14F-4D97-AF65-F5344CB8AC3E}">
        <p14:creationId xmlns:p14="http://schemas.microsoft.com/office/powerpoint/2010/main" val="26129336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7"/>
                                            </p:tgtEl>
                                            <p:attrNameLst>
                                              <p:attrName>fillcolor</p:attrName>
                                            </p:attrNameLst>
                                          </p:cBhvr>
                                          <p:to>
                                            <a:srgbClr val="6F94CD"/>
                                          </p:to>
                                        </p:animClr>
                                        <p:set>
                                          <p:cBhvr>
                                            <p:cTn id="11" dur="500" fill="hold"/>
                                            <p:tgtEl>
                                              <p:spTgt spid="7"/>
                                            </p:tgtEl>
                                            <p:attrNameLst>
                                              <p:attrName>fill.type</p:attrName>
                                            </p:attrNameLst>
                                          </p:cBhvr>
                                          <p:to>
                                            <p:strVal val="solid"/>
                                          </p:to>
                                        </p:set>
                                        <p:set>
                                          <p:cBhvr>
                                            <p:cTn id="12" dur="500" fill="hold"/>
                                            <p:tgtEl>
                                              <p:spTgt spid="7"/>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7"/>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7" grpId="0" animBg="1"/>
          <p:bldP spid="7" grpId="1" animBg="1"/>
          <p:bldP spid="7"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7"/>
                                            </p:tgtEl>
                                            <p:attrNameLst>
                                              <p:attrName>fillcolor</p:attrName>
                                            </p:attrNameLst>
                                          </p:cBhvr>
                                          <p:to>
                                            <a:srgbClr val="6F94CD"/>
                                          </p:to>
                                        </p:animClr>
                                        <p:set>
                                          <p:cBhvr>
                                            <p:cTn id="11" dur="500" fill="hold"/>
                                            <p:tgtEl>
                                              <p:spTgt spid="7"/>
                                            </p:tgtEl>
                                            <p:attrNameLst>
                                              <p:attrName>fill.type</p:attrName>
                                            </p:attrNameLst>
                                          </p:cBhvr>
                                          <p:to>
                                            <p:strVal val="solid"/>
                                          </p:to>
                                        </p:set>
                                        <p:set>
                                          <p:cBhvr>
                                            <p:cTn id="12" dur="500" fill="hold"/>
                                            <p:tgtEl>
                                              <p:spTgt spid="7"/>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7"/>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7" grpId="0" animBg="1"/>
          <p:bldP spid="7" grpId="1" animBg="1"/>
          <p:bldP spid="7" grpId="2" animBg="1"/>
        </p:bldLst>
      </p:timing>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3" name="圖形 11" descr="水 以實心填滿">
            <a:extLst>
              <a:ext uri="{FF2B5EF4-FFF2-40B4-BE49-F238E27FC236}">
                <a16:creationId xmlns:a16="http://schemas.microsoft.com/office/drawing/2014/main" id="{EADCED28-2205-481E-A984-8BBE8FF1B65C}"/>
              </a:ext>
            </a:extLst>
          </p:cNvPr>
          <p:cNvSpPr/>
          <p:nvPr/>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pic>
        <p:nvPicPr>
          <p:cNvPr id="19" name="圖形 18">
            <a:extLst>
              <a:ext uri="{FF2B5EF4-FFF2-40B4-BE49-F238E27FC236}">
                <a16:creationId xmlns:a16="http://schemas.microsoft.com/office/drawing/2014/main" id="{E03942C8-F6D6-4861-90E3-C780C1D22A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89937" y="2074586"/>
            <a:ext cx="3512788" cy="1407234"/>
          </a:xfrm>
          <a:prstGeom prst="rect">
            <a:avLst/>
          </a:prstGeom>
        </p:spPr>
      </p:pic>
      <p:cxnSp>
        <p:nvCxnSpPr>
          <p:cNvPr id="25" name="直線接點 24">
            <a:extLst>
              <a:ext uri="{FF2B5EF4-FFF2-40B4-BE49-F238E27FC236}">
                <a16:creationId xmlns:a16="http://schemas.microsoft.com/office/drawing/2014/main" id="{8DE0779C-114D-4C69-ADC7-96E4A58BBD6D}"/>
              </a:ext>
            </a:extLst>
          </p:cNvPr>
          <p:cNvCxnSpPr>
            <a:cxnSpLocks/>
          </p:cNvCxnSpPr>
          <p:nvPr userDrawn="1"/>
        </p:nvCxnSpPr>
        <p:spPr>
          <a:xfrm>
            <a:off x="5943600" y="3924300"/>
            <a:ext cx="467935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圖形 31">
            <a:extLst>
              <a:ext uri="{FF2B5EF4-FFF2-40B4-BE49-F238E27FC236}">
                <a16:creationId xmlns:a16="http://schemas.microsoft.com/office/drawing/2014/main" id="{A944D98D-2BE1-472E-89C0-C031F0FFA01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3600" y="4296168"/>
            <a:ext cx="4752976" cy="283156"/>
          </a:xfrm>
          <a:prstGeom prst="rect">
            <a:avLst/>
          </a:prstGeom>
        </p:spPr>
      </p:pic>
    </p:spTree>
    <p:extLst>
      <p:ext uri="{BB962C8B-B14F-4D97-AF65-F5344CB8AC3E}">
        <p14:creationId xmlns:p14="http://schemas.microsoft.com/office/powerpoint/2010/main" val="7377665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600"/>
                                            <p:tgtEl>
                                              <p:spTgt spid="19"/>
                                            </p:tgtEl>
                                          </p:cBhvr>
                                        </p:animEffect>
                                      </p:childTnLst>
                                    </p:cTn>
                                  </p:par>
                                </p:childTnLst>
                              </p:cTn>
                            </p:par>
                            <p:par>
                              <p:cTn id="22" fill="hold">
                                <p:stCondLst>
                                  <p:cond delay="1500"/>
                                </p:stCondLst>
                                <p:childTnLst>
                                  <p:par>
                                    <p:cTn id="23" presetID="16" presetClass="entr" presetSubtype="37"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600"/>
                                            <p:tgtEl>
                                              <p:spTgt spid="19"/>
                                            </p:tgtEl>
                                          </p:cBhvr>
                                        </p:animEffect>
                                      </p:childTnLst>
                                    </p:cTn>
                                  </p:par>
                                </p:childTnLst>
                              </p:cTn>
                            </p:par>
                            <p:par>
                              <p:cTn id="22" fill="hold">
                                <p:stCondLst>
                                  <p:cond delay="1500"/>
                                </p:stCondLst>
                                <p:childTnLst>
                                  <p:par>
                                    <p:cTn id="23" presetID="16" presetClass="entr" presetSubtype="37"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3" name="圖形 11" descr="水 以實心填滿">
            <a:extLst>
              <a:ext uri="{FF2B5EF4-FFF2-40B4-BE49-F238E27FC236}">
                <a16:creationId xmlns:a16="http://schemas.microsoft.com/office/drawing/2014/main" id="{EADCED28-2205-481E-A984-8BBE8FF1B65C}"/>
              </a:ext>
            </a:extLst>
          </p:cNvPr>
          <p:cNvSpPr/>
          <p:nvPr/>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pic>
        <p:nvPicPr>
          <p:cNvPr id="21" name="圖形 20">
            <a:extLst>
              <a:ext uri="{FF2B5EF4-FFF2-40B4-BE49-F238E27FC236}">
                <a16:creationId xmlns:a16="http://schemas.microsoft.com/office/drawing/2014/main" id="{B071D8C3-E53E-480E-8B03-416DB6E85F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34350" y="2902358"/>
            <a:ext cx="2488606" cy="651162"/>
          </a:xfrm>
          <a:prstGeom prst="rect">
            <a:avLst/>
          </a:prstGeom>
        </p:spPr>
      </p:pic>
      <p:pic>
        <p:nvPicPr>
          <p:cNvPr id="23" name="圖形 22">
            <a:extLst>
              <a:ext uri="{FF2B5EF4-FFF2-40B4-BE49-F238E27FC236}">
                <a16:creationId xmlns:a16="http://schemas.microsoft.com/office/drawing/2014/main" id="{48B58474-C8CD-4DC7-8E99-ED1D9DAB8E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10275" y="1889037"/>
            <a:ext cx="1771650" cy="1771650"/>
          </a:xfrm>
          <a:prstGeom prst="rect">
            <a:avLst/>
          </a:prstGeom>
        </p:spPr>
      </p:pic>
      <p:cxnSp>
        <p:nvCxnSpPr>
          <p:cNvPr id="25" name="直線接點 24">
            <a:extLst>
              <a:ext uri="{FF2B5EF4-FFF2-40B4-BE49-F238E27FC236}">
                <a16:creationId xmlns:a16="http://schemas.microsoft.com/office/drawing/2014/main" id="{8DE0779C-114D-4C69-ADC7-96E4A58BBD6D}"/>
              </a:ext>
            </a:extLst>
          </p:cNvPr>
          <p:cNvCxnSpPr>
            <a:cxnSpLocks/>
          </p:cNvCxnSpPr>
          <p:nvPr userDrawn="1"/>
        </p:nvCxnSpPr>
        <p:spPr>
          <a:xfrm>
            <a:off x="5943600" y="3924300"/>
            <a:ext cx="467935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圖形 31">
            <a:extLst>
              <a:ext uri="{FF2B5EF4-FFF2-40B4-BE49-F238E27FC236}">
                <a16:creationId xmlns:a16="http://schemas.microsoft.com/office/drawing/2014/main" id="{A944D98D-2BE1-472E-89C0-C031F0FFA01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943600" y="4296168"/>
            <a:ext cx="4752976" cy="283156"/>
          </a:xfrm>
          <a:prstGeom prst="rect">
            <a:avLst/>
          </a:prstGeom>
        </p:spPr>
      </p:pic>
    </p:spTree>
    <p:extLst>
      <p:ext uri="{BB962C8B-B14F-4D97-AF65-F5344CB8AC3E}">
        <p14:creationId xmlns:p14="http://schemas.microsoft.com/office/powerpoint/2010/main" val="15398705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accel="50000" decel="50000" fill="hold" nodeType="withEffect">
                                      <p:stCondLst>
                                        <p:cond delay="0"/>
                                      </p:stCondLst>
                                      <p:childTnLst>
                                        <p:animMotion origin="layout" path="M -8.33333E-7 0.01806 L -8.33333E-7 -0.01852 " pathEditMode="relative" rAng="0" ptsTypes="AA">
                                          <p:cBhvr>
                                            <p:cTn id="23" dur="1100" fill="hold"/>
                                            <p:tgtEl>
                                              <p:spTgt spid="21"/>
                                            </p:tgtEl>
                                            <p:attrNameLst>
                                              <p:attrName>ppt_x</p:attrName>
                                              <p:attrName>ppt_y</p:attrName>
                                            </p:attrNameLst>
                                          </p:cBhvr>
                                          <p:rCtr x="0" y="-1829"/>
                                        </p:animMotion>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42" presetClass="path" presetSubtype="0" accel="50000" decel="50000" fill="hold" nodeType="withEffect">
                                      <p:stCondLst>
                                        <p:cond delay="0"/>
                                      </p:stCondLst>
                                      <p:childTnLst>
                                        <p:animMotion origin="layout" path="M 5E-6 3.7037E-7 L 5E-6 -0.03796 " pathEditMode="relative" rAng="0" ptsTypes="AA">
                                          <p:cBhvr>
                                            <p:cTn id="28" dur="1100" fill="hold"/>
                                            <p:tgtEl>
                                              <p:spTgt spid="23"/>
                                            </p:tgtEl>
                                            <p:attrNameLst>
                                              <p:attrName>ppt_x</p:attrName>
                                              <p:attrName>ppt_y</p:attrName>
                                            </p:attrNameLst>
                                          </p:cBhvr>
                                          <p:rCtr x="0"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accel="50000" decel="50000" fill="hold" nodeType="withEffect">
                                      <p:stCondLst>
                                        <p:cond delay="0"/>
                                      </p:stCondLst>
                                      <p:childTnLst>
                                        <p:animMotion origin="layout" path="M -8.33333E-7 0.01806 L -8.33333E-7 -0.01852 " pathEditMode="relative" rAng="0" ptsTypes="AA">
                                          <p:cBhvr>
                                            <p:cTn id="23" dur="1100" fill="hold"/>
                                            <p:tgtEl>
                                              <p:spTgt spid="21"/>
                                            </p:tgtEl>
                                            <p:attrNameLst>
                                              <p:attrName>ppt_x</p:attrName>
                                              <p:attrName>ppt_y</p:attrName>
                                            </p:attrNameLst>
                                          </p:cBhvr>
                                          <p:rCtr x="0" y="-1829"/>
                                        </p:animMotion>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42" presetClass="path" presetSubtype="0" accel="50000" decel="50000" fill="hold" nodeType="withEffect">
                                      <p:stCondLst>
                                        <p:cond delay="0"/>
                                      </p:stCondLst>
                                      <p:childTnLst>
                                        <p:animMotion origin="layout" path="M 5E-6 3.7037E-7 L 5E-6 -0.03796 " pathEditMode="relative" rAng="0" ptsTypes="AA">
                                          <p:cBhvr>
                                            <p:cTn id="28" dur="1100" fill="hold"/>
                                            <p:tgtEl>
                                              <p:spTgt spid="23"/>
                                            </p:tgtEl>
                                            <p:attrNameLst>
                                              <p:attrName>ppt_x</p:attrName>
                                              <p:attrName>ppt_y</p:attrName>
                                            </p:attrNameLst>
                                          </p:cBhvr>
                                          <p:rCtr x="0"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DF9FBA-D594-4B2A-8022-AA5BE20AF89C}"/>
              </a:ext>
            </a:extLst>
          </p:cNvPr>
          <p:cNvSpPr>
            <a:spLocks noGrp="1"/>
          </p:cNvSpPr>
          <p:nvPr>
            <p:ph type="ctrTitle" hasCustomPrompt="1"/>
          </p:nvPr>
        </p:nvSpPr>
        <p:spPr>
          <a:xfrm>
            <a:off x="5911272" y="2994006"/>
            <a:ext cx="4756728" cy="1208087"/>
          </a:xfrm>
          <a:prstGeom prst="rect">
            <a:avLst/>
          </a:prstGeom>
        </p:spPr>
        <p:txBody>
          <a:bodyPr anchor="ctr"/>
          <a:lstStyle>
            <a:lvl1pPr algn="ctr">
              <a:defRPr sz="4800">
                <a:solidFill>
                  <a:schemeClr val="bg1"/>
                </a:solidFill>
              </a:defRPr>
            </a:lvl1pPr>
          </a:lstStyle>
          <a:p>
            <a:r>
              <a:rPr lang="zh-TW" altLang="en-US" dirty="0"/>
              <a:t>標題標題標題</a:t>
            </a:r>
          </a:p>
        </p:txBody>
      </p:sp>
      <p:sp>
        <p:nvSpPr>
          <p:cNvPr id="3" name="副標題 2">
            <a:extLst>
              <a:ext uri="{FF2B5EF4-FFF2-40B4-BE49-F238E27FC236}">
                <a16:creationId xmlns:a16="http://schemas.microsoft.com/office/drawing/2014/main" id="{952332B3-CF13-4E76-A00F-6F08B49BC487}"/>
              </a:ext>
            </a:extLst>
          </p:cNvPr>
          <p:cNvSpPr>
            <a:spLocks noGrp="1"/>
          </p:cNvSpPr>
          <p:nvPr>
            <p:ph type="subTitle" idx="1" hasCustomPrompt="1"/>
          </p:nvPr>
        </p:nvSpPr>
        <p:spPr>
          <a:xfrm>
            <a:off x="5911273" y="4202094"/>
            <a:ext cx="4756727" cy="286780"/>
          </a:xfrm>
          <a:prstGeom prst="rect">
            <a:avLst/>
          </a:prstGeo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副標副標副標副標副標副標副標副標副標副標</a:t>
            </a:r>
          </a:p>
        </p:txBody>
      </p:sp>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pic>
        <p:nvPicPr>
          <p:cNvPr id="10" name="圖片 9">
            <a:extLst>
              <a:ext uri="{FF2B5EF4-FFF2-40B4-BE49-F238E27FC236}">
                <a16:creationId xmlns:a16="http://schemas.microsoft.com/office/drawing/2014/main" id="{B4B208CC-62A3-4915-9B67-10E128DBC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9017" y="985977"/>
            <a:ext cx="2041238" cy="1540110"/>
          </a:xfrm>
          <a:prstGeom prst="rect">
            <a:avLst/>
          </a:prstGeom>
        </p:spPr>
      </p:pic>
      <p:sp>
        <p:nvSpPr>
          <p:cNvPr id="13" name="圖形 11" descr="水 以實心填滿">
            <a:extLst>
              <a:ext uri="{FF2B5EF4-FFF2-40B4-BE49-F238E27FC236}">
                <a16:creationId xmlns:a16="http://schemas.microsoft.com/office/drawing/2014/main" id="{EADCED28-2205-481E-A984-8BBE8FF1B65C}"/>
              </a:ext>
            </a:extLst>
          </p:cNvPr>
          <p:cNvSpPr/>
          <p:nvPr/>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spTree>
    <p:extLst>
      <p:ext uri="{BB962C8B-B14F-4D97-AF65-F5344CB8AC3E}">
        <p14:creationId xmlns:p14="http://schemas.microsoft.com/office/powerpoint/2010/main" val="21632607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3" grpId="0" animBg="1"/>
          <p:bldP spid="13" grpId="1" animBg="1"/>
          <p:bldP spid="13" grpId="2" animBg="1"/>
          <p:bldP spid="13" grpId="3" animBg="1"/>
          <p:bldP spid="13" grpId="4" animBg="1"/>
          <p:bldP spid="13" grpId="5"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3" grpId="0" animBg="1"/>
          <p:bldP spid="13" grpId="1" animBg="1"/>
          <p:bldP spid="13" grpId="2" animBg="1"/>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只有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EF8D6EA-C257-421B-8ACB-3372F63E0D08}"/>
              </a:ext>
            </a:extLst>
          </p:cNvPr>
          <p:cNvSpPr>
            <a:spLocks noGrp="1"/>
          </p:cNvSpPr>
          <p:nvPr>
            <p:ph type="title" hasCustomPrompt="1"/>
          </p:nvPr>
        </p:nvSpPr>
        <p:spPr>
          <a:xfrm>
            <a:off x="1620626" y="1015574"/>
            <a:ext cx="3922336" cy="558787"/>
          </a:xfrm>
          <a:prstGeom prst="rect">
            <a:avLst/>
          </a:prstGeom>
        </p:spPr>
        <p:txBody>
          <a:bodyPr/>
          <a:lstStyle>
            <a:lvl1pPr algn="l">
              <a:defRPr sz="3600"/>
            </a:lvl1pPr>
          </a:lstStyle>
          <a:p>
            <a:r>
              <a:rPr lang="zh-TW" altLang="en-US" dirty="0"/>
              <a:t>標題標題標題標題</a:t>
            </a:r>
          </a:p>
        </p:txBody>
      </p:sp>
      <p:sp>
        <p:nvSpPr>
          <p:cNvPr id="9" name="投影片編號版面配置區 5">
            <a:extLst>
              <a:ext uri="{FF2B5EF4-FFF2-40B4-BE49-F238E27FC236}">
                <a16:creationId xmlns:a16="http://schemas.microsoft.com/office/drawing/2014/main" id="{3837CD17-455A-4DA7-94DF-E6D84A95A0B1}"/>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6" name="內容版面配置區 2">
            <a:extLst>
              <a:ext uri="{FF2B5EF4-FFF2-40B4-BE49-F238E27FC236}">
                <a16:creationId xmlns:a16="http://schemas.microsoft.com/office/drawing/2014/main" id="{9D2662B5-42ED-4CD6-A4AA-8BE7C72D1E34}"/>
              </a:ext>
            </a:extLst>
          </p:cNvPr>
          <p:cNvSpPr>
            <a:spLocks noGrp="1"/>
          </p:cNvSpPr>
          <p:nvPr>
            <p:ph idx="1"/>
          </p:nvPr>
        </p:nvSpPr>
        <p:spPr>
          <a:xfrm>
            <a:off x="1333499"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內容版面配置區 2">
            <a:extLst>
              <a:ext uri="{FF2B5EF4-FFF2-40B4-BE49-F238E27FC236}">
                <a16:creationId xmlns:a16="http://schemas.microsoft.com/office/drawing/2014/main" id="{FB0D79B6-BF97-4DD8-A35A-6AA07CB3BCD4}"/>
              </a:ext>
            </a:extLst>
          </p:cNvPr>
          <p:cNvSpPr>
            <a:spLocks noGrp="1"/>
          </p:cNvSpPr>
          <p:nvPr>
            <p:ph idx="13"/>
          </p:nvPr>
        </p:nvSpPr>
        <p:spPr>
          <a:xfrm>
            <a:off x="6296028"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976312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只有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EF8D6EA-C257-421B-8ACB-3372F63E0D08}"/>
              </a:ext>
            </a:extLst>
          </p:cNvPr>
          <p:cNvSpPr>
            <a:spLocks noGrp="1"/>
          </p:cNvSpPr>
          <p:nvPr>
            <p:ph type="title" hasCustomPrompt="1"/>
          </p:nvPr>
        </p:nvSpPr>
        <p:spPr>
          <a:xfrm>
            <a:off x="1620626" y="1015574"/>
            <a:ext cx="3922336" cy="558787"/>
          </a:xfrm>
          <a:prstGeom prst="rect">
            <a:avLst/>
          </a:prstGeom>
        </p:spPr>
        <p:txBody>
          <a:bodyPr/>
          <a:lstStyle>
            <a:lvl1pPr algn="l">
              <a:defRPr sz="3600"/>
            </a:lvl1pPr>
          </a:lstStyle>
          <a:p>
            <a:r>
              <a:rPr lang="zh-TW" altLang="en-US" dirty="0"/>
              <a:t>標題標題標題標題</a:t>
            </a:r>
          </a:p>
        </p:txBody>
      </p:sp>
      <p:sp>
        <p:nvSpPr>
          <p:cNvPr id="9" name="投影片編號版面配置區 5">
            <a:extLst>
              <a:ext uri="{FF2B5EF4-FFF2-40B4-BE49-F238E27FC236}">
                <a16:creationId xmlns:a16="http://schemas.microsoft.com/office/drawing/2014/main" id="{3837CD17-455A-4DA7-94DF-E6D84A95A0B1}"/>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4" name="內容版面配置區 2">
            <a:extLst>
              <a:ext uri="{FF2B5EF4-FFF2-40B4-BE49-F238E27FC236}">
                <a16:creationId xmlns:a16="http://schemas.microsoft.com/office/drawing/2014/main" id="{4CA20CEE-3F42-4080-BC18-133C26101FFE}"/>
              </a:ext>
            </a:extLst>
          </p:cNvPr>
          <p:cNvSpPr>
            <a:spLocks noGrp="1"/>
          </p:cNvSpPr>
          <p:nvPr>
            <p:ph idx="1"/>
          </p:nvPr>
        </p:nvSpPr>
        <p:spPr>
          <a:xfrm>
            <a:off x="1333499"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內容版面配置區 2">
            <a:extLst>
              <a:ext uri="{FF2B5EF4-FFF2-40B4-BE49-F238E27FC236}">
                <a16:creationId xmlns:a16="http://schemas.microsoft.com/office/drawing/2014/main" id="{9CC41E0E-4EE0-472B-8E64-765E516AF68A}"/>
              </a:ext>
            </a:extLst>
          </p:cNvPr>
          <p:cNvSpPr>
            <a:spLocks noGrp="1"/>
          </p:cNvSpPr>
          <p:nvPr>
            <p:ph idx="13"/>
          </p:nvPr>
        </p:nvSpPr>
        <p:spPr>
          <a:xfrm>
            <a:off x="6296028" y="2152649"/>
            <a:ext cx="4562475" cy="3294839"/>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9354438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C33376-B190-408C-80E8-C6690D75F2DB}"/>
              </a:ext>
            </a:extLst>
          </p:cNvPr>
          <p:cNvSpPr>
            <a:spLocks noGrp="1"/>
          </p:cNvSpPr>
          <p:nvPr>
            <p:ph type="title" hasCustomPrompt="1"/>
          </p:nvPr>
        </p:nvSpPr>
        <p:spPr>
          <a:xfrm>
            <a:off x="930564" y="351866"/>
            <a:ext cx="3955473" cy="490733"/>
          </a:xfrm>
          <a:prstGeom prst="rect">
            <a:avLst/>
          </a:prstGeom>
        </p:spPr>
        <p:txBody>
          <a:bodyPr/>
          <a:lstStyle>
            <a:lvl1pPr algn="ctr">
              <a:defRPr sz="3600">
                <a:solidFill>
                  <a:schemeClr val="bg1"/>
                </a:solidFill>
              </a:defRPr>
            </a:lvl1pPr>
          </a:lstStyle>
          <a:p>
            <a:r>
              <a:rPr lang="zh-TW" altLang="en-US" dirty="0"/>
              <a:t>標題標題標題標題</a:t>
            </a:r>
          </a:p>
        </p:txBody>
      </p:sp>
      <p:sp>
        <p:nvSpPr>
          <p:cNvPr id="3" name="內容版面配置區 2">
            <a:extLst>
              <a:ext uri="{FF2B5EF4-FFF2-40B4-BE49-F238E27FC236}">
                <a16:creationId xmlns:a16="http://schemas.microsoft.com/office/drawing/2014/main" id="{8C26ACB7-CDBF-4A2A-958B-6F48FD6E4259}"/>
              </a:ext>
            </a:extLst>
          </p:cNvPr>
          <p:cNvSpPr>
            <a:spLocks noGrp="1"/>
          </p:cNvSpPr>
          <p:nvPr>
            <p:ph idx="1"/>
          </p:nvPr>
        </p:nvSpPr>
        <p:spPr>
          <a:xfrm>
            <a:off x="1333500" y="1609725"/>
            <a:ext cx="9525000" cy="3514725"/>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8" name="投影片編號版面配置區 5">
            <a:extLst>
              <a:ext uri="{FF2B5EF4-FFF2-40B4-BE49-F238E27FC236}">
                <a16:creationId xmlns:a16="http://schemas.microsoft.com/office/drawing/2014/main" id="{CF3898FA-A5A3-480A-A38A-76C4C72D90AB}"/>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Tree>
    <p:extLst>
      <p:ext uri="{BB962C8B-B14F-4D97-AF65-F5344CB8AC3E}">
        <p14:creationId xmlns:p14="http://schemas.microsoft.com/office/powerpoint/2010/main" val="3772654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標題及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C33376-B190-408C-80E8-C6690D75F2DB}"/>
              </a:ext>
            </a:extLst>
          </p:cNvPr>
          <p:cNvSpPr>
            <a:spLocks noGrp="1"/>
          </p:cNvSpPr>
          <p:nvPr>
            <p:ph type="title" hasCustomPrompt="1"/>
          </p:nvPr>
        </p:nvSpPr>
        <p:spPr>
          <a:xfrm>
            <a:off x="930564" y="351866"/>
            <a:ext cx="3955473" cy="490733"/>
          </a:xfrm>
          <a:prstGeom prst="rect">
            <a:avLst/>
          </a:prstGeom>
        </p:spPr>
        <p:txBody>
          <a:bodyPr/>
          <a:lstStyle>
            <a:lvl1pPr algn="ctr">
              <a:defRPr sz="3600">
                <a:solidFill>
                  <a:schemeClr val="bg1"/>
                </a:solidFill>
              </a:defRPr>
            </a:lvl1pPr>
          </a:lstStyle>
          <a:p>
            <a:r>
              <a:rPr lang="zh-TW" altLang="en-US" dirty="0"/>
              <a:t>標題標題標題標題</a:t>
            </a:r>
          </a:p>
        </p:txBody>
      </p:sp>
      <p:sp>
        <p:nvSpPr>
          <p:cNvPr id="8" name="投影片編號版面配置區 5">
            <a:extLst>
              <a:ext uri="{FF2B5EF4-FFF2-40B4-BE49-F238E27FC236}">
                <a16:creationId xmlns:a16="http://schemas.microsoft.com/office/drawing/2014/main" id="{CF3898FA-A5A3-480A-A38A-76C4C72D90AB}"/>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6" name="內容版面配置區 2">
            <a:extLst>
              <a:ext uri="{FF2B5EF4-FFF2-40B4-BE49-F238E27FC236}">
                <a16:creationId xmlns:a16="http://schemas.microsoft.com/office/drawing/2014/main" id="{4E120EA5-7D60-4E8D-BB6F-7906FA1C7380}"/>
              </a:ext>
            </a:extLst>
          </p:cNvPr>
          <p:cNvSpPr>
            <a:spLocks noGrp="1"/>
          </p:cNvSpPr>
          <p:nvPr>
            <p:ph idx="1"/>
          </p:nvPr>
        </p:nvSpPr>
        <p:spPr>
          <a:xfrm>
            <a:off x="1333500" y="1609725"/>
            <a:ext cx="9525000" cy="3514725"/>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Tree>
    <p:extLst>
      <p:ext uri="{BB962C8B-B14F-4D97-AF65-F5344CB8AC3E}">
        <p14:creationId xmlns:p14="http://schemas.microsoft.com/office/powerpoint/2010/main" val="29008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ACCBA2-A17A-45A7-AFF0-DD0CF8167D58}"/>
              </a:ext>
            </a:extLst>
          </p:cNvPr>
          <p:cNvSpPr>
            <a:spLocks noGrp="1"/>
          </p:cNvSpPr>
          <p:nvPr>
            <p:ph type="title" hasCustomPrompt="1"/>
          </p:nvPr>
        </p:nvSpPr>
        <p:spPr>
          <a:xfrm>
            <a:off x="831850" y="2655651"/>
            <a:ext cx="10515600" cy="1284186"/>
          </a:xfrm>
          <a:prstGeom prst="rect">
            <a:avLst/>
          </a:prstGeom>
        </p:spPr>
        <p:txBody>
          <a:bodyPr anchor="ctr"/>
          <a:lstStyle>
            <a:lvl1pPr algn="ctr">
              <a:defRPr sz="4800"/>
            </a:lvl1pPr>
          </a:lstStyle>
          <a:p>
            <a:r>
              <a:rPr lang="zh-TW" altLang="en-US" dirty="0"/>
              <a:t>標題標題標題標題</a:t>
            </a:r>
          </a:p>
        </p:txBody>
      </p:sp>
      <p:sp>
        <p:nvSpPr>
          <p:cNvPr id="3" name="文字版面配置區 2">
            <a:extLst>
              <a:ext uri="{FF2B5EF4-FFF2-40B4-BE49-F238E27FC236}">
                <a16:creationId xmlns:a16="http://schemas.microsoft.com/office/drawing/2014/main" id="{536B9EF1-D244-48E6-8250-9057CE2277C3}"/>
              </a:ext>
            </a:extLst>
          </p:cNvPr>
          <p:cNvSpPr>
            <a:spLocks noGrp="1"/>
          </p:cNvSpPr>
          <p:nvPr>
            <p:ph type="body" idx="1" hasCustomPrompt="1"/>
          </p:nvPr>
        </p:nvSpPr>
        <p:spPr>
          <a:xfrm>
            <a:off x="831850" y="3939837"/>
            <a:ext cx="10515600" cy="1500187"/>
          </a:xfrm>
          <a:prstGeom prst="rect">
            <a:avLst/>
          </a:prstGeom>
        </p:spPr>
        <p:txBody>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dirty="0"/>
              <a:t>副標副標副標副標副標副標副標副標副標副標</a:t>
            </a:r>
          </a:p>
        </p:txBody>
      </p:sp>
      <p:sp>
        <p:nvSpPr>
          <p:cNvPr id="8" name="投影片編號版面配置區 5">
            <a:extLst>
              <a:ext uri="{FF2B5EF4-FFF2-40B4-BE49-F238E27FC236}">
                <a16:creationId xmlns:a16="http://schemas.microsoft.com/office/drawing/2014/main" id="{A920F184-94C9-461F-A2C0-12D0E636A9A1}"/>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7" name="矩形: 圓角 6">
            <a:extLst>
              <a:ext uri="{FF2B5EF4-FFF2-40B4-BE49-F238E27FC236}">
                <a16:creationId xmlns:a16="http://schemas.microsoft.com/office/drawing/2014/main" id="{84516990-29A2-4999-83B7-08D3711668F1}"/>
              </a:ext>
            </a:extLst>
          </p:cNvPr>
          <p:cNvSpPr/>
          <p:nvPr userDrawn="1"/>
        </p:nvSpPr>
        <p:spPr>
          <a:xfrm>
            <a:off x="3589020" y="3731090"/>
            <a:ext cx="5013960" cy="63610"/>
          </a:xfrm>
          <a:prstGeom prst="roundRect">
            <a:avLst>
              <a:gd name="adj" fmla="val 5000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a:t> </a:t>
            </a:r>
          </a:p>
        </p:txBody>
      </p:sp>
    </p:spTree>
    <p:extLst>
      <p:ext uri="{BB962C8B-B14F-4D97-AF65-F5344CB8AC3E}">
        <p14:creationId xmlns:p14="http://schemas.microsoft.com/office/powerpoint/2010/main" val="261571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標題及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C33376-B190-408C-80E8-C6690D75F2DB}"/>
              </a:ext>
            </a:extLst>
          </p:cNvPr>
          <p:cNvSpPr>
            <a:spLocks noGrp="1"/>
          </p:cNvSpPr>
          <p:nvPr>
            <p:ph type="title" hasCustomPrompt="1"/>
          </p:nvPr>
        </p:nvSpPr>
        <p:spPr>
          <a:xfrm>
            <a:off x="930564" y="351866"/>
            <a:ext cx="3955473" cy="490733"/>
          </a:xfrm>
          <a:prstGeom prst="rect">
            <a:avLst/>
          </a:prstGeom>
        </p:spPr>
        <p:txBody>
          <a:bodyPr/>
          <a:lstStyle>
            <a:lvl1pPr algn="ctr">
              <a:defRPr sz="3600">
                <a:solidFill>
                  <a:schemeClr val="bg1"/>
                </a:solidFill>
              </a:defRPr>
            </a:lvl1pPr>
          </a:lstStyle>
          <a:p>
            <a:r>
              <a:rPr lang="zh-TW" altLang="en-US" dirty="0"/>
              <a:t>標題標題標題標題</a:t>
            </a:r>
          </a:p>
        </p:txBody>
      </p:sp>
      <p:sp>
        <p:nvSpPr>
          <p:cNvPr id="3" name="內容版面配置區 2">
            <a:extLst>
              <a:ext uri="{FF2B5EF4-FFF2-40B4-BE49-F238E27FC236}">
                <a16:creationId xmlns:a16="http://schemas.microsoft.com/office/drawing/2014/main" id="{8C26ACB7-CDBF-4A2A-958B-6F48FD6E4259}"/>
              </a:ext>
            </a:extLst>
          </p:cNvPr>
          <p:cNvSpPr>
            <a:spLocks noGrp="1"/>
          </p:cNvSpPr>
          <p:nvPr>
            <p:ph idx="1"/>
          </p:nvPr>
        </p:nvSpPr>
        <p:spPr>
          <a:xfrm>
            <a:off x="1333500" y="1609725"/>
            <a:ext cx="9525000" cy="3514725"/>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8" name="投影片編號版面配置區 5">
            <a:extLst>
              <a:ext uri="{FF2B5EF4-FFF2-40B4-BE49-F238E27FC236}">
                <a16:creationId xmlns:a16="http://schemas.microsoft.com/office/drawing/2014/main" id="{CF3898FA-A5A3-480A-A38A-76C4C72D90AB}"/>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Tree>
    <p:extLst>
      <p:ext uri="{BB962C8B-B14F-4D97-AF65-F5344CB8AC3E}">
        <p14:creationId xmlns:p14="http://schemas.microsoft.com/office/powerpoint/2010/main" val="3718826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投影片編號版面配置區 5">
            <a:extLst>
              <a:ext uri="{FF2B5EF4-FFF2-40B4-BE49-F238E27FC236}">
                <a16:creationId xmlns:a16="http://schemas.microsoft.com/office/drawing/2014/main" id="{58351511-50A0-439A-A5F6-38AA05CE1516}"/>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1" name="標題 1">
            <a:extLst>
              <a:ext uri="{FF2B5EF4-FFF2-40B4-BE49-F238E27FC236}">
                <a16:creationId xmlns:a16="http://schemas.microsoft.com/office/drawing/2014/main" id="{ECB9F2B6-33B7-4C93-8053-003A659F64F9}"/>
              </a:ext>
            </a:extLst>
          </p:cNvPr>
          <p:cNvSpPr>
            <a:spLocks noGrp="1"/>
          </p:cNvSpPr>
          <p:nvPr>
            <p:ph type="title" hasCustomPrompt="1"/>
          </p:nvPr>
        </p:nvSpPr>
        <p:spPr>
          <a:xfrm>
            <a:off x="838200" y="2766218"/>
            <a:ext cx="10515600" cy="1325563"/>
          </a:xfrm>
          <a:prstGeom prst="rect">
            <a:avLst/>
          </a:prstGeom>
        </p:spPr>
        <p:txBody>
          <a:bodyPr anchor="ctr"/>
          <a:lstStyle>
            <a:lvl1pPr algn="ctr">
              <a:defRPr>
                <a:solidFill>
                  <a:schemeClr val="bg1"/>
                </a:solidFill>
              </a:defRPr>
            </a:lvl1pPr>
          </a:lstStyle>
          <a:p>
            <a:r>
              <a:rPr lang="zh-TW" altLang="en-US" dirty="0"/>
              <a:t>標題標題標題標題標</a:t>
            </a:r>
          </a:p>
        </p:txBody>
      </p:sp>
      <p:sp>
        <p:nvSpPr>
          <p:cNvPr id="12" name="矩形: 圓角 11">
            <a:extLst>
              <a:ext uri="{FF2B5EF4-FFF2-40B4-BE49-F238E27FC236}">
                <a16:creationId xmlns:a16="http://schemas.microsoft.com/office/drawing/2014/main" id="{0B01F4C6-25BF-4E55-A63C-294C658F6A67}"/>
              </a:ext>
            </a:extLst>
          </p:cNvPr>
          <p:cNvSpPr/>
          <p:nvPr userDrawn="1"/>
        </p:nvSpPr>
        <p:spPr>
          <a:xfrm>
            <a:off x="3589020" y="4535603"/>
            <a:ext cx="5013960" cy="63610"/>
          </a:xfrm>
          <a:prstGeom prst="roundRect">
            <a:avLst>
              <a:gd name="adj" fmla="val 5000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a:t> </a:t>
            </a:r>
          </a:p>
        </p:txBody>
      </p:sp>
      <p:sp>
        <p:nvSpPr>
          <p:cNvPr id="6" name="文字方塊 5">
            <a:extLst>
              <a:ext uri="{FF2B5EF4-FFF2-40B4-BE49-F238E27FC236}">
                <a16:creationId xmlns:a16="http://schemas.microsoft.com/office/drawing/2014/main" id="{E10A6CA5-44B7-49DE-98F6-F57F0FFDA81E}"/>
              </a:ext>
            </a:extLst>
          </p:cNvPr>
          <p:cNvSpPr txBox="1"/>
          <p:nvPr userDrawn="1"/>
        </p:nvSpPr>
        <p:spPr>
          <a:xfrm>
            <a:off x="1450109" y="6562325"/>
            <a:ext cx="2567709" cy="230832"/>
          </a:xfrm>
          <a:prstGeom prst="rect">
            <a:avLst/>
          </a:prstGeom>
          <a:noFill/>
        </p:spPr>
        <p:txBody>
          <a:bodyPr wrap="square" rtlCol="0">
            <a:spAutoFit/>
          </a:bodyPr>
          <a:lstStyle/>
          <a:p>
            <a:r>
              <a:rPr lang="en-US" altLang="zh-TW" sz="900" dirty="0">
                <a:solidFill>
                  <a:schemeClr val="accent3"/>
                </a:solidFill>
              </a:rPr>
              <a:t>Copyright © 2020</a:t>
            </a:r>
            <a:endParaRPr lang="zh-TW" altLang="en-US" sz="900" dirty="0">
              <a:solidFill>
                <a:schemeClr val="accent3"/>
              </a:solidFill>
            </a:endParaRPr>
          </a:p>
        </p:txBody>
      </p:sp>
    </p:spTree>
    <p:extLst>
      <p:ext uri="{BB962C8B-B14F-4D97-AF65-F5344CB8AC3E}">
        <p14:creationId xmlns:p14="http://schemas.microsoft.com/office/powerpoint/2010/main" val="447511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投影片編號版面配置區 5">
            <a:extLst>
              <a:ext uri="{FF2B5EF4-FFF2-40B4-BE49-F238E27FC236}">
                <a16:creationId xmlns:a16="http://schemas.microsoft.com/office/drawing/2014/main" id="{58351511-50A0-439A-A5F6-38AA05CE1516}"/>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1" name="標題 1">
            <a:extLst>
              <a:ext uri="{FF2B5EF4-FFF2-40B4-BE49-F238E27FC236}">
                <a16:creationId xmlns:a16="http://schemas.microsoft.com/office/drawing/2014/main" id="{ECB9F2B6-33B7-4C93-8053-003A659F64F9}"/>
              </a:ext>
            </a:extLst>
          </p:cNvPr>
          <p:cNvSpPr>
            <a:spLocks noGrp="1"/>
          </p:cNvSpPr>
          <p:nvPr>
            <p:ph type="title" hasCustomPrompt="1"/>
          </p:nvPr>
        </p:nvSpPr>
        <p:spPr>
          <a:xfrm>
            <a:off x="838200" y="2766218"/>
            <a:ext cx="10515600" cy="1325563"/>
          </a:xfrm>
          <a:prstGeom prst="rect">
            <a:avLst/>
          </a:prstGeom>
        </p:spPr>
        <p:txBody>
          <a:bodyPr anchor="ctr"/>
          <a:lstStyle>
            <a:lvl1pPr algn="ctr">
              <a:defRPr>
                <a:solidFill>
                  <a:schemeClr val="bg1"/>
                </a:solidFill>
              </a:defRPr>
            </a:lvl1pPr>
          </a:lstStyle>
          <a:p>
            <a:r>
              <a:rPr lang="zh-TW" altLang="en-US" dirty="0"/>
              <a:t>標題標題標題標題標</a:t>
            </a:r>
          </a:p>
        </p:txBody>
      </p:sp>
      <p:sp>
        <p:nvSpPr>
          <p:cNvPr id="12" name="矩形: 圓角 11">
            <a:extLst>
              <a:ext uri="{FF2B5EF4-FFF2-40B4-BE49-F238E27FC236}">
                <a16:creationId xmlns:a16="http://schemas.microsoft.com/office/drawing/2014/main" id="{0B01F4C6-25BF-4E55-A63C-294C658F6A67}"/>
              </a:ext>
            </a:extLst>
          </p:cNvPr>
          <p:cNvSpPr/>
          <p:nvPr userDrawn="1"/>
        </p:nvSpPr>
        <p:spPr>
          <a:xfrm>
            <a:off x="3589020" y="4535603"/>
            <a:ext cx="5013960" cy="63610"/>
          </a:xfrm>
          <a:prstGeom prst="roundRect">
            <a:avLst>
              <a:gd name="adj" fmla="val 5000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a:t> </a:t>
            </a:r>
          </a:p>
        </p:txBody>
      </p:sp>
      <p:sp>
        <p:nvSpPr>
          <p:cNvPr id="6" name="文字方塊 5">
            <a:extLst>
              <a:ext uri="{FF2B5EF4-FFF2-40B4-BE49-F238E27FC236}">
                <a16:creationId xmlns:a16="http://schemas.microsoft.com/office/drawing/2014/main" id="{857DB40E-3F3C-4B8A-83CE-337D04622E89}"/>
              </a:ext>
            </a:extLst>
          </p:cNvPr>
          <p:cNvSpPr txBox="1"/>
          <p:nvPr userDrawn="1"/>
        </p:nvSpPr>
        <p:spPr>
          <a:xfrm>
            <a:off x="1450109" y="6562325"/>
            <a:ext cx="2567709" cy="230832"/>
          </a:xfrm>
          <a:prstGeom prst="rect">
            <a:avLst/>
          </a:prstGeom>
          <a:noFill/>
        </p:spPr>
        <p:txBody>
          <a:bodyPr wrap="square" rtlCol="0">
            <a:spAutoFit/>
          </a:bodyPr>
          <a:lstStyle/>
          <a:p>
            <a:r>
              <a:rPr lang="en-US" altLang="zh-TW" sz="900" dirty="0">
                <a:solidFill>
                  <a:schemeClr val="accent1"/>
                </a:solidFill>
              </a:rPr>
              <a:t>Copyright © 2020</a:t>
            </a:r>
            <a:endParaRPr lang="zh-TW" altLang="en-US" sz="900" dirty="0">
              <a:solidFill>
                <a:schemeClr val="accent1"/>
              </a:solidFill>
            </a:endParaRPr>
          </a:p>
        </p:txBody>
      </p:sp>
    </p:spTree>
    <p:extLst>
      <p:ext uri="{BB962C8B-B14F-4D97-AF65-F5344CB8AC3E}">
        <p14:creationId xmlns:p14="http://schemas.microsoft.com/office/powerpoint/2010/main" val="39358965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兩個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61F5B21F-FDB2-481D-9DA7-1972D4D8F8AB}"/>
              </a:ext>
            </a:extLst>
          </p:cNvPr>
          <p:cNvSpPr>
            <a:spLocks noGrp="1"/>
          </p:cNvSpPr>
          <p:nvPr>
            <p:ph type="title" hasCustomPrompt="1"/>
          </p:nvPr>
        </p:nvSpPr>
        <p:spPr>
          <a:xfrm>
            <a:off x="625311" y="2766218"/>
            <a:ext cx="10941378" cy="1325563"/>
          </a:xfrm>
          <a:prstGeom prst="rect">
            <a:avLst/>
          </a:prstGeom>
        </p:spPr>
        <p:txBody>
          <a:bodyPr anchor="ctr"/>
          <a:lstStyle>
            <a:lvl1pPr algn="ctr">
              <a:defRPr lang="zh-TW" altLang="en-US" sz="6000" dirty="0"/>
            </a:lvl1pPr>
          </a:lstStyle>
          <a:p>
            <a:r>
              <a:rPr lang="zh-TW" altLang="en-US" dirty="0"/>
              <a:t>標題標題標題標題</a:t>
            </a:r>
          </a:p>
        </p:txBody>
      </p:sp>
      <p:sp>
        <p:nvSpPr>
          <p:cNvPr id="12" name="投影片編號版面配置區 5">
            <a:extLst>
              <a:ext uri="{FF2B5EF4-FFF2-40B4-BE49-F238E27FC236}">
                <a16:creationId xmlns:a16="http://schemas.microsoft.com/office/drawing/2014/main" id="{441BBB2B-4BBF-48F3-920E-21AE61B559CC}"/>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Tree>
    <p:extLst>
      <p:ext uri="{BB962C8B-B14F-4D97-AF65-F5344CB8AC3E}">
        <p14:creationId xmlns:p14="http://schemas.microsoft.com/office/powerpoint/2010/main" val="38034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mph" presetSubtype="0" autoRev="1" fill="hold" grpId="1" nodeType="withEffect">
                                  <p:stCondLst>
                                    <p:cond delay="0"/>
                                  </p:stCondLst>
                                  <p:childTnLst>
                                    <p:animScale>
                                      <p:cBhvr>
                                        <p:cTn id="9" dur="60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025A18C0-79CD-444E-9260-4C294FC7147B}"/>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3" name="標題 1">
            <a:extLst>
              <a:ext uri="{FF2B5EF4-FFF2-40B4-BE49-F238E27FC236}">
                <a16:creationId xmlns:a16="http://schemas.microsoft.com/office/drawing/2014/main" id="{35411DEA-0322-4B58-A817-B31E5AC091D2}"/>
              </a:ext>
            </a:extLst>
          </p:cNvPr>
          <p:cNvSpPr>
            <a:spLocks noGrp="1"/>
          </p:cNvSpPr>
          <p:nvPr>
            <p:ph type="title" hasCustomPrompt="1"/>
          </p:nvPr>
        </p:nvSpPr>
        <p:spPr>
          <a:xfrm>
            <a:off x="625311" y="2766218"/>
            <a:ext cx="10941378" cy="1325563"/>
          </a:xfrm>
          <a:prstGeom prst="rect">
            <a:avLst/>
          </a:prstGeom>
        </p:spPr>
        <p:txBody>
          <a:bodyPr anchor="ctr"/>
          <a:lstStyle>
            <a:lvl1pPr algn="ctr">
              <a:defRPr lang="zh-TW" altLang="en-US" sz="6000" dirty="0"/>
            </a:lvl1pPr>
          </a:lstStyle>
          <a:p>
            <a:r>
              <a:rPr lang="zh-TW" altLang="en-US" dirty="0"/>
              <a:t>標題標題標題標題</a:t>
            </a:r>
          </a:p>
        </p:txBody>
      </p:sp>
    </p:spTree>
    <p:extLst>
      <p:ext uri="{BB962C8B-B14F-4D97-AF65-F5344CB8AC3E}">
        <p14:creationId xmlns:p14="http://schemas.microsoft.com/office/powerpoint/2010/main" val="348932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autoRev="1" fill="hold" grpId="1" nodeType="withEffect">
                                  <p:stCondLst>
                                    <p:cond delay="0"/>
                                  </p:stCondLst>
                                  <p:childTnLst>
                                    <p:animScale>
                                      <p:cBhvr>
                                        <p:cTn id="9" dur="6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DF9FBA-D594-4B2A-8022-AA5BE20AF89C}"/>
              </a:ext>
            </a:extLst>
          </p:cNvPr>
          <p:cNvSpPr>
            <a:spLocks noGrp="1"/>
          </p:cNvSpPr>
          <p:nvPr>
            <p:ph type="ctrTitle" hasCustomPrompt="1"/>
          </p:nvPr>
        </p:nvSpPr>
        <p:spPr>
          <a:xfrm>
            <a:off x="5911272" y="2994006"/>
            <a:ext cx="4756728" cy="1208087"/>
          </a:xfrm>
          <a:prstGeom prst="rect">
            <a:avLst/>
          </a:prstGeom>
        </p:spPr>
        <p:txBody>
          <a:bodyPr anchor="ctr"/>
          <a:lstStyle>
            <a:lvl1pPr algn="ctr">
              <a:defRPr sz="4800">
                <a:solidFill>
                  <a:schemeClr val="tx1"/>
                </a:solidFill>
              </a:defRPr>
            </a:lvl1pPr>
          </a:lstStyle>
          <a:p>
            <a:r>
              <a:rPr lang="zh-TW" altLang="en-US" dirty="0"/>
              <a:t>標題標題標題</a:t>
            </a:r>
          </a:p>
        </p:txBody>
      </p:sp>
      <p:sp>
        <p:nvSpPr>
          <p:cNvPr id="3" name="副標題 2">
            <a:extLst>
              <a:ext uri="{FF2B5EF4-FFF2-40B4-BE49-F238E27FC236}">
                <a16:creationId xmlns:a16="http://schemas.microsoft.com/office/drawing/2014/main" id="{952332B3-CF13-4E76-A00F-6F08B49BC487}"/>
              </a:ext>
            </a:extLst>
          </p:cNvPr>
          <p:cNvSpPr>
            <a:spLocks noGrp="1"/>
          </p:cNvSpPr>
          <p:nvPr>
            <p:ph type="subTitle" idx="1" hasCustomPrompt="1"/>
          </p:nvPr>
        </p:nvSpPr>
        <p:spPr>
          <a:xfrm>
            <a:off x="5911273" y="4202094"/>
            <a:ext cx="4756727" cy="286780"/>
          </a:xfrm>
          <a:prstGeom prst="rect">
            <a:avLst/>
          </a:prstGeo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副標副標副標副標副標副標副標副標副標副標</a:t>
            </a:r>
          </a:p>
        </p:txBody>
      </p:sp>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pic>
        <p:nvPicPr>
          <p:cNvPr id="10" name="圖片 9">
            <a:extLst>
              <a:ext uri="{FF2B5EF4-FFF2-40B4-BE49-F238E27FC236}">
                <a16:creationId xmlns:a16="http://schemas.microsoft.com/office/drawing/2014/main" id="{B4B208CC-62A3-4915-9B67-10E128DBCB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69017" y="986231"/>
            <a:ext cx="2041238" cy="1539601"/>
          </a:xfrm>
          <a:prstGeom prst="rect">
            <a:avLst/>
          </a:prstGeom>
        </p:spPr>
      </p:pic>
      <p:sp>
        <p:nvSpPr>
          <p:cNvPr id="7" name="圖形 11" descr="水 以實心填滿">
            <a:extLst>
              <a:ext uri="{FF2B5EF4-FFF2-40B4-BE49-F238E27FC236}">
                <a16:creationId xmlns:a16="http://schemas.microsoft.com/office/drawing/2014/main" id="{CB901A3D-5BDB-4AB6-9445-6397233D6CA4}"/>
              </a:ext>
            </a:extLst>
          </p:cNvPr>
          <p:cNvSpPr/>
          <p:nvPr userDrawn="1"/>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spTree>
    <p:extLst>
      <p:ext uri="{BB962C8B-B14F-4D97-AF65-F5344CB8AC3E}">
        <p14:creationId xmlns:p14="http://schemas.microsoft.com/office/powerpoint/2010/main" val="40686677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7"/>
                                            </p:tgtEl>
                                            <p:attrNameLst>
                                              <p:attrName>fillcolor</p:attrName>
                                            </p:attrNameLst>
                                          </p:cBhvr>
                                          <p:to>
                                            <a:srgbClr val="6F94CD"/>
                                          </p:to>
                                        </p:animClr>
                                        <p:set>
                                          <p:cBhvr>
                                            <p:cTn id="11" dur="500" fill="hold"/>
                                            <p:tgtEl>
                                              <p:spTgt spid="7"/>
                                            </p:tgtEl>
                                            <p:attrNameLst>
                                              <p:attrName>fill.type</p:attrName>
                                            </p:attrNameLst>
                                          </p:cBhvr>
                                          <p:to>
                                            <p:strVal val="solid"/>
                                          </p:to>
                                        </p:set>
                                        <p:set>
                                          <p:cBhvr>
                                            <p:cTn id="12" dur="500" fill="hold"/>
                                            <p:tgtEl>
                                              <p:spTgt spid="7"/>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7"/>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7" grpId="0" animBg="1"/>
          <p:bldP spid="7" grpId="1" animBg="1"/>
          <p:bldP spid="7"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7"/>
                                            </p:tgtEl>
                                            <p:attrNameLst>
                                              <p:attrName>fillcolor</p:attrName>
                                            </p:attrNameLst>
                                          </p:cBhvr>
                                          <p:to>
                                            <a:srgbClr val="6F94CD"/>
                                          </p:to>
                                        </p:animClr>
                                        <p:set>
                                          <p:cBhvr>
                                            <p:cTn id="11" dur="500" fill="hold"/>
                                            <p:tgtEl>
                                              <p:spTgt spid="7"/>
                                            </p:tgtEl>
                                            <p:attrNameLst>
                                              <p:attrName>fill.type</p:attrName>
                                            </p:attrNameLst>
                                          </p:cBhvr>
                                          <p:to>
                                            <p:strVal val="solid"/>
                                          </p:to>
                                        </p:set>
                                        <p:set>
                                          <p:cBhvr>
                                            <p:cTn id="12" dur="500" fill="hold"/>
                                            <p:tgtEl>
                                              <p:spTgt spid="7"/>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7"/>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400"/>
                                </p:stCondLst>
                                <p:childTnLst>
                                  <p:par>
                                    <p:cTn id="28" presetID="42"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anim calcmode="lin" valueType="num">
                                          <p:cBhvr>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7" grpId="0" animBg="1"/>
          <p:bldP spid="7" grpId="1" animBg="1"/>
          <p:bldP spid="7" grpId="2" animBg="1"/>
        </p:bldLst>
      </p:timing>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3" name="圖形 11" descr="水 以實心填滿">
            <a:extLst>
              <a:ext uri="{FF2B5EF4-FFF2-40B4-BE49-F238E27FC236}">
                <a16:creationId xmlns:a16="http://schemas.microsoft.com/office/drawing/2014/main" id="{EADCED28-2205-481E-A984-8BBE8FF1B65C}"/>
              </a:ext>
            </a:extLst>
          </p:cNvPr>
          <p:cNvSpPr/>
          <p:nvPr/>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pic>
        <p:nvPicPr>
          <p:cNvPr id="19" name="圖形 18">
            <a:extLst>
              <a:ext uri="{FF2B5EF4-FFF2-40B4-BE49-F238E27FC236}">
                <a16:creationId xmlns:a16="http://schemas.microsoft.com/office/drawing/2014/main" id="{E03942C8-F6D6-4861-90E3-C780C1D22A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89937" y="2074586"/>
            <a:ext cx="3512788" cy="1407234"/>
          </a:xfrm>
          <a:prstGeom prst="rect">
            <a:avLst/>
          </a:prstGeom>
        </p:spPr>
      </p:pic>
      <p:cxnSp>
        <p:nvCxnSpPr>
          <p:cNvPr id="25" name="直線接點 24">
            <a:extLst>
              <a:ext uri="{FF2B5EF4-FFF2-40B4-BE49-F238E27FC236}">
                <a16:creationId xmlns:a16="http://schemas.microsoft.com/office/drawing/2014/main" id="{8DE0779C-114D-4C69-ADC7-96E4A58BBD6D}"/>
              </a:ext>
            </a:extLst>
          </p:cNvPr>
          <p:cNvCxnSpPr>
            <a:cxnSpLocks/>
          </p:cNvCxnSpPr>
          <p:nvPr userDrawn="1"/>
        </p:nvCxnSpPr>
        <p:spPr>
          <a:xfrm>
            <a:off x="5943600" y="3924300"/>
            <a:ext cx="467935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圖形 31">
            <a:extLst>
              <a:ext uri="{FF2B5EF4-FFF2-40B4-BE49-F238E27FC236}">
                <a16:creationId xmlns:a16="http://schemas.microsoft.com/office/drawing/2014/main" id="{A944D98D-2BE1-472E-89C0-C031F0FFA01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3600" y="4296168"/>
            <a:ext cx="4752976" cy="283156"/>
          </a:xfrm>
          <a:prstGeom prst="rect">
            <a:avLst/>
          </a:prstGeom>
        </p:spPr>
      </p:pic>
    </p:spTree>
    <p:extLst>
      <p:ext uri="{BB962C8B-B14F-4D97-AF65-F5344CB8AC3E}">
        <p14:creationId xmlns:p14="http://schemas.microsoft.com/office/powerpoint/2010/main" val="2772541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600"/>
                                            <p:tgtEl>
                                              <p:spTgt spid="19"/>
                                            </p:tgtEl>
                                          </p:cBhvr>
                                        </p:animEffect>
                                      </p:childTnLst>
                                    </p:cTn>
                                  </p:par>
                                </p:childTnLst>
                              </p:cTn>
                            </p:par>
                            <p:par>
                              <p:cTn id="22" fill="hold">
                                <p:stCondLst>
                                  <p:cond delay="1500"/>
                                </p:stCondLst>
                                <p:childTnLst>
                                  <p:par>
                                    <p:cTn id="23" presetID="16" presetClass="entr" presetSubtype="37"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600"/>
                                            <p:tgtEl>
                                              <p:spTgt spid="19"/>
                                            </p:tgtEl>
                                          </p:cBhvr>
                                        </p:animEffect>
                                      </p:childTnLst>
                                    </p:cTn>
                                  </p:par>
                                </p:childTnLst>
                              </p:cTn>
                            </p:par>
                            <p:par>
                              <p:cTn id="22" fill="hold">
                                <p:stCondLst>
                                  <p:cond delay="1500"/>
                                </p:stCondLst>
                                <p:childTnLst>
                                  <p:par>
                                    <p:cTn id="23" presetID="16" presetClass="entr" presetSubtype="37"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0F12490A-090A-41B5-92C1-5E5A1D9A2B62}"/>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3" name="圖形 11" descr="水 以實心填滿">
            <a:extLst>
              <a:ext uri="{FF2B5EF4-FFF2-40B4-BE49-F238E27FC236}">
                <a16:creationId xmlns:a16="http://schemas.microsoft.com/office/drawing/2014/main" id="{EADCED28-2205-481E-A984-8BBE8FF1B65C}"/>
              </a:ext>
            </a:extLst>
          </p:cNvPr>
          <p:cNvSpPr/>
          <p:nvPr/>
        </p:nvSpPr>
        <p:spPr>
          <a:xfrm>
            <a:off x="9799077" y="5101596"/>
            <a:ext cx="144278" cy="219302"/>
          </a:xfrm>
          <a:custGeom>
            <a:avLst/>
            <a:gdLst>
              <a:gd name="connsiteX0" fmla="*/ 72139 w 144278"/>
              <a:gd name="connsiteY0" fmla="*/ 0 h 219302"/>
              <a:gd name="connsiteX1" fmla="*/ 0 w 144278"/>
              <a:gd name="connsiteY1" fmla="*/ 147164 h 219302"/>
              <a:gd name="connsiteX2" fmla="*/ 72139 w 144278"/>
              <a:gd name="connsiteY2" fmla="*/ 219303 h 219302"/>
              <a:gd name="connsiteX3" fmla="*/ 144278 w 144278"/>
              <a:gd name="connsiteY3" fmla="*/ 147164 h 219302"/>
              <a:gd name="connsiteX4" fmla="*/ 72139 w 144278"/>
              <a:gd name="connsiteY4" fmla="*/ 0 h 21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78" h="219302">
                <a:moveTo>
                  <a:pt x="72139" y="0"/>
                </a:moveTo>
                <a:cubicBezTo>
                  <a:pt x="72139" y="0"/>
                  <a:pt x="0" y="101572"/>
                  <a:pt x="0" y="147164"/>
                </a:cubicBezTo>
                <a:cubicBezTo>
                  <a:pt x="0" y="186984"/>
                  <a:pt x="32318" y="219303"/>
                  <a:pt x="72139" y="219303"/>
                </a:cubicBezTo>
                <a:cubicBezTo>
                  <a:pt x="111960" y="219303"/>
                  <a:pt x="144278" y="186984"/>
                  <a:pt x="144278" y="147164"/>
                </a:cubicBezTo>
                <a:cubicBezTo>
                  <a:pt x="144278" y="101283"/>
                  <a:pt x="72139" y="0"/>
                  <a:pt x="72139" y="0"/>
                </a:cubicBezTo>
                <a:close/>
              </a:path>
            </a:pathLst>
          </a:custGeom>
          <a:solidFill>
            <a:schemeClr val="bg1"/>
          </a:solidFill>
          <a:ln w="2877" cap="flat">
            <a:noFill/>
            <a:prstDash val="solid"/>
            <a:miter/>
          </a:ln>
        </p:spPr>
        <p:txBody>
          <a:bodyPr rtlCol="0" anchor="ctr"/>
          <a:lstStyle/>
          <a:p>
            <a:endParaRPr lang="zh-TW" altLang="en-US"/>
          </a:p>
        </p:txBody>
      </p:sp>
      <p:pic>
        <p:nvPicPr>
          <p:cNvPr id="21" name="圖形 20">
            <a:extLst>
              <a:ext uri="{FF2B5EF4-FFF2-40B4-BE49-F238E27FC236}">
                <a16:creationId xmlns:a16="http://schemas.microsoft.com/office/drawing/2014/main" id="{B071D8C3-E53E-480E-8B03-416DB6E85F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34350" y="2902358"/>
            <a:ext cx="2488606" cy="651162"/>
          </a:xfrm>
          <a:prstGeom prst="rect">
            <a:avLst/>
          </a:prstGeom>
        </p:spPr>
      </p:pic>
      <p:pic>
        <p:nvPicPr>
          <p:cNvPr id="23" name="圖形 22">
            <a:extLst>
              <a:ext uri="{FF2B5EF4-FFF2-40B4-BE49-F238E27FC236}">
                <a16:creationId xmlns:a16="http://schemas.microsoft.com/office/drawing/2014/main" id="{48B58474-C8CD-4DC7-8E99-ED1D9DAB8E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10275" y="1889037"/>
            <a:ext cx="1771650" cy="1771650"/>
          </a:xfrm>
          <a:prstGeom prst="rect">
            <a:avLst/>
          </a:prstGeom>
        </p:spPr>
      </p:pic>
      <p:cxnSp>
        <p:nvCxnSpPr>
          <p:cNvPr id="25" name="直線接點 24">
            <a:extLst>
              <a:ext uri="{FF2B5EF4-FFF2-40B4-BE49-F238E27FC236}">
                <a16:creationId xmlns:a16="http://schemas.microsoft.com/office/drawing/2014/main" id="{8DE0779C-114D-4C69-ADC7-96E4A58BBD6D}"/>
              </a:ext>
            </a:extLst>
          </p:cNvPr>
          <p:cNvCxnSpPr>
            <a:cxnSpLocks/>
          </p:cNvCxnSpPr>
          <p:nvPr userDrawn="1"/>
        </p:nvCxnSpPr>
        <p:spPr>
          <a:xfrm>
            <a:off x="5943600" y="3924300"/>
            <a:ext cx="467935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圖形 31">
            <a:extLst>
              <a:ext uri="{FF2B5EF4-FFF2-40B4-BE49-F238E27FC236}">
                <a16:creationId xmlns:a16="http://schemas.microsoft.com/office/drawing/2014/main" id="{A944D98D-2BE1-472E-89C0-C031F0FFA01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943600" y="4296168"/>
            <a:ext cx="4752976" cy="283156"/>
          </a:xfrm>
          <a:prstGeom prst="rect">
            <a:avLst/>
          </a:prstGeom>
        </p:spPr>
      </p:pic>
    </p:spTree>
    <p:extLst>
      <p:ext uri="{BB962C8B-B14F-4D97-AF65-F5344CB8AC3E}">
        <p14:creationId xmlns:p14="http://schemas.microsoft.com/office/powerpoint/2010/main" val="34375648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14:presetBounceEnd="50000">
                                      <p:stCondLst>
                                        <p:cond delay="400"/>
                                      </p:stCondLst>
                                      <p:childTnLst>
                                        <p:animScale p14:bounceEnd="50000">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accel="50000" decel="50000" fill="hold" nodeType="withEffect">
                                      <p:stCondLst>
                                        <p:cond delay="0"/>
                                      </p:stCondLst>
                                      <p:childTnLst>
                                        <p:animMotion origin="layout" path="M -8.33333E-7 0.01806 L -8.33333E-7 -0.01852 " pathEditMode="relative" rAng="0" ptsTypes="AA">
                                          <p:cBhvr>
                                            <p:cTn id="23" dur="1100" fill="hold"/>
                                            <p:tgtEl>
                                              <p:spTgt spid="21"/>
                                            </p:tgtEl>
                                            <p:attrNameLst>
                                              <p:attrName>ppt_x</p:attrName>
                                              <p:attrName>ppt_y</p:attrName>
                                            </p:attrNameLst>
                                          </p:cBhvr>
                                          <p:rCtr x="0" y="-1829"/>
                                        </p:animMotion>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42" presetClass="path" presetSubtype="0" accel="50000" decel="50000" fill="hold" nodeType="withEffect">
                                      <p:stCondLst>
                                        <p:cond delay="0"/>
                                      </p:stCondLst>
                                      <p:childTnLst>
                                        <p:animMotion origin="layout" path="M 5E-6 3.7037E-7 L 5E-6 -0.03796 " pathEditMode="relative" rAng="0" ptsTypes="AA">
                                          <p:cBhvr>
                                            <p:cTn id="28" dur="1100" fill="hold"/>
                                            <p:tgtEl>
                                              <p:spTgt spid="23"/>
                                            </p:tgtEl>
                                            <p:attrNameLst>
                                              <p:attrName>ppt_x</p:attrName>
                                              <p:attrName>ppt_y</p:attrName>
                                            </p:attrNameLst>
                                          </p:cBhvr>
                                          <p:rCtr x="0"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mph" presetSubtype="2" fill="hold" nodeType="withEffect">
                                      <p:stCondLst>
                                        <p:cond delay="0"/>
                                      </p:stCondLst>
                                      <p:childTnLst>
                                        <p:animClr clrSpc="rgb" dir="cw">
                                          <p:cBhvr>
                                            <p:cTn id="10" dur="500" fill="hold"/>
                                            <p:tgtEl>
                                              <p:spTgt spid="13"/>
                                            </p:tgtEl>
                                            <p:attrNameLst>
                                              <p:attrName>fillcolor</p:attrName>
                                            </p:attrNameLst>
                                          </p:cBhvr>
                                          <p:to>
                                            <a:srgbClr val="6F94CD"/>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0" presetClass="exit" presetSubtype="0" fill="hold" grpId="1" nodeType="withEffect">
                                      <p:stCondLst>
                                        <p:cond delay="2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 presetClass="emph" presetSubtype="0" fill="hold" grpId="2" nodeType="withEffect">
                                      <p:stCondLst>
                                        <p:cond delay="400"/>
                                      </p:stCondLst>
                                      <p:childTnLst>
                                        <p:animScale>
                                          <p:cBhvr>
                                            <p:cTn id="17" dur="500" fill="hold"/>
                                            <p:tgtEl>
                                              <p:spTgt spid="13"/>
                                            </p:tgtEl>
                                          </p:cBhvr>
                                          <p:by x="300000" y="300000"/>
                                        </p:animScale>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accel="50000" decel="50000" fill="hold" nodeType="withEffect">
                                      <p:stCondLst>
                                        <p:cond delay="0"/>
                                      </p:stCondLst>
                                      <p:childTnLst>
                                        <p:animMotion origin="layout" path="M -8.33333E-7 0.01806 L -8.33333E-7 -0.01852 " pathEditMode="relative" rAng="0" ptsTypes="AA">
                                          <p:cBhvr>
                                            <p:cTn id="23" dur="1100" fill="hold"/>
                                            <p:tgtEl>
                                              <p:spTgt spid="21"/>
                                            </p:tgtEl>
                                            <p:attrNameLst>
                                              <p:attrName>ppt_x</p:attrName>
                                              <p:attrName>ppt_y</p:attrName>
                                            </p:attrNameLst>
                                          </p:cBhvr>
                                          <p:rCtr x="0" y="-1829"/>
                                        </p:animMotion>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42" presetClass="path" presetSubtype="0" accel="50000" decel="50000" fill="hold" nodeType="withEffect">
                                      <p:stCondLst>
                                        <p:cond delay="0"/>
                                      </p:stCondLst>
                                      <p:childTnLst>
                                        <p:animMotion origin="layout" path="M 5E-6 3.7037E-7 L 5E-6 -0.03796 " pathEditMode="relative" rAng="0" ptsTypes="AA">
                                          <p:cBhvr>
                                            <p:cTn id="28" dur="1100" fill="hold"/>
                                            <p:tgtEl>
                                              <p:spTgt spid="23"/>
                                            </p:tgtEl>
                                            <p:attrNameLst>
                                              <p:attrName>ppt_x</p:attrName>
                                              <p:attrName>ppt_y</p:attrName>
                                            </p:attrNameLst>
                                          </p:cBhvr>
                                          <p:rCtr x="0"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空白" userDrawn="1">
  <p:cSld name="1_空白">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9"/>
          <p:cNvSpPr txBox="1">
            <a:spLocks noGrp="1"/>
          </p:cNvSpPr>
          <p:nvPr>
            <p:ph type="sldNum" idx="12"/>
          </p:nvPr>
        </p:nvSpPr>
        <p:spPr>
          <a:xfrm>
            <a:off x="11325226" y="5978940"/>
            <a:ext cx="7429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Arial"/>
                <a:ea typeface="Arial"/>
                <a:cs typeface="Arial"/>
                <a:sym typeface="Arial"/>
              </a:defRPr>
            </a:lvl1pPr>
            <a:lvl2pPr marL="0" marR="0" lvl="1" indent="0" algn="r" rtl="0">
              <a:spcBef>
                <a:spcPts val="0"/>
              </a:spcBef>
              <a:buNone/>
              <a:defRPr sz="1800">
                <a:solidFill>
                  <a:schemeClr val="dk1"/>
                </a:solidFill>
                <a:latin typeface="Arial"/>
                <a:ea typeface="Arial"/>
                <a:cs typeface="Arial"/>
                <a:sym typeface="Arial"/>
              </a:defRPr>
            </a:lvl2pPr>
            <a:lvl3pPr marL="0" marR="0" lvl="2" indent="0" algn="r" rtl="0">
              <a:spcBef>
                <a:spcPts val="0"/>
              </a:spcBef>
              <a:buNone/>
              <a:defRPr sz="1800">
                <a:solidFill>
                  <a:schemeClr val="dk1"/>
                </a:solidFill>
                <a:latin typeface="Arial"/>
                <a:ea typeface="Arial"/>
                <a:cs typeface="Arial"/>
                <a:sym typeface="Arial"/>
              </a:defRPr>
            </a:lvl3pPr>
            <a:lvl4pPr marL="0" marR="0" lvl="3" indent="0" algn="r" rtl="0">
              <a:spcBef>
                <a:spcPts val="0"/>
              </a:spcBef>
              <a:buNone/>
              <a:defRPr sz="1800">
                <a:solidFill>
                  <a:schemeClr val="dk1"/>
                </a:solidFill>
                <a:latin typeface="Arial"/>
                <a:ea typeface="Arial"/>
                <a:cs typeface="Arial"/>
                <a:sym typeface="Arial"/>
              </a:defRPr>
            </a:lvl4pPr>
            <a:lvl5pPr marL="0" marR="0" lvl="4" indent="0" algn="r" rtl="0">
              <a:spcBef>
                <a:spcPts val="0"/>
              </a:spcBef>
              <a:buNone/>
              <a:defRPr sz="1800">
                <a:solidFill>
                  <a:schemeClr val="dk1"/>
                </a:solidFill>
                <a:latin typeface="Arial"/>
                <a:ea typeface="Arial"/>
                <a:cs typeface="Arial"/>
                <a:sym typeface="Arial"/>
              </a:defRPr>
            </a:lvl5pPr>
            <a:lvl6pPr marL="0" marR="0" lvl="5" indent="0" algn="r" rtl="0">
              <a:spcBef>
                <a:spcPts val="0"/>
              </a:spcBef>
              <a:buNone/>
              <a:defRPr sz="1800">
                <a:solidFill>
                  <a:schemeClr val="dk1"/>
                </a:solidFill>
                <a:latin typeface="Arial"/>
                <a:ea typeface="Arial"/>
                <a:cs typeface="Arial"/>
                <a:sym typeface="Arial"/>
              </a:defRPr>
            </a:lvl6pPr>
            <a:lvl7pPr marL="0" marR="0" lvl="6" indent="0" algn="r" rtl="0">
              <a:spcBef>
                <a:spcPts val="0"/>
              </a:spcBef>
              <a:buNone/>
              <a:defRPr sz="1800">
                <a:solidFill>
                  <a:schemeClr val="dk1"/>
                </a:solidFill>
                <a:latin typeface="Arial"/>
                <a:ea typeface="Arial"/>
                <a:cs typeface="Arial"/>
                <a:sym typeface="Arial"/>
              </a:defRPr>
            </a:lvl7pPr>
            <a:lvl8pPr marL="0" marR="0" lvl="7" indent="0" algn="r" rtl="0">
              <a:spcBef>
                <a:spcPts val="0"/>
              </a:spcBef>
              <a:buNone/>
              <a:defRPr sz="1800">
                <a:solidFill>
                  <a:schemeClr val="dk1"/>
                </a:solidFill>
                <a:latin typeface="Arial"/>
                <a:ea typeface="Arial"/>
                <a:cs typeface="Arial"/>
                <a:sym typeface="Arial"/>
              </a:defRPr>
            </a:lvl8pPr>
            <a:lvl9pPr marL="0" marR="0" lvl="8" indent="0" algn="r" rtl="0">
              <a:spcBef>
                <a:spcPts val="0"/>
              </a:spcBef>
              <a:buNone/>
              <a:defRPr sz="1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ltLang="zh-TW" smtClean="0"/>
              <a:t>‹#›</a:t>
            </a:fld>
            <a:endParaRPr lang="zh-TW" altLang="en-US"/>
          </a:p>
        </p:txBody>
      </p:sp>
      <p:sp>
        <p:nvSpPr>
          <p:cNvPr id="4" name="Google Shape;50;p18">
            <a:extLst>
              <a:ext uri="{FF2B5EF4-FFF2-40B4-BE49-F238E27FC236}">
                <a16:creationId xmlns:a16="http://schemas.microsoft.com/office/drawing/2014/main" id="{C53C8488-9775-41F1-9000-337628CF41A8}"/>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4400"/>
              <a:buFont typeface="Microsoft JhengHei"/>
              <a:buNone/>
              <a:defRPr sz="4400" b="1" i="0" u="none" strike="noStrike" cap="none">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zh-TW" altLang="en-US" dirty="0"/>
              <a:t>按一下以編輯母片標題樣式</a:t>
            </a:r>
            <a:endParaRPr dirty="0"/>
          </a:p>
        </p:txBody>
      </p:sp>
      <p:sp>
        <p:nvSpPr>
          <p:cNvPr id="2" name="Google Shape;21;p13">
            <a:extLst>
              <a:ext uri="{FF2B5EF4-FFF2-40B4-BE49-F238E27FC236}">
                <a16:creationId xmlns:a16="http://schemas.microsoft.com/office/drawing/2014/main" id="{133F1C92-897A-E25D-9111-DDB59182628B}"/>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50000"/>
              </a:lnSpc>
              <a:spcBef>
                <a:spcPts val="1000"/>
              </a:spcBef>
              <a:spcAft>
                <a:spcPts val="0"/>
              </a:spcAft>
              <a:buClr>
                <a:schemeClr val="dk1"/>
              </a:buClr>
              <a:buSzPts val="2800"/>
              <a:buFont typeface="Arial"/>
              <a:buChar char="•"/>
              <a:defRPr lang="zh-TW" altLang="en-US" sz="2800" b="0" i="0" u="none" strike="noStrike" cap="none" dirty="0">
                <a:solidFill>
                  <a:schemeClr val="dk1"/>
                </a:solidFill>
                <a:latin typeface="微軟正黑體" panose="020B0604030504040204" pitchFamily="34" charset="-120"/>
                <a:ea typeface="微軟正黑體" panose="020B0604030504040204" pitchFamily="34" charset="-120"/>
                <a:cs typeface="微軟正黑體" panose="020B0604030504040204" pitchFamily="34" charset="-120"/>
                <a:sym typeface="Microsoft JhengHe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icrosoft JhengHei"/>
                <a:ea typeface="Microsoft JhengHei"/>
                <a:cs typeface="Microsoft JhengHei"/>
                <a:sym typeface="Microsoft JhengHe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icrosoft JhengHei"/>
                <a:ea typeface="Microsoft JhengHei"/>
                <a:cs typeface="Microsoft JhengHei"/>
                <a:sym typeface="Microsoft JhengHe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icrosoft JhengHei"/>
                <a:ea typeface="Microsoft JhengHei"/>
                <a:cs typeface="Microsoft JhengHei"/>
                <a:sym typeface="Microsoft JhengHe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icrosoft JhengHei"/>
                <a:ea typeface="Microsoft JhengHei"/>
                <a:cs typeface="Microsoft JhengHei"/>
                <a:sym typeface="Microsoft Jheng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457200" marR="0" lvl="0" indent="-406400" algn="l" rtl="0" eaLnBrk="1" hangingPunct="1">
              <a:lnSpc>
                <a:spcPct val="150000"/>
              </a:lnSpc>
              <a:spcBef>
                <a:spcPts val="1000"/>
              </a:spcBef>
              <a:spcAft>
                <a:spcPts val="0"/>
              </a:spcAft>
              <a:buClr>
                <a:schemeClr val="dk1"/>
              </a:buClr>
              <a:buSzPts val="2800"/>
              <a:buFont typeface="Arial"/>
              <a:buChar char="•"/>
            </a:pPr>
            <a:r>
              <a:rPr lang="zh-TW" altLang="en-US" dirty="0"/>
              <a:t>按一下以編輯母片文字樣式</a:t>
            </a:r>
          </a:p>
        </p:txBody>
      </p:sp>
    </p:spTree>
    <p:extLst>
      <p:ext uri="{BB962C8B-B14F-4D97-AF65-F5344CB8AC3E}">
        <p14:creationId xmlns:p14="http://schemas.microsoft.com/office/powerpoint/2010/main" val="1492372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只有標題" userDrawn="1">
  <p:cSld name="1_只有標題">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4400"/>
              <a:buFont typeface="Microsoft JhengHei"/>
              <a:buNone/>
              <a:defRPr sz="4400" b="1" i="0" u="none" strike="noStrike" cap="none">
                <a:solidFill>
                  <a:schemeClr val="dk1"/>
                </a:solidFill>
                <a:latin typeface="微軟正黑體" panose="020B0604030504040204" pitchFamily="34" charset="-120"/>
                <a:ea typeface="微軟正黑體" panose="020B0604030504040204" pitchFamily="34" charset="-120"/>
                <a:cs typeface="微軟正黑體" panose="020B0604030504040204" pitchFamily="34" charset="-120"/>
                <a:sym typeface="Microsoft Jheng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zh-TW" altLang="en-US" dirty="0"/>
              <a:t>按一下以編輯母片標題樣式</a:t>
            </a:r>
            <a:endParaRPr dirty="0"/>
          </a:p>
        </p:txBody>
      </p:sp>
      <p:sp>
        <p:nvSpPr>
          <p:cNvPr id="51" name="Google Shape;51;p18"/>
          <p:cNvSpPr/>
          <p:nvPr/>
        </p:nvSpPr>
        <p:spPr>
          <a:xfrm>
            <a:off x="3589020" y="1431235"/>
            <a:ext cx="5013960" cy="63610"/>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a:solidFill>
                  <a:schemeClr val="lt1"/>
                </a:solidFill>
                <a:latin typeface="Arial"/>
                <a:ea typeface="Arial"/>
                <a:cs typeface="Arial"/>
                <a:sym typeface="Arial"/>
              </a:rPr>
              <a:t> </a:t>
            </a:r>
            <a:endParaRPr/>
          </a:p>
        </p:txBody>
      </p:sp>
      <p:sp>
        <p:nvSpPr>
          <p:cNvPr id="52" name="Google Shape;52;p18"/>
          <p:cNvSpPr txBox="1">
            <a:spLocks noGrp="1"/>
          </p:cNvSpPr>
          <p:nvPr>
            <p:ph type="sldNum" idx="12"/>
          </p:nvPr>
        </p:nvSpPr>
        <p:spPr>
          <a:xfrm>
            <a:off x="11325226" y="5978940"/>
            <a:ext cx="7429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Arial"/>
                <a:ea typeface="Arial"/>
                <a:cs typeface="Arial"/>
                <a:sym typeface="Arial"/>
              </a:defRPr>
            </a:lvl1pPr>
            <a:lvl2pPr marL="0" marR="0" lvl="1" indent="0" algn="r" rtl="0">
              <a:spcBef>
                <a:spcPts val="0"/>
              </a:spcBef>
              <a:buNone/>
              <a:defRPr sz="1800">
                <a:solidFill>
                  <a:schemeClr val="dk1"/>
                </a:solidFill>
                <a:latin typeface="Arial"/>
                <a:ea typeface="Arial"/>
                <a:cs typeface="Arial"/>
                <a:sym typeface="Arial"/>
              </a:defRPr>
            </a:lvl2pPr>
            <a:lvl3pPr marL="0" marR="0" lvl="2" indent="0" algn="r" rtl="0">
              <a:spcBef>
                <a:spcPts val="0"/>
              </a:spcBef>
              <a:buNone/>
              <a:defRPr sz="1800">
                <a:solidFill>
                  <a:schemeClr val="dk1"/>
                </a:solidFill>
                <a:latin typeface="Arial"/>
                <a:ea typeface="Arial"/>
                <a:cs typeface="Arial"/>
                <a:sym typeface="Arial"/>
              </a:defRPr>
            </a:lvl3pPr>
            <a:lvl4pPr marL="0" marR="0" lvl="3" indent="0" algn="r" rtl="0">
              <a:spcBef>
                <a:spcPts val="0"/>
              </a:spcBef>
              <a:buNone/>
              <a:defRPr sz="1800">
                <a:solidFill>
                  <a:schemeClr val="dk1"/>
                </a:solidFill>
                <a:latin typeface="Arial"/>
                <a:ea typeface="Arial"/>
                <a:cs typeface="Arial"/>
                <a:sym typeface="Arial"/>
              </a:defRPr>
            </a:lvl4pPr>
            <a:lvl5pPr marL="0" marR="0" lvl="4" indent="0" algn="r" rtl="0">
              <a:spcBef>
                <a:spcPts val="0"/>
              </a:spcBef>
              <a:buNone/>
              <a:defRPr sz="1800">
                <a:solidFill>
                  <a:schemeClr val="dk1"/>
                </a:solidFill>
                <a:latin typeface="Arial"/>
                <a:ea typeface="Arial"/>
                <a:cs typeface="Arial"/>
                <a:sym typeface="Arial"/>
              </a:defRPr>
            </a:lvl5pPr>
            <a:lvl6pPr marL="0" marR="0" lvl="5" indent="0" algn="r" rtl="0">
              <a:spcBef>
                <a:spcPts val="0"/>
              </a:spcBef>
              <a:buNone/>
              <a:defRPr sz="1800">
                <a:solidFill>
                  <a:schemeClr val="dk1"/>
                </a:solidFill>
                <a:latin typeface="Arial"/>
                <a:ea typeface="Arial"/>
                <a:cs typeface="Arial"/>
                <a:sym typeface="Arial"/>
              </a:defRPr>
            </a:lvl6pPr>
            <a:lvl7pPr marL="0" marR="0" lvl="6" indent="0" algn="r" rtl="0">
              <a:spcBef>
                <a:spcPts val="0"/>
              </a:spcBef>
              <a:buNone/>
              <a:defRPr sz="1800">
                <a:solidFill>
                  <a:schemeClr val="dk1"/>
                </a:solidFill>
                <a:latin typeface="Arial"/>
                <a:ea typeface="Arial"/>
                <a:cs typeface="Arial"/>
                <a:sym typeface="Arial"/>
              </a:defRPr>
            </a:lvl7pPr>
            <a:lvl8pPr marL="0" marR="0" lvl="7" indent="0" algn="r" rtl="0">
              <a:spcBef>
                <a:spcPts val="0"/>
              </a:spcBef>
              <a:buNone/>
              <a:defRPr sz="1800">
                <a:solidFill>
                  <a:schemeClr val="dk1"/>
                </a:solidFill>
                <a:latin typeface="Arial"/>
                <a:ea typeface="Arial"/>
                <a:cs typeface="Arial"/>
                <a:sym typeface="Arial"/>
              </a:defRPr>
            </a:lvl8pPr>
            <a:lvl9pPr marL="0" marR="0" lvl="8" indent="0" algn="r" rtl="0">
              <a:spcBef>
                <a:spcPts val="0"/>
              </a:spcBef>
              <a:buNone/>
              <a:defRPr sz="1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ltLang="zh-TW" smtClean="0"/>
              <a:t>‹#›</a:t>
            </a:fld>
            <a:endParaRPr lang="zh-TW" altLang="en-US"/>
          </a:p>
        </p:txBody>
      </p:sp>
      <p:sp>
        <p:nvSpPr>
          <p:cNvPr id="5" name="Google Shape;21;p13">
            <a:extLst>
              <a:ext uri="{FF2B5EF4-FFF2-40B4-BE49-F238E27FC236}">
                <a16:creationId xmlns:a16="http://schemas.microsoft.com/office/drawing/2014/main" id="{E1FD38D4-C528-455B-8004-11C557DBEFCB}"/>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50000"/>
              </a:lnSpc>
              <a:spcBef>
                <a:spcPts val="1000"/>
              </a:spcBef>
              <a:spcAft>
                <a:spcPts val="0"/>
              </a:spcAft>
              <a:buClr>
                <a:schemeClr val="dk1"/>
              </a:buClr>
              <a:buSzPts val="2800"/>
              <a:buFont typeface="Arial"/>
              <a:buChar char="•"/>
              <a:defRPr lang="zh-TW" altLang="en-US" sz="2800" b="0" i="0" u="none" strike="noStrike" cap="none" dirty="0">
                <a:solidFill>
                  <a:schemeClr val="dk1"/>
                </a:solidFill>
                <a:latin typeface="微軟正黑體" panose="020B0604030504040204" pitchFamily="34" charset="-120"/>
                <a:ea typeface="微軟正黑體" panose="020B0604030504040204" pitchFamily="34" charset="-120"/>
                <a:cs typeface="微軟正黑體" panose="020B0604030504040204" pitchFamily="34" charset="-120"/>
                <a:sym typeface="Microsoft JhengHe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icrosoft JhengHei"/>
                <a:ea typeface="Microsoft JhengHei"/>
                <a:cs typeface="Microsoft JhengHei"/>
                <a:sym typeface="Microsoft JhengHe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icrosoft JhengHei"/>
                <a:ea typeface="Microsoft JhengHei"/>
                <a:cs typeface="Microsoft JhengHei"/>
                <a:sym typeface="Microsoft JhengHe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icrosoft JhengHei"/>
                <a:ea typeface="Microsoft JhengHei"/>
                <a:cs typeface="Microsoft JhengHei"/>
                <a:sym typeface="Microsoft JhengHe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icrosoft JhengHei"/>
                <a:ea typeface="Microsoft JhengHei"/>
                <a:cs typeface="Microsoft JhengHei"/>
                <a:sym typeface="Microsoft Jheng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457200" marR="0" lvl="0" indent="-406400" algn="l" rtl="0" eaLnBrk="1" hangingPunct="1">
              <a:lnSpc>
                <a:spcPct val="150000"/>
              </a:lnSpc>
              <a:spcBef>
                <a:spcPts val="1000"/>
              </a:spcBef>
              <a:spcAft>
                <a:spcPts val="0"/>
              </a:spcAft>
              <a:buClr>
                <a:schemeClr val="dk1"/>
              </a:buClr>
              <a:buSzPts val="2800"/>
              <a:buFont typeface="Arial"/>
              <a:buChar char="•"/>
            </a:pPr>
            <a:r>
              <a:rPr lang="zh-TW" altLang="en-US" dirty="0"/>
              <a:t>按一下以編輯母片文字樣式</a:t>
            </a:r>
          </a:p>
        </p:txBody>
      </p:sp>
    </p:spTree>
    <p:extLst>
      <p:ext uri="{BB962C8B-B14F-4D97-AF65-F5344CB8AC3E}">
        <p14:creationId xmlns:p14="http://schemas.microsoft.com/office/powerpoint/2010/main" val="210020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標題及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C33376-B190-408C-80E8-C6690D75F2DB}"/>
              </a:ext>
            </a:extLst>
          </p:cNvPr>
          <p:cNvSpPr>
            <a:spLocks noGrp="1"/>
          </p:cNvSpPr>
          <p:nvPr>
            <p:ph type="title" hasCustomPrompt="1"/>
          </p:nvPr>
        </p:nvSpPr>
        <p:spPr>
          <a:xfrm>
            <a:off x="930564" y="351866"/>
            <a:ext cx="3955473" cy="490733"/>
          </a:xfrm>
          <a:prstGeom prst="rect">
            <a:avLst/>
          </a:prstGeom>
        </p:spPr>
        <p:txBody>
          <a:bodyPr/>
          <a:lstStyle>
            <a:lvl1pPr algn="ctr">
              <a:defRPr sz="3600">
                <a:solidFill>
                  <a:schemeClr val="bg1"/>
                </a:solidFill>
              </a:defRPr>
            </a:lvl1pPr>
          </a:lstStyle>
          <a:p>
            <a:r>
              <a:rPr lang="zh-TW" altLang="en-US" dirty="0"/>
              <a:t>標題標題標題標題</a:t>
            </a:r>
          </a:p>
        </p:txBody>
      </p:sp>
      <p:sp>
        <p:nvSpPr>
          <p:cNvPr id="8" name="投影片編號版面配置區 5">
            <a:extLst>
              <a:ext uri="{FF2B5EF4-FFF2-40B4-BE49-F238E27FC236}">
                <a16:creationId xmlns:a16="http://schemas.microsoft.com/office/drawing/2014/main" id="{CF3898FA-A5A3-480A-A38A-76C4C72D90AB}"/>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6" name="內容版面配置區 2">
            <a:extLst>
              <a:ext uri="{FF2B5EF4-FFF2-40B4-BE49-F238E27FC236}">
                <a16:creationId xmlns:a16="http://schemas.microsoft.com/office/drawing/2014/main" id="{4E120EA5-7D60-4E8D-BB6F-7906FA1C7380}"/>
              </a:ext>
            </a:extLst>
          </p:cNvPr>
          <p:cNvSpPr>
            <a:spLocks noGrp="1"/>
          </p:cNvSpPr>
          <p:nvPr>
            <p:ph idx="1"/>
          </p:nvPr>
        </p:nvSpPr>
        <p:spPr>
          <a:xfrm>
            <a:off x="1333500" y="1609725"/>
            <a:ext cx="9525000" cy="3514725"/>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Tree>
    <p:extLst>
      <p:ext uri="{BB962C8B-B14F-4D97-AF65-F5344CB8AC3E}">
        <p14:creationId xmlns:p14="http://schemas.microsoft.com/office/powerpoint/2010/main" val="11264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ACCBA2-A17A-45A7-AFF0-DD0CF8167D58}"/>
              </a:ext>
            </a:extLst>
          </p:cNvPr>
          <p:cNvSpPr>
            <a:spLocks noGrp="1"/>
          </p:cNvSpPr>
          <p:nvPr>
            <p:ph type="title" hasCustomPrompt="1"/>
          </p:nvPr>
        </p:nvSpPr>
        <p:spPr>
          <a:xfrm>
            <a:off x="831850" y="2655651"/>
            <a:ext cx="10515600" cy="1284186"/>
          </a:xfrm>
          <a:prstGeom prst="rect">
            <a:avLst/>
          </a:prstGeom>
        </p:spPr>
        <p:txBody>
          <a:bodyPr anchor="ctr"/>
          <a:lstStyle>
            <a:lvl1pPr algn="ctr">
              <a:defRPr sz="4800"/>
            </a:lvl1pPr>
          </a:lstStyle>
          <a:p>
            <a:r>
              <a:rPr lang="zh-TW" altLang="en-US" dirty="0"/>
              <a:t>標題標題標題標題</a:t>
            </a:r>
          </a:p>
        </p:txBody>
      </p:sp>
      <p:sp>
        <p:nvSpPr>
          <p:cNvPr id="3" name="文字版面配置區 2">
            <a:extLst>
              <a:ext uri="{FF2B5EF4-FFF2-40B4-BE49-F238E27FC236}">
                <a16:creationId xmlns:a16="http://schemas.microsoft.com/office/drawing/2014/main" id="{536B9EF1-D244-48E6-8250-9057CE2277C3}"/>
              </a:ext>
            </a:extLst>
          </p:cNvPr>
          <p:cNvSpPr>
            <a:spLocks noGrp="1"/>
          </p:cNvSpPr>
          <p:nvPr>
            <p:ph type="body" idx="1" hasCustomPrompt="1"/>
          </p:nvPr>
        </p:nvSpPr>
        <p:spPr>
          <a:xfrm>
            <a:off x="831850" y="3939837"/>
            <a:ext cx="10515600" cy="1500187"/>
          </a:xfrm>
          <a:prstGeom prst="rect">
            <a:avLst/>
          </a:prstGeom>
        </p:spPr>
        <p:txBody>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dirty="0"/>
              <a:t>副標副標副標副標副標副標副標副標副標副標</a:t>
            </a:r>
          </a:p>
        </p:txBody>
      </p:sp>
      <p:sp>
        <p:nvSpPr>
          <p:cNvPr id="8" name="投影片編號版面配置區 5">
            <a:extLst>
              <a:ext uri="{FF2B5EF4-FFF2-40B4-BE49-F238E27FC236}">
                <a16:creationId xmlns:a16="http://schemas.microsoft.com/office/drawing/2014/main" id="{A920F184-94C9-461F-A2C0-12D0E636A9A1}"/>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7" name="矩形: 圓角 6">
            <a:extLst>
              <a:ext uri="{FF2B5EF4-FFF2-40B4-BE49-F238E27FC236}">
                <a16:creationId xmlns:a16="http://schemas.microsoft.com/office/drawing/2014/main" id="{84516990-29A2-4999-83B7-08D3711668F1}"/>
              </a:ext>
            </a:extLst>
          </p:cNvPr>
          <p:cNvSpPr/>
          <p:nvPr userDrawn="1"/>
        </p:nvSpPr>
        <p:spPr>
          <a:xfrm>
            <a:off x="3589020" y="3731090"/>
            <a:ext cx="5013960" cy="63610"/>
          </a:xfrm>
          <a:prstGeom prst="roundRect">
            <a:avLst>
              <a:gd name="adj" fmla="val 5000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a:t> </a:t>
            </a:r>
          </a:p>
        </p:txBody>
      </p:sp>
    </p:spTree>
    <p:extLst>
      <p:ext uri="{BB962C8B-B14F-4D97-AF65-F5344CB8AC3E}">
        <p14:creationId xmlns:p14="http://schemas.microsoft.com/office/powerpoint/2010/main" val="261253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投影片編號版面配置區 5">
            <a:extLst>
              <a:ext uri="{FF2B5EF4-FFF2-40B4-BE49-F238E27FC236}">
                <a16:creationId xmlns:a16="http://schemas.microsoft.com/office/drawing/2014/main" id="{58351511-50A0-439A-A5F6-38AA05CE1516}"/>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1" name="標題 1">
            <a:extLst>
              <a:ext uri="{FF2B5EF4-FFF2-40B4-BE49-F238E27FC236}">
                <a16:creationId xmlns:a16="http://schemas.microsoft.com/office/drawing/2014/main" id="{ECB9F2B6-33B7-4C93-8053-003A659F64F9}"/>
              </a:ext>
            </a:extLst>
          </p:cNvPr>
          <p:cNvSpPr>
            <a:spLocks noGrp="1"/>
          </p:cNvSpPr>
          <p:nvPr>
            <p:ph type="title" hasCustomPrompt="1"/>
          </p:nvPr>
        </p:nvSpPr>
        <p:spPr>
          <a:xfrm>
            <a:off x="838200" y="2766218"/>
            <a:ext cx="10515600" cy="1325563"/>
          </a:xfrm>
          <a:prstGeom prst="rect">
            <a:avLst/>
          </a:prstGeom>
        </p:spPr>
        <p:txBody>
          <a:bodyPr anchor="ctr"/>
          <a:lstStyle>
            <a:lvl1pPr algn="ctr">
              <a:defRPr>
                <a:solidFill>
                  <a:schemeClr val="bg1"/>
                </a:solidFill>
              </a:defRPr>
            </a:lvl1pPr>
          </a:lstStyle>
          <a:p>
            <a:r>
              <a:rPr lang="zh-TW" altLang="en-US" dirty="0"/>
              <a:t>標題標題標題標題標</a:t>
            </a:r>
          </a:p>
        </p:txBody>
      </p:sp>
      <p:sp>
        <p:nvSpPr>
          <p:cNvPr id="12" name="矩形: 圓角 11">
            <a:extLst>
              <a:ext uri="{FF2B5EF4-FFF2-40B4-BE49-F238E27FC236}">
                <a16:creationId xmlns:a16="http://schemas.microsoft.com/office/drawing/2014/main" id="{0B01F4C6-25BF-4E55-A63C-294C658F6A67}"/>
              </a:ext>
            </a:extLst>
          </p:cNvPr>
          <p:cNvSpPr/>
          <p:nvPr userDrawn="1"/>
        </p:nvSpPr>
        <p:spPr>
          <a:xfrm>
            <a:off x="3589020" y="4535603"/>
            <a:ext cx="5013960" cy="63610"/>
          </a:xfrm>
          <a:prstGeom prst="roundRect">
            <a:avLst>
              <a:gd name="adj" fmla="val 5000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a:t> </a:t>
            </a:r>
          </a:p>
        </p:txBody>
      </p:sp>
      <p:sp>
        <p:nvSpPr>
          <p:cNvPr id="6" name="文字方塊 5">
            <a:extLst>
              <a:ext uri="{FF2B5EF4-FFF2-40B4-BE49-F238E27FC236}">
                <a16:creationId xmlns:a16="http://schemas.microsoft.com/office/drawing/2014/main" id="{E10A6CA5-44B7-49DE-98F6-F57F0FFDA81E}"/>
              </a:ext>
            </a:extLst>
          </p:cNvPr>
          <p:cNvSpPr txBox="1"/>
          <p:nvPr userDrawn="1"/>
        </p:nvSpPr>
        <p:spPr>
          <a:xfrm>
            <a:off x="1450109" y="6562325"/>
            <a:ext cx="2567709" cy="230832"/>
          </a:xfrm>
          <a:prstGeom prst="rect">
            <a:avLst/>
          </a:prstGeom>
          <a:noFill/>
        </p:spPr>
        <p:txBody>
          <a:bodyPr wrap="square" rtlCol="0">
            <a:spAutoFit/>
          </a:bodyPr>
          <a:lstStyle/>
          <a:p>
            <a:r>
              <a:rPr lang="en-US" altLang="zh-TW" sz="900" dirty="0">
                <a:solidFill>
                  <a:schemeClr val="accent3"/>
                </a:solidFill>
              </a:rPr>
              <a:t>Copyright © 2020</a:t>
            </a:r>
            <a:endParaRPr lang="zh-TW" altLang="en-US" sz="900" dirty="0">
              <a:solidFill>
                <a:schemeClr val="accent3"/>
              </a:solidFill>
            </a:endParaRPr>
          </a:p>
        </p:txBody>
      </p:sp>
    </p:spTree>
    <p:extLst>
      <p:ext uri="{BB962C8B-B14F-4D97-AF65-F5344CB8AC3E}">
        <p14:creationId xmlns:p14="http://schemas.microsoft.com/office/powerpoint/2010/main" val="2583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投影片編號版面配置區 5">
            <a:extLst>
              <a:ext uri="{FF2B5EF4-FFF2-40B4-BE49-F238E27FC236}">
                <a16:creationId xmlns:a16="http://schemas.microsoft.com/office/drawing/2014/main" id="{58351511-50A0-439A-A5F6-38AA05CE1516}"/>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
        <p:nvSpPr>
          <p:cNvPr id="11" name="標題 1">
            <a:extLst>
              <a:ext uri="{FF2B5EF4-FFF2-40B4-BE49-F238E27FC236}">
                <a16:creationId xmlns:a16="http://schemas.microsoft.com/office/drawing/2014/main" id="{ECB9F2B6-33B7-4C93-8053-003A659F64F9}"/>
              </a:ext>
            </a:extLst>
          </p:cNvPr>
          <p:cNvSpPr>
            <a:spLocks noGrp="1"/>
          </p:cNvSpPr>
          <p:nvPr>
            <p:ph type="title" hasCustomPrompt="1"/>
          </p:nvPr>
        </p:nvSpPr>
        <p:spPr>
          <a:xfrm>
            <a:off x="838200" y="2766218"/>
            <a:ext cx="10515600" cy="1325563"/>
          </a:xfrm>
          <a:prstGeom prst="rect">
            <a:avLst/>
          </a:prstGeom>
        </p:spPr>
        <p:txBody>
          <a:bodyPr anchor="ctr"/>
          <a:lstStyle>
            <a:lvl1pPr algn="ctr">
              <a:defRPr>
                <a:solidFill>
                  <a:schemeClr val="bg1"/>
                </a:solidFill>
              </a:defRPr>
            </a:lvl1pPr>
          </a:lstStyle>
          <a:p>
            <a:r>
              <a:rPr lang="zh-TW" altLang="en-US" dirty="0"/>
              <a:t>標題標題標題標題標</a:t>
            </a:r>
          </a:p>
        </p:txBody>
      </p:sp>
      <p:sp>
        <p:nvSpPr>
          <p:cNvPr id="12" name="矩形: 圓角 11">
            <a:extLst>
              <a:ext uri="{FF2B5EF4-FFF2-40B4-BE49-F238E27FC236}">
                <a16:creationId xmlns:a16="http://schemas.microsoft.com/office/drawing/2014/main" id="{0B01F4C6-25BF-4E55-A63C-294C658F6A67}"/>
              </a:ext>
            </a:extLst>
          </p:cNvPr>
          <p:cNvSpPr/>
          <p:nvPr userDrawn="1"/>
        </p:nvSpPr>
        <p:spPr>
          <a:xfrm>
            <a:off x="3589020" y="4535603"/>
            <a:ext cx="5013960" cy="63610"/>
          </a:xfrm>
          <a:prstGeom prst="roundRect">
            <a:avLst>
              <a:gd name="adj" fmla="val 5000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dirty="0"/>
              <a:t> </a:t>
            </a:r>
          </a:p>
        </p:txBody>
      </p:sp>
      <p:sp>
        <p:nvSpPr>
          <p:cNvPr id="6" name="文字方塊 5">
            <a:extLst>
              <a:ext uri="{FF2B5EF4-FFF2-40B4-BE49-F238E27FC236}">
                <a16:creationId xmlns:a16="http://schemas.microsoft.com/office/drawing/2014/main" id="{857DB40E-3F3C-4B8A-83CE-337D04622E89}"/>
              </a:ext>
            </a:extLst>
          </p:cNvPr>
          <p:cNvSpPr txBox="1"/>
          <p:nvPr userDrawn="1"/>
        </p:nvSpPr>
        <p:spPr>
          <a:xfrm>
            <a:off x="1450109" y="6562325"/>
            <a:ext cx="2567709" cy="230832"/>
          </a:xfrm>
          <a:prstGeom prst="rect">
            <a:avLst/>
          </a:prstGeom>
          <a:noFill/>
        </p:spPr>
        <p:txBody>
          <a:bodyPr wrap="square" rtlCol="0">
            <a:spAutoFit/>
          </a:bodyPr>
          <a:lstStyle/>
          <a:p>
            <a:r>
              <a:rPr lang="en-US" altLang="zh-TW" sz="900" dirty="0">
                <a:solidFill>
                  <a:schemeClr val="accent1"/>
                </a:solidFill>
              </a:rPr>
              <a:t>Copyright © 2020</a:t>
            </a:r>
            <a:endParaRPr lang="zh-TW" altLang="en-US" sz="900" dirty="0">
              <a:solidFill>
                <a:schemeClr val="accent1"/>
              </a:solidFill>
            </a:endParaRPr>
          </a:p>
        </p:txBody>
      </p:sp>
    </p:spTree>
    <p:extLst>
      <p:ext uri="{BB962C8B-B14F-4D97-AF65-F5344CB8AC3E}">
        <p14:creationId xmlns:p14="http://schemas.microsoft.com/office/powerpoint/2010/main" val="3141282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兩個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61F5B21F-FDB2-481D-9DA7-1972D4D8F8AB}"/>
              </a:ext>
            </a:extLst>
          </p:cNvPr>
          <p:cNvSpPr>
            <a:spLocks noGrp="1"/>
          </p:cNvSpPr>
          <p:nvPr>
            <p:ph type="title" hasCustomPrompt="1"/>
          </p:nvPr>
        </p:nvSpPr>
        <p:spPr>
          <a:xfrm>
            <a:off x="625311" y="2766218"/>
            <a:ext cx="10941378" cy="1325563"/>
          </a:xfrm>
          <a:prstGeom prst="rect">
            <a:avLst/>
          </a:prstGeom>
        </p:spPr>
        <p:txBody>
          <a:bodyPr anchor="ctr"/>
          <a:lstStyle>
            <a:lvl1pPr algn="ctr">
              <a:defRPr lang="zh-TW" altLang="en-US" sz="6000" dirty="0"/>
            </a:lvl1pPr>
          </a:lstStyle>
          <a:p>
            <a:r>
              <a:rPr lang="zh-TW" altLang="en-US" dirty="0"/>
              <a:t>標題標題標題標題</a:t>
            </a:r>
          </a:p>
        </p:txBody>
      </p:sp>
      <p:sp>
        <p:nvSpPr>
          <p:cNvPr id="12" name="投影片編號版面配置區 5">
            <a:extLst>
              <a:ext uri="{FF2B5EF4-FFF2-40B4-BE49-F238E27FC236}">
                <a16:creationId xmlns:a16="http://schemas.microsoft.com/office/drawing/2014/main" id="{441BBB2B-4BBF-48F3-920E-21AE61B559CC}"/>
              </a:ext>
            </a:extLst>
          </p:cNvPr>
          <p:cNvSpPr>
            <a:spLocks noGrp="1"/>
          </p:cNvSpPr>
          <p:nvPr>
            <p:ph type="sldNum" sz="quarter" idx="12"/>
          </p:nvPr>
        </p:nvSpPr>
        <p:spPr>
          <a:xfrm>
            <a:off x="11325226" y="5978940"/>
            <a:ext cx="742950" cy="365125"/>
          </a:xfrm>
          <a:prstGeom prst="rect">
            <a:avLst/>
          </a:prstGeom>
        </p:spPr>
        <p:txBody>
          <a:bodyPr/>
          <a:lstStyle>
            <a:lvl1pPr algn="r">
              <a:defRPr/>
            </a:lvl1pPr>
          </a:lstStyle>
          <a:p>
            <a:fld id="{B51DA73C-B754-4620-BF70-8EA79738FD77}" type="slidenum">
              <a:rPr lang="zh-TW" altLang="en-US" smtClean="0"/>
              <a:pPr/>
              <a:t>‹#›</a:t>
            </a:fld>
            <a:endParaRPr lang="zh-TW" altLang="en-US" dirty="0"/>
          </a:p>
        </p:txBody>
      </p:sp>
    </p:spTree>
    <p:extLst>
      <p:ext uri="{BB962C8B-B14F-4D97-AF65-F5344CB8AC3E}">
        <p14:creationId xmlns:p14="http://schemas.microsoft.com/office/powerpoint/2010/main" val="54153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mph" presetSubtype="0" autoRev="1" fill="hold" grpId="1" nodeType="withEffect">
                                  <p:stCondLst>
                                    <p:cond delay="0"/>
                                  </p:stCondLst>
                                  <p:childTnLst>
                                    <p:animScale>
                                      <p:cBhvr>
                                        <p:cTn id="9" dur="60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EB736D71-ABED-47DD-9597-C41EA087CC50}"/>
              </a:ext>
            </a:extLst>
          </p:cNvPr>
          <p:cNvSpPr txBox="1"/>
          <p:nvPr userDrawn="1"/>
        </p:nvSpPr>
        <p:spPr>
          <a:xfrm>
            <a:off x="1450109" y="6562130"/>
            <a:ext cx="2567709" cy="230832"/>
          </a:xfrm>
          <a:prstGeom prst="rect">
            <a:avLst/>
          </a:prstGeom>
          <a:noFill/>
        </p:spPr>
        <p:txBody>
          <a:bodyPr wrap="square" rtlCol="0">
            <a:spAutoFit/>
          </a:bodyPr>
          <a:lstStyle/>
          <a:p>
            <a:r>
              <a:rPr lang="en-US" altLang="zh-TW" sz="900" dirty="0">
                <a:solidFill>
                  <a:schemeClr val="bg1"/>
                </a:solidFill>
              </a:rPr>
              <a:t>Copyright © 2020</a:t>
            </a:r>
            <a:endParaRPr lang="zh-TW" altLang="en-US" sz="900" dirty="0">
              <a:solidFill>
                <a:schemeClr val="bg1"/>
              </a:solidFill>
            </a:endParaRPr>
          </a:p>
        </p:txBody>
      </p:sp>
    </p:spTree>
    <p:extLst>
      <p:ext uri="{BB962C8B-B14F-4D97-AF65-F5344CB8AC3E}">
        <p14:creationId xmlns:p14="http://schemas.microsoft.com/office/powerpoint/2010/main" val="720703015"/>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71" r:id="rId3"/>
    <p:sldLayoutId id="2147483662" r:id="rId4"/>
    <p:sldLayoutId id="2147483670" r:id="rId5"/>
    <p:sldLayoutId id="2147483661" r:id="rId6"/>
    <p:sldLayoutId id="2147483665" r:id="rId7"/>
    <p:sldLayoutId id="2147483672" r:id="rId8"/>
    <p:sldLayoutId id="2147483666" r:id="rId9"/>
    <p:sldLayoutId id="2147483664" r:id="rId10"/>
    <p:sldLayoutId id="2147483669" r:id="rId11"/>
    <p:sldLayoutId id="2147483674" r:id="rId12"/>
    <p:sldLayoutId id="2147483673" r:id="rId13"/>
    <p:sldLayoutId id="2147483676" r:id="rId14"/>
    <p:sldLayoutId id="2147483710" r:id="rId15"/>
    <p:sldLayoutId id="2147483711" r:id="rId16"/>
    <p:sldLayoutId id="2147483712" r:id="rId17"/>
    <p:sldLayoutId id="2147483714" r:id="rId18"/>
    <p:sldLayoutId id="2147483715" r:id="rId19"/>
    <p:sldLayoutId id="2147483716" r:id="rId20"/>
  </p:sldLayoutIdLst>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EB736D71-ABED-47DD-9597-C41EA087CC50}"/>
              </a:ext>
            </a:extLst>
          </p:cNvPr>
          <p:cNvSpPr txBox="1"/>
          <p:nvPr userDrawn="1"/>
        </p:nvSpPr>
        <p:spPr>
          <a:xfrm>
            <a:off x="1450109" y="6562130"/>
            <a:ext cx="2567709" cy="230832"/>
          </a:xfrm>
          <a:prstGeom prst="rect">
            <a:avLst/>
          </a:prstGeom>
          <a:noFill/>
        </p:spPr>
        <p:txBody>
          <a:bodyPr wrap="square" rtlCol="0">
            <a:spAutoFit/>
          </a:bodyPr>
          <a:lstStyle/>
          <a:p>
            <a:r>
              <a:rPr lang="en-US" altLang="zh-TW" sz="900" dirty="0">
                <a:solidFill>
                  <a:schemeClr val="bg1"/>
                </a:solidFill>
              </a:rPr>
              <a:t>Copyright © 2020</a:t>
            </a:r>
            <a:endParaRPr lang="zh-TW" altLang="en-US" sz="900" dirty="0">
              <a:solidFill>
                <a:schemeClr val="bg1"/>
              </a:solidFill>
            </a:endParaRPr>
          </a:p>
        </p:txBody>
      </p:sp>
    </p:spTree>
    <p:extLst>
      <p:ext uri="{BB962C8B-B14F-4D97-AF65-F5344CB8AC3E}">
        <p14:creationId xmlns:p14="http://schemas.microsoft.com/office/powerpoint/2010/main" val="49722063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EB736D71-ABED-47DD-9597-C41EA087CC50}"/>
              </a:ext>
            </a:extLst>
          </p:cNvPr>
          <p:cNvSpPr txBox="1"/>
          <p:nvPr userDrawn="1"/>
        </p:nvSpPr>
        <p:spPr>
          <a:xfrm>
            <a:off x="1450109" y="6562130"/>
            <a:ext cx="2567709" cy="230832"/>
          </a:xfrm>
          <a:prstGeom prst="rect">
            <a:avLst/>
          </a:prstGeom>
          <a:noFill/>
        </p:spPr>
        <p:txBody>
          <a:bodyPr wrap="square" rtlCol="0">
            <a:spAutoFit/>
          </a:bodyPr>
          <a:lstStyle/>
          <a:p>
            <a:r>
              <a:rPr lang="en-US" altLang="zh-TW" sz="900" dirty="0">
                <a:solidFill>
                  <a:schemeClr val="bg1"/>
                </a:solidFill>
              </a:rPr>
              <a:t>Copyright © 2020</a:t>
            </a:r>
            <a:endParaRPr lang="zh-TW" altLang="en-US" sz="900" dirty="0">
              <a:solidFill>
                <a:schemeClr val="bg1"/>
              </a:solidFill>
            </a:endParaRPr>
          </a:p>
        </p:txBody>
      </p:sp>
    </p:spTree>
    <p:extLst>
      <p:ext uri="{BB962C8B-B14F-4D97-AF65-F5344CB8AC3E}">
        <p14:creationId xmlns:p14="http://schemas.microsoft.com/office/powerpoint/2010/main" val="87373179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8" r:id="rId15"/>
  </p:sldLayoutIdLst>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hyperlink" Target="https://docs.google.com/spreadsheets/d/1kRZzSXiTiTXuflT9PanN43PYxkRnCDowU1Pf3LXZa4Q/edit?usp=sharing" TargetMode="External"/><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73F5CB-4B5F-41A1-A688-A34C65A613B9}"/>
              </a:ext>
            </a:extLst>
          </p:cNvPr>
          <p:cNvSpPr>
            <a:spLocks noGrp="1"/>
          </p:cNvSpPr>
          <p:nvPr>
            <p:ph type="ctrTitle"/>
          </p:nvPr>
        </p:nvSpPr>
        <p:spPr>
          <a:xfrm>
            <a:off x="5788768" y="2439034"/>
            <a:ext cx="5528374" cy="1208087"/>
          </a:xfrm>
        </p:spPr>
        <p:txBody>
          <a:bodyPr/>
          <a:lstStyle/>
          <a:p>
            <a:r>
              <a:rPr lang="zh-TW" altLang="en-US" dirty="0"/>
              <a:t>學職涯測評與規劃</a:t>
            </a:r>
          </a:p>
        </p:txBody>
      </p:sp>
      <p:sp>
        <p:nvSpPr>
          <p:cNvPr id="3" name="副標題 2">
            <a:extLst>
              <a:ext uri="{FF2B5EF4-FFF2-40B4-BE49-F238E27FC236}">
                <a16:creationId xmlns:a16="http://schemas.microsoft.com/office/drawing/2014/main" id="{E4C258AA-904F-4395-88ED-AB7C62C52CC5}"/>
              </a:ext>
            </a:extLst>
          </p:cNvPr>
          <p:cNvSpPr>
            <a:spLocks noGrp="1"/>
          </p:cNvSpPr>
          <p:nvPr>
            <p:ph type="subTitle" idx="1"/>
          </p:nvPr>
        </p:nvSpPr>
        <p:spPr>
          <a:xfrm>
            <a:off x="5962073" y="3522602"/>
            <a:ext cx="4756727" cy="286780"/>
          </a:xfrm>
        </p:spPr>
        <p:txBody>
          <a:bodyPr/>
          <a:lstStyle/>
          <a:p>
            <a:r>
              <a:rPr lang="zh-TW" altLang="en-US" sz="2400" b="1" dirty="0">
                <a:gradFill>
                  <a:gsLst>
                    <a:gs pos="27000">
                      <a:schemeClr val="bg1">
                        <a:lumMod val="9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38100" dist="38100" dir="2700000" algn="tl">
                    <a:srgbClr val="000000">
                      <a:alpha val="43137"/>
                    </a:srgbClr>
                  </a:outerShdw>
                </a:effectLst>
              </a:rPr>
              <a:t>你的未來不是夢</a:t>
            </a:r>
          </a:p>
        </p:txBody>
      </p:sp>
      <p:pic>
        <p:nvPicPr>
          <p:cNvPr id="7" name="圖片 6">
            <a:extLst>
              <a:ext uri="{FF2B5EF4-FFF2-40B4-BE49-F238E27FC236}">
                <a16:creationId xmlns:a16="http://schemas.microsoft.com/office/drawing/2014/main" id="{2B26E74F-81BC-296E-EBF0-8743B1434B48}"/>
              </a:ext>
            </a:extLst>
          </p:cNvPr>
          <p:cNvPicPr>
            <a:picLocks noChangeAspect="1"/>
          </p:cNvPicPr>
          <p:nvPr/>
        </p:nvPicPr>
        <p:blipFill>
          <a:blip r:embed="rId2">
            <a:extLst>
              <a:ext uri="{28A0092B-C50C-407E-A947-70E740481C1C}">
                <a14:useLocalDpi xmlns:a14="http://schemas.microsoft.com/office/drawing/2010/main" val="0"/>
              </a:ext>
            </a:extLst>
          </a:blip>
          <a:srcRect l="-94" t="27784" r="936" b="45837"/>
          <a:stretch/>
        </p:blipFill>
        <p:spPr>
          <a:xfrm>
            <a:off x="5602567" y="837564"/>
            <a:ext cx="5791693" cy="1540809"/>
          </a:xfrm>
          <a:prstGeom prst="rect">
            <a:avLst/>
          </a:prstGeom>
          <a:solidFill>
            <a:schemeClr val="accent1"/>
          </a:solidFill>
        </p:spPr>
      </p:pic>
      <p:pic>
        <p:nvPicPr>
          <p:cNvPr id="11" name="圖片 10">
            <a:extLst>
              <a:ext uri="{FF2B5EF4-FFF2-40B4-BE49-F238E27FC236}">
                <a16:creationId xmlns:a16="http://schemas.microsoft.com/office/drawing/2014/main" id="{AF40661A-B34A-5B75-B603-DA33AFFA3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0" y="3796682"/>
            <a:ext cx="2445655" cy="1844633"/>
          </a:xfrm>
          <a:prstGeom prst="rect">
            <a:avLst/>
          </a:prstGeom>
        </p:spPr>
      </p:pic>
    </p:spTree>
    <p:extLst>
      <p:ext uri="{BB962C8B-B14F-4D97-AF65-F5344CB8AC3E}">
        <p14:creationId xmlns:p14="http://schemas.microsoft.com/office/powerpoint/2010/main" val="323011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0B3CFA7C-D00E-4154-80E7-AA9D885DBED6}"/>
              </a:ext>
            </a:extLst>
          </p:cNvPr>
          <p:cNvSpPr txBox="1">
            <a:spLocks/>
          </p:cNvSpPr>
          <p:nvPr/>
        </p:nvSpPr>
        <p:spPr>
          <a:xfrm>
            <a:off x="924561" y="1614714"/>
            <a:ext cx="10342879" cy="428754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小時候的我：開心果、容易衝動</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他人眼中的我：漫無條理、愛反抗，又沒有責任感</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我處理變化的方法：擁抱新機會，而且樂在其中</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我的壓力因素：別人的規定或指示</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當我遇上挫折：會退避走開，或在心理上迴避</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該怎樣激發我的自信：認可我的大方</a:t>
            </a:r>
          </a:p>
        </p:txBody>
      </p:sp>
      <p:sp>
        <p:nvSpPr>
          <p:cNvPr id="5" name="文字方塊 4">
            <a:extLst>
              <a:ext uri="{FF2B5EF4-FFF2-40B4-BE49-F238E27FC236}">
                <a16:creationId xmlns:a16="http://schemas.microsoft.com/office/drawing/2014/main" id="{FA4697B7-085E-FAF7-02C5-56E1A16EF195}"/>
              </a:ext>
            </a:extLst>
          </p:cNvPr>
          <p:cNvSpPr txBox="1"/>
          <p:nvPr/>
        </p:nvSpPr>
        <p:spPr>
          <a:xfrm>
            <a:off x="3046971" y="439350"/>
            <a:ext cx="6098058" cy="7694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zh-TW" altLang="en-US" sz="44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mn-cs"/>
              </a:rPr>
              <a:t>紅色人</a:t>
            </a:r>
            <a:endParaRPr kumimoji="0" lang="zh-TW" altLang="en-US" sz="44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Arial"/>
              <a:sym typeface="Arial"/>
            </a:endParaRPr>
          </a:p>
        </p:txBody>
      </p:sp>
    </p:spTree>
    <p:extLst>
      <p:ext uri="{BB962C8B-B14F-4D97-AF65-F5344CB8AC3E}">
        <p14:creationId xmlns:p14="http://schemas.microsoft.com/office/powerpoint/2010/main" val="248531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043B2D4-DA14-2DA0-B8AC-0CD0925837DE}"/>
              </a:ext>
            </a:extLst>
          </p:cNvPr>
          <p:cNvPicPr>
            <a:picLocks noChangeAspect="1"/>
          </p:cNvPicPr>
          <p:nvPr/>
        </p:nvPicPr>
        <p:blipFill>
          <a:blip r:embed="rId2"/>
          <a:stretch>
            <a:fillRect/>
          </a:stretch>
        </p:blipFill>
        <p:spPr>
          <a:xfrm>
            <a:off x="234950" y="559532"/>
            <a:ext cx="11830050" cy="5859799"/>
          </a:xfrm>
          <a:prstGeom prst="rect">
            <a:avLst/>
          </a:prstGeom>
        </p:spPr>
      </p:pic>
      <p:sp>
        <p:nvSpPr>
          <p:cNvPr id="5" name="標題 1">
            <a:extLst>
              <a:ext uri="{FF2B5EF4-FFF2-40B4-BE49-F238E27FC236}">
                <a16:creationId xmlns:a16="http://schemas.microsoft.com/office/drawing/2014/main" id="{D60E9B6A-4295-5C6F-D78F-ADE3015F978C}"/>
              </a:ext>
            </a:extLst>
          </p:cNvPr>
          <p:cNvSpPr>
            <a:spLocks noGrp="1"/>
          </p:cNvSpPr>
          <p:nvPr>
            <p:ph type="title"/>
          </p:nvPr>
        </p:nvSpPr>
        <p:spPr>
          <a:xfrm>
            <a:off x="2247900" y="559532"/>
            <a:ext cx="7531100" cy="45719"/>
          </a:xfrm>
        </p:spPr>
        <p:txBody>
          <a:bodyPr/>
          <a:lstStyle/>
          <a:p>
            <a:r>
              <a:rPr lang="zh-TW" altLang="en-US" sz="5400" dirty="0"/>
              <a:t>紅色孩子</a:t>
            </a:r>
          </a:p>
        </p:txBody>
      </p:sp>
    </p:spTree>
    <p:extLst>
      <p:ext uri="{BB962C8B-B14F-4D97-AF65-F5344CB8AC3E}">
        <p14:creationId xmlns:p14="http://schemas.microsoft.com/office/powerpoint/2010/main" val="3668884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772590C-2291-F026-5BAA-1AA67B88AE34}"/>
              </a:ext>
            </a:extLst>
          </p:cNvPr>
          <p:cNvPicPr>
            <a:picLocks noChangeAspect="1"/>
          </p:cNvPicPr>
          <p:nvPr/>
        </p:nvPicPr>
        <p:blipFill>
          <a:blip r:embed="rId2"/>
          <a:stretch>
            <a:fillRect/>
          </a:stretch>
        </p:blipFill>
        <p:spPr>
          <a:xfrm>
            <a:off x="117475" y="447512"/>
            <a:ext cx="11957050" cy="6069537"/>
          </a:xfrm>
          <a:prstGeom prst="rect">
            <a:avLst/>
          </a:prstGeom>
        </p:spPr>
      </p:pic>
    </p:spTree>
    <p:extLst>
      <p:ext uri="{BB962C8B-B14F-4D97-AF65-F5344CB8AC3E}">
        <p14:creationId xmlns:p14="http://schemas.microsoft.com/office/powerpoint/2010/main" val="158035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F5B3B-B7CB-5300-C287-8F5BC2554EF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004A9CD-C6F8-844E-9CA8-B14CDD79043C}"/>
              </a:ext>
            </a:extLst>
          </p:cNvPr>
          <p:cNvSpPr>
            <a:spLocks noGrp="1"/>
          </p:cNvSpPr>
          <p:nvPr>
            <p:ph type="title"/>
          </p:nvPr>
        </p:nvSpPr>
        <p:spPr/>
        <p:txBody>
          <a:bodyPr/>
          <a:lstStyle/>
          <a:p>
            <a:r>
              <a:rPr lang="zh-TW" altLang="en-US" b="1" dirty="0"/>
              <a:t>２</a:t>
            </a:r>
            <a:r>
              <a:rPr lang="en-US" altLang="zh-TW" b="1" dirty="0"/>
              <a:t>. </a:t>
            </a:r>
            <a:r>
              <a:rPr lang="zh-TW" altLang="en-US" b="1" dirty="0"/>
              <a:t>橘色（關懷型）</a:t>
            </a:r>
          </a:p>
        </p:txBody>
      </p:sp>
      <p:sp>
        <p:nvSpPr>
          <p:cNvPr id="3" name="文字版面配置區 2">
            <a:extLst>
              <a:ext uri="{FF2B5EF4-FFF2-40B4-BE49-F238E27FC236}">
                <a16:creationId xmlns:a16="http://schemas.microsoft.com/office/drawing/2014/main" id="{D52E6102-26A8-4D52-BC84-3AFB3461E5C4}"/>
              </a:ext>
            </a:extLst>
          </p:cNvPr>
          <p:cNvSpPr>
            <a:spLocks noGrp="1"/>
          </p:cNvSpPr>
          <p:nvPr>
            <p:ph type="body" idx="1"/>
          </p:nvPr>
        </p:nvSpPr>
        <p:spPr>
          <a:xfrm>
            <a:off x="838200" y="1825625"/>
            <a:ext cx="7476241" cy="4351338"/>
          </a:xfrm>
        </p:spPr>
        <p:txBody>
          <a:bodyPr/>
          <a:lstStyle/>
          <a:p>
            <a:pPr>
              <a:buFont typeface="Arial" panose="020B0604020202020204" pitchFamily="34" charset="0"/>
              <a:buChar char="•"/>
            </a:pPr>
            <a:r>
              <a:rPr lang="zh-TW" altLang="en-US" b="1" dirty="0"/>
              <a:t>特質描述：</a:t>
            </a:r>
            <a:endParaRPr lang="zh-TW" altLang="en-US" dirty="0"/>
          </a:p>
          <a:p>
            <a:pPr marL="742950" lvl="1" indent="-285750">
              <a:buFont typeface="Arial" panose="020B0604020202020204" pitchFamily="34" charset="0"/>
              <a:buChar char="•"/>
            </a:pPr>
            <a:r>
              <a:rPr lang="zh-TW" altLang="en-US" b="1" dirty="0"/>
              <a:t>友善：</a:t>
            </a:r>
            <a:r>
              <a:rPr lang="zh-TW" altLang="en-US" dirty="0"/>
              <a:t> 善於建立人際連結，待人真誠。</a:t>
            </a:r>
          </a:p>
          <a:p>
            <a:pPr marL="742950" lvl="1" indent="-285750">
              <a:buFont typeface="Arial" panose="020B0604020202020204" pitchFamily="34" charset="0"/>
              <a:buChar char="•"/>
            </a:pPr>
            <a:r>
              <a:rPr lang="zh-TW" altLang="en-US" b="1" dirty="0"/>
              <a:t>包容：</a:t>
            </a:r>
            <a:r>
              <a:rPr lang="zh-TW" altLang="en-US" dirty="0"/>
              <a:t> 重視他人情感，願意花時間陪伴與支持。</a:t>
            </a:r>
          </a:p>
          <a:p>
            <a:pPr marL="742950" lvl="1" indent="-285750">
              <a:buFont typeface="Arial" panose="020B0604020202020204" pitchFamily="34" charset="0"/>
              <a:buChar char="•"/>
            </a:pPr>
            <a:r>
              <a:rPr lang="zh-TW" altLang="en-US" b="1" dirty="0"/>
              <a:t>溫暖：</a:t>
            </a:r>
            <a:r>
              <a:rPr lang="zh-TW" altLang="en-US" dirty="0"/>
              <a:t> 能營造舒適的氛圍，讓人感到被關懷。</a:t>
            </a:r>
          </a:p>
          <a:p>
            <a:pPr>
              <a:buFont typeface="Arial" panose="020B0604020202020204" pitchFamily="34" charset="0"/>
              <a:buChar char="•"/>
            </a:pPr>
            <a:r>
              <a:rPr lang="zh-TW" altLang="en-US" b="1" dirty="0"/>
              <a:t>溝通傾向：</a:t>
            </a:r>
            <a:endParaRPr lang="zh-TW" altLang="en-US" dirty="0"/>
          </a:p>
          <a:p>
            <a:pPr marL="742950" lvl="1" indent="-285750">
              <a:buFont typeface="Arial" panose="020B0604020202020204" pitchFamily="34" charset="0"/>
              <a:buChar char="•"/>
            </a:pPr>
            <a:r>
              <a:rPr lang="zh-TW" altLang="en-US" dirty="0"/>
              <a:t>偏好</a:t>
            </a:r>
            <a:r>
              <a:rPr lang="zh-TW" altLang="en-US" b="1" dirty="0"/>
              <a:t>情感交流</a:t>
            </a:r>
            <a:r>
              <a:rPr lang="zh-TW" altLang="en-US" dirty="0"/>
              <a:t>，注重關係的維繫與共鳴。</a:t>
            </a:r>
          </a:p>
          <a:p>
            <a:pPr marL="742950" lvl="1" indent="-285750">
              <a:buFont typeface="Arial" panose="020B0604020202020204" pitchFamily="34" charset="0"/>
              <a:buChar char="•"/>
            </a:pPr>
            <a:r>
              <a:rPr lang="zh-TW" altLang="en-US" dirty="0"/>
              <a:t>說話親切、有同理心，讓人感到被尊重與理解。</a:t>
            </a:r>
          </a:p>
        </p:txBody>
      </p:sp>
      <p:pic>
        <p:nvPicPr>
          <p:cNvPr id="4098" name="Picture 2" descr="顏色特輯🟠：『橘色』是正面能量的象徵⁉️-featured.name版｜PopDaily 波波黛莉">
            <a:extLst>
              <a:ext uri="{FF2B5EF4-FFF2-40B4-BE49-F238E27FC236}">
                <a16:creationId xmlns:a16="http://schemas.microsoft.com/office/drawing/2014/main" id="{B871B8D5-57F8-DC96-55F5-70D8500DE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7" t="10227" r="3117" b="14575"/>
          <a:stretch/>
        </p:blipFill>
        <p:spPr bwMode="auto">
          <a:xfrm>
            <a:off x="8130952" y="1690688"/>
            <a:ext cx="3869213" cy="1631105"/>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206971AE-438A-94F3-B571-CF0334CE73F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l="12411"/>
          <a:stretch/>
        </p:blipFill>
        <p:spPr>
          <a:xfrm>
            <a:off x="8148667" y="3655371"/>
            <a:ext cx="3851498" cy="2188013"/>
          </a:xfrm>
          <a:prstGeom prst="rect">
            <a:avLst/>
          </a:prstGeom>
        </p:spPr>
      </p:pic>
    </p:spTree>
    <p:extLst>
      <p:ext uri="{BB962C8B-B14F-4D97-AF65-F5344CB8AC3E}">
        <p14:creationId xmlns:p14="http://schemas.microsoft.com/office/powerpoint/2010/main" val="40664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1AACF109-6281-40C7-8E31-0D9C3F10CEDC}"/>
              </a:ext>
            </a:extLst>
          </p:cNvPr>
          <p:cNvSpPr txBox="1">
            <a:spLocks/>
          </p:cNvSpPr>
          <p:nvPr/>
        </p:nvSpPr>
        <p:spPr>
          <a:xfrm>
            <a:off x="4804511" y="188335"/>
            <a:ext cx="2582979" cy="1325563"/>
          </a:xfr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zh-TW" altLang="en-US" sz="4400" kern="0" dirty="0">
                <a:solidFill>
                  <a:srgbClr val="1C323E">
                    <a:lumMod val="50000"/>
                  </a:srgbClr>
                </a:solidFill>
                <a:latin typeface="Microsoft YaHei" panose="020B0503020204020204" pitchFamily="34" charset="-122"/>
                <a:ea typeface="Microsoft YaHei" panose="020B0503020204020204" pitchFamily="34" charset="-122"/>
              </a:rPr>
              <a:t>橘色</a:t>
            </a:r>
            <a:r>
              <a:rPr kumimoji="0" lang="zh-TW" altLang="en-US" sz="44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Arial"/>
                <a:sym typeface="Arial"/>
              </a:rPr>
              <a:t>人</a:t>
            </a:r>
          </a:p>
        </p:txBody>
      </p:sp>
      <p:sp>
        <p:nvSpPr>
          <p:cNvPr id="3" name="內容版面配置區 2">
            <a:extLst>
              <a:ext uri="{FF2B5EF4-FFF2-40B4-BE49-F238E27FC236}">
                <a16:creationId xmlns:a16="http://schemas.microsoft.com/office/drawing/2014/main" id="{FEAA14A5-F1E9-4280-A70B-A7E3CBE0B5DE}"/>
              </a:ext>
            </a:extLst>
          </p:cNvPr>
          <p:cNvSpPr txBox="1">
            <a:spLocks/>
          </p:cNvSpPr>
          <p:nvPr/>
        </p:nvSpPr>
        <p:spPr>
          <a:xfrm>
            <a:off x="935717" y="1518920"/>
            <a:ext cx="9258299" cy="521208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我眼中的自己：很有幫助、有創意，而且重溝通</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我天生就：重感情、靈活變通，而且能栽培後進</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我重視：值得信賴和同理心</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我的處事態度：深富熱忱，並具同情心</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我的優先要務：和諧和接納</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工作上的我：激勵人心、啟發靈感，而且促進互動</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人際關係上的我：體貼入微、又很浪漫</a:t>
            </a:r>
          </a:p>
        </p:txBody>
      </p:sp>
    </p:spTree>
    <p:extLst>
      <p:ext uri="{BB962C8B-B14F-4D97-AF65-F5344CB8AC3E}">
        <p14:creationId xmlns:p14="http://schemas.microsoft.com/office/powerpoint/2010/main" val="1227076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D67D6C09-A11E-40D9-9A78-DA453C1DCDFB}"/>
              </a:ext>
            </a:extLst>
          </p:cNvPr>
          <p:cNvSpPr txBox="1">
            <a:spLocks/>
          </p:cNvSpPr>
          <p:nvPr/>
        </p:nvSpPr>
        <p:spPr>
          <a:xfrm>
            <a:off x="762261" y="1574943"/>
            <a:ext cx="9653544" cy="416364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小時候的我：樂於合作、又富想像力</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他人眼中的我：濫情、話多又很天真</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我處理變化的方法：自問改變會帶來什麼感受</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我的壓力因素：欠缺合作</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當我遇上挫折：我會變得消沉，而且消極抵抗</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該怎樣激發我的自信：認可我的同情心</a:t>
            </a:r>
          </a:p>
        </p:txBody>
      </p:sp>
      <p:sp>
        <p:nvSpPr>
          <p:cNvPr id="5" name="文字方塊 4">
            <a:extLst>
              <a:ext uri="{FF2B5EF4-FFF2-40B4-BE49-F238E27FC236}">
                <a16:creationId xmlns:a16="http://schemas.microsoft.com/office/drawing/2014/main" id="{38B67A60-E757-000B-7809-6DE9535794F1}"/>
              </a:ext>
            </a:extLst>
          </p:cNvPr>
          <p:cNvSpPr txBox="1"/>
          <p:nvPr/>
        </p:nvSpPr>
        <p:spPr>
          <a:xfrm>
            <a:off x="3046971" y="464063"/>
            <a:ext cx="6098058" cy="7694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zh-TW" altLang="en-US" sz="44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mn-cs"/>
              </a:rPr>
              <a:t>橘色</a:t>
            </a:r>
            <a:r>
              <a:rPr kumimoji="0" lang="zh-TW" altLang="en-US" sz="44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Arial"/>
                <a:sym typeface="Arial"/>
              </a:rPr>
              <a:t>人</a:t>
            </a:r>
          </a:p>
        </p:txBody>
      </p:sp>
    </p:spTree>
    <p:extLst>
      <p:ext uri="{BB962C8B-B14F-4D97-AF65-F5344CB8AC3E}">
        <p14:creationId xmlns:p14="http://schemas.microsoft.com/office/powerpoint/2010/main" val="94250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AE0CA-F60E-CAE2-BC81-CB8F822D200C}"/>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D63D2AE3-E1D1-EA92-A60A-837D55262DE8}"/>
              </a:ext>
            </a:extLst>
          </p:cNvPr>
          <p:cNvPicPr>
            <a:picLocks noChangeAspect="1"/>
          </p:cNvPicPr>
          <p:nvPr/>
        </p:nvPicPr>
        <p:blipFill>
          <a:blip r:embed="rId2"/>
          <a:stretch>
            <a:fillRect/>
          </a:stretch>
        </p:blipFill>
        <p:spPr>
          <a:xfrm>
            <a:off x="454025" y="533891"/>
            <a:ext cx="11283950" cy="5790218"/>
          </a:xfrm>
          <a:prstGeom prst="rect">
            <a:avLst/>
          </a:prstGeom>
        </p:spPr>
      </p:pic>
      <p:sp>
        <p:nvSpPr>
          <p:cNvPr id="5" name="標題 1">
            <a:extLst>
              <a:ext uri="{FF2B5EF4-FFF2-40B4-BE49-F238E27FC236}">
                <a16:creationId xmlns:a16="http://schemas.microsoft.com/office/drawing/2014/main" id="{6351768B-72F0-7EBB-77AF-A1A3B637857F}"/>
              </a:ext>
            </a:extLst>
          </p:cNvPr>
          <p:cNvSpPr>
            <a:spLocks noGrp="1"/>
          </p:cNvSpPr>
          <p:nvPr>
            <p:ph type="title"/>
          </p:nvPr>
        </p:nvSpPr>
        <p:spPr>
          <a:xfrm>
            <a:off x="2330450" y="534382"/>
            <a:ext cx="7531100" cy="45719"/>
          </a:xfrm>
        </p:spPr>
        <p:txBody>
          <a:bodyPr/>
          <a:lstStyle/>
          <a:p>
            <a:r>
              <a:rPr lang="zh-TW" altLang="en-US" sz="5400" dirty="0"/>
              <a:t>橘色孩子</a:t>
            </a:r>
          </a:p>
        </p:txBody>
      </p:sp>
    </p:spTree>
    <p:extLst>
      <p:ext uri="{BB962C8B-B14F-4D97-AF65-F5344CB8AC3E}">
        <p14:creationId xmlns:p14="http://schemas.microsoft.com/office/powerpoint/2010/main" val="936667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1778B-2964-7BB0-1D4D-6BCAC1FA473F}"/>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880A16D0-7BB8-C127-38A1-AAFEE2DC4602}"/>
              </a:ext>
            </a:extLst>
          </p:cNvPr>
          <p:cNvPicPr>
            <a:picLocks noChangeAspect="1"/>
          </p:cNvPicPr>
          <p:nvPr/>
        </p:nvPicPr>
        <p:blipFill>
          <a:blip r:embed="rId2"/>
          <a:stretch>
            <a:fillRect/>
          </a:stretch>
        </p:blipFill>
        <p:spPr>
          <a:xfrm>
            <a:off x="0" y="437481"/>
            <a:ext cx="12192000" cy="5817937"/>
          </a:xfrm>
          <a:prstGeom prst="rect">
            <a:avLst/>
          </a:prstGeom>
        </p:spPr>
      </p:pic>
    </p:spTree>
    <p:extLst>
      <p:ext uri="{BB962C8B-B14F-4D97-AF65-F5344CB8AC3E}">
        <p14:creationId xmlns:p14="http://schemas.microsoft.com/office/powerpoint/2010/main" val="33321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1A63-9E5B-D399-1D15-1B63E6F0098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CC0644E-6806-E222-C8E4-9D3C470DA5BA}"/>
              </a:ext>
            </a:extLst>
          </p:cNvPr>
          <p:cNvSpPr>
            <a:spLocks noGrp="1"/>
          </p:cNvSpPr>
          <p:nvPr>
            <p:ph type="title"/>
          </p:nvPr>
        </p:nvSpPr>
        <p:spPr/>
        <p:txBody>
          <a:bodyPr/>
          <a:lstStyle/>
          <a:p>
            <a:r>
              <a:rPr lang="zh-TW" altLang="en-US" b="1" dirty="0"/>
              <a:t>３</a:t>
            </a:r>
            <a:r>
              <a:rPr lang="en-US" altLang="zh-TW" b="1" dirty="0"/>
              <a:t>. </a:t>
            </a:r>
            <a:r>
              <a:rPr lang="zh-TW" altLang="en-US" b="1" dirty="0"/>
              <a:t>綠色（協調型）</a:t>
            </a:r>
          </a:p>
        </p:txBody>
      </p:sp>
      <p:sp>
        <p:nvSpPr>
          <p:cNvPr id="3" name="文字版面配置區 2">
            <a:extLst>
              <a:ext uri="{FF2B5EF4-FFF2-40B4-BE49-F238E27FC236}">
                <a16:creationId xmlns:a16="http://schemas.microsoft.com/office/drawing/2014/main" id="{35D1AEB9-13DC-A289-BF0F-5F37A5D9B669}"/>
              </a:ext>
            </a:extLst>
          </p:cNvPr>
          <p:cNvSpPr>
            <a:spLocks noGrp="1"/>
          </p:cNvSpPr>
          <p:nvPr>
            <p:ph type="body" idx="1"/>
          </p:nvPr>
        </p:nvSpPr>
        <p:spPr>
          <a:xfrm>
            <a:off x="461913" y="1825625"/>
            <a:ext cx="7393847" cy="4351338"/>
          </a:xfrm>
        </p:spPr>
        <p:txBody>
          <a:bodyPr/>
          <a:lstStyle/>
          <a:p>
            <a:pPr>
              <a:buFont typeface="Arial" panose="020B0604020202020204" pitchFamily="34" charset="0"/>
              <a:buChar char="•"/>
            </a:pPr>
            <a:r>
              <a:rPr lang="zh-TW" altLang="en-US" b="1" dirty="0"/>
              <a:t>特質描述：</a:t>
            </a:r>
            <a:endParaRPr lang="zh-TW" altLang="en-US" dirty="0"/>
          </a:p>
          <a:p>
            <a:pPr marL="742950" lvl="1" indent="-285750">
              <a:buFont typeface="Arial" panose="020B0604020202020204" pitchFamily="34" charset="0"/>
              <a:buChar char="•"/>
            </a:pPr>
            <a:r>
              <a:rPr lang="zh-TW" altLang="en-US" b="1" dirty="0"/>
              <a:t>平和：</a:t>
            </a:r>
            <a:r>
              <a:rPr lang="zh-TW" altLang="en-US" dirty="0"/>
              <a:t> 追求和諧，避免衝突。</a:t>
            </a:r>
          </a:p>
          <a:p>
            <a:pPr marL="742950" lvl="1" indent="-285750">
              <a:buFont typeface="Arial" panose="020B0604020202020204" pitchFamily="34" charset="0"/>
              <a:buChar char="•"/>
            </a:pPr>
            <a:r>
              <a:rPr lang="zh-TW" altLang="en-US" b="1" dirty="0"/>
              <a:t>公平：</a:t>
            </a:r>
            <a:r>
              <a:rPr lang="zh-TW" altLang="en-US" dirty="0"/>
              <a:t> 重視每個人的感受，善於協調意見。</a:t>
            </a:r>
          </a:p>
          <a:p>
            <a:pPr marL="742950" lvl="1" indent="-285750">
              <a:buFont typeface="Arial" panose="020B0604020202020204" pitchFamily="34" charset="0"/>
              <a:buChar char="•"/>
            </a:pPr>
            <a:r>
              <a:rPr lang="zh-TW" altLang="en-US" b="1" dirty="0"/>
              <a:t>穩定：</a:t>
            </a:r>
            <a:r>
              <a:rPr lang="zh-TW" altLang="en-US" dirty="0"/>
              <a:t> 喜歡有秩序的環境，能為團隊帶來平衡。</a:t>
            </a:r>
          </a:p>
          <a:p>
            <a:pPr>
              <a:buFont typeface="Arial" panose="020B0604020202020204" pitchFamily="34" charset="0"/>
              <a:buChar char="•"/>
            </a:pPr>
            <a:r>
              <a:rPr lang="zh-TW" altLang="en-US" b="1" dirty="0"/>
              <a:t>溝通傾向：</a:t>
            </a:r>
            <a:endParaRPr lang="zh-TW" altLang="en-US" dirty="0"/>
          </a:p>
          <a:p>
            <a:pPr marL="742950" lvl="1" indent="-285750">
              <a:buFont typeface="Arial" panose="020B0604020202020204" pitchFamily="34" charset="0"/>
              <a:buChar char="•"/>
            </a:pPr>
            <a:r>
              <a:rPr lang="zh-TW" altLang="en-US" dirty="0"/>
              <a:t>偏好</a:t>
            </a:r>
            <a:r>
              <a:rPr lang="zh-TW" altLang="en-US" b="1" dirty="0"/>
              <a:t>傾聽和協調</a:t>
            </a:r>
            <a:r>
              <a:rPr lang="zh-TW" altLang="en-US" dirty="0"/>
              <a:t>，重視多方意見的平衡。</a:t>
            </a:r>
          </a:p>
          <a:p>
            <a:pPr marL="742950" lvl="1" indent="-285750">
              <a:buFont typeface="Arial" panose="020B0604020202020204" pitchFamily="34" charset="0"/>
              <a:buChar char="•"/>
            </a:pPr>
            <a:r>
              <a:rPr lang="zh-TW" altLang="en-US" dirty="0"/>
              <a:t>語氣溫和、友善，容易化解矛盾。</a:t>
            </a:r>
          </a:p>
        </p:txBody>
      </p:sp>
      <p:pic>
        <p:nvPicPr>
          <p:cNvPr id="5" name="圖片 4">
            <a:extLst>
              <a:ext uri="{FF2B5EF4-FFF2-40B4-BE49-F238E27FC236}">
                <a16:creationId xmlns:a16="http://schemas.microsoft.com/office/drawing/2014/main" id="{3E3D1785-83C0-C07D-3D28-5080ABE1962E}"/>
              </a:ext>
            </a:extLst>
          </p:cNvPr>
          <p:cNvPicPr>
            <a:picLocks noChangeAspect="1"/>
          </p:cNvPicPr>
          <p:nvPr/>
        </p:nvPicPr>
        <p:blipFill>
          <a:blip r:embed="rId2"/>
          <a:stretch>
            <a:fillRect/>
          </a:stretch>
        </p:blipFill>
        <p:spPr>
          <a:xfrm>
            <a:off x="7855761" y="3108522"/>
            <a:ext cx="3953427" cy="3162741"/>
          </a:xfrm>
          <a:prstGeom prst="rect">
            <a:avLst/>
          </a:prstGeom>
        </p:spPr>
      </p:pic>
      <p:pic>
        <p:nvPicPr>
          <p:cNvPr id="3079" name="Picture 7" descr="和平鴿鳥手繪插畫向量, 鸽子, 白鴿, 卡通鸽子向量圖案素材免費下載，PNG，EPS和AI素材下載- Pngtree">
            <a:extLst>
              <a:ext uri="{FF2B5EF4-FFF2-40B4-BE49-F238E27FC236}">
                <a16:creationId xmlns:a16="http://schemas.microsoft.com/office/drawing/2014/main" id="{D02070F4-B6CF-CF89-156C-CC9CD3BCA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855" y="365125"/>
            <a:ext cx="2422689" cy="242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61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1AACF109-6281-40C7-8E31-0D9C3F10CEDC}"/>
              </a:ext>
            </a:extLst>
          </p:cNvPr>
          <p:cNvSpPr txBox="1">
            <a:spLocks/>
          </p:cNvSpPr>
          <p:nvPr/>
        </p:nvSpPr>
        <p:spPr>
          <a:xfrm>
            <a:off x="4804511" y="188335"/>
            <a:ext cx="2582979" cy="1325563"/>
          </a:xfrm>
          <a:solidFill>
            <a:schemeClr val="accent5">
              <a:lumMod val="40000"/>
              <a:lumOff val="60000"/>
            </a:schemeClr>
          </a:solidFill>
          <a:ln>
            <a:solidFill>
              <a:schemeClr val="accent1"/>
            </a:solidFill>
          </a:ln>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zh-TW" altLang="en-US" sz="4800" kern="0" dirty="0">
                <a:solidFill>
                  <a:srgbClr val="1C323E">
                    <a:lumMod val="50000"/>
                  </a:srgbClr>
                </a:solidFill>
                <a:latin typeface="Microsoft YaHei" panose="020B0503020204020204" pitchFamily="34" charset="-122"/>
                <a:ea typeface="Microsoft YaHei" panose="020B0503020204020204" pitchFamily="34" charset="-122"/>
              </a:rPr>
              <a:t>緑色</a:t>
            </a:r>
            <a:r>
              <a:rPr kumimoji="0" lang="zh-TW" altLang="en-US" sz="48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Arial"/>
                <a:sym typeface="Arial"/>
              </a:rPr>
              <a:t>人</a:t>
            </a:r>
          </a:p>
        </p:txBody>
      </p:sp>
      <p:sp>
        <p:nvSpPr>
          <p:cNvPr id="5" name="內容版面配置區 2">
            <a:extLst>
              <a:ext uri="{FF2B5EF4-FFF2-40B4-BE49-F238E27FC236}">
                <a16:creationId xmlns:a16="http://schemas.microsoft.com/office/drawing/2014/main" id="{6A6A533B-6509-4F4C-8D29-FCD8208E4606}"/>
              </a:ext>
            </a:extLst>
          </p:cNvPr>
          <p:cNvSpPr txBox="1">
            <a:spLocks/>
          </p:cNvSpPr>
          <p:nvPr/>
        </p:nvSpPr>
        <p:spPr>
          <a:xfrm>
            <a:off x="804669" y="1513898"/>
            <a:ext cx="10396731" cy="534410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50000"/>
              </a:lnSpc>
              <a:spcBef>
                <a:spcPts val="0"/>
              </a:spcBef>
              <a:spcAft>
                <a:spcPts val="0"/>
              </a:spcAft>
              <a:buClr>
                <a:srgbClr val="CEDFDF">
                  <a:lumMod val="50000"/>
                </a:srgbClr>
              </a:buClr>
              <a:buSzTx/>
              <a:buFont typeface="Wingdings" pitchFamily="2" charset="2"/>
              <a:buChar char="l"/>
              <a:tabLst/>
              <a:defRPr/>
            </a:pPr>
            <a:r>
              <a:rPr kumimoji="0" lang="zh-TW" altLang="zh-TW"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我眼中的自己：可靠、守時、又肯負責</a:t>
            </a:r>
          </a:p>
          <a:p>
            <a:pPr marL="0" marR="0" lvl="0" indent="0" algn="l" defTabSz="1219170" rtl="0" eaLnBrk="1" fontAlgn="auto" latinLnBrk="0" hangingPunct="1">
              <a:lnSpc>
                <a:spcPct val="150000"/>
              </a:lnSpc>
              <a:spcBef>
                <a:spcPts val="0"/>
              </a:spcBef>
              <a:spcAft>
                <a:spcPts val="0"/>
              </a:spcAft>
              <a:buClr>
                <a:srgbClr val="CEDFDF">
                  <a:lumMod val="50000"/>
                </a:srgbClr>
              </a:buClr>
              <a:buSzTx/>
              <a:buFont typeface="Wingdings" pitchFamily="2" charset="2"/>
              <a:buChar char="l"/>
              <a:tabLst/>
              <a:defRPr/>
            </a:pPr>
            <a:r>
              <a:rPr kumimoji="0" lang="zh-TW" altLang="zh-TW"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我天生就：受人尊重，而且有關懷之心</a:t>
            </a:r>
          </a:p>
          <a:p>
            <a:pPr marL="0" marR="0" lvl="0" indent="0" algn="l" defTabSz="1219170" rtl="0" eaLnBrk="1" fontAlgn="auto" latinLnBrk="0" hangingPunct="1">
              <a:lnSpc>
                <a:spcPct val="150000"/>
              </a:lnSpc>
              <a:spcBef>
                <a:spcPts val="0"/>
              </a:spcBef>
              <a:spcAft>
                <a:spcPts val="0"/>
              </a:spcAft>
              <a:buClr>
                <a:srgbClr val="CEDFDF">
                  <a:lumMod val="50000"/>
                </a:srgbClr>
              </a:buClr>
              <a:buSzTx/>
              <a:buFont typeface="Wingdings" pitchFamily="2" charset="2"/>
              <a:buChar char="l"/>
              <a:tabLst/>
              <a:defRPr/>
            </a:pPr>
            <a:r>
              <a:rPr kumimoji="0" lang="zh-TW" altLang="zh-TW"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我重視：傳統和安定</a:t>
            </a:r>
          </a:p>
          <a:p>
            <a:pPr marL="0" marR="0" lvl="0" indent="0" algn="l" defTabSz="1219170" rtl="0" eaLnBrk="1" fontAlgn="auto" latinLnBrk="0" hangingPunct="1">
              <a:lnSpc>
                <a:spcPct val="150000"/>
              </a:lnSpc>
              <a:spcBef>
                <a:spcPts val="0"/>
              </a:spcBef>
              <a:spcAft>
                <a:spcPts val="0"/>
              </a:spcAft>
              <a:buClr>
                <a:srgbClr val="CEDFDF">
                  <a:lumMod val="50000"/>
                </a:srgbClr>
              </a:buClr>
              <a:buSzTx/>
              <a:buFont typeface="Wingdings" pitchFamily="2" charset="2"/>
              <a:buChar char="l"/>
              <a:tabLst/>
              <a:defRPr/>
            </a:pPr>
            <a:r>
              <a:rPr kumimoji="0" lang="zh-TW" altLang="zh-TW"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我的處事態度：具有強烈的是非感</a:t>
            </a:r>
          </a:p>
          <a:p>
            <a:pPr marL="0" marR="0" lvl="0" indent="0" algn="l" defTabSz="1219170" rtl="0" eaLnBrk="1" fontAlgn="auto" latinLnBrk="0" hangingPunct="1">
              <a:lnSpc>
                <a:spcPct val="150000"/>
              </a:lnSpc>
              <a:spcBef>
                <a:spcPts val="0"/>
              </a:spcBef>
              <a:spcAft>
                <a:spcPts val="0"/>
              </a:spcAft>
              <a:buClr>
                <a:srgbClr val="CEDFDF">
                  <a:lumMod val="50000"/>
                </a:srgbClr>
              </a:buClr>
              <a:buSzTx/>
              <a:buFont typeface="Wingdings" pitchFamily="2" charset="2"/>
              <a:buChar char="l"/>
              <a:tabLst/>
              <a:defRPr/>
            </a:pPr>
            <a:r>
              <a:rPr kumimoji="0" lang="zh-TW" altLang="zh-TW"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我的優先要務：講求組織和勇於任事</a:t>
            </a:r>
          </a:p>
          <a:p>
            <a:pPr marL="0" marR="0" lvl="0" indent="0" algn="l" defTabSz="1219170" rtl="0" eaLnBrk="1" fontAlgn="auto" latinLnBrk="0" hangingPunct="1">
              <a:lnSpc>
                <a:spcPct val="150000"/>
              </a:lnSpc>
              <a:spcBef>
                <a:spcPts val="0"/>
              </a:spcBef>
              <a:spcAft>
                <a:spcPts val="0"/>
              </a:spcAft>
              <a:buClr>
                <a:srgbClr val="CEDFDF">
                  <a:lumMod val="50000"/>
                </a:srgbClr>
              </a:buClr>
              <a:buSzTx/>
              <a:buFont typeface="Wingdings" pitchFamily="2" charset="2"/>
              <a:buChar char="l"/>
              <a:tabLst/>
              <a:defRPr/>
            </a:pPr>
            <a:r>
              <a:rPr kumimoji="0" lang="zh-TW" altLang="zh-TW"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工作上的我：未雨綢繆、全心投入，並注重細節</a:t>
            </a:r>
          </a:p>
          <a:p>
            <a:pPr marL="0" marR="0" lvl="0" indent="0" algn="l" defTabSz="1219170" rtl="0" eaLnBrk="1" fontAlgn="auto" latinLnBrk="0" hangingPunct="1">
              <a:lnSpc>
                <a:spcPct val="150000"/>
              </a:lnSpc>
              <a:spcBef>
                <a:spcPts val="0"/>
              </a:spcBef>
              <a:spcAft>
                <a:spcPts val="0"/>
              </a:spcAft>
              <a:buClr>
                <a:srgbClr val="CEDFDF">
                  <a:lumMod val="50000"/>
                </a:srgbClr>
              </a:buClr>
              <a:buSzTx/>
              <a:buFont typeface="Wingdings" pitchFamily="2" charset="2"/>
              <a:buChar char="l"/>
              <a:tabLst/>
              <a:defRPr/>
            </a:pPr>
            <a:r>
              <a:rPr kumimoji="0" lang="zh-TW" altLang="zh-TW"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人際關係上的我：講求實際，又嚴肅認真</a:t>
            </a:r>
          </a:p>
        </p:txBody>
      </p:sp>
    </p:spTree>
    <p:extLst>
      <p:ext uri="{BB962C8B-B14F-4D97-AF65-F5344CB8AC3E}">
        <p14:creationId xmlns:p14="http://schemas.microsoft.com/office/powerpoint/2010/main" val="424648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1"/>
          <p:cNvSpPr/>
          <p:nvPr/>
        </p:nvSpPr>
        <p:spPr>
          <a:xfrm>
            <a:off x="-19733" y="-19733"/>
            <a:ext cx="3108300" cy="6487367"/>
          </a:xfrm>
          <a:prstGeom prst="rect">
            <a:avLst/>
          </a:prstGeom>
          <a:solidFill>
            <a:srgbClr val="F3F3F3"/>
          </a:solidFill>
          <a:ln>
            <a:noFill/>
          </a:ln>
        </p:spPr>
        <p:txBody>
          <a:bodyPr spcFirstLastPara="1" wrap="square" lIns="121900" tIns="121900" rIns="121900" bIns="121900" anchor="ctr" anchorCtr="0">
            <a:noAutofit/>
          </a:bodyPr>
          <a:lstStyle/>
          <a:p>
            <a:endParaRPr lang="zh-TW" altLang="en-US" sz="1400"/>
          </a:p>
        </p:txBody>
      </p:sp>
      <p:sp>
        <p:nvSpPr>
          <p:cNvPr id="146" name="Google Shape;146;p31"/>
          <p:cNvSpPr txBox="1"/>
          <p:nvPr/>
        </p:nvSpPr>
        <p:spPr>
          <a:xfrm>
            <a:off x="607317" y="4571832"/>
            <a:ext cx="1854200" cy="666197"/>
          </a:xfrm>
          <a:prstGeom prst="rect">
            <a:avLst/>
          </a:prstGeom>
          <a:noFill/>
          <a:ln>
            <a:noFill/>
          </a:ln>
        </p:spPr>
        <p:txBody>
          <a:bodyPr spcFirstLastPara="1" wrap="square" lIns="121900" tIns="121900" rIns="121900" bIns="121900" anchor="ctr" anchorCtr="0">
            <a:noAutofit/>
          </a:bodyPr>
          <a:lstStyle/>
          <a:p>
            <a:pPr algn="ctr"/>
            <a:r>
              <a:rPr lang="zh-TW" altLang="en-US" sz="2600" b="1" dirty="0">
                <a:solidFill>
                  <a:srgbClr val="434343"/>
                </a:solidFill>
                <a:latin typeface="微軟正黑體" panose="020B0604030504040204" pitchFamily="34" charset="-120"/>
                <a:ea typeface="微軟正黑體" panose="020B0604030504040204" pitchFamily="34" charset="-120"/>
                <a:cs typeface="Microsoft JhengHei"/>
                <a:sym typeface="Microsoft JhengHei"/>
              </a:rPr>
              <a:t>許庚瀚</a:t>
            </a:r>
            <a:endParaRPr lang="en-US" altLang="zh-TW" sz="2600" b="1" dirty="0">
              <a:solidFill>
                <a:srgbClr val="434343"/>
              </a:solidFill>
              <a:latin typeface="微軟正黑體" panose="020B0604030504040204" pitchFamily="34" charset="-120"/>
              <a:ea typeface="微軟正黑體" panose="020B0604030504040204" pitchFamily="34" charset="-120"/>
              <a:cs typeface="Microsoft JhengHei"/>
              <a:sym typeface="Microsoft JhengHei"/>
            </a:endParaRPr>
          </a:p>
        </p:txBody>
      </p:sp>
      <p:graphicFrame>
        <p:nvGraphicFramePr>
          <p:cNvPr id="147" name="Google Shape;147;p31"/>
          <p:cNvGraphicFramePr/>
          <p:nvPr>
            <p:extLst>
              <p:ext uri="{D42A27DB-BD31-4B8C-83A1-F6EECF244321}">
                <p14:modId xmlns:p14="http://schemas.microsoft.com/office/powerpoint/2010/main" val="642929233"/>
              </p:ext>
            </p:extLst>
          </p:nvPr>
        </p:nvGraphicFramePr>
        <p:xfrm>
          <a:off x="3417735" y="33834"/>
          <a:ext cx="8386084" cy="6442679"/>
        </p:xfrm>
        <a:graphic>
          <a:graphicData uri="http://schemas.openxmlformats.org/drawingml/2006/table">
            <a:tbl>
              <a:tblPr bandRow="1" bandCol="1">
                <a:noFill/>
              </a:tblPr>
              <a:tblGrid>
                <a:gridCol w="1483305">
                  <a:extLst>
                    <a:ext uri="{9D8B030D-6E8A-4147-A177-3AD203B41FA5}">
                      <a16:colId xmlns:a16="http://schemas.microsoft.com/office/drawing/2014/main" val="20000"/>
                    </a:ext>
                  </a:extLst>
                </a:gridCol>
                <a:gridCol w="6902779">
                  <a:extLst>
                    <a:ext uri="{9D8B030D-6E8A-4147-A177-3AD203B41FA5}">
                      <a16:colId xmlns:a16="http://schemas.microsoft.com/office/drawing/2014/main" val="20001"/>
                    </a:ext>
                  </a:extLst>
                </a:gridCol>
              </a:tblGrid>
              <a:tr h="725435">
                <a:tc>
                  <a:txBody>
                    <a:bodyPr/>
                    <a:lstStyle/>
                    <a:p>
                      <a:pPr marL="0" lvl="0" indent="0" algn="ctr" rtl="0">
                        <a:lnSpc>
                          <a:spcPct val="150000"/>
                        </a:lnSpc>
                        <a:spcBef>
                          <a:spcPts val="0"/>
                        </a:spcBef>
                        <a:spcAft>
                          <a:spcPts val="0"/>
                        </a:spcAft>
                        <a:buNone/>
                      </a:pPr>
                      <a:r>
                        <a:rPr lang="zh-TW" altLang="en-US" sz="1600" b="1"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現職</a:t>
                      </a:r>
                      <a:endParaRPr sz="1600" b="1" dirty="0">
                        <a:solidFill>
                          <a:schemeClr val="tx1"/>
                        </a:solidFill>
                        <a:latin typeface="微軟正黑體" panose="020B0604030504040204" pitchFamily="34" charset="-120"/>
                        <a:ea typeface="微軟正黑體" panose="020B0604030504040204" pitchFamily="34" charset="-120"/>
                        <a:cs typeface="Microsoft JhengHei"/>
                        <a:sym typeface="Microsoft JhengHei"/>
                      </a:endParaRPr>
                    </a:p>
                  </a:txBody>
                  <a:tcPr marL="19475" marR="19475" marT="19475" marB="19475" anchor="ctr">
                    <a:lnL w="12700" cap="flat" cmpd="sng" algn="ctr">
                      <a:solidFill>
                        <a:schemeClr val="tx1"/>
                      </a:solidFill>
                      <a:prstDash val="solid"/>
                      <a:round/>
                      <a:headEnd type="none" w="med" len="med"/>
                      <a:tailEnd type="none" w="med" len="med"/>
                    </a:lnL>
                    <a:lnR w="19050"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marR="0" lvl="1" indent="0" algn="l" defTabSz="914400" rtl="0" eaLnBrk="1" fontAlgn="auto" latinLnBrk="0" hangingPunct="1">
                        <a:lnSpc>
                          <a:spcPct val="150000"/>
                        </a:lnSpc>
                        <a:spcBef>
                          <a:spcPts val="300"/>
                        </a:spcBef>
                        <a:spcAft>
                          <a:spcPts val="0"/>
                        </a:spcAft>
                        <a:buClrTx/>
                        <a:buSzTx/>
                        <a:buFont typeface="Arial" panose="020B0604020202020204" pitchFamily="34" charset="0"/>
                        <a:buNone/>
                        <a:tabLst/>
                        <a:defRPr/>
                      </a:pPr>
                      <a:r>
                        <a:rPr lang="zh-TW" altLang="en-US" sz="1500" kern="1200" dirty="0">
                          <a:solidFill>
                            <a:srgbClr val="434343"/>
                          </a:solidFill>
                          <a:latin typeface="微軟正黑體" panose="020B0604030504040204" pitchFamily="34" charset="-120"/>
                          <a:ea typeface="+mn-ea"/>
                          <a:cs typeface="Microsoft JhengHei"/>
                          <a:sym typeface="Microsoft JhengHei"/>
                        </a:rPr>
                        <a:t>中華覺知教育關懷協會 副理事長</a:t>
                      </a:r>
                      <a:endParaRPr lang="en-US" altLang="zh-TW" sz="1500" kern="1200" dirty="0">
                        <a:solidFill>
                          <a:srgbClr val="434343"/>
                        </a:solidFill>
                        <a:latin typeface="微軟正黑體" panose="020B0604030504040204" pitchFamily="34" charset="-120"/>
                        <a:ea typeface="+mn-ea"/>
                        <a:cs typeface="Microsoft JhengHei"/>
                        <a:sym typeface="Microsoft JhengHei"/>
                      </a:endParaRPr>
                    </a:p>
                    <a:p>
                      <a:pPr marL="457200" marR="0" lvl="1" indent="0" algn="l" defTabSz="914400" rtl="0" eaLnBrk="1" fontAlgn="auto" latinLnBrk="0" hangingPunct="1">
                        <a:lnSpc>
                          <a:spcPct val="150000"/>
                        </a:lnSpc>
                        <a:spcBef>
                          <a:spcPts val="300"/>
                        </a:spcBef>
                        <a:spcAft>
                          <a:spcPts val="0"/>
                        </a:spcAft>
                        <a:buClrTx/>
                        <a:buSzTx/>
                        <a:buFont typeface="Arial" panose="020B0604020202020204" pitchFamily="34" charset="0"/>
                        <a:buNone/>
                        <a:tabLst/>
                        <a:defRPr/>
                      </a:pPr>
                      <a:r>
                        <a:rPr lang="zh-TW" altLang="en-US" sz="1500" kern="1200" dirty="0">
                          <a:solidFill>
                            <a:srgbClr val="434343"/>
                          </a:solidFill>
                          <a:latin typeface="微軟正黑體" panose="020B0604030504040204" pitchFamily="34" charset="-120"/>
                          <a:ea typeface="+mn-ea"/>
                          <a:cs typeface="Microsoft JhengHei"/>
                          <a:sym typeface="Microsoft JhengHei"/>
                        </a:rPr>
                        <a:t>全國家長教育志工聯盟 校園教育副總召</a:t>
                      </a:r>
                      <a:endParaRPr lang="en-US" altLang="zh-TW" sz="1500" kern="1200" dirty="0">
                        <a:solidFill>
                          <a:srgbClr val="434343"/>
                        </a:solidFill>
                        <a:latin typeface="微軟正黑體" panose="020B0604030504040204" pitchFamily="34" charset="-120"/>
                        <a:ea typeface="+mn-ea"/>
                        <a:cs typeface="Microsoft JhengHei"/>
                        <a:sym typeface="Microsoft JhengHei"/>
                      </a:endParaRPr>
                    </a:p>
                    <a:p>
                      <a:pPr marL="457200" marR="0" lvl="1" indent="0" algn="l" defTabSz="914400" rtl="0" eaLnBrk="1" fontAlgn="auto" latinLnBrk="0" hangingPunct="1">
                        <a:lnSpc>
                          <a:spcPct val="150000"/>
                        </a:lnSpc>
                        <a:spcBef>
                          <a:spcPts val="300"/>
                        </a:spcBef>
                        <a:spcAft>
                          <a:spcPts val="0"/>
                        </a:spcAft>
                        <a:buClrTx/>
                        <a:buSzTx/>
                        <a:buFont typeface="Arial" panose="020B0604020202020204" pitchFamily="34" charset="0"/>
                        <a:buNone/>
                        <a:tabLst/>
                        <a:defRPr/>
                      </a:pPr>
                      <a:r>
                        <a:rPr lang="zh-TW" altLang="en-US" sz="1500" kern="1200" dirty="0">
                          <a:solidFill>
                            <a:srgbClr val="434343"/>
                          </a:solidFill>
                          <a:latin typeface="微軟正黑體" panose="020B0604030504040204" pitchFamily="34" charset="-120"/>
                          <a:ea typeface="+mn-ea"/>
                          <a:cs typeface="Microsoft JhengHei"/>
                          <a:sym typeface="Microsoft JhengHei"/>
                        </a:rPr>
                        <a:t>國立成功大學學職涯探索營隊特聘講師兼營隊總召集人</a:t>
                      </a:r>
                      <a:endParaRPr lang="en-US" altLang="zh-TW" sz="1500" kern="1200" dirty="0">
                        <a:solidFill>
                          <a:srgbClr val="434343"/>
                        </a:solidFill>
                        <a:latin typeface="微軟正黑體" panose="020B0604030504040204" pitchFamily="34" charset="-120"/>
                        <a:ea typeface="+mn-ea"/>
                        <a:cs typeface="Microsoft JhengHei"/>
                        <a:sym typeface="Microsoft JhengHei"/>
                      </a:endParaRPr>
                    </a:p>
                  </a:txBody>
                  <a:tcPr marL="49100" marR="19475" marT="19475" marB="19475" anchor="ctr">
                    <a:lnL w="19050"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32389751"/>
                  </a:ext>
                </a:extLst>
              </a:tr>
              <a:tr h="740556">
                <a:tc>
                  <a:txBody>
                    <a:bodyPr/>
                    <a:lstStyle/>
                    <a:p>
                      <a:pPr marL="0" lvl="0" indent="0" algn="ctr" rtl="0">
                        <a:lnSpc>
                          <a:spcPct val="150000"/>
                        </a:lnSpc>
                        <a:spcBef>
                          <a:spcPts val="0"/>
                        </a:spcBef>
                        <a:spcAft>
                          <a:spcPts val="0"/>
                        </a:spcAft>
                        <a:buNone/>
                      </a:pPr>
                      <a:r>
                        <a:rPr lang="zh-TW" altLang="en-US" sz="1600" b="1"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學歷</a:t>
                      </a:r>
                      <a:endParaRPr sz="1600" b="1" dirty="0">
                        <a:solidFill>
                          <a:schemeClr val="tx1"/>
                        </a:solidFill>
                        <a:latin typeface="微軟正黑體" panose="020B0604030504040204" pitchFamily="34" charset="-120"/>
                        <a:ea typeface="微軟正黑體" panose="020B0604030504040204" pitchFamily="34" charset="-120"/>
                        <a:cs typeface="Microsoft JhengHei"/>
                        <a:sym typeface="Microsoft JhengHei"/>
                      </a:endParaRPr>
                    </a:p>
                  </a:txBody>
                  <a:tcPr marL="19475" marR="19475" marT="19475" marB="19475" anchor="ctr">
                    <a:lnL w="12700" cap="flat" cmpd="sng" algn="ctr">
                      <a:solidFill>
                        <a:schemeClr val="tx1"/>
                      </a:solidFill>
                      <a:prstDash val="solid"/>
                      <a:round/>
                      <a:headEnd type="none" w="med" len="med"/>
                      <a:tailEnd type="none" w="med" len="med"/>
                    </a:lnL>
                    <a:lnR w="19050"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lvl="1" indent="0" algn="l" rtl="0">
                        <a:lnSpc>
                          <a:spcPct val="150000"/>
                        </a:lnSpc>
                        <a:spcBef>
                          <a:spcPts val="300"/>
                        </a:spcBef>
                        <a:spcAft>
                          <a:spcPts val="0"/>
                        </a:spcAft>
                        <a:buFont typeface="Arial" panose="020B0604020202020204" pitchFamily="34" charset="0"/>
                        <a:buNone/>
                      </a:pPr>
                      <a:r>
                        <a:rPr lang="zh-TW" altLang="en-US" sz="1500" kern="1200" dirty="0">
                          <a:solidFill>
                            <a:srgbClr val="434343"/>
                          </a:solidFill>
                          <a:latin typeface="微軟正黑體" panose="020B0604030504040204" pitchFamily="34" charset="-120"/>
                          <a:ea typeface="微軟正黑體" panose="020B0604030504040204" pitchFamily="34" charset="-120"/>
                          <a:cs typeface="Microsoft JhengHei"/>
                          <a:sym typeface="Microsoft JhengHei"/>
                        </a:rPr>
                        <a:t>香港大學臨床腫瘤學系</a:t>
                      </a:r>
                      <a:endParaRPr lang="en-US" altLang="zh-TW" sz="1500" kern="1200" dirty="0">
                        <a:solidFill>
                          <a:srgbClr val="434343"/>
                        </a:solidFill>
                        <a:latin typeface="微軟正黑體" panose="020B0604030504040204" pitchFamily="34" charset="-120"/>
                        <a:ea typeface="微軟正黑體" panose="020B0604030504040204" pitchFamily="34" charset="-120"/>
                        <a:cs typeface="Microsoft JhengHei"/>
                        <a:sym typeface="Microsoft JhengHei"/>
                      </a:endParaRPr>
                    </a:p>
                    <a:p>
                      <a:pPr marL="457200" lvl="1" indent="0" algn="l" rtl="0">
                        <a:lnSpc>
                          <a:spcPct val="150000"/>
                        </a:lnSpc>
                        <a:spcBef>
                          <a:spcPts val="300"/>
                        </a:spcBef>
                        <a:spcAft>
                          <a:spcPts val="0"/>
                        </a:spcAft>
                        <a:buFont typeface="Arial" panose="020B0604020202020204" pitchFamily="34" charset="0"/>
                        <a:buNone/>
                      </a:pPr>
                      <a:r>
                        <a:rPr lang="zh-TW" altLang="en-US" sz="1500" kern="1200" dirty="0">
                          <a:solidFill>
                            <a:srgbClr val="434343"/>
                          </a:solidFill>
                          <a:latin typeface="微軟正黑體" panose="020B0604030504040204" pitchFamily="34" charset="-120"/>
                          <a:ea typeface="微軟正黑體" panose="020B0604030504040204" pitchFamily="34" charset="-120"/>
                          <a:cs typeface="Microsoft JhengHei"/>
                          <a:sym typeface="Microsoft JhengHei"/>
                        </a:rPr>
                        <a:t>香港皇仁書院</a:t>
                      </a:r>
                      <a:endParaRPr lang="en-US" altLang="zh-TW" sz="1500" kern="1200" dirty="0">
                        <a:solidFill>
                          <a:srgbClr val="434343"/>
                        </a:solidFill>
                        <a:latin typeface="微軟正黑體" panose="020B0604030504040204" pitchFamily="34" charset="-120"/>
                        <a:ea typeface="微軟正黑體" panose="020B0604030504040204" pitchFamily="34" charset="-120"/>
                        <a:cs typeface="Microsoft JhengHei"/>
                        <a:sym typeface="Microsoft JhengHei"/>
                      </a:endParaRPr>
                    </a:p>
                  </a:txBody>
                  <a:tcPr marL="49100" marR="19475" marT="19475" marB="19475" anchor="ctr">
                    <a:lnL w="19050"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51036">
                <a:tc>
                  <a:txBody>
                    <a:bodyPr/>
                    <a:lstStyle/>
                    <a:p>
                      <a:pPr marL="0" lvl="0" indent="0" algn="ctr" rtl="0">
                        <a:lnSpc>
                          <a:spcPct val="150000"/>
                        </a:lnSpc>
                        <a:spcBef>
                          <a:spcPts val="0"/>
                        </a:spcBef>
                        <a:spcAft>
                          <a:spcPts val="0"/>
                        </a:spcAft>
                        <a:buNone/>
                      </a:pPr>
                      <a:r>
                        <a:rPr lang="zh-TW" sz="1600" b="1"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專業領域</a:t>
                      </a:r>
                      <a:endParaRPr sz="1600" b="1" dirty="0">
                        <a:solidFill>
                          <a:schemeClr val="tx1"/>
                        </a:solidFill>
                        <a:latin typeface="微軟正黑體" panose="020B0604030504040204" pitchFamily="34" charset="-120"/>
                        <a:ea typeface="微軟正黑體" panose="020B0604030504040204" pitchFamily="34" charset="-120"/>
                        <a:cs typeface="Microsoft JhengHei"/>
                        <a:sym typeface="Microsoft JhengHei"/>
                      </a:endParaRPr>
                    </a:p>
                  </a:txBody>
                  <a:tcPr marL="19475" marR="19475" marT="19475" marB="19475" anchor="ctr">
                    <a:lnL w="12700" cap="flat" cmpd="sng" algn="ctr">
                      <a:solidFill>
                        <a:schemeClr val="tx1"/>
                      </a:solidFill>
                      <a:prstDash val="solid"/>
                      <a:round/>
                      <a:headEnd type="none" w="med" len="med"/>
                      <a:tailEnd type="none" w="med" len="med"/>
                    </a:lnL>
                    <a:lnR w="19050"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lvl="0" indent="0" algn="just" rtl="0">
                        <a:lnSpc>
                          <a:spcPct val="150000"/>
                        </a:lnSpc>
                        <a:spcBef>
                          <a:spcPts val="0"/>
                        </a:spcBef>
                        <a:spcAft>
                          <a:spcPts val="0"/>
                        </a:spcAft>
                        <a:buNone/>
                      </a:pPr>
                      <a:endParaRPr sz="1500" dirty="0">
                        <a:solidFill>
                          <a:srgbClr val="434343"/>
                        </a:solidFill>
                        <a:latin typeface="微軟正黑體" panose="020B0604030504040204" pitchFamily="34" charset="-120"/>
                        <a:ea typeface="微軟正黑體" panose="020B0604030504040204" pitchFamily="34" charset="-120"/>
                        <a:cs typeface="Microsoft JhengHei"/>
                        <a:sym typeface="Microsoft JhengHei"/>
                      </a:endParaRPr>
                    </a:p>
                  </a:txBody>
                  <a:tcPr marL="49100" marR="19475" marT="19475" marB="19475" anchor="ctr">
                    <a:lnL w="19050" cap="flat" cmpd="sng">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52264">
                <a:tc>
                  <a:txBody>
                    <a:bodyPr/>
                    <a:lstStyle/>
                    <a:p>
                      <a:pPr marL="0" lvl="0" indent="0" algn="ctr" rtl="0">
                        <a:lnSpc>
                          <a:spcPct val="150000"/>
                        </a:lnSpc>
                        <a:spcBef>
                          <a:spcPts val="0"/>
                        </a:spcBef>
                        <a:spcAft>
                          <a:spcPts val="0"/>
                        </a:spcAft>
                        <a:buNone/>
                      </a:pPr>
                      <a:r>
                        <a:rPr lang="zh-TW" altLang="en-US" sz="1600" b="1"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研究領域</a:t>
                      </a:r>
                      <a:endParaRPr sz="1600" b="1" dirty="0">
                        <a:solidFill>
                          <a:schemeClr val="tx1"/>
                        </a:solidFill>
                        <a:latin typeface="微軟正黑體" panose="020B0604030504040204" pitchFamily="34" charset="-120"/>
                        <a:ea typeface="微軟正黑體" panose="020B0604030504040204" pitchFamily="34" charset="-120"/>
                        <a:cs typeface="Microsoft JhengHei"/>
                        <a:sym typeface="Microsoft JhengHei"/>
                      </a:endParaRPr>
                    </a:p>
                  </a:txBody>
                  <a:tcPr marL="19475" marR="19475" marT="19475" marB="19475" anchor="ctr">
                    <a:lnL w="12700" cap="flat" cmpd="sng" algn="ctr">
                      <a:solidFill>
                        <a:schemeClr val="tx1"/>
                      </a:solidFill>
                      <a:prstDash val="solid"/>
                      <a:round/>
                      <a:headEnd type="none" w="med" len="med"/>
                      <a:tailEnd type="none" w="med" len="med"/>
                    </a:lnL>
                    <a:lnR w="19050"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marR="0" lvl="1"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1500" b="0" kern="1200" dirty="0">
                          <a:solidFill>
                            <a:schemeClr val="tx1"/>
                          </a:solidFill>
                          <a:effectLst/>
                          <a:latin typeface="微軟正黑體" panose="020B0604030504040204" pitchFamily="34" charset="-120"/>
                          <a:ea typeface="微軟正黑體" panose="020B0604030504040204" pitchFamily="34" charset="-120"/>
                          <a:cs typeface="+mn-cs"/>
                        </a:rPr>
                        <a:t>18</a:t>
                      </a:r>
                      <a:r>
                        <a:rPr lang="zh-TW" altLang="en-US" sz="1500" b="0" kern="1200" dirty="0">
                          <a:solidFill>
                            <a:schemeClr val="tx1"/>
                          </a:solidFill>
                          <a:effectLst/>
                          <a:latin typeface="微軟正黑體" panose="020B0604030504040204" pitchFamily="34" charset="-120"/>
                          <a:ea typeface="微軟正黑體" panose="020B0604030504040204" pitchFamily="34" charset="-120"/>
                          <a:cs typeface="+mn-cs"/>
                        </a:rPr>
                        <a:t>學群定位與職涯定錨</a:t>
                      </a:r>
                      <a:endParaRPr lang="en-US" altLang="zh-TW" sz="15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457200" marR="0" lvl="1"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zh-TW" altLang="en-US" sz="1500" b="0" kern="1200" dirty="0">
                          <a:solidFill>
                            <a:schemeClr val="tx1"/>
                          </a:solidFill>
                          <a:effectLst/>
                          <a:latin typeface="微軟正黑體" panose="020B0604030504040204" pitchFamily="34" charset="-120"/>
                          <a:ea typeface="微軟正黑體" panose="020B0604030504040204" pitchFamily="34" charset="-120"/>
                          <a:cs typeface="+mn-cs"/>
                        </a:rPr>
                        <a:t>落點分析定位演算模擬</a:t>
                      </a:r>
                      <a:endParaRPr lang="en-US" altLang="zh-TW" sz="15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457200" marR="0" lvl="1"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zh-TW" altLang="en-US" sz="1500" b="0" kern="1200" dirty="0">
                          <a:solidFill>
                            <a:schemeClr val="tx1"/>
                          </a:solidFill>
                          <a:effectLst/>
                          <a:latin typeface="微軟正黑體" panose="020B0604030504040204" pitchFamily="34" charset="-120"/>
                          <a:ea typeface="微軟正黑體" panose="020B0604030504040204" pitchFamily="34" charset="-120"/>
                          <a:cs typeface="+mn-cs"/>
                        </a:rPr>
                        <a:t>學習歷程檔案文案策略</a:t>
                      </a:r>
                      <a:endParaRPr lang="en-US" altLang="zh-TW" sz="15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49100" marR="19475" marT="19475" marB="19475" anchor="ctr">
                    <a:lnL w="19050" cap="flat" cmpd="sng">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794211">
                <a:tc>
                  <a:txBody>
                    <a:bodyPr/>
                    <a:lstStyle/>
                    <a:p>
                      <a:pPr marL="0" lvl="0" indent="0" algn="ctr" rtl="0">
                        <a:lnSpc>
                          <a:spcPct val="150000"/>
                        </a:lnSpc>
                        <a:spcBef>
                          <a:spcPts val="0"/>
                        </a:spcBef>
                        <a:spcAft>
                          <a:spcPts val="0"/>
                        </a:spcAft>
                        <a:buNone/>
                      </a:pPr>
                      <a:r>
                        <a:rPr lang="zh-TW" altLang="en-US" sz="1600" b="1"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經歷</a:t>
                      </a:r>
                      <a:endParaRPr sz="1600" b="1" dirty="0">
                        <a:solidFill>
                          <a:schemeClr val="tx1"/>
                        </a:solidFill>
                        <a:latin typeface="微軟正黑體" panose="020B0604030504040204" pitchFamily="34" charset="-120"/>
                        <a:ea typeface="微軟正黑體" panose="020B0604030504040204" pitchFamily="34" charset="-120"/>
                        <a:cs typeface="Microsoft JhengHei"/>
                        <a:sym typeface="Microsoft JhengHei"/>
                      </a:endParaRPr>
                    </a:p>
                  </a:txBody>
                  <a:tcPr marL="19475" marR="19475" marT="19475" marB="19475" anchor="ctr">
                    <a:lnL w="12700" cap="flat" cmpd="sng" algn="ctr">
                      <a:solidFill>
                        <a:schemeClr val="tx1"/>
                      </a:solidFill>
                      <a:prstDash val="solid"/>
                      <a:round/>
                      <a:headEnd type="none" w="med" len="med"/>
                      <a:tailEnd type="none" w="med" len="med"/>
                    </a:lnL>
                    <a:lnR w="19050"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eaLnBrk="1" hangingPunct="1">
                        <a:lnSpc>
                          <a:spcPct val="150000"/>
                        </a:lnSpc>
                        <a:spcBef>
                          <a:spcPts val="0"/>
                        </a:spcBef>
                        <a:spcAft>
                          <a:spcPts val="0"/>
                        </a:spcAft>
                        <a:buClr>
                          <a:srgbClr val="000000"/>
                        </a:buClr>
                        <a:buFont typeface="Arial"/>
                        <a:buNone/>
                      </a:pP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         志願填報、培訓經驗</a:t>
                      </a:r>
                      <a:r>
                        <a:rPr lang="en-US"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18</a:t>
                      </a: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年</a:t>
                      </a:r>
                      <a:endParaRPr lang="en-US"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endParaRPr>
                    </a:p>
                    <a:p>
                      <a:pPr marL="0" marR="0" lvl="0" indent="0" algn="l" rtl="0" eaLnBrk="1" hangingPunct="1">
                        <a:lnSpc>
                          <a:spcPct val="150000"/>
                        </a:lnSpc>
                        <a:spcBef>
                          <a:spcPts val="0"/>
                        </a:spcBef>
                        <a:spcAft>
                          <a:spcPts val="0"/>
                        </a:spcAft>
                        <a:buClr>
                          <a:srgbClr val="000000"/>
                        </a:buClr>
                        <a:buFont typeface="Arial"/>
                        <a:buNone/>
                      </a:pP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         中考、高考升學制度專業講師</a:t>
                      </a:r>
                      <a:r>
                        <a:rPr lang="en-US"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15</a:t>
                      </a: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年</a:t>
                      </a:r>
                    </a:p>
                    <a:p>
                      <a:pPr marR="0" algn="l" rtl="0" eaLnBrk="1" hangingPunct="1">
                        <a:lnSpc>
                          <a:spcPct val="150000"/>
                        </a:lnSpc>
                        <a:spcBef>
                          <a:spcPts val="0"/>
                        </a:spcBef>
                        <a:spcAft>
                          <a:spcPts val="0"/>
                        </a:spcAft>
                        <a:buClr>
                          <a:srgbClr val="000000"/>
                        </a:buClr>
                        <a:buFont typeface="Arial"/>
                      </a:pP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         高中升大學學涯規劃教練經驗</a:t>
                      </a:r>
                      <a:r>
                        <a:rPr lang="en-US"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12</a:t>
                      </a: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年</a:t>
                      </a:r>
                    </a:p>
                    <a:p>
                      <a:pPr marR="0" algn="l" rtl="0" eaLnBrk="1" hangingPunct="1">
                        <a:lnSpc>
                          <a:spcPct val="150000"/>
                        </a:lnSpc>
                        <a:spcBef>
                          <a:spcPts val="0"/>
                        </a:spcBef>
                        <a:spcAft>
                          <a:spcPts val="0"/>
                        </a:spcAft>
                        <a:buClr>
                          <a:srgbClr val="000000"/>
                        </a:buClr>
                        <a:buFont typeface="Arial"/>
                      </a:pP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         台灣高中生涯規劃教科書專聘巡迴演講</a:t>
                      </a:r>
                    </a:p>
                    <a:p>
                      <a:pPr marL="0" marR="0" lvl="0" indent="0" algn="l" rtl="0" eaLnBrk="1" hangingPunct="1">
                        <a:lnSpc>
                          <a:spcPct val="150000"/>
                        </a:lnSpc>
                        <a:spcBef>
                          <a:spcPts val="0"/>
                        </a:spcBef>
                        <a:spcAft>
                          <a:spcPts val="0"/>
                        </a:spcAft>
                        <a:buClr>
                          <a:srgbClr val="000000"/>
                        </a:buClr>
                        <a:buFont typeface="Arial"/>
                        <a:buNone/>
                      </a:pPr>
                      <a:r>
                        <a:rPr lang="en-US"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rPr>
                        <a:t> </a:t>
                      </a: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rPr>
                        <a:t>        每年高中巡迴升大學甄選講座</a:t>
                      </a:r>
                      <a:endParaRPr lang="en-US"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endParaRPr>
                    </a:p>
                    <a:p>
                      <a:pPr marL="0" marR="0" lvl="0" indent="0" algn="l" rtl="0" eaLnBrk="1" hangingPunct="1">
                        <a:lnSpc>
                          <a:spcPct val="150000"/>
                        </a:lnSpc>
                        <a:spcBef>
                          <a:spcPts val="0"/>
                        </a:spcBef>
                        <a:spcAft>
                          <a:spcPts val="0"/>
                        </a:spcAft>
                        <a:buClr>
                          <a:srgbClr val="000000"/>
                        </a:buClr>
                        <a:buFont typeface="Arial"/>
                        <a:buNone/>
                      </a:pP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rPr>
                        <a:t>         著作</a:t>
                      </a:r>
                      <a:r>
                        <a:rPr lang="en-US"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rPr>
                        <a:t>:</a:t>
                      </a: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rPr>
                        <a:t>校長和名師教你成為學霸</a:t>
                      </a:r>
                      <a:r>
                        <a:rPr lang="en-US"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rPr>
                        <a:t>(</a:t>
                      </a: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rPr>
                        <a:t>五南出版社</a:t>
                      </a:r>
                      <a:r>
                        <a:rPr lang="en-US"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rPr>
                        <a:t>)</a:t>
                      </a:r>
                    </a:p>
                    <a:p>
                      <a:pPr marL="0" marR="0" lvl="0" indent="0" algn="l" rtl="0" eaLnBrk="1" hangingPunct="1">
                        <a:lnSpc>
                          <a:spcPct val="150000"/>
                        </a:lnSpc>
                        <a:spcBef>
                          <a:spcPts val="0"/>
                        </a:spcBef>
                        <a:spcAft>
                          <a:spcPts val="0"/>
                        </a:spcAft>
                        <a:buClr>
                          <a:srgbClr val="000000"/>
                        </a:buClr>
                        <a:buFont typeface="Arial"/>
                        <a:buNone/>
                      </a:pP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rPr>
                        <a:t>          成功大學產學職涯營隊召集人</a:t>
                      </a:r>
                      <a:endParaRPr lang="en-US"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Microsoft JhengHei"/>
                      </a:endParaRPr>
                    </a:p>
                    <a:p>
                      <a:pPr>
                        <a:lnSpc>
                          <a:spcPts val="1350"/>
                        </a:lnSpc>
                      </a:pPr>
                      <a:r>
                        <a:rPr lang="zh-TW" altLang="en-US"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rPr>
                        <a:t>         </a:t>
                      </a:r>
                      <a:endParaRPr lang="zh-TW" altLang="zh-TW" sz="1300" b="0" i="0" u="none" strike="noStrike" cap="none" dirty="0">
                        <a:solidFill>
                          <a:srgbClr val="434343"/>
                        </a:solidFill>
                        <a:latin typeface="微軟正黑體" panose="020B0604030504040204" pitchFamily="34" charset="-120"/>
                        <a:ea typeface="微軟正黑體" panose="020B0604030504040204" pitchFamily="34" charset="-120"/>
                        <a:cs typeface="+mn-cs"/>
                        <a:sym typeface="Arial"/>
                      </a:endParaRPr>
                    </a:p>
                  </a:txBody>
                  <a:tcPr marL="49100" marR="19475" marT="19475" marB="19475" anchor="ctr">
                    <a:lnL w="19050" cap="flat" cmpd="sng">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156" name="Google Shape;156;p31"/>
          <p:cNvSpPr txBox="1"/>
          <p:nvPr/>
        </p:nvSpPr>
        <p:spPr>
          <a:xfrm>
            <a:off x="-19733" y="5325804"/>
            <a:ext cx="3108300" cy="1325081"/>
          </a:xfrm>
          <a:prstGeom prst="rect">
            <a:avLst/>
          </a:prstGeom>
          <a:noFill/>
          <a:ln>
            <a:noFill/>
          </a:ln>
        </p:spPr>
        <p:txBody>
          <a:bodyPr spcFirstLastPara="1" wrap="square" lIns="121900" tIns="121900" rIns="121900" bIns="121900" anchor="t" anchorCtr="0">
            <a:noAutofit/>
          </a:bodyPr>
          <a:lstStyle/>
          <a:p>
            <a:pPr marL="609585" indent="-495288" algn="ctr">
              <a:lnSpc>
                <a:spcPct val="150000"/>
              </a:lnSpc>
            </a:pPr>
            <a:r>
              <a:rPr lang="zh-TW" altLang="en-US" sz="2200" b="1" dirty="0">
                <a:solidFill>
                  <a:srgbClr val="434343"/>
                </a:solidFill>
                <a:latin typeface="微軟正黑體" panose="020B0604030504040204" pitchFamily="34" charset="-120"/>
                <a:ea typeface="微軟正黑體" panose="020B0604030504040204" pitchFamily="34" charset="-120"/>
                <a:cs typeface="Microsoft JhengHei"/>
                <a:sym typeface="Microsoft JhengHei"/>
              </a:rPr>
              <a:t>覺知素養教育</a:t>
            </a:r>
          </a:p>
        </p:txBody>
      </p:sp>
      <p:cxnSp>
        <p:nvCxnSpPr>
          <p:cNvPr id="157" name="Google Shape;157;p31"/>
          <p:cNvCxnSpPr/>
          <p:nvPr/>
        </p:nvCxnSpPr>
        <p:spPr>
          <a:xfrm>
            <a:off x="309435" y="5253235"/>
            <a:ext cx="2496300" cy="0"/>
          </a:xfrm>
          <a:prstGeom prst="straightConnector1">
            <a:avLst/>
          </a:prstGeom>
          <a:noFill/>
          <a:ln w="9525" cap="flat" cmpd="sng">
            <a:solidFill>
              <a:srgbClr val="434343"/>
            </a:solidFill>
            <a:prstDash val="solid"/>
            <a:round/>
            <a:headEnd type="none" w="med" len="med"/>
            <a:tailEnd type="none" w="med" len="med"/>
          </a:ln>
        </p:spPr>
      </p:cxnSp>
      <p:grpSp>
        <p:nvGrpSpPr>
          <p:cNvPr id="3" name="群組 2">
            <a:extLst>
              <a:ext uri="{FF2B5EF4-FFF2-40B4-BE49-F238E27FC236}">
                <a16:creationId xmlns:a16="http://schemas.microsoft.com/office/drawing/2014/main" id="{059D83AF-D55A-4D2C-98BC-D13D3297DD9E}"/>
              </a:ext>
            </a:extLst>
          </p:cNvPr>
          <p:cNvGrpSpPr/>
          <p:nvPr/>
        </p:nvGrpSpPr>
        <p:grpSpPr>
          <a:xfrm>
            <a:off x="5057812" y="2082112"/>
            <a:ext cx="6486303" cy="729309"/>
            <a:chOff x="5099239" y="1945028"/>
            <a:chExt cx="5121834" cy="729309"/>
          </a:xfrm>
        </p:grpSpPr>
        <p:sp>
          <p:nvSpPr>
            <p:cNvPr id="148" name="Google Shape;148;p31"/>
            <p:cNvSpPr txBox="1"/>
            <p:nvPr/>
          </p:nvSpPr>
          <p:spPr>
            <a:xfrm>
              <a:off x="5099239" y="1945028"/>
              <a:ext cx="755100" cy="729300"/>
            </a:xfrm>
            <a:prstGeom prst="rect">
              <a:avLst/>
            </a:prstGeom>
            <a:solidFill>
              <a:srgbClr val="F3F3F3"/>
            </a:solidFill>
            <a:ln>
              <a:solidFill>
                <a:schemeClr val="bg2">
                  <a:lumMod val="50000"/>
                </a:schemeClr>
              </a:solidFill>
            </a:ln>
          </p:spPr>
          <p:txBody>
            <a:bodyPr spcFirstLastPara="1" wrap="square" lIns="48000" tIns="48000" rIns="48000" bIns="48000" anchor="ctr" anchorCtr="0">
              <a:noAutofit/>
            </a:bodyPr>
            <a:lstStyle/>
            <a:p>
              <a:pPr algn="ctr">
                <a:spcBef>
                  <a:spcPts val="300"/>
                </a:spcBef>
              </a:pPr>
              <a:endParaRPr lang="en-US" altLang="zh-TW" sz="1700" b="1" dirty="0">
                <a:solidFill>
                  <a:srgbClr val="434343"/>
                </a:solidFill>
                <a:latin typeface="Microsoft JhengHei"/>
                <a:ea typeface="Microsoft JhengHei"/>
                <a:cs typeface="Microsoft JhengHei"/>
                <a:sym typeface="Microsoft JhengHei"/>
              </a:endParaRPr>
            </a:p>
            <a:p>
              <a:pPr algn="ctr">
                <a:spcBef>
                  <a:spcPts val="300"/>
                </a:spcBef>
              </a:pPr>
              <a:r>
                <a:rPr lang="zh-TW" altLang="en-US" sz="1700" b="1" dirty="0">
                  <a:solidFill>
                    <a:srgbClr val="434343"/>
                  </a:solidFill>
                  <a:latin typeface="Microsoft JhengHei"/>
                  <a:ea typeface="Microsoft JhengHei"/>
                  <a:cs typeface="Microsoft JhengHei"/>
                  <a:sym typeface="Microsoft JhengHei"/>
                </a:rPr>
                <a:t>覺知</a:t>
              </a:r>
              <a:endParaRPr lang="en-US" altLang="zh-TW" sz="1700" b="1" dirty="0">
                <a:solidFill>
                  <a:srgbClr val="434343"/>
                </a:solidFill>
                <a:latin typeface="Microsoft JhengHei"/>
                <a:ea typeface="Microsoft JhengHei"/>
                <a:cs typeface="Microsoft JhengHei"/>
                <a:sym typeface="Microsoft JhengHei"/>
              </a:endParaRPr>
            </a:p>
            <a:p>
              <a:pPr algn="ctr">
                <a:spcBef>
                  <a:spcPts val="300"/>
                </a:spcBef>
              </a:pPr>
              <a:r>
                <a:rPr lang="zh-TW" altLang="en-US" sz="1700" b="1" dirty="0">
                  <a:solidFill>
                    <a:srgbClr val="434343"/>
                  </a:solidFill>
                  <a:latin typeface="Microsoft JhengHei"/>
                  <a:ea typeface="Microsoft JhengHei"/>
                  <a:cs typeface="Microsoft JhengHei"/>
                  <a:sym typeface="Microsoft JhengHei"/>
                </a:rPr>
                <a:t>素養</a:t>
              </a:r>
              <a:endParaRPr lang="en-US" altLang="zh-TW" sz="1700" b="1" dirty="0">
                <a:solidFill>
                  <a:srgbClr val="434343"/>
                </a:solidFill>
                <a:latin typeface="Microsoft JhengHei"/>
                <a:ea typeface="Microsoft JhengHei"/>
                <a:cs typeface="Microsoft JhengHei"/>
                <a:sym typeface="Microsoft JhengHei"/>
              </a:endParaRPr>
            </a:p>
            <a:p>
              <a:pPr algn="ctr">
                <a:spcBef>
                  <a:spcPts val="300"/>
                </a:spcBef>
              </a:pPr>
              <a:endParaRPr sz="1700" b="1" dirty="0">
                <a:solidFill>
                  <a:srgbClr val="434343"/>
                </a:solidFill>
                <a:latin typeface="Microsoft JhengHei"/>
                <a:ea typeface="Microsoft JhengHei"/>
                <a:cs typeface="Microsoft JhengHei"/>
                <a:sym typeface="Microsoft JhengHei"/>
              </a:endParaRPr>
            </a:p>
          </p:txBody>
        </p:sp>
        <p:sp>
          <p:nvSpPr>
            <p:cNvPr id="149" name="Google Shape;149;p31"/>
            <p:cNvSpPr txBox="1"/>
            <p:nvPr/>
          </p:nvSpPr>
          <p:spPr>
            <a:xfrm>
              <a:off x="5995080" y="1945037"/>
              <a:ext cx="755100" cy="729300"/>
            </a:xfrm>
            <a:prstGeom prst="rect">
              <a:avLst/>
            </a:prstGeom>
            <a:solidFill>
              <a:srgbClr val="F3F3F3"/>
            </a:solidFill>
            <a:ln>
              <a:solidFill>
                <a:schemeClr val="bg2">
                  <a:lumMod val="50000"/>
                </a:schemeClr>
              </a:solidFill>
            </a:ln>
          </p:spPr>
          <p:txBody>
            <a:bodyPr spcFirstLastPara="1" wrap="square" lIns="48000" tIns="48000" rIns="48000" bIns="48000" anchor="ctr" anchorCtr="0">
              <a:noAutofit/>
            </a:bodyPr>
            <a:lstStyle/>
            <a:p>
              <a:pPr algn="ctr">
                <a:spcBef>
                  <a:spcPts val="300"/>
                </a:spcBef>
              </a:pPr>
              <a:r>
                <a:rPr lang="zh-TW" altLang="en-US" sz="1700" b="1" dirty="0">
                  <a:solidFill>
                    <a:srgbClr val="434343"/>
                  </a:solidFill>
                  <a:latin typeface="Microsoft JhengHei"/>
                  <a:ea typeface="Microsoft JhengHei"/>
                  <a:cs typeface="Microsoft JhengHei"/>
                  <a:sym typeface="Microsoft JhengHei"/>
                </a:rPr>
                <a:t>親子</a:t>
              </a:r>
              <a:endParaRPr lang="en-US" altLang="zh-TW" sz="1700" b="1" dirty="0">
                <a:solidFill>
                  <a:srgbClr val="434343"/>
                </a:solidFill>
                <a:latin typeface="Microsoft JhengHei"/>
                <a:ea typeface="Microsoft JhengHei"/>
                <a:cs typeface="Microsoft JhengHei"/>
                <a:sym typeface="Microsoft JhengHei"/>
              </a:endParaRPr>
            </a:p>
            <a:p>
              <a:pPr algn="ctr">
                <a:spcBef>
                  <a:spcPts val="300"/>
                </a:spcBef>
              </a:pPr>
              <a:r>
                <a:rPr lang="zh-TW" altLang="en-US" sz="1700" b="1" dirty="0">
                  <a:solidFill>
                    <a:srgbClr val="434343"/>
                  </a:solidFill>
                  <a:latin typeface="Microsoft JhengHei"/>
                  <a:ea typeface="Microsoft JhengHei"/>
                  <a:cs typeface="Microsoft JhengHei"/>
                  <a:sym typeface="Microsoft JhengHei"/>
                </a:rPr>
                <a:t>品格</a:t>
              </a:r>
              <a:endParaRPr lang="en-US" altLang="zh-TW" sz="1700" b="1" dirty="0">
                <a:solidFill>
                  <a:srgbClr val="434343"/>
                </a:solidFill>
                <a:latin typeface="Microsoft JhengHei"/>
                <a:ea typeface="Microsoft JhengHei"/>
                <a:cs typeface="Microsoft JhengHei"/>
                <a:sym typeface="Microsoft JhengHei"/>
              </a:endParaRPr>
            </a:p>
          </p:txBody>
        </p:sp>
        <p:sp>
          <p:nvSpPr>
            <p:cNvPr id="150" name="Google Shape;150;p31"/>
            <p:cNvSpPr txBox="1"/>
            <p:nvPr/>
          </p:nvSpPr>
          <p:spPr>
            <a:xfrm>
              <a:off x="6862371" y="1945037"/>
              <a:ext cx="755100" cy="729300"/>
            </a:xfrm>
            <a:prstGeom prst="rect">
              <a:avLst/>
            </a:prstGeom>
            <a:solidFill>
              <a:srgbClr val="F3F3F3"/>
            </a:solidFill>
            <a:ln>
              <a:solidFill>
                <a:schemeClr val="bg2">
                  <a:lumMod val="50000"/>
                </a:schemeClr>
              </a:solidFill>
            </a:ln>
          </p:spPr>
          <p:txBody>
            <a:bodyPr spcFirstLastPara="1" wrap="square" lIns="48000" tIns="48000" rIns="48000" bIns="48000" anchor="ctr" anchorCtr="0">
              <a:noAutofit/>
            </a:bodyPr>
            <a:lstStyle/>
            <a:p>
              <a:pPr algn="ctr">
                <a:spcBef>
                  <a:spcPts val="300"/>
                </a:spcBef>
              </a:pPr>
              <a:r>
                <a:rPr lang="zh-TW" altLang="en-US" sz="1700" b="1" dirty="0">
                  <a:solidFill>
                    <a:srgbClr val="434343"/>
                  </a:solidFill>
                  <a:latin typeface="Microsoft JhengHei"/>
                  <a:ea typeface="Microsoft JhengHei"/>
                  <a:cs typeface="Microsoft JhengHei"/>
                  <a:sym typeface="Microsoft JhengHei"/>
                </a:rPr>
                <a:t>學涯</a:t>
              </a:r>
              <a:endParaRPr lang="en-US" altLang="zh-TW" sz="1700" b="1" dirty="0">
                <a:solidFill>
                  <a:srgbClr val="434343"/>
                </a:solidFill>
                <a:latin typeface="Microsoft JhengHei"/>
                <a:ea typeface="Microsoft JhengHei"/>
                <a:cs typeface="Microsoft JhengHei"/>
                <a:sym typeface="Microsoft JhengHei"/>
              </a:endParaRPr>
            </a:p>
            <a:p>
              <a:pPr algn="ctr">
                <a:spcBef>
                  <a:spcPts val="300"/>
                </a:spcBef>
              </a:pPr>
              <a:r>
                <a:rPr lang="zh-TW" altLang="en-US" sz="1700" b="1" dirty="0">
                  <a:solidFill>
                    <a:srgbClr val="434343"/>
                  </a:solidFill>
                  <a:latin typeface="Microsoft JhengHei"/>
                  <a:ea typeface="Microsoft JhengHei"/>
                  <a:cs typeface="Microsoft JhengHei"/>
                  <a:sym typeface="Microsoft JhengHei"/>
                </a:rPr>
                <a:t>規劃</a:t>
              </a:r>
              <a:endParaRPr lang="en-US" altLang="zh-TW" sz="1700" b="1" dirty="0">
                <a:solidFill>
                  <a:srgbClr val="434343"/>
                </a:solidFill>
                <a:latin typeface="Microsoft JhengHei"/>
                <a:ea typeface="Microsoft JhengHei"/>
                <a:cs typeface="Microsoft JhengHei"/>
                <a:sym typeface="Microsoft JhengHei"/>
              </a:endParaRPr>
            </a:p>
          </p:txBody>
        </p:sp>
        <p:sp>
          <p:nvSpPr>
            <p:cNvPr id="151" name="Google Shape;151;p31"/>
            <p:cNvSpPr txBox="1"/>
            <p:nvPr/>
          </p:nvSpPr>
          <p:spPr>
            <a:xfrm>
              <a:off x="7729662" y="1945037"/>
              <a:ext cx="755100" cy="729300"/>
            </a:xfrm>
            <a:prstGeom prst="rect">
              <a:avLst/>
            </a:prstGeom>
            <a:solidFill>
              <a:srgbClr val="F3F3F3"/>
            </a:solidFill>
            <a:ln>
              <a:solidFill>
                <a:schemeClr val="bg2">
                  <a:lumMod val="50000"/>
                </a:schemeClr>
              </a:solidFill>
            </a:ln>
          </p:spPr>
          <p:txBody>
            <a:bodyPr spcFirstLastPara="1" wrap="square" lIns="48000" tIns="48000" rIns="48000" bIns="48000" anchor="ctr" anchorCtr="0">
              <a:noAutofit/>
            </a:bodyPr>
            <a:lstStyle/>
            <a:p>
              <a:pPr algn="ctr">
                <a:spcBef>
                  <a:spcPts val="300"/>
                </a:spcBef>
              </a:pPr>
              <a:r>
                <a:rPr lang="zh-TW" altLang="en-US" sz="1700" b="1" dirty="0">
                  <a:solidFill>
                    <a:srgbClr val="434343"/>
                  </a:solidFill>
                  <a:latin typeface="Microsoft JhengHei"/>
                  <a:ea typeface="Microsoft JhengHei"/>
                  <a:cs typeface="Microsoft JhengHei"/>
                  <a:sym typeface="Microsoft JhengHei"/>
                </a:rPr>
                <a:t>職涯</a:t>
              </a:r>
              <a:endParaRPr lang="en-US" altLang="zh-TW" sz="1700" b="1" dirty="0">
                <a:solidFill>
                  <a:srgbClr val="434343"/>
                </a:solidFill>
                <a:latin typeface="Microsoft JhengHei"/>
                <a:ea typeface="Microsoft JhengHei"/>
                <a:cs typeface="Microsoft JhengHei"/>
                <a:sym typeface="Microsoft JhengHei"/>
              </a:endParaRPr>
            </a:p>
            <a:p>
              <a:pPr algn="ctr">
                <a:spcBef>
                  <a:spcPts val="300"/>
                </a:spcBef>
              </a:pPr>
              <a:r>
                <a:rPr lang="zh-TW" altLang="en-US" sz="1700" b="1" dirty="0">
                  <a:solidFill>
                    <a:srgbClr val="434343"/>
                  </a:solidFill>
                  <a:latin typeface="Microsoft JhengHei"/>
                  <a:ea typeface="Microsoft JhengHei"/>
                  <a:cs typeface="Microsoft JhengHei"/>
                  <a:sym typeface="Microsoft JhengHei"/>
                </a:rPr>
                <a:t>探索</a:t>
              </a:r>
            </a:p>
          </p:txBody>
        </p:sp>
        <p:sp>
          <p:nvSpPr>
            <p:cNvPr id="25" name="Google Shape;152;p31">
              <a:extLst>
                <a:ext uri="{FF2B5EF4-FFF2-40B4-BE49-F238E27FC236}">
                  <a16:creationId xmlns:a16="http://schemas.microsoft.com/office/drawing/2014/main" id="{EBAD388B-AAF1-4D6C-9A58-2264C7DA7F05}"/>
                </a:ext>
              </a:extLst>
            </p:cNvPr>
            <p:cNvSpPr txBox="1"/>
            <p:nvPr/>
          </p:nvSpPr>
          <p:spPr>
            <a:xfrm>
              <a:off x="9465973" y="1945028"/>
              <a:ext cx="755100" cy="729300"/>
            </a:xfrm>
            <a:prstGeom prst="rect">
              <a:avLst/>
            </a:prstGeom>
            <a:solidFill>
              <a:srgbClr val="F3F3F3"/>
            </a:solidFill>
            <a:ln>
              <a:solidFill>
                <a:schemeClr val="bg2">
                  <a:lumMod val="50000"/>
                </a:schemeClr>
              </a:solidFill>
            </a:ln>
          </p:spPr>
          <p:txBody>
            <a:bodyPr spcFirstLastPara="1" wrap="square" lIns="48000" tIns="48000" rIns="48000" bIns="48000" anchor="ctr" anchorCtr="0">
              <a:noAutofit/>
            </a:bodyPr>
            <a:lstStyle/>
            <a:p>
              <a:pPr algn="ctr">
                <a:spcBef>
                  <a:spcPts val="300"/>
                </a:spcBef>
              </a:pPr>
              <a:r>
                <a:rPr lang="zh-TW" altLang="en-US" sz="1700" b="1" dirty="0">
                  <a:solidFill>
                    <a:srgbClr val="434343"/>
                  </a:solidFill>
                  <a:latin typeface="Microsoft JhengHei"/>
                  <a:ea typeface="Microsoft JhengHei"/>
                  <a:cs typeface="Microsoft JhengHei"/>
                  <a:sym typeface="Microsoft JhengHei"/>
                </a:rPr>
                <a:t>產學</a:t>
              </a:r>
              <a:endParaRPr lang="en-US" altLang="zh-TW" sz="1700" b="1" dirty="0">
                <a:solidFill>
                  <a:srgbClr val="434343"/>
                </a:solidFill>
                <a:latin typeface="Microsoft JhengHei"/>
                <a:ea typeface="Microsoft JhengHei"/>
                <a:cs typeface="Microsoft JhengHei"/>
                <a:sym typeface="Microsoft JhengHei"/>
              </a:endParaRPr>
            </a:p>
            <a:p>
              <a:pPr algn="ctr">
                <a:spcBef>
                  <a:spcPts val="300"/>
                </a:spcBef>
              </a:pPr>
              <a:r>
                <a:rPr lang="zh-TW" altLang="en-US" sz="1700" b="1" dirty="0">
                  <a:solidFill>
                    <a:srgbClr val="434343"/>
                  </a:solidFill>
                  <a:latin typeface="Microsoft JhengHei"/>
                  <a:ea typeface="Microsoft JhengHei"/>
                  <a:cs typeface="Microsoft JhengHei"/>
                  <a:sym typeface="Microsoft JhengHei"/>
                </a:rPr>
                <a:t>合作</a:t>
              </a:r>
              <a:endParaRPr sz="1700" b="1" dirty="0">
                <a:solidFill>
                  <a:srgbClr val="434343"/>
                </a:solidFill>
                <a:latin typeface="Microsoft JhengHei"/>
                <a:ea typeface="Microsoft JhengHei"/>
                <a:cs typeface="Microsoft JhengHei"/>
                <a:sym typeface="Microsoft JhengHei"/>
              </a:endParaRPr>
            </a:p>
          </p:txBody>
        </p:sp>
      </p:grpSp>
      <p:pic>
        <p:nvPicPr>
          <p:cNvPr id="4" name="圖片 3">
            <a:extLst>
              <a:ext uri="{FF2B5EF4-FFF2-40B4-BE49-F238E27FC236}">
                <a16:creationId xmlns:a16="http://schemas.microsoft.com/office/drawing/2014/main" id="{151F29D8-EC1E-6CF7-9865-18BCD8010109}"/>
              </a:ext>
            </a:extLst>
          </p:cNvPr>
          <p:cNvPicPr>
            <a:picLocks noChangeAspect="1"/>
          </p:cNvPicPr>
          <p:nvPr/>
        </p:nvPicPr>
        <p:blipFill rotWithShape="1">
          <a:blip r:embed="rId3">
            <a:extLst>
              <a:ext uri="{28A0092B-C50C-407E-A947-70E740481C1C}">
                <a14:useLocalDpi xmlns:a14="http://schemas.microsoft.com/office/drawing/2010/main" val="0"/>
              </a:ext>
            </a:extLst>
          </a:blip>
          <a:srcRect l="36444" t="-92" r="20031" b="43354"/>
          <a:stretch/>
        </p:blipFill>
        <p:spPr>
          <a:xfrm>
            <a:off x="738037" y="0"/>
            <a:ext cx="1995744" cy="3896022"/>
          </a:xfrm>
          <a:prstGeom prst="rect">
            <a:avLst/>
          </a:prstGeom>
        </p:spPr>
      </p:pic>
      <p:sp>
        <p:nvSpPr>
          <p:cNvPr id="143" name="Google Shape;143;p31"/>
          <p:cNvSpPr/>
          <p:nvPr/>
        </p:nvSpPr>
        <p:spPr>
          <a:xfrm>
            <a:off x="754952" y="3863394"/>
            <a:ext cx="1605267" cy="525300"/>
          </a:xfrm>
          <a:prstGeom prst="roundRect">
            <a:avLst>
              <a:gd name="adj" fmla="val 16667"/>
            </a:avLst>
          </a:prstGeom>
          <a:solidFill>
            <a:srgbClr val="FF9900"/>
          </a:solidFill>
          <a:ln>
            <a:noFill/>
          </a:ln>
        </p:spPr>
        <p:txBody>
          <a:bodyPr spcFirstLastPara="1" wrap="square" lIns="121900" tIns="121900" rIns="121900" bIns="121900" anchor="ctr" anchorCtr="0">
            <a:noAutofit/>
          </a:bodyPr>
          <a:lstStyle/>
          <a:p>
            <a:pPr algn="ctr"/>
            <a:r>
              <a:rPr lang="zh-TW" altLang="en-US" sz="2400" b="1" dirty="0">
                <a:solidFill>
                  <a:srgbClr val="FFFFFF"/>
                </a:solidFill>
                <a:latin typeface="微軟正黑體" panose="020B0604030504040204" pitchFamily="34" charset="-120"/>
                <a:ea typeface="微軟正黑體" panose="020B0604030504040204" pitchFamily="34" charset="-120"/>
                <a:cs typeface="Microsoft JhengHei"/>
                <a:sym typeface="Microsoft JhengHei"/>
              </a:rPr>
              <a:t> 講師簡介</a:t>
            </a:r>
          </a:p>
        </p:txBody>
      </p:sp>
      <p:sp>
        <p:nvSpPr>
          <p:cNvPr id="11" name="Google Shape;152;p31">
            <a:extLst>
              <a:ext uri="{FF2B5EF4-FFF2-40B4-BE49-F238E27FC236}">
                <a16:creationId xmlns:a16="http://schemas.microsoft.com/office/drawing/2014/main" id="{CFE2E3E6-278F-FDF0-D088-8C8F44C2F88F}"/>
              </a:ext>
            </a:extLst>
          </p:cNvPr>
          <p:cNvSpPr txBox="1"/>
          <p:nvPr/>
        </p:nvSpPr>
        <p:spPr>
          <a:xfrm>
            <a:off x="9487325" y="2082112"/>
            <a:ext cx="956260" cy="729300"/>
          </a:xfrm>
          <a:prstGeom prst="rect">
            <a:avLst/>
          </a:prstGeom>
          <a:solidFill>
            <a:srgbClr val="F3F3F3"/>
          </a:solidFill>
          <a:ln>
            <a:solidFill>
              <a:schemeClr val="bg2">
                <a:lumMod val="50000"/>
              </a:schemeClr>
            </a:solidFill>
          </a:ln>
        </p:spPr>
        <p:txBody>
          <a:bodyPr spcFirstLastPara="1" wrap="square" lIns="48000" tIns="48000" rIns="48000" bIns="48000" anchor="ctr" anchorCtr="0">
            <a:noAutofit/>
          </a:bodyPr>
          <a:lstStyle/>
          <a:p>
            <a:pPr algn="ctr">
              <a:spcBef>
                <a:spcPts val="300"/>
              </a:spcBef>
            </a:pPr>
            <a:r>
              <a:rPr lang="zh-TW" altLang="en-US" sz="1700" b="1" dirty="0">
                <a:solidFill>
                  <a:srgbClr val="434343"/>
                </a:solidFill>
                <a:latin typeface="Microsoft JhengHei"/>
                <a:ea typeface="Microsoft JhengHei"/>
                <a:cs typeface="Microsoft JhengHei"/>
                <a:sym typeface="Microsoft JhengHei"/>
              </a:rPr>
              <a:t>落點</a:t>
            </a:r>
            <a:endParaRPr lang="en-US" altLang="zh-TW" sz="1700" b="1" dirty="0">
              <a:solidFill>
                <a:srgbClr val="434343"/>
              </a:solidFill>
              <a:latin typeface="Microsoft JhengHei"/>
              <a:ea typeface="Microsoft JhengHei"/>
              <a:cs typeface="Microsoft JhengHei"/>
              <a:sym typeface="Microsoft JhengHei"/>
            </a:endParaRPr>
          </a:p>
          <a:p>
            <a:pPr algn="ctr">
              <a:spcBef>
                <a:spcPts val="300"/>
              </a:spcBef>
            </a:pPr>
            <a:r>
              <a:rPr lang="zh-TW" altLang="en-US" sz="1700" b="1" dirty="0">
                <a:solidFill>
                  <a:srgbClr val="434343"/>
                </a:solidFill>
                <a:latin typeface="Microsoft JhengHei"/>
                <a:ea typeface="Microsoft JhengHei"/>
                <a:cs typeface="Microsoft JhengHei"/>
                <a:sym typeface="Microsoft JhengHei"/>
              </a:rPr>
              <a:t>分析</a:t>
            </a:r>
            <a:endParaRPr sz="1700" b="1" dirty="0">
              <a:solidFill>
                <a:srgbClr val="434343"/>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1054011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95EB017C-83B9-48F0-8FF4-0A2C23D94723}"/>
              </a:ext>
            </a:extLst>
          </p:cNvPr>
          <p:cNvSpPr txBox="1">
            <a:spLocks/>
          </p:cNvSpPr>
          <p:nvPr/>
        </p:nvSpPr>
        <p:spPr>
          <a:xfrm>
            <a:off x="758030" y="1452396"/>
            <a:ext cx="9334501" cy="395320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小時候的我：模範生</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他人眼中的我：沉穩不知變通、愛支配控制</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我處理變化的方法：擬訂計畫來推動變化</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我的壓力因素：應付混亂處境</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當我遇上挫折：我會變得很焦慮、憂心忡忡</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該怎樣激發我的自信：認可我的忠誠</a:t>
            </a:r>
          </a:p>
        </p:txBody>
      </p:sp>
      <p:sp>
        <p:nvSpPr>
          <p:cNvPr id="4" name="標題 1">
            <a:extLst>
              <a:ext uri="{FF2B5EF4-FFF2-40B4-BE49-F238E27FC236}">
                <a16:creationId xmlns:a16="http://schemas.microsoft.com/office/drawing/2014/main" id="{E585E32A-25F8-468E-B517-2C45578BA102}"/>
              </a:ext>
            </a:extLst>
          </p:cNvPr>
          <p:cNvSpPr txBox="1">
            <a:spLocks/>
          </p:cNvSpPr>
          <p:nvPr/>
        </p:nvSpPr>
        <p:spPr>
          <a:xfrm>
            <a:off x="758029" y="4981052"/>
            <a:ext cx="8953531" cy="1325563"/>
          </a:xfrm>
          <a:solidFill>
            <a:schemeClr val="accent4">
              <a:lumMod val="20000"/>
              <a:lumOff val="80000"/>
            </a:schemeClr>
          </a:solidFill>
          <a:ln>
            <a:solidFill>
              <a:schemeClr val="accent2"/>
            </a:solidFill>
          </a:ln>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3600" b="0" i="0" u="none" strike="noStrike" kern="0" cap="none" spc="0" normalizeH="0" baseline="0" noProof="0" dirty="0">
              <a:ln>
                <a:noFill/>
              </a:ln>
              <a:solidFill>
                <a:srgbClr val="2E5C63"/>
              </a:solidFill>
              <a:effectLst/>
              <a:uLnTx/>
              <a:uFillTx/>
              <a:latin typeface="Microsoft YaHei" panose="020B0503020204020204" pitchFamily="34" charset="-122"/>
              <a:ea typeface="Microsoft YaHei" panose="020B0503020204020204" pitchFamily="34" charset="-122"/>
              <a:cs typeface="Arial"/>
              <a:sym typeface="Arial"/>
            </a:endParaRPr>
          </a:p>
        </p:txBody>
      </p:sp>
      <p:sp>
        <p:nvSpPr>
          <p:cNvPr id="6" name="文字方塊 5">
            <a:extLst>
              <a:ext uri="{FF2B5EF4-FFF2-40B4-BE49-F238E27FC236}">
                <a16:creationId xmlns:a16="http://schemas.microsoft.com/office/drawing/2014/main" id="{18D7494D-0E13-8EBA-D579-DB95E60FAEEE}"/>
              </a:ext>
            </a:extLst>
          </p:cNvPr>
          <p:cNvSpPr txBox="1"/>
          <p:nvPr/>
        </p:nvSpPr>
        <p:spPr>
          <a:xfrm>
            <a:off x="3046971" y="352853"/>
            <a:ext cx="6098058"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zh-TW" altLang="en-US" sz="48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mn-cs"/>
              </a:rPr>
              <a:t>緑色</a:t>
            </a:r>
            <a:r>
              <a:rPr kumimoji="0" lang="zh-TW" altLang="en-US" sz="48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Arial"/>
                <a:sym typeface="Arial"/>
              </a:rPr>
              <a:t>人</a:t>
            </a:r>
          </a:p>
        </p:txBody>
      </p:sp>
    </p:spTree>
    <p:extLst>
      <p:ext uri="{BB962C8B-B14F-4D97-AF65-F5344CB8AC3E}">
        <p14:creationId xmlns:p14="http://schemas.microsoft.com/office/powerpoint/2010/main" val="1771478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68172-963A-259A-59E6-1A3CD5E41F93}"/>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35D531D6-B072-88DE-DFE5-D52297A1C04A}"/>
              </a:ext>
            </a:extLst>
          </p:cNvPr>
          <p:cNvPicPr>
            <a:picLocks noChangeAspect="1"/>
          </p:cNvPicPr>
          <p:nvPr/>
        </p:nvPicPr>
        <p:blipFill>
          <a:blip r:embed="rId2"/>
          <a:stretch>
            <a:fillRect/>
          </a:stretch>
        </p:blipFill>
        <p:spPr>
          <a:xfrm>
            <a:off x="254000" y="421725"/>
            <a:ext cx="11512550" cy="6014550"/>
          </a:xfrm>
          <a:prstGeom prst="rect">
            <a:avLst/>
          </a:prstGeom>
        </p:spPr>
      </p:pic>
      <p:sp>
        <p:nvSpPr>
          <p:cNvPr id="5" name="標題 1">
            <a:extLst>
              <a:ext uri="{FF2B5EF4-FFF2-40B4-BE49-F238E27FC236}">
                <a16:creationId xmlns:a16="http://schemas.microsoft.com/office/drawing/2014/main" id="{2F7853BB-6438-C133-6359-0722B047FD6E}"/>
              </a:ext>
            </a:extLst>
          </p:cNvPr>
          <p:cNvSpPr>
            <a:spLocks noGrp="1"/>
          </p:cNvSpPr>
          <p:nvPr>
            <p:ph type="title"/>
          </p:nvPr>
        </p:nvSpPr>
        <p:spPr>
          <a:xfrm>
            <a:off x="2244725" y="521682"/>
            <a:ext cx="7531100" cy="45719"/>
          </a:xfrm>
        </p:spPr>
        <p:txBody>
          <a:bodyPr/>
          <a:lstStyle/>
          <a:p>
            <a:r>
              <a:rPr lang="zh-TW" altLang="en-US" sz="5400" dirty="0"/>
              <a:t>綠色孩子</a:t>
            </a:r>
          </a:p>
        </p:txBody>
      </p:sp>
    </p:spTree>
    <p:extLst>
      <p:ext uri="{BB962C8B-B14F-4D97-AF65-F5344CB8AC3E}">
        <p14:creationId xmlns:p14="http://schemas.microsoft.com/office/powerpoint/2010/main" val="1141830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C4977-7221-B87E-6255-491E90CF3763}"/>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C855C517-6800-53FD-476F-48B844E30C6C}"/>
              </a:ext>
            </a:extLst>
          </p:cNvPr>
          <p:cNvPicPr>
            <a:picLocks noChangeAspect="1"/>
          </p:cNvPicPr>
          <p:nvPr/>
        </p:nvPicPr>
        <p:blipFill>
          <a:blip r:embed="rId2"/>
          <a:stretch>
            <a:fillRect/>
          </a:stretch>
        </p:blipFill>
        <p:spPr>
          <a:xfrm>
            <a:off x="0" y="402104"/>
            <a:ext cx="12192000" cy="6053792"/>
          </a:xfrm>
          <a:prstGeom prst="rect">
            <a:avLst/>
          </a:prstGeom>
        </p:spPr>
      </p:pic>
    </p:spTree>
    <p:extLst>
      <p:ext uri="{BB962C8B-B14F-4D97-AF65-F5344CB8AC3E}">
        <p14:creationId xmlns:p14="http://schemas.microsoft.com/office/powerpoint/2010/main" val="247181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D1E72-FBDC-C9C0-1799-DE8BFC76FC2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FD5E7BE-EBE3-FDED-588E-07646C8D7B27}"/>
              </a:ext>
            </a:extLst>
          </p:cNvPr>
          <p:cNvSpPr>
            <a:spLocks noGrp="1"/>
          </p:cNvSpPr>
          <p:nvPr>
            <p:ph type="title"/>
          </p:nvPr>
        </p:nvSpPr>
        <p:spPr/>
        <p:txBody>
          <a:bodyPr/>
          <a:lstStyle/>
          <a:p>
            <a:r>
              <a:rPr lang="zh-TW" altLang="en-US" b="1" dirty="0"/>
              <a:t>４</a:t>
            </a:r>
            <a:r>
              <a:rPr lang="en-US" altLang="zh-TW" b="1" dirty="0"/>
              <a:t>. </a:t>
            </a:r>
            <a:r>
              <a:rPr lang="zh-TW" altLang="en-US" b="1" dirty="0"/>
              <a:t>藍色（分析型）</a:t>
            </a:r>
          </a:p>
        </p:txBody>
      </p:sp>
      <p:sp>
        <p:nvSpPr>
          <p:cNvPr id="3" name="文字版面配置區 2">
            <a:extLst>
              <a:ext uri="{FF2B5EF4-FFF2-40B4-BE49-F238E27FC236}">
                <a16:creationId xmlns:a16="http://schemas.microsoft.com/office/drawing/2014/main" id="{EFDE71C8-43D9-2E90-016D-D9757B8871D7}"/>
              </a:ext>
            </a:extLst>
          </p:cNvPr>
          <p:cNvSpPr>
            <a:spLocks noGrp="1"/>
          </p:cNvSpPr>
          <p:nvPr>
            <p:ph type="body" idx="1"/>
          </p:nvPr>
        </p:nvSpPr>
        <p:spPr>
          <a:xfrm>
            <a:off x="838200" y="1825625"/>
            <a:ext cx="7165157" cy="4351338"/>
          </a:xfrm>
        </p:spPr>
        <p:txBody>
          <a:bodyPr/>
          <a:lstStyle/>
          <a:p>
            <a:pPr>
              <a:buFont typeface="Arial" panose="020B0604020202020204" pitchFamily="34" charset="0"/>
              <a:buChar char="•"/>
            </a:pPr>
            <a:r>
              <a:rPr lang="zh-TW" altLang="en-US" b="1" dirty="0"/>
              <a:t>特質描述：</a:t>
            </a:r>
            <a:endParaRPr lang="zh-TW" altLang="en-US" dirty="0"/>
          </a:p>
          <a:p>
            <a:pPr marL="742950" lvl="1" indent="-285750">
              <a:buFont typeface="Arial" panose="020B0604020202020204" pitchFamily="34" charset="0"/>
              <a:buChar char="•"/>
            </a:pPr>
            <a:r>
              <a:rPr lang="zh-TW" altLang="en-US" b="1" dirty="0"/>
              <a:t>冷靜：</a:t>
            </a:r>
            <a:r>
              <a:rPr lang="zh-TW" altLang="en-US" dirty="0"/>
              <a:t> 總能保持情緒穩定，面對問題不急不躁。</a:t>
            </a:r>
          </a:p>
          <a:p>
            <a:pPr marL="742950" lvl="1" indent="-285750">
              <a:buFont typeface="Arial" panose="020B0604020202020204" pitchFamily="34" charset="0"/>
              <a:buChar char="•"/>
            </a:pPr>
            <a:r>
              <a:rPr lang="zh-TW" altLang="en-US" b="1" dirty="0"/>
              <a:t>條理：</a:t>
            </a:r>
            <a:r>
              <a:rPr lang="zh-TW" altLang="en-US" dirty="0"/>
              <a:t> 喜歡有結構的計畫，重視數據和細節。</a:t>
            </a:r>
          </a:p>
          <a:p>
            <a:pPr marL="742950" lvl="1" indent="-285750">
              <a:buFont typeface="Arial" panose="020B0604020202020204" pitchFamily="34" charset="0"/>
              <a:buChar char="•"/>
            </a:pPr>
            <a:r>
              <a:rPr lang="zh-TW" altLang="en-US" b="1" dirty="0"/>
              <a:t>理性：</a:t>
            </a:r>
            <a:r>
              <a:rPr lang="zh-TW" altLang="en-US" dirty="0"/>
              <a:t> 偏重事實和邏輯，不容易受情緒影響。</a:t>
            </a:r>
          </a:p>
          <a:p>
            <a:pPr>
              <a:buFont typeface="Arial" panose="020B0604020202020204" pitchFamily="34" charset="0"/>
              <a:buChar char="•"/>
            </a:pPr>
            <a:r>
              <a:rPr lang="zh-TW" altLang="en-US" b="1" dirty="0"/>
              <a:t>溝通傾向：</a:t>
            </a:r>
            <a:endParaRPr lang="zh-TW" altLang="en-US" dirty="0"/>
          </a:p>
          <a:p>
            <a:pPr marL="742950" lvl="1" indent="-285750">
              <a:buFont typeface="Arial" panose="020B0604020202020204" pitchFamily="34" charset="0"/>
              <a:buChar char="•"/>
            </a:pPr>
            <a:r>
              <a:rPr lang="zh-TW" altLang="en-US" dirty="0"/>
              <a:t>偏好</a:t>
            </a:r>
            <a:r>
              <a:rPr lang="zh-TW" altLang="en-US" b="1" dirty="0"/>
              <a:t>數據和證據</a:t>
            </a:r>
            <a:r>
              <a:rPr lang="zh-TW" altLang="en-US" dirty="0"/>
              <a:t>，需要清楚的邏輯支持。</a:t>
            </a:r>
          </a:p>
          <a:p>
            <a:pPr marL="742950" lvl="1" indent="-285750">
              <a:buFont typeface="Arial" panose="020B0604020202020204" pitchFamily="34" charset="0"/>
              <a:buChar char="•"/>
            </a:pPr>
            <a:r>
              <a:rPr lang="zh-TW" altLang="en-US" dirty="0"/>
              <a:t>說話直接、重點明確，避免過多情感化表達。</a:t>
            </a:r>
          </a:p>
        </p:txBody>
      </p:sp>
      <p:pic>
        <p:nvPicPr>
          <p:cNvPr id="5" name="圖片 4">
            <a:extLst>
              <a:ext uri="{FF2B5EF4-FFF2-40B4-BE49-F238E27FC236}">
                <a16:creationId xmlns:a16="http://schemas.microsoft.com/office/drawing/2014/main" id="{C308F548-2167-CD09-B345-22411A28D8B5}"/>
              </a:ext>
            </a:extLst>
          </p:cNvPr>
          <p:cNvPicPr>
            <a:picLocks noChangeAspect="1"/>
          </p:cNvPicPr>
          <p:nvPr/>
        </p:nvPicPr>
        <p:blipFill>
          <a:blip r:embed="rId2"/>
          <a:stretch>
            <a:fillRect/>
          </a:stretch>
        </p:blipFill>
        <p:spPr>
          <a:xfrm>
            <a:off x="8890096" y="155946"/>
            <a:ext cx="2870521" cy="2325609"/>
          </a:xfrm>
          <a:prstGeom prst="rect">
            <a:avLst/>
          </a:prstGeom>
        </p:spPr>
      </p:pic>
      <p:pic>
        <p:nvPicPr>
          <p:cNvPr id="8" name="圖片 7">
            <a:extLst>
              <a:ext uri="{FF2B5EF4-FFF2-40B4-BE49-F238E27FC236}">
                <a16:creationId xmlns:a16="http://schemas.microsoft.com/office/drawing/2014/main" id="{3005C1C2-392F-E9BE-67B2-9E4C31F3401A}"/>
              </a:ext>
            </a:extLst>
          </p:cNvPr>
          <p:cNvPicPr>
            <a:picLocks noChangeAspect="1"/>
          </p:cNvPicPr>
          <p:nvPr/>
        </p:nvPicPr>
        <p:blipFill>
          <a:blip r:embed="rId3"/>
          <a:stretch>
            <a:fillRect/>
          </a:stretch>
        </p:blipFill>
        <p:spPr>
          <a:xfrm>
            <a:off x="8305019" y="2690734"/>
            <a:ext cx="3455598" cy="3556442"/>
          </a:xfrm>
          <a:prstGeom prst="rect">
            <a:avLst/>
          </a:prstGeom>
        </p:spPr>
      </p:pic>
    </p:spTree>
    <p:extLst>
      <p:ext uri="{BB962C8B-B14F-4D97-AF65-F5344CB8AC3E}">
        <p14:creationId xmlns:p14="http://schemas.microsoft.com/office/powerpoint/2010/main" val="233659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1AACF109-6281-40C7-8E31-0D9C3F10CEDC}"/>
              </a:ext>
            </a:extLst>
          </p:cNvPr>
          <p:cNvSpPr txBox="1">
            <a:spLocks/>
          </p:cNvSpPr>
          <p:nvPr/>
        </p:nvSpPr>
        <p:spPr>
          <a:xfrm>
            <a:off x="4804511" y="188335"/>
            <a:ext cx="2582979" cy="1325563"/>
          </a:xfr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zh-TW" altLang="en-US" sz="4400" kern="0" dirty="0">
                <a:solidFill>
                  <a:srgbClr val="1C323E">
                    <a:lumMod val="50000"/>
                  </a:srgbClr>
                </a:solidFill>
                <a:latin typeface="Microsoft YaHei" panose="020B0503020204020204" pitchFamily="34" charset="-122"/>
                <a:ea typeface="Microsoft YaHei" panose="020B0503020204020204" pitchFamily="34" charset="-122"/>
              </a:rPr>
              <a:t>藍色</a:t>
            </a:r>
            <a:r>
              <a:rPr kumimoji="0" lang="zh-TW" altLang="en-US" sz="44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Arial"/>
                <a:sym typeface="Arial"/>
              </a:rPr>
              <a:t>人</a:t>
            </a:r>
          </a:p>
        </p:txBody>
      </p:sp>
      <p:sp>
        <p:nvSpPr>
          <p:cNvPr id="3" name="內容版面配置區 2">
            <a:extLst>
              <a:ext uri="{FF2B5EF4-FFF2-40B4-BE49-F238E27FC236}">
                <a16:creationId xmlns:a16="http://schemas.microsoft.com/office/drawing/2014/main" id="{844986B1-5B45-469A-ABB9-ADF7A32C1E10}"/>
              </a:ext>
            </a:extLst>
          </p:cNvPr>
          <p:cNvSpPr txBox="1">
            <a:spLocks/>
          </p:cNvSpPr>
          <p:nvPr/>
        </p:nvSpPr>
        <p:spPr>
          <a:xfrm>
            <a:off x="908823" y="1513897"/>
            <a:ext cx="8680376" cy="480218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我眼中的自己：注重邏輯、有智慧，而且沉著冷靜</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我天生就：不隨波逐流，又很有遠見</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我重視：知識和效率</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我的處事態度：要能自足、待人公平</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我的優先要務：獨立和隱私</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工作上的我：熟諳最新技術</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人際關係上的我：心思細膩，卻不習慣表達情緒</a:t>
            </a:r>
          </a:p>
        </p:txBody>
      </p:sp>
    </p:spTree>
    <p:extLst>
      <p:ext uri="{BB962C8B-B14F-4D97-AF65-F5344CB8AC3E}">
        <p14:creationId xmlns:p14="http://schemas.microsoft.com/office/powerpoint/2010/main" val="3332258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897D6758-55B0-47A9-AA9C-7F16397DF908}"/>
              </a:ext>
            </a:extLst>
          </p:cNvPr>
          <p:cNvSpPr txBox="1">
            <a:spLocks/>
          </p:cNvSpPr>
          <p:nvPr/>
        </p:nvSpPr>
        <p:spPr>
          <a:xfrm>
            <a:off x="768351" y="1546981"/>
            <a:ext cx="10655299" cy="437623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小時候的我：好奇，而且能專心</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他人眼中的我：實事求是、麻木不仁，讓人敬而遠之</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我處理變化的方法：花時間琢磨自己的想法</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我的壓力因素：處理不稱職情況</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當我遇上挫折：我會變得退縮，還會變得猶豫不決</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該怎樣激發我的自信：認可我的能力</a:t>
            </a:r>
          </a:p>
        </p:txBody>
      </p:sp>
      <p:sp>
        <p:nvSpPr>
          <p:cNvPr id="5" name="文字方塊 4">
            <a:extLst>
              <a:ext uri="{FF2B5EF4-FFF2-40B4-BE49-F238E27FC236}">
                <a16:creationId xmlns:a16="http://schemas.microsoft.com/office/drawing/2014/main" id="{3E774D98-E315-4E71-9A4D-83695159BAA7}"/>
              </a:ext>
            </a:extLst>
          </p:cNvPr>
          <p:cNvSpPr txBox="1"/>
          <p:nvPr/>
        </p:nvSpPr>
        <p:spPr>
          <a:xfrm>
            <a:off x="3046971" y="371006"/>
            <a:ext cx="6098058"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zh-TW" altLang="en-US" sz="4800" kern="0" dirty="0">
                <a:solidFill>
                  <a:srgbClr val="1C323E">
                    <a:lumMod val="50000"/>
                  </a:srgbClr>
                </a:solidFill>
                <a:latin typeface="Microsoft YaHei" panose="020B0503020204020204" pitchFamily="34" charset="-122"/>
                <a:ea typeface="Microsoft YaHei" panose="020B0503020204020204" pitchFamily="34" charset="-122"/>
              </a:rPr>
              <a:t>藍</a:t>
            </a:r>
            <a:r>
              <a:rPr kumimoji="0" lang="zh-TW" altLang="en-US" sz="48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mn-cs"/>
              </a:rPr>
              <a:t>色</a:t>
            </a:r>
            <a:r>
              <a:rPr kumimoji="0" lang="zh-TW" altLang="en-US" sz="48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Arial"/>
                <a:sym typeface="Arial"/>
              </a:rPr>
              <a:t>人</a:t>
            </a:r>
          </a:p>
        </p:txBody>
      </p:sp>
    </p:spTree>
    <p:extLst>
      <p:ext uri="{BB962C8B-B14F-4D97-AF65-F5344CB8AC3E}">
        <p14:creationId xmlns:p14="http://schemas.microsoft.com/office/powerpoint/2010/main" val="1136304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DE1DD-168A-3542-E2F9-F2F317EFC2D4}"/>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8EE2EAE6-C59F-0C6E-90FD-33D63ED6D39B}"/>
              </a:ext>
            </a:extLst>
          </p:cNvPr>
          <p:cNvPicPr>
            <a:picLocks noChangeAspect="1"/>
          </p:cNvPicPr>
          <p:nvPr/>
        </p:nvPicPr>
        <p:blipFill>
          <a:blip r:embed="rId2"/>
          <a:stretch>
            <a:fillRect/>
          </a:stretch>
        </p:blipFill>
        <p:spPr>
          <a:xfrm>
            <a:off x="412750" y="816358"/>
            <a:ext cx="11087100" cy="5519960"/>
          </a:xfrm>
          <a:prstGeom prst="rect">
            <a:avLst/>
          </a:prstGeom>
        </p:spPr>
      </p:pic>
      <p:sp>
        <p:nvSpPr>
          <p:cNvPr id="5" name="標題 1">
            <a:extLst>
              <a:ext uri="{FF2B5EF4-FFF2-40B4-BE49-F238E27FC236}">
                <a16:creationId xmlns:a16="http://schemas.microsoft.com/office/drawing/2014/main" id="{23EF8876-471D-943F-476B-34BBD56EC45F}"/>
              </a:ext>
            </a:extLst>
          </p:cNvPr>
          <p:cNvSpPr>
            <a:spLocks noGrp="1"/>
          </p:cNvSpPr>
          <p:nvPr>
            <p:ph type="title"/>
          </p:nvPr>
        </p:nvSpPr>
        <p:spPr>
          <a:xfrm>
            <a:off x="2244725" y="521682"/>
            <a:ext cx="7531100" cy="45719"/>
          </a:xfrm>
        </p:spPr>
        <p:txBody>
          <a:bodyPr/>
          <a:lstStyle/>
          <a:p>
            <a:r>
              <a:rPr lang="zh-TW" altLang="en-US" sz="5400" dirty="0"/>
              <a:t>藍色孩子</a:t>
            </a:r>
          </a:p>
        </p:txBody>
      </p:sp>
    </p:spTree>
    <p:extLst>
      <p:ext uri="{BB962C8B-B14F-4D97-AF65-F5344CB8AC3E}">
        <p14:creationId xmlns:p14="http://schemas.microsoft.com/office/powerpoint/2010/main" val="2736251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E36DB-9272-D4BA-27F6-5A66A5360450}"/>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54C05D45-A5A2-7955-957E-D9733F212C88}"/>
              </a:ext>
            </a:extLst>
          </p:cNvPr>
          <p:cNvPicPr>
            <a:picLocks noChangeAspect="1"/>
          </p:cNvPicPr>
          <p:nvPr/>
        </p:nvPicPr>
        <p:blipFill>
          <a:blip r:embed="rId2"/>
          <a:stretch>
            <a:fillRect/>
          </a:stretch>
        </p:blipFill>
        <p:spPr>
          <a:xfrm>
            <a:off x="0" y="514961"/>
            <a:ext cx="12192000" cy="5828077"/>
          </a:xfrm>
          <a:prstGeom prst="rect">
            <a:avLst/>
          </a:prstGeom>
        </p:spPr>
      </p:pic>
    </p:spTree>
    <p:extLst>
      <p:ext uri="{BB962C8B-B14F-4D97-AF65-F5344CB8AC3E}">
        <p14:creationId xmlns:p14="http://schemas.microsoft.com/office/powerpoint/2010/main" val="4096872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E35245-64DA-CDED-9FF9-B780C975422F}"/>
              </a:ext>
            </a:extLst>
          </p:cNvPr>
          <p:cNvSpPr>
            <a:spLocks noGrp="1"/>
          </p:cNvSpPr>
          <p:nvPr>
            <p:ph type="title"/>
          </p:nvPr>
        </p:nvSpPr>
        <p:spPr>
          <a:xfrm>
            <a:off x="838200" y="365127"/>
            <a:ext cx="10515600" cy="843188"/>
          </a:xfrm>
        </p:spPr>
        <p:txBody>
          <a:bodyPr/>
          <a:lstStyle/>
          <a:p>
            <a:r>
              <a:rPr lang="zh-TW" altLang="en-US" dirty="0"/>
              <a:t>四種大腦特質的學職涯建議</a:t>
            </a:r>
          </a:p>
        </p:txBody>
      </p:sp>
      <p:graphicFrame>
        <p:nvGraphicFramePr>
          <p:cNvPr id="4" name="資料庫圖表 3">
            <a:extLst>
              <a:ext uri="{FF2B5EF4-FFF2-40B4-BE49-F238E27FC236}">
                <a16:creationId xmlns:a16="http://schemas.microsoft.com/office/drawing/2014/main" id="{E0E3E5BF-474C-98B7-D339-70AFCAB9059C}"/>
              </a:ext>
            </a:extLst>
          </p:cNvPr>
          <p:cNvGraphicFramePr/>
          <p:nvPr/>
        </p:nvGraphicFramePr>
        <p:xfrm>
          <a:off x="348343" y="1023258"/>
          <a:ext cx="11495314" cy="5301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7075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7020A32-696C-F7BE-11AA-97A789C35B6F}"/>
              </a:ext>
            </a:extLst>
          </p:cNvPr>
          <p:cNvSpPr>
            <a:spLocks noGrp="1"/>
          </p:cNvSpPr>
          <p:nvPr>
            <p:ph type="title"/>
          </p:nvPr>
        </p:nvSpPr>
        <p:spPr/>
        <p:txBody>
          <a:bodyPr/>
          <a:lstStyle/>
          <a:p>
            <a:r>
              <a:rPr lang="zh-TW" altLang="en-US" dirty="0"/>
              <a:t>本日流程</a:t>
            </a:r>
          </a:p>
        </p:txBody>
      </p:sp>
      <p:graphicFrame>
        <p:nvGraphicFramePr>
          <p:cNvPr id="4" name="資料庫圖表 3">
            <a:extLst>
              <a:ext uri="{FF2B5EF4-FFF2-40B4-BE49-F238E27FC236}">
                <a16:creationId xmlns:a16="http://schemas.microsoft.com/office/drawing/2014/main" id="{D68060AE-793B-3212-F59A-F4C124378851}"/>
              </a:ext>
            </a:extLst>
          </p:cNvPr>
          <p:cNvGraphicFramePr/>
          <p:nvPr>
            <p:extLst>
              <p:ext uri="{D42A27DB-BD31-4B8C-83A1-F6EECF244321}">
                <p14:modId xmlns:p14="http://schemas.microsoft.com/office/powerpoint/2010/main" val="2812835958"/>
              </p:ext>
            </p:extLst>
          </p:nvPr>
        </p:nvGraphicFramePr>
        <p:xfrm>
          <a:off x="304800" y="1825625"/>
          <a:ext cx="115824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5604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F0BFAC-B9EB-8445-0933-E205E651D3D1}"/>
              </a:ext>
            </a:extLst>
          </p:cNvPr>
          <p:cNvSpPr>
            <a:spLocks noGrp="1"/>
          </p:cNvSpPr>
          <p:nvPr>
            <p:ph type="title"/>
          </p:nvPr>
        </p:nvSpPr>
        <p:spPr/>
        <p:txBody>
          <a:bodyPr/>
          <a:lstStyle/>
          <a:p>
            <a:r>
              <a:rPr lang="zh-TW" altLang="en-US" sz="3200" dirty="0">
                <a:solidFill>
                  <a:schemeClr val="bg2">
                    <a:lumMod val="25000"/>
                  </a:schemeClr>
                </a:solidFill>
              </a:rPr>
              <a:t>世界</a:t>
            </a:r>
            <a:r>
              <a:rPr lang="en-US" altLang="zh-TW" sz="3200" dirty="0">
                <a:solidFill>
                  <a:schemeClr val="bg2">
                    <a:lumMod val="25000"/>
                  </a:schemeClr>
                </a:solidFill>
              </a:rPr>
              <a:t>500</a:t>
            </a:r>
            <a:r>
              <a:rPr lang="zh-TW" altLang="en-US" sz="3200" dirty="0">
                <a:solidFill>
                  <a:schemeClr val="bg2">
                    <a:lumMod val="25000"/>
                  </a:schemeClr>
                </a:solidFill>
              </a:rPr>
              <a:t>大企業最愛的</a:t>
            </a:r>
            <a:r>
              <a:rPr lang="zh-TW" altLang="en-US" dirty="0">
                <a:solidFill>
                  <a:srgbClr val="FF0000"/>
                </a:solidFill>
              </a:rPr>
              <a:t>腦色分析</a:t>
            </a:r>
            <a:endParaRPr lang="en-US" altLang="zh-TW" dirty="0">
              <a:solidFill>
                <a:srgbClr val="FF0000"/>
              </a:solidFill>
            </a:endParaRPr>
          </a:p>
        </p:txBody>
      </p:sp>
      <p:pic>
        <p:nvPicPr>
          <p:cNvPr id="4" name="圖片 3">
            <a:extLst>
              <a:ext uri="{FF2B5EF4-FFF2-40B4-BE49-F238E27FC236}">
                <a16:creationId xmlns:a16="http://schemas.microsoft.com/office/drawing/2014/main" id="{2A5C50A0-4DF8-8740-A97E-F5FF16D3CA79}"/>
              </a:ext>
            </a:extLst>
          </p:cNvPr>
          <p:cNvPicPr>
            <a:picLocks noChangeAspect="1"/>
          </p:cNvPicPr>
          <p:nvPr/>
        </p:nvPicPr>
        <p:blipFill>
          <a:blip r:embed="rId2"/>
          <a:stretch>
            <a:fillRect/>
          </a:stretch>
        </p:blipFill>
        <p:spPr>
          <a:xfrm>
            <a:off x="970002" y="1690688"/>
            <a:ext cx="3521988" cy="4556178"/>
          </a:xfrm>
          <a:prstGeom prst="rect">
            <a:avLst/>
          </a:prstGeom>
        </p:spPr>
      </p:pic>
      <p:pic>
        <p:nvPicPr>
          <p:cNvPr id="6" name="圖片 5">
            <a:extLst>
              <a:ext uri="{FF2B5EF4-FFF2-40B4-BE49-F238E27FC236}">
                <a16:creationId xmlns:a16="http://schemas.microsoft.com/office/drawing/2014/main" id="{CC403E65-5E8D-2031-8766-80FCC9472C76}"/>
              </a:ext>
            </a:extLst>
          </p:cNvPr>
          <p:cNvPicPr>
            <a:picLocks noChangeAspect="1"/>
          </p:cNvPicPr>
          <p:nvPr/>
        </p:nvPicPr>
        <p:blipFill>
          <a:blip r:embed="rId3"/>
          <a:stretch>
            <a:fillRect/>
          </a:stretch>
        </p:blipFill>
        <p:spPr>
          <a:xfrm rot="16200000">
            <a:off x="5896067" y="607221"/>
            <a:ext cx="4613732" cy="6780667"/>
          </a:xfrm>
          <a:prstGeom prst="rect">
            <a:avLst/>
          </a:prstGeom>
        </p:spPr>
      </p:pic>
    </p:spTree>
    <p:extLst>
      <p:ext uri="{BB962C8B-B14F-4D97-AF65-F5344CB8AC3E}">
        <p14:creationId xmlns:p14="http://schemas.microsoft.com/office/powerpoint/2010/main" val="561658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75840D-2180-2F37-92DB-76F9D5D2E4DD}"/>
              </a:ext>
            </a:extLst>
          </p:cNvPr>
          <p:cNvSpPr>
            <a:spLocks noGrp="1"/>
          </p:cNvSpPr>
          <p:nvPr>
            <p:ph type="title"/>
          </p:nvPr>
        </p:nvSpPr>
        <p:spPr/>
        <p:txBody>
          <a:bodyPr/>
          <a:lstStyle/>
          <a:p>
            <a:r>
              <a:rPr lang="zh-TW" altLang="en-US" dirty="0"/>
              <a:t>（二）職業興趣</a:t>
            </a:r>
          </a:p>
        </p:txBody>
      </p:sp>
    </p:spTree>
    <p:extLst>
      <p:ext uri="{BB962C8B-B14F-4D97-AF65-F5344CB8AC3E}">
        <p14:creationId xmlns:p14="http://schemas.microsoft.com/office/powerpoint/2010/main" val="2972471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CA3705-79E4-4D49-8850-6386E884D17A}"/>
              </a:ext>
            </a:extLst>
          </p:cNvPr>
          <p:cNvSpPr>
            <a:spLocks noGrp="1"/>
          </p:cNvSpPr>
          <p:nvPr>
            <p:ph type="title"/>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44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icrosoft YaHei"/>
                <a:sym typeface="Microsoft YaHei"/>
              </a:rPr>
              <a:t>以</a:t>
            </a:r>
            <a:r>
              <a:rPr kumimoji="0" lang="zh-TW" altLang="en-US" sz="4400" b="0" i="0" u="none" strike="noStrike" kern="0" cap="none" spc="0" normalizeH="0" baseline="0" noProof="0" dirty="0">
                <a:ln>
                  <a:noFill/>
                </a:ln>
                <a:solidFill>
                  <a:schemeClr val="accent1"/>
                </a:solidFill>
                <a:effectLst/>
                <a:uLnTx/>
                <a:uFillTx/>
                <a:latin typeface="微軟正黑體" panose="020B0604030504040204" pitchFamily="34" charset="-120"/>
                <a:ea typeface="微軟正黑體" panose="020B0604030504040204" pitchFamily="34" charset="-120"/>
                <a:cs typeface="Microsoft YaHei"/>
                <a:sym typeface="Microsoft YaHei"/>
              </a:rPr>
              <a:t>工作角度</a:t>
            </a:r>
            <a:r>
              <a:rPr kumimoji="0" lang="zh-TW" altLang="en-US" sz="44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icrosoft YaHei"/>
                <a:sym typeface="Microsoft YaHei"/>
              </a:rPr>
              <a:t>為出發，找到</a:t>
            </a:r>
            <a:r>
              <a:rPr lang="zh-TW" altLang="en-US" b="0" kern="0" dirty="0">
                <a:solidFill>
                  <a:srgbClr val="000000"/>
                </a:solidFill>
                <a:latin typeface="微軟正黑體" panose="020B0604030504040204" pitchFamily="34" charset="-120"/>
                <a:ea typeface="微軟正黑體" panose="020B0604030504040204" pitchFamily="34" charset="-120"/>
                <a:cs typeface="Microsoft YaHei"/>
                <a:sym typeface="Microsoft YaHei"/>
              </a:rPr>
              <a:t>職業</a:t>
            </a:r>
            <a:r>
              <a:rPr kumimoji="0" lang="zh-TW" altLang="en-US" sz="44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icrosoft YaHei"/>
                <a:sym typeface="Microsoft YaHei"/>
              </a:rPr>
              <a:t>興趣傾向</a:t>
            </a:r>
            <a:endParaRPr kumimoji="0" lang="zh-TW" altLang="en-US" sz="24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5" name="文字方塊 4">
            <a:extLst>
              <a:ext uri="{FF2B5EF4-FFF2-40B4-BE49-F238E27FC236}">
                <a16:creationId xmlns:a16="http://schemas.microsoft.com/office/drawing/2014/main" id="{8C1CA186-1357-4C30-9876-4F445DF444B4}"/>
              </a:ext>
            </a:extLst>
          </p:cNvPr>
          <p:cNvSpPr txBox="1"/>
          <p:nvPr/>
        </p:nvSpPr>
        <p:spPr>
          <a:xfrm>
            <a:off x="4296354" y="2228671"/>
            <a:ext cx="716008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600" b="0" i="0" u="none" strike="noStrike" kern="0" cap="none" spc="0" normalizeH="0" baseline="0" noProof="0" dirty="0">
                <a:ln>
                  <a:noFill/>
                </a:ln>
                <a:solidFill>
                  <a:srgbClr val="3E3A39"/>
                </a:solidFill>
                <a:effectLst/>
                <a:uLnTx/>
                <a:uFillTx/>
                <a:latin typeface="微軟正黑體" panose="020B0604030504040204" pitchFamily="34" charset="-120"/>
                <a:ea typeface="微軟正黑體" panose="020B0604030504040204" pitchFamily="34" charset="-120"/>
                <a:cs typeface="Arial"/>
                <a:sym typeface="Arial"/>
              </a:rPr>
              <a:t>約翰</a:t>
            </a:r>
            <a:r>
              <a:rPr kumimoji="0" lang="en-US" altLang="zh-TW" sz="3600" b="0" i="0" u="none" strike="noStrike" kern="0" cap="none" spc="0" normalizeH="0" baseline="0" noProof="0" dirty="0">
                <a:ln>
                  <a:noFill/>
                </a:ln>
                <a:solidFill>
                  <a:srgbClr val="3E3A39"/>
                </a:solidFill>
                <a:effectLst/>
                <a:uLnTx/>
                <a:uFillTx/>
                <a:latin typeface="微軟正黑體" panose="020B0604030504040204" pitchFamily="34" charset="-120"/>
                <a:ea typeface="微軟正黑體" panose="020B0604030504040204" pitchFamily="34" charset="-120"/>
                <a:cs typeface="Arial"/>
                <a:sym typeface="Arial"/>
              </a:rPr>
              <a:t>·</a:t>
            </a:r>
            <a:r>
              <a:rPr kumimoji="0" lang="zh-TW" altLang="en-US" sz="3600" b="0" i="0" u="none" strike="noStrike" kern="0" cap="none" spc="0" normalizeH="0" baseline="0" noProof="0" dirty="0">
                <a:ln>
                  <a:noFill/>
                </a:ln>
                <a:solidFill>
                  <a:srgbClr val="3E3A39"/>
                </a:solidFill>
                <a:effectLst/>
                <a:uLnTx/>
                <a:uFillTx/>
                <a:latin typeface="微軟正黑體" panose="020B0604030504040204" pitchFamily="34" charset="-120"/>
                <a:ea typeface="微軟正黑體" panose="020B0604030504040204" pitchFamily="34" charset="-120"/>
                <a:cs typeface="Arial"/>
                <a:sym typeface="Arial"/>
              </a:rPr>
              <a:t>霍蘭德（</a:t>
            </a:r>
            <a:r>
              <a:rPr kumimoji="0" lang="en-US" altLang="zh-TW" sz="3600" b="0" i="0" u="none" strike="noStrike" kern="0" cap="none" spc="0" normalizeH="0" baseline="0" noProof="0" dirty="0" err="1">
                <a:ln>
                  <a:noFill/>
                </a:ln>
                <a:solidFill>
                  <a:srgbClr val="3E3A39"/>
                </a:solidFill>
                <a:effectLst/>
                <a:uLnTx/>
                <a:uFillTx/>
                <a:latin typeface="微軟正黑體" panose="020B0604030504040204" pitchFamily="34" charset="-120"/>
                <a:ea typeface="微軟正黑體" panose="020B0604030504040204" pitchFamily="34" charset="-120"/>
                <a:cs typeface="Arial"/>
                <a:sym typeface="Arial"/>
              </a:rPr>
              <a:t>JohnLewis</a:t>
            </a:r>
            <a:r>
              <a:rPr kumimoji="0" lang="en-US" altLang="zh-TW" sz="3600" b="0" i="0" u="none" strike="noStrike" kern="0" cap="none" spc="0" normalizeH="0" baseline="0" noProof="0" dirty="0">
                <a:ln>
                  <a:noFill/>
                </a:ln>
                <a:solidFill>
                  <a:srgbClr val="3E3A39"/>
                </a:solidFill>
                <a:effectLst/>
                <a:uLnTx/>
                <a:uFillTx/>
                <a:latin typeface="微軟正黑體" panose="020B0604030504040204" pitchFamily="34" charset="-120"/>
                <a:ea typeface="微軟正黑體" panose="020B0604030504040204" pitchFamily="34" charset="-120"/>
                <a:cs typeface="Arial"/>
                <a:sym typeface="Arial"/>
              </a:rPr>
              <a:t> Holland</a:t>
            </a:r>
            <a:r>
              <a:rPr kumimoji="0" lang="zh-TW" altLang="en-US" sz="3600" b="0" i="0" u="none" strike="noStrike" kern="0" cap="none" spc="0" normalizeH="0" baseline="0" noProof="0" dirty="0">
                <a:ln>
                  <a:noFill/>
                </a:ln>
                <a:solidFill>
                  <a:srgbClr val="3E3A39"/>
                </a:solidFill>
                <a:effectLst/>
                <a:uLnTx/>
                <a:uFillTx/>
                <a:latin typeface="微軟正黑體" panose="020B0604030504040204" pitchFamily="34" charset="-120"/>
                <a:ea typeface="微軟正黑體" panose="020B0604030504040204" pitchFamily="34" charset="-120"/>
                <a:cs typeface="Arial"/>
                <a:sym typeface="Arial"/>
              </a:rPr>
              <a:t>）</a:t>
            </a:r>
            <a:endParaRPr kumimoji="0" lang="en-US" altLang="zh-TW" sz="3600" b="0" i="0" u="none" strike="noStrike" kern="0" cap="none" spc="0" normalizeH="0" baseline="0" noProof="0" dirty="0">
              <a:ln>
                <a:noFill/>
              </a:ln>
              <a:solidFill>
                <a:srgbClr val="3E3A39"/>
              </a:solidFill>
              <a:effectLst/>
              <a:uLnTx/>
              <a:uFillTx/>
              <a:latin typeface="微軟正黑體" panose="020B0604030504040204" pitchFamily="34" charset="-120"/>
              <a:ea typeface="微軟正黑體" panose="020B0604030504040204" pitchFamily="34"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600" b="0" i="0" u="none" strike="noStrike" kern="0" cap="none" spc="0" normalizeH="0" baseline="0" noProof="0" dirty="0">
                <a:ln>
                  <a:noFill/>
                </a:ln>
                <a:solidFill>
                  <a:srgbClr val="3E3A39"/>
                </a:solidFill>
                <a:effectLst/>
                <a:uLnTx/>
                <a:uFillTx/>
                <a:latin typeface="微軟正黑體" panose="020B0604030504040204" pitchFamily="34" charset="-120"/>
                <a:ea typeface="微軟正黑體" panose="020B0604030504040204" pitchFamily="34" charset="-120"/>
                <a:cs typeface="Arial"/>
                <a:sym typeface="Arial"/>
              </a:rPr>
              <a:t>美國約翰</a:t>
            </a:r>
            <a:r>
              <a:rPr kumimoji="0" lang="en-US" altLang="zh-TW" sz="3600" b="0" i="0" u="none" strike="noStrike" kern="0" cap="none" spc="0" normalizeH="0" baseline="0" noProof="0" dirty="0">
                <a:ln>
                  <a:noFill/>
                </a:ln>
                <a:solidFill>
                  <a:srgbClr val="3E3A39"/>
                </a:solidFill>
                <a:effectLst/>
                <a:uLnTx/>
                <a:uFillTx/>
                <a:latin typeface="微軟正黑體" panose="020B0604030504040204" pitchFamily="34" charset="-120"/>
                <a:ea typeface="微軟正黑體" panose="020B0604030504040204" pitchFamily="34" charset="-120"/>
                <a:cs typeface="Arial"/>
                <a:sym typeface="Arial"/>
              </a:rPr>
              <a:t>·</a:t>
            </a:r>
            <a:r>
              <a:rPr kumimoji="0" lang="zh-TW" altLang="en-US" sz="3600" b="0" i="0" u="none" strike="noStrike" kern="0" cap="none" spc="0" normalizeH="0" baseline="0" noProof="0" dirty="0">
                <a:ln>
                  <a:noFill/>
                </a:ln>
                <a:solidFill>
                  <a:srgbClr val="3E3A39"/>
                </a:solidFill>
                <a:effectLst/>
                <a:uLnTx/>
                <a:uFillTx/>
                <a:latin typeface="微軟正黑體" panose="020B0604030504040204" pitchFamily="34" charset="-120"/>
                <a:ea typeface="微軟正黑體" panose="020B0604030504040204" pitchFamily="34" charset="-120"/>
                <a:cs typeface="Arial"/>
                <a:sym typeface="Arial"/>
              </a:rPr>
              <a:t>霍普金斯大學心理學教授</a:t>
            </a:r>
          </a:p>
        </p:txBody>
      </p:sp>
      <p:pic>
        <p:nvPicPr>
          <p:cNvPr id="6" name="Picture 2">
            <a:extLst>
              <a:ext uri="{FF2B5EF4-FFF2-40B4-BE49-F238E27FC236}">
                <a16:creationId xmlns:a16="http://schemas.microsoft.com/office/drawing/2014/main" id="{9D313BFE-CE77-48C8-ABDA-D6C671F3A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5562" y="2429604"/>
            <a:ext cx="2650735" cy="303088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 name="圖片 3">
            <a:extLst>
              <a:ext uri="{FF2B5EF4-FFF2-40B4-BE49-F238E27FC236}">
                <a16:creationId xmlns:a16="http://schemas.microsoft.com/office/drawing/2014/main" id="{20C0E6AA-257C-9647-036E-E15D1BCA141E}"/>
              </a:ext>
            </a:extLst>
          </p:cNvPr>
          <p:cNvPicPr>
            <a:picLocks noChangeAspect="1"/>
          </p:cNvPicPr>
          <p:nvPr/>
        </p:nvPicPr>
        <p:blipFill>
          <a:blip r:embed="rId4"/>
          <a:stretch>
            <a:fillRect/>
          </a:stretch>
        </p:blipFill>
        <p:spPr>
          <a:xfrm>
            <a:off x="3742305" y="3945047"/>
            <a:ext cx="8268182" cy="1099269"/>
          </a:xfrm>
          <a:prstGeom prst="rect">
            <a:avLst/>
          </a:prstGeom>
        </p:spPr>
      </p:pic>
      <p:sp>
        <p:nvSpPr>
          <p:cNvPr id="7" name="箭號: 上彎 6">
            <a:extLst>
              <a:ext uri="{FF2B5EF4-FFF2-40B4-BE49-F238E27FC236}">
                <a16:creationId xmlns:a16="http://schemas.microsoft.com/office/drawing/2014/main" id="{2524AB22-4E19-44DC-089A-0117E00C2C9D}"/>
              </a:ext>
            </a:extLst>
          </p:cNvPr>
          <p:cNvSpPr/>
          <p:nvPr/>
        </p:nvSpPr>
        <p:spPr>
          <a:xfrm flipH="1">
            <a:off x="4826639" y="5044316"/>
            <a:ext cx="833381" cy="842741"/>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35E534E3-23C2-4BDB-B26A-8B39748AE350}"/>
              </a:ext>
            </a:extLst>
          </p:cNvPr>
          <p:cNvSpPr txBox="1"/>
          <p:nvPr/>
        </p:nvSpPr>
        <p:spPr>
          <a:xfrm>
            <a:off x="5660020" y="5502331"/>
            <a:ext cx="4134465" cy="523220"/>
          </a:xfrm>
          <a:prstGeom prst="rect">
            <a:avLst/>
          </a:prstGeom>
          <a:noFill/>
        </p:spPr>
        <p:txBody>
          <a:bodyPr wrap="none" rtlCol="0">
            <a:spAutoFit/>
          </a:bodyPr>
          <a:lstStyle/>
          <a:p>
            <a:r>
              <a:rPr lang="zh-TW" altLang="en-US" sz="2800" dirty="0">
                <a:solidFill>
                  <a:srgbClr val="FF0000"/>
                </a:solidFill>
              </a:rPr>
              <a:t>每格五項，你中了幾項？</a:t>
            </a:r>
          </a:p>
        </p:txBody>
      </p:sp>
      <p:sp>
        <p:nvSpPr>
          <p:cNvPr id="3" name="文字方塊 2">
            <a:extLst>
              <a:ext uri="{FF2B5EF4-FFF2-40B4-BE49-F238E27FC236}">
                <a16:creationId xmlns:a16="http://schemas.microsoft.com/office/drawing/2014/main" id="{92A8A407-E7AF-CBA7-AF5A-ADE10B67A091}"/>
              </a:ext>
            </a:extLst>
          </p:cNvPr>
          <p:cNvSpPr txBox="1"/>
          <p:nvPr/>
        </p:nvSpPr>
        <p:spPr>
          <a:xfrm>
            <a:off x="4439815" y="4581128"/>
            <a:ext cx="7570671" cy="369332"/>
          </a:xfrm>
          <a:prstGeom prst="rect">
            <a:avLst/>
          </a:prstGeom>
          <a:noFill/>
        </p:spPr>
        <p:txBody>
          <a:bodyPr wrap="square" rtlCol="0">
            <a:spAutoFit/>
          </a:bodyPr>
          <a:lstStyle/>
          <a:p>
            <a:r>
              <a:rPr lang="zh-TW" altLang="en-US" dirty="0"/>
              <a:t>綠腦</a:t>
            </a:r>
            <a:r>
              <a:rPr lang="en-US" altLang="zh-TW" dirty="0"/>
              <a:t>(</a:t>
            </a:r>
            <a:r>
              <a:rPr lang="zh-TW" altLang="en-US" dirty="0"/>
              <a:t>藍橘</a:t>
            </a:r>
            <a:r>
              <a:rPr lang="en-US" altLang="zh-TW" dirty="0"/>
              <a:t>)</a:t>
            </a:r>
            <a:r>
              <a:rPr lang="zh-TW" altLang="en-US" dirty="0"/>
              <a:t>       藍腦        紅腦</a:t>
            </a:r>
            <a:r>
              <a:rPr lang="en-US" altLang="zh-TW" dirty="0"/>
              <a:t>(</a:t>
            </a:r>
            <a:r>
              <a:rPr lang="zh-TW" altLang="en-US" dirty="0"/>
              <a:t>藍橘</a:t>
            </a:r>
            <a:r>
              <a:rPr lang="en-US" altLang="zh-TW" dirty="0"/>
              <a:t>)</a:t>
            </a:r>
            <a:r>
              <a:rPr lang="zh-TW" altLang="en-US" dirty="0"/>
              <a:t>        橘腦             紅腦            綠腦</a:t>
            </a:r>
            <a:endParaRPr lang="en-US" dirty="0"/>
          </a:p>
        </p:txBody>
      </p:sp>
    </p:spTree>
    <p:extLst>
      <p:ext uri="{BB962C8B-B14F-4D97-AF65-F5344CB8AC3E}">
        <p14:creationId xmlns:p14="http://schemas.microsoft.com/office/powerpoint/2010/main" val="335502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571E9-48CC-2D48-7626-E204EBA5146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94EA057-2719-48DF-3808-1D6821ECCECB}"/>
              </a:ext>
            </a:extLst>
          </p:cNvPr>
          <p:cNvSpPr>
            <a:spLocks noGrp="1"/>
          </p:cNvSpPr>
          <p:nvPr>
            <p:ph type="title"/>
          </p:nvPr>
        </p:nvSpPr>
        <p:spPr>
          <a:xfrm>
            <a:off x="838200" y="365125"/>
            <a:ext cx="10515600" cy="600075"/>
          </a:xfrm>
        </p:spPr>
        <p:txBody>
          <a:bodyPr/>
          <a:lstStyle/>
          <a:p>
            <a:r>
              <a:rPr lang="zh-TW" altLang="en-US" dirty="0"/>
              <a:t>六種傾向合適的職業</a:t>
            </a:r>
          </a:p>
        </p:txBody>
      </p:sp>
      <p:graphicFrame>
        <p:nvGraphicFramePr>
          <p:cNvPr id="27" name="表格 26">
            <a:extLst>
              <a:ext uri="{FF2B5EF4-FFF2-40B4-BE49-F238E27FC236}">
                <a16:creationId xmlns:a16="http://schemas.microsoft.com/office/drawing/2014/main" id="{680B8FAA-769B-A28B-BA28-BD1F950CDD13}"/>
              </a:ext>
            </a:extLst>
          </p:cNvPr>
          <p:cNvGraphicFramePr>
            <a:graphicFrameLocks noGrp="1"/>
          </p:cNvGraphicFramePr>
          <p:nvPr>
            <p:extLst>
              <p:ext uri="{D42A27DB-BD31-4B8C-83A1-F6EECF244321}">
                <p14:modId xmlns:p14="http://schemas.microsoft.com/office/powerpoint/2010/main" val="1929716478"/>
              </p:ext>
            </p:extLst>
          </p:nvPr>
        </p:nvGraphicFramePr>
        <p:xfrm>
          <a:off x="266700" y="1219200"/>
          <a:ext cx="11658600" cy="4978404"/>
        </p:xfrm>
        <a:graphic>
          <a:graphicData uri="http://schemas.openxmlformats.org/drawingml/2006/table">
            <a:tbl>
              <a:tblPr>
                <a:tableStyleId>{8799B23B-EC83-4686-B30A-512413B5E67A}</a:tableStyleId>
              </a:tblPr>
              <a:tblGrid>
                <a:gridCol w="1943100">
                  <a:extLst>
                    <a:ext uri="{9D8B030D-6E8A-4147-A177-3AD203B41FA5}">
                      <a16:colId xmlns:a16="http://schemas.microsoft.com/office/drawing/2014/main" val="555044773"/>
                    </a:ext>
                  </a:extLst>
                </a:gridCol>
                <a:gridCol w="1943100">
                  <a:extLst>
                    <a:ext uri="{9D8B030D-6E8A-4147-A177-3AD203B41FA5}">
                      <a16:colId xmlns:a16="http://schemas.microsoft.com/office/drawing/2014/main" val="2998195140"/>
                    </a:ext>
                  </a:extLst>
                </a:gridCol>
                <a:gridCol w="1943100">
                  <a:extLst>
                    <a:ext uri="{9D8B030D-6E8A-4147-A177-3AD203B41FA5}">
                      <a16:colId xmlns:a16="http://schemas.microsoft.com/office/drawing/2014/main" val="2042844319"/>
                    </a:ext>
                  </a:extLst>
                </a:gridCol>
                <a:gridCol w="1943100">
                  <a:extLst>
                    <a:ext uri="{9D8B030D-6E8A-4147-A177-3AD203B41FA5}">
                      <a16:colId xmlns:a16="http://schemas.microsoft.com/office/drawing/2014/main" val="86730825"/>
                    </a:ext>
                  </a:extLst>
                </a:gridCol>
                <a:gridCol w="1943100">
                  <a:extLst>
                    <a:ext uri="{9D8B030D-6E8A-4147-A177-3AD203B41FA5}">
                      <a16:colId xmlns:a16="http://schemas.microsoft.com/office/drawing/2014/main" val="642783867"/>
                    </a:ext>
                  </a:extLst>
                </a:gridCol>
                <a:gridCol w="1943100">
                  <a:extLst>
                    <a:ext uri="{9D8B030D-6E8A-4147-A177-3AD203B41FA5}">
                      <a16:colId xmlns:a16="http://schemas.microsoft.com/office/drawing/2014/main" val="898568808"/>
                    </a:ext>
                  </a:extLst>
                </a:gridCol>
              </a:tblGrid>
              <a:tr h="1244601">
                <a:tc>
                  <a:txBody>
                    <a:bodyPr/>
                    <a:lstStyle/>
                    <a:p>
                      <a:pPr algn="ctr"/>
                      <a:r>
                        <a:rPr lang="en-US" b="1" dirty="0"/>
                        <a:t>R </a:t>
                      </a:r>
                      <a:r>
                        <a:rPr lang="zh-TW" altLang="en-US" b="1" dirty="0"/>
                        <a:t>實作型</a:t>
                      </a:r>
                      <a:endParaRPr lang="zh-TW" altLang="en-US" dirty="0"/>
                    </a:p>
                  </a:txBody>
                  <a:tcPr anchor="ctr">
                    <a:solidFill>
                      <a:schemeClr val="accent3">
                        <a:lumMod val="20000"/>
                        <a:lumOff val="80000"/>
                      </a:schemeClr>
                    </a:solidFill>
                  </a:tcPr>
                </a:tc>
                <a:tc>
                  <a:txBody>
                    <a:bodyPr/>
                    <a:lstStyle/>
                    <a:p>
                      <a:pPr algn="ctr"/>
                      <a:r>
                        <a:rPr lang="en-US" b="1"/>
                        <a:t>I </a:t>
                      </a:r>
                      <a:r>
                        <a:rPr lang="zh-TW" altLang="en-US" b="1"/>
                        <a:t>研究型</a:t>
                      </a:r>
                      <a:endParaRPr lang="zh-TW" altLang="en-US"/>
                    </a:p>
                  </a:txBody>
                  <a:tcPr anchor="ctr">
                    <a:solidFill>
                      <a:schemeClr val="accent3">
                        <a:lumMod val="20000"/>
                        <a:lumOff val="80000"/>
                      </a:schemeClr>
                    </a:solidFill>
                  </a:tcPr>
                </a:tc>
                <a:tc>
                  <a:txBody>
                    <a:bodyPr/>
                    <a:lstStyle/>
                    <a:p>
                      <a:pPr algn="ctr"/>
                      <a:r>
                        <a:rPr lang="en-US" b="1" dirty="0"/>
                        <a:t>A </a:t>
                      </a:r>
                      <a:r>
                        <a:rPr lang="zh-TW" altLang="en-US" b="1" dirty="0"/>
                        <a:t>藝術型</a:t>
                      </a:r>
                      <a:endParaRPr lang="zh-TW" altLang="en-US" dirty="0"/>
                    </a:p>
                  </a:txBody>
                  <a:tcPr anchor="ctr">
                    <a:solidFill>
                      <a:schemeClr val="accent3">
                        <a:lumMod val="20000"/>
                        <a:lumOff val="80000"/>
                      </a:schemeClr>
                    </a:solidFill>
                  </a:tcPr>
                </a:tc>
                <a:tc>
                  <a:txBody>
                    <a:bodyPr/>
                    <a:lstStyle/>
                    <a:p>
                      <a:pPr algn="ctr"/>
                      <a:r>
                        <a:rPr lang="en-US" b="1"/>
                        <a:t>S </a:t>
                      </a:r>
                      <a:r>
                        <a:rPr lang="zh-TW" altLang="en-US" b="1"/>
                        <a:t>社會型</a:t>
                      </a:r>
                      <a:endParaRPr lang="zh-TW" altLang="en-US"/>
                    </a:p>
                  </a:txBody>
                  <a:tcPr anchor="ctr">
                    <a:solidFill>
                      <a:schemeClr val="accent3">
                        <a:lumMod val="20000"/>
                        <a:lumOff val="80000"/>
                      </a:schemeClr>
                    </a:solidFill>
                  </a:tcPr>
                </a:tc>
                <a:tc>
                  <a:txBody>
                    <a:bodyPr/>
                    <a:lstStyle/>
                    <a:p>
                      <a:pPr algn="ctr"/>
                      <a:r>
                        <a:rPr lang="en-US" b="1"/>
                        <a:t>E </a:t>
                      </a:r>
                      <a:r>
                        <a:rPr lang="zh-TW" altLang="en-US" b="1"/>
                        <a:t>企業型</a:t>
                      </a:r>
                      <a:endParaRPr lang="zh-TW" altLang="en-US"/>
                    </a:p>
                  </a:txBody>
                  <a:tcPr anchor="ctr">
                    <a:solidFill>
                      <a:schemeClr val="accent3">
                        <a:lumMod val="20000"/>
                        <a:lumOff val="80000"/>
                      </a:schemeClr>
                    </a:solidFill>
                  </a:tcPr>
                </a:tc>
                <a:tc>
                  <a:txBody>
                    <a:bodyPr/>
                    <a:lstStyle/>
                    <a:p>
                      <a:pPr algn="ctr"/>
                      <a:r>
                        <a:rPr lang="en-US" b="1"/>
                        <a:t>C </a:t>
                      </a:r>
                      <a:r>
                        <a:rPr lang="zh-TW" altLang="en-US" b="1"/>
                        <a:t>事務型</a:t>
                      </a:r>
                      <a:endParaRPr lang="zh-TW" altLang="en-US"/>
                    </a:p>
                  </a:txBody>
                  <a:tcPr anchor="ctr">
                    <a:solidFill>
                      <a:schemeClr val="accent3">
                        <a:lumMod val="20000"/>
                        <a:lumOff val="80000"/>
                      </a:schemeClr>
                    </a:solidFill>
                  </a:tcPr>
                </a:tc>
                <a:extLst>
                  <a:ext uri="{0D108BD9-81ED-4DB2-BD59-A6C34878D82A}">
                    <a16:rowId xmlns:a16="http://schemas.microsoft.com/office/drawing/2014/main" val="3774332087"/>
                  </a:ext>
                </a:extLst>
              </a:tr>
              <a:tr h="1244601">
                <a:tc>
                  <a:txBody>
                    <a:bodyPr/>
                    <a:lstStyle/>
                    <a:p>
                      <a:pPr algn="ctr"/>
                      <a:r>
                        <a:rPr lang="zh-TW" altLang="en-US"/>
                        <a:t>機器人工程師</a:t>
                      </a:r>
                    </a:p>
                  </a:txBody>
                  <a:tcPr anchor="ctr"/>
                </a:tc>
                <a:tc>
                  <a:txBody>
                    <a:bodyPr/>
                    <a:lstStyle/>
                    <a:p>
                      <a:pPr algn="ctr"/>
                      <a:r>
                        <a:rPr lang="zh-TW" altLang="en-US"/>
                        <a:t>氣候科學家</a:t>
                      </a:r>
                    </a:p>
                  </a:txBody>
                  <a:tcPr anchor="ctr"/>
                </a:tc>
                <a:tc>
                  <a:txBody>
                    <a:bodyPr/>
                    <a:lstStyle/>
                    <a:p>
                      <a:pPr algn="ctr"/>
                      <a:r>
                        <a:rPr lang="zh-TW" altLang="en-US" dirty="0"/>
                        <a:t>互動設計師</a:t>
                      </a:r>
                    </a:p>
                  </a:txBody>
                  <a:tcPr anchor="ctr"/>
                </a:tc>
                <a:tc>
                  <a:txBody>
                    <a:bodyPr/>
                    <a:lstStyle/>
                    <a:p>
                      <a:pPr algn="ctr"/>
                      <a:r>
                        <a:rPr lang="zh-TW" altLang="en-US"/>
                        <a:t>數位健康管理師</a:t>
                      </a:r>
                    </a:p>
                  </a:txBody>
                  <a:tcPr anchor="ctr"/>
                </a:tc>
                <a:tc>
                  <a:txBody>
                    <a:bodyPr/>
                    <a:lstStyle/>
                    <a:p>
                      <a:pPr algn="ctr"/>
                      <a:r>
                        <a:rPr lang="zh-TW" altLang="en-US"/>
                        <a:t>永續發展顧問</a:t>
                      </a:r>
                    </a:p>
                  </a:txBody>
                  <a:tcPr anchor="ctr"/>
                </a:tc>
                <a:tc>
                  <a:txBody>
                    <a:bodyPr/>
                    <a:lstStyle/>
                    <a:p>
                      <a:pPr algn="ctr"/>
                      <a:r>
                        <a:rPr lang="zh-TW" altLang="en-US" dirty="0"/>
                        <a:t>數據管理專家</a:t>
                      </a:r>
                    </a:p>
                  </a:txBody>
                  <a:tcPr anchor="ctr"/>
                </a:tc>
                <a:extLst>
                  <a:ext uri="{0D108BD9-81ED-4DB2-BD59-A6C34878D82A}">
                    <a16:rowId xmlns:a16="http://schemas.microsoft.com/office/drawing/2014/main" val="2464911253"/>
                  </a:ext>
                </a:extLst>
              </a:tr>
              <a:tr h="1244601">
                <a:tc>
                  <a:txBody>
                    <a:bodyPr/>
                    <a:lstStyle/>
                    <a:p>
                      <a:pPr algn="ctr"/>
                      <a:r>
                        <a:rPr lang="zh-TW" altLang="en-US" dirty="0"/>
                        <a:t>智慧農業</a:t>
                      </a:r>
                      <a:endParaRPr lang="en-US" altLang="zh-TW" dirty="0"/>
                    </a:p>
                    <a:p>
                      <a:pPr algn="ctr"/>
                      <a:r>
                        <a:rPr lang="zh-TW" altLang="en-US" dirty="0"/>
                        <a:t>技術專家</a:t>
                      </a:r>
                    </a:p>
                  </a:txBody>
                  <a:tcPr anchor="ctr"/>
                </a:tc>
                <a:tc>
                  <a:txBody>
                    <a:bodyPr/>
                    <a:lstStyle/>
                    <a:p>
                      <a:pPr algn="ctr"/>
                      <a:r>
                        <a:rPr lang="zh-TW" altLang="en-US" dirty="0"/>
                        <a:t>人工智慧</a:t>
                      </a:r>
                      <a:endParaRPr lang="en-US" altLang="zh-TW" dirty="0"/>
                    </a:p>
                    <a:p>
                      <a:pPr algn="ctr"/>
                      <a:r>
                        <a:rPr lang="zh-TW" altLang="en-US" dirty="0"/>
                        <a:t>開發專家</a:t>
                      </a:r>
                    </a:p>
                  </a:txBody>
                  <a:tcPr anchor="ctr"/>
                </a:tc>
                <a:tc>
                  <a:txBody>
                    <a:bodyPr/>
                    <a:lstStyle/>
                    <a:p>
                      <a:pPr algn="ctr"/>
                      <a:r>
                        <a:rPr lang="zh-TW" altLang="en-US"/>
                        <a:t>數位遊戲策劃師</a:t>
                      </a:r>
                    </a:p>
                  </a:txBody>
                  <a:tcPr anchor="ctr"/>
                </a:tc>
                <a:tc>
                  <a:txBody>
                    <a:bodyPr/>
                    <a:lstStyle/>
                    <a:p>
                      <a:pPr algn="ctr"/>
                      <a:r>
                        <a:rPr lang="zh-TW" altLang="en-US"/>
                        <a:t>教育科技專家</a:t>
                      </a:r>
                    </a:p>
                  </a:txBody>
                  <a:tcPr anchor="ctr"/>
                </a:tc>
                <a:tc>
                  <a:txBody>
                    <a:bodyPr/>
                    <a:lstStyle/>
                    <a:p>
                      <a:pPr algn="ctr"/>
                      <a:r>
                        <a:rPr lang="zh-TW" altLang="en-US"/>
                        <a:t>創新策略規劃師</a:t>
                      </a:r>
                    </a:p>
                  </a:txBody>
                  <a:tcPr anchor="ctr"/>
                </a:tc>
                <a:tc>
                  <a:txBody>
                    <a:bodyPr/>
                    <a:lstStyle/>
                    <a:p>
                      <a:pPr algn="ctr"/>
                      <a:r>
                        <a:rPr lang="zh-TW" altLang="en-US"/>
                        <a:t>財務科技分析師</a:t>
                      </a:r>
                    </a:p>
                  </a:txBody>
                  <a:tcPr anchor="ctr"/>
                </a:tc>
                <a:extLst>
                  <a:ext uri="{0D108BD9-81ED-4DB2-BD59-A6C34878D82A}">
                    <a16:rowId xmlns:a16="http://schemas.microsoft.com/office/drawing/2014/main" val="2623163511"/>
                  </a:ext>
                </a:extLst>
              </a:tr>
              <a:tr h="1244601">
                <a:tc>
                  <a:txBody>
                    <a:bodyPr/>
                    <a:lstStyle/>
                    <a:p>
                      <a:pPr algn="ctr"/>
                      <a:r>
                        <a:rPr lang="zh-TW" altLang="en-US" dirty="0"/>
                        <a:t>綠能設備技術員</a:t>
                      </a:r>
                    </a:p>
                  </a:txBody>
                  <a:tcPr anchor="ctr"/>
                </a:tc>
                <a:tc>
                  <a:txBody>
                    <a:bodyPr/>
                    <a:lstStyle/>
                    <a:p>
                      <a:pPr algn="ctr"/>
                      <a:r>
                        <a:rPr lang="zh-TW" altLang="en-US"/>
                        <a:t>生物醫學工程師</a:t>
                      </a:r>
                    </a:p>
                  </a:txBody>
                  <a:tcPr anchor="ctr"/>
                </a:tc>
                <a:tc>
                  <a:txBody>
                    <a:bodyPr/>
                    <a:lstStyle/>
                    <a:p>
                      <a:pPr algn="ctr"/>
                      <a:r>
                        <a:rPr lang="en-US" altLang="zh-TW" dirty="0"/>
                        <a:t>AR/VR</a:t>
                      </a:r>
                    </a:p>
                    <a:p>
                      <a:pPr algn="ctr"/>
                      <a:r>
                        <a:rPr lang="zh-TW" altLang="en-US" dirty="0"/>
                        <a:t>內容創作者</a:t>
                      </a:r>
                    </a:p>
                  </a:txBody>
                  <a:tcPr anchor="ctr"/>
                </a:tc>
                <a:tc>
                  <a:txBody>
                    <a:bodyPr/>
                    <a:lstStyle/>
                    <a:p>
                      <a:pPr algn="ctr"/>
                      <a:r>
                        <a:rPr lang="zh-TW" altLang="en-US" dirty="0"/>
                        <a:t>社群經營顧問</a:t>
                      </a:r>
                    </a:p>
                  </a:txBody>
                  <a:tcPr anchor="ctr"/>
                </a:tc>
                <a:tc>
                  <a:txBody>
                    <a:bodyPr/>
                    <a:lstStyle/>
                    <a:p>
                      <a:pPr algn="ctr"/>
                      <a:r>
                        <a:rPr lang="zh-TW" altLang="en-US"/>
                        <a:t>國際品牌經理</a:t>
                      </a:r>
                    </a:p>
                  </a:txBody>
                  <a:tcPr anchor="ctr"/>
                </a:tc>
                <a:tc>
                  <a:txBody>
                    <a:bodyPr/>
                    <a:lstStyle/>
                    <a:p>
                      <a:pPr algn="ctr"/>
                      <a:r>
                        <a:rPr lang="zh-TW" altLang="en-US" dirty="0"/>
                        <a:t>法律科技顧問</a:t>
                      </a:r>
                    </a:p>
                  </a:txBody>
                  <a:tcPr anchor="ctr"/>
                </a:tc>
                <a:extLst>
                  <a:ext uri="{0D108BD9-81ED-4DB2-BD59-A6C34878D82A}">
                    <a16:rowId xmlns:a16="http://schemas.microsoft.com/office/drawing/2014/main" val="3568358243"/>
                  </a:ext>
                </a:extLst>
              </a:tr>
            </a:tbl>
          </a:graphicData>
        </a:graphic>
      </p:graphicFrame>
      <p:sp>
        <p:nvSpPr>
          <p:cNvPr id="3" name="矩形 2">
            <a:extLst>
              <a:ext uri="{FF2B5EF4-FFF2-40B4-BE49-F238E27FC236}">
                <a16:creationId xmlns:a16="http://schemas.microsoft.com/office/drawing/2014/main" id="{0D107F6E-047D-2EA5-2E7A-EB6A023F391C}"/>
              </a:ext>
            </a:extLst>
          </p:cNvPr>
          <p:cNvSpPr/>
          <p:nvPr/>
        </p:nvSpPr>
        <p:spPr>
          <a:xfrm>
            <a:off x="9409472" y="240891"/>
            <a:ext cx="2271251" cy="6292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zh-TW" altLang="en-US" sz="2400" dirty="0"/>
              <a:t>完成學習單</a:t>
            </a:r>
          </a:p>
        </p:txBody>
      </p:sp>
    </p:spTree>
    <p:extLst>
      <p:ext uri="{BB962C8B-B14F-4D97-AF65-F5344CB8AC3E}">
        <p14:creationId xmlns:p14="http://schemas.microsoft.com/office/powerpoint/2010/main" val="129808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87FB25-3F98-B707-5364-104F0EB1DB02}"/>
              </a:ext>
            </a:extLst>
          </p:cNvPr>
          <p:cNvSpPr>
            <a:spLocks noGrp="1"/>
          </p:cNvSpPr>
          <p:nvPr>
            <p:ph type="title"/>
          </p:nvPr>
        </p:nvSpPr>
        <p:spPr/>
        <p:txBody>
          <a:bodyPr/>
          <a:lstStyle/>
          <a:p>
            <a:r>
              <a:rPr lang="zh-TW" altLang="en-US" dirty="0"/>
              <a:t>確認一下，你都完成了嗎？</a:t>
            </a:r>
          </a:p>
        </p:txBody>
      </p:sp>
      <p:pic>
        <p:nvPicPr>
          <p:cNvPr id="4" name="圖片 3">
            <a:extLst>
              <a:ext uri="{FF2B5EF4-FFF2-40B4-BE49-F238E27FC236}">
                <a16:creationId xmlns:a16="http://schemas.microsoft.com/office/drawing/2014/main" id="{869F39A1-73D8-95CD-B08F-E62807BC37EE}"/>
              </a:ext>
            </a:extLst>
          </p:cNvPr>
          <p:cNvPicPr>
            <a:picLocks noChangeAspect="1"/>
          </p:cNvPicPr>
          <p:nvPr/>
        </p:nvPicPr>
        <p:blipFill>
          <a:blip r:embed="rId2"/>
          <a:stretch>
            <a:fillRect/>
          </a:stretch>
        </p:blipFill>
        <p:spPr>
          <a:xfrm>
            <a:off x="374248" y="1690688"/>
            <a:ext cx="11443504" cy="3784137"/>
          </a:xfrm>
          <a:prstGeom prst="rect">
            <a:avLst/>
          </a:prstGeom>
        </p:spPr>
      </p:pic>
      <p:sp>
        <p:nvSpPr>
          <p:cNvPr id="5" name="文字方塊 4">
            <a:extLst>
              <a:ext uri="{FF2B5EF4-FFF2-40B4-BE49-F238E27FC236}">
                <a16:creationId xmlns:a16="http://schemas.microsoft.com/office/drawing/2014/main" id="{3F45589F-2BD2-7529-EE3C-46C9B8CF32CB}"/>
              </a:ext>
            </a:extLst>
          </p:cNvPr>
          <p:cNvSpPr txBox="1"/>
          <p:nvPr/>
        </p:nvSpPr>
        <p:spPr>
          <a:xfrm>
            <a:off x="3079789" y="5660020"/>
            <a:ext cx="6032421" cy="461665"/>
          </a:xfrm>
          <a:prstGeom prst="rect">
            <a:avLst/>
          </a:prstGeom>
          <a:noFill/>
        </p:spPr>
        <p:txBody>
          <a:bodyPr wrap="none" rtlCol="0">
            <a:spAutoFit/>
          </a:bodyPr>
          <a:lstStyle/>
          <a:p>
            <a:r>
              <a:rPr lang="zh-TW" altLang="en-US" sz="2400" b="1">
                <a:solidFill>
                  <a:srgbClr val="FF0000"/>
                </a:solidFill>
              </a:rPr>
              <a:t>分數：第一碼（最高）、第二碼（次高）？</a:t>
            </a:r>
          </a:p>
        </p:txBody>
      </p:sp>
    </p:spTree>
    <p:extLst>
      <p:ext uri="{BB962C8B-B14F-4D97-AF65-F5344CB8AC3E}">
        <p14:creationId xmlns:p14="http://schemas.microsoft.com/office/powerpoint/2010/main" val="20706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8A6F787-83F7-9B72-73F7-C6CE764502E6}"/>
              </a:ext>
            </a:extLst>
          </p:cNvPr>
          <p:cNvPicPr>
            <a:picLocks noChangeAspect="1"/>
          </p:cNvPicPr>
          <p:nvPr/>
        </p:nvPicPr>
        <p:blipFill>
          <a:blip r:embed="rId2"/>
          <a:srcRect l="13050" r="24371"/>
          <a:stretch/>
        </p:blipFill>
        <p:spPr>
          <a:xfrm>
            <a:off x="289366" y="192911"/>
            <a:ext cx="7130005" cy="6231038"/>
          </a:xfrm>
          <a:prstGeom prst="rect">
            <a:avLst/>
          </a:prstGeom>
        </p:spPr>
      </p:pic>
      <p:pic>
        <p:nvPicPr>
          <p:cNvPr id="5122" name="Picture 2">
            <a:extLst>
              <a:ext uri="{FF2B5EF4-FFF2-40B4-BE49-F238E27FC236}">
                <a16:creationId xmlns:a16="http://schemas.microsoft.com/office/drawing/2014/main" id="{3EDB8EE2-CB38-C45B-4284-DA36E2A69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244" y="1038345"/>
            <a:ext cx="4540170" cy="454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294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D845B8-C666-5BE3-DF55-4F477B9CE403}"/>
              </a:ext>
            </a:extLst>
          </p:cNvPr>
          <p:cNvSpPr>
            <a:spLocks noGrp="1"/>
          </p:cNvSpPr>
          <p:nvPr>
            <p:ph type="title"/>
          </p:nvPr>
        </p:nvSpPr>
        <p:spPr>
          <a:xfrm>
            <a:off x="838200" y="365125"/>
            <a:ext cx="10515600" cy="456677"/>
          </a:xfrm>
        </p:spPr>
        <p:txBody>
          <a:bodyPr/>
          <a:lstStyle/>
          <a:p>
            <a:r>
              <a:rPr lang="zh-TW" altLang="en-US" dirty="0"/>
              <a:t>以上鎖定</a:t>
            </a:r>
            <a:r>
              <a:rPr lang="zh-TW" altLang="en-US" dirty="0">
                <a:solidFill>
                  <a:schemeClr val="accent1"/>
                </a:solidFill>
              </a:rPr>
              <a:t>兩個職業</a:t>
            </a:r>
          </a:p>
        </p:txBody>
      </p:sp>
      <p:pic>
        <p:nvPicPr>
          <p:cNvPr id="4" name="圖片 3">
            <a:extLst>
              <a:ext uri="{FF2B5EF4-FFF2-40B4-BE49-F238E27FC236}">
                <a16:creationId xmlns:a16="http://schemas.microsoft.com/office/drawing/2014/main" id="{12C1B474-458A-0C0C-CB88-6E6095E6EABE}"/>
              </a:ext>
            </a:extLst>
          </p:cNvPr>
          <p:cNvPicPr>
            <a:picLocks noChangeAspect="1"/>
          </p:cNvPicPr>
          <p:nvPr/>
        </p:nvPicPr>
        <p:blipFill>
          <a:blip r:embed="rId2"/>
          <a:stretch>
            <a:fillRect/>
          </a:stretch>
        </p:blipFill>
        <p:spPr>
          <a:xfrm>
            <a:off x="165903" y="891252"/>
            <a:ext cx="11860194" cy="5497452"/>
          </a:xfrm>
          <a:prstGeom prst="rect">
            <a:avLst/>
          </a:prstGeom>
        </p:spPr>
      </p:pic>
      <p:sp>
        <p:nvSpPr>
          <p:cNvPr id="5" name="箭號: 向左 4">
            <a:extLst>
              <a:ext uri="{FF2B5EF4-FFF2-40B4-BE49-F238E27FC236}">
                <a16:creationId xmlns:a16="http://schemas.microsoft.com/office/drawing/2014/main" id="{684EC6CA-5376-0D14-FD5E-DCAD3BE39C24}"/>
              </a:ext>
            </a:extLst>
          </p:cNvPr>
          <p:cNvSpPr/>
          <p:nvPr/>
        </p:nvSpPr>
        <p:spPr>
          <a:xfrm>
            <a:off x="5754546" y="891252"/>
            <a:ext cx="1792147" cy="601886"/>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t>現場練習</a:t>
            </a:r>
          </a:p>
        </p:txBody>
      </p:sp>
      <p:sp>
        <p:nvSpPr>
          <p:cNvPr id="6" name="箭號: 向左 5">
            <a:extLst>
              <a:ext uri="{FF2B5EF4-FFF2-40B4-BE49-F238E27FC236}">
                <a16:creationId xmlns:a16="http://schemas.microsoft.com/office/drawing/2014/main" id="{FB0CBB02-3291-4127-2A9A-BC407533C6D4}"/>
              </a:ext>
            </a:extLst>
          </p:cNvPr>
          <p:cNvSpPr/>
          <p:nvPr/>
        </p:nvSpPr>
        <p:spPr>
          <a:xfrm>
            <a:off x="10004384" y="891252"/>
            <a:ext cx="1792147" cy="601886"/>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a:t>回家作業</a:t>
            </a:r>
          </a:p>
        </p:txBody>
      </p:sp>
    </p:spTree>
    <p:extLst>
      <p:ext uri="{BB962C8B-B14F-4D97-AF65-F5344CB8AC3E}">
        <p14:creationId xmlns:p14="http://schemas.microsoft.com/office/powerpoint/2010/main" val="871830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D6DEF09-06DE-F6F2-BAD6-A4EC136DA36D}"/>
              </a:ext>
            </a:extLst>
          </p:cNvPr>
          <p:cNvPicPr>
            <a:picLocks noChangeAspect="1"/>
          </p:cNvPicPr>
          <p:nvPr/>
        </p:nvPicPr>
        <p:blipFill>
          <a:blip r:embed="rId2"/>
          <a:stretch>
            <a:fillRect/>
          </a:stretch>
        </p:blipFill>
        <p:spPr>
          <a:xfrm>
            <a:off x="661229" y="890233"/>
            <a:ext cx="10869542" cy="5077534"/>
          </a:xfrm>
          <a:prstGeom prst="rect">
            <a:avLst/>
          </a:prstGeom>
        </p:spPr>
      </p:pic>
    </p:spTree>
    <p:extLst>
      <p:ext uri="{BB962C8B-B14F-4D97-AF65-F5344CB8AC3E}">
        <p14:creationId xmlns:p14="http://schemas.microsoft.com/office/powerpoint/2010/main" val="2523226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BB80172-F018-651A-F213-C19241E976A6}"/>
              </a:ext>
            </a:extLst>
          </p:cNvPr>
          <p:cNvPicPr>
            <a:picLocks noChangeAspect="1"/>
          </p:cNvPicPr>
          <p:nvPr/>
        </p:nvPicPr>
        <p:blipFill>
          <a:blip r:embed="rId2"/>
          <a:stretch>
            <a:fillRect/>
          </a:stretch>
        </p:blipFill>
        <p:spPr>
          <a:xfrm>
            <a:off x="1971219" y="270952"/>
            <a:ext cx="8249562" cy="5990223"/>
          </a:xfrm>
          <a:prstGeom prst="rect">
            <a:avLst/>
          </a:prstGeom>
        </p:spPr>
      </p:pic>
    </p:spTree>
    <p:extLst>
      <p:ext uri="{BB962C8B-B14F-4D97-AF65-F5344CB8AC3E}">
        <p14:creationId xmlns:p14="http://schemas.microsoft.com/office/powerpoint/2010/main" val="3229637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4234B7F-5450-B44E-A7FA-17005F23F648}"/>
              </a:ext>
            </a:extLst>
          </p:cNvPr>
          <p:cNvPicPr>
            <a:picLocks noChangeAspect="1"/>
          </p:cNvPicPr>
          <p:nvPr/>
        </p:nvPicPr>
        <p:blipFill>
          <a:blip r:embed="rId2"/>
          <a:stretch>
            <a:fillRect/>
          </a:stretch>
        </p:blipFill>
        <p:spPr>
          <a:xfrm>
            <a:off x="556171" y="68263"/>
            <a:ext cx="11079657" cy="6426200"/>
          </a:xfrm>
          <a:prstGeom prst="rect">
            <a:avLst/>
          </a:prstGeom>
          <a:noFill/>
        </p:spPr>
      </p:pic>
    </p:spTree>
    <p:extLst>
      <p:ext uri="{BB962C8B-B14F-4D97-AF65-F5344CB8AC3E}">
        <p14:creationId xmlns:p14="http://schemas.microsoft.com/office/powerpoint/2010/main" val="1384423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757A58C-9AB2-98AE-7850-D4747961AF1D}"/>
              </a:ext>
            </a:extLst>
          </p:cNvPr>
          <p:cNvPicPr>
            <a:picLocks noChangeAspect="1"/>
          </p:cNvPicPr>
          <p:nvPr/>
        </p:nvPicPr>
        <p:blipFill>
          <a:blip r:embed="rId2"/>
          <a:stretch>
            <a:fillRect/>
          </a:stretch>
        </p:blipFill>
        <p:spPr>
          <a:xfrm>
            <a:off x="4436962" y="778712"/>
            <a:ext cx="3318076" cy="5300576"/>
          </a:xfrm>
          <a:prstGeom prst="rect">
            <a:avLst/>
          </a:prstGeom>
        </p:spPr>
      </p:pic>
    </p:spTree>
    <p:extLst>
      <p:ext uri="{BB962C8B-B14F-4D97-AF65-F5344CB8AC3E}">
        <p14:creationId xmlns:p14="http://schemas.microsoft.com/office/powerpoint/2010/main" val="2372839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90029-1CB2-F739-9D8B-F91527210C8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785E299-F4D5-D6B3-CBE0-42359D40ECB6}"/>
              </a:ext>
            </a:extLst>
          </p:cNvPr>
          <p:cNvSpPr>
            <a:spLocks noGrp="1"/>
          </p:cNvSpPr>
          <p:nvPr>
            <p:ph type="title"/>
          </p:nvPr>
        </p:nvSpPr>
        <p:spPr>
          <a:xfrm>
            <a:off x="838200" y="365126"/>
            <a:ext cx="10515600" cy="977900"/>
          </a:xfrm>
        </p:spPr>
        <p:txBody>
          <a:bodyPr/>
          <a:lstStyle/>
          <a:p>
            <a:r>
              <a:rPr lang="zh-TW" altLang="en-US" dirty="0"/>
              <a:t>什麼是心智光譜？</a:t>
            </a:r>
          </a:p>
        </p:txBody>
      </p:sp>
      <p:sp>
        <p:nvSpPr>
          <p:cNvPr id="3" name="AutoShape 2" descr="A human figure emitting four distinct beams of light in blue, green, orange, and red. The blue light radiates from the head, symbolizing wisdom and calmness. The green light emanates from the chest area, representing balance and growth. The orange light comes from the hands, signifying creativity and enthusiasm. The red light glows from the feet, symbolizing passion and vitality. The figure stands in a neutral pose against a soft gradient background to highlight the four distinct colors.">
            <a:extLst>
              <a:ext uri="{FF2B5EF4-FFF2-40B4-BE49-F238E27FC236}">
                <a16:creationId xmlns:a16="http://schemas.microsoft.com/office/drawing/2014/main" id="{38EE9158-1F75-EB02-4B66-9414AE1892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5" name="圖片 14">
            <a:extLst>
              <a:ext uri="{FF2B5EF4-FFF2-40B4-BE49-F238E27FC236}">
                <a16:creationId xmlns:a16="http://schemas.microsoft.com/office/drawing/2014/main" id="{B55A4EFF-39E8-3483-0581-7790D9644BF5}"/>
              </a:ext>
            </a:extLst>
          </p:cNvPr>
          <p:cNvPicPr>
            <a:picLocks noChangeAspect="1"/>
          </p:cNvPicPr>
          <p:nvPr/>
        </p:nvPicPr>
        <p:blipFill>
          <a:blip r:embed="rId3"/>
          <a:stretch>
            <a:fillRect/>
          </a:stretch>
        </p:blipFill>
        <p:spPr>
          <a:xfrm>
            <a:off x="3490961" y="1448326"/>
            <a:ext cx="4905278" cy="47655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09151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99FCA98-9586-9944-27EE-23E69DBAC4EC}"/>
              </a:ext>
            </a:extLst>
          </p:cNvPr>
          <p:cNvPicPr>
            <a:picLocks noChangeAspect="1"/>
          </p:cNvPicPr>
          <p:nvPr/>
        </p:nvPicPr>
        <p:blipFill>
          <a:blip r:embed="rId2"/>
          <a:stretch>
            <a:fillRect/>
          </a:stretch>
        </p:blipFill>
        <p:spPr>
          <a:xfrm>
            <a:off x="655810" y="1217334"/>
            <a:ext cx="10880379" cy="4423331"/>
          </a:xfrm>
          <a:prstGeom prst="rect">
            <a:avLst/>
          </a:prstGeom>
        </p:spPr>
      </p:pic>
    </p:spTree>
    <p:extLst>
      <p:ext uri="{BB962C8B-B14F-4D97-AF65-F5344CB8AC3E}">
        <p14:creationId xmlns:p14="http://schemas.microsoft.com/office/powerpoint/2010/main" val="1352398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0F0EC5-B6F9-089E-E0F1-D17DD38FE70A}"/>
              </a:ext>
            </a:extLst>
          </p:cNvPr>
          <p:cNvSpPr>
            <a:spLocks noGrp="1"/>
          </p:cNvSpPr>
          <p:nvPr>
            <p:ph type="title"/>
          </p:nvPr>
        </p:nvSpPr>
        <p:spPr/>
        <p:txBody>
          <a:bodyPr/>
          <a:lstStyle/>
          <a:p>
            <a:r>
              <a:rPr lang="zh-TW" altLang="en-US" dirty="0"/>
              <a:t>範例：</a:t>
            </a:r>
            <a:r>
              <a:rPr lang="zh-TW" altLang="en-US" dirty="0">
                <a:solidFill>
                  <a:srgbClr val="FF0000"/>
                </a:solidFill>
              </a:rPr>
              <a:t>醫檢師</a:t>
            </a:r>
            <a:r>
              <a:rPr lang="zh-TW" altLang="en-US" dirty="0"/>
              <a:t>所需具備的</a:t>
            </a:r>
            <a:r>
              <a:rPr lang="zh-TW" altLang="en-US" dirty="0">
                <a:solidFill>
                  <a:srgbClr val="FF0000"/>
                </a:solidFill>
              </a:rPr>
              <a:t>核心職能</a:t>
            </a:r>
            <a:r>
              <a:rPr lang="en-US" altLang="zh-TW" dirty="0">
                <a:solidFill>
                  <a:srgbClr val="FF0000"/>
                </a:solidFill>
              </a:rPr>
              <a:t>?</a:t>
            </a:r>
            <a:endParaRPr lang="zh-TW" altLang="en-US" dirty="0">
              <a:solidFill>
                <a:srgbClr val="FF0000"/>
              </a:solidFill>
            </a:endParaRPr>
          </a:p>
        </p:txBody>
      </p:sp>
      <p:graphicFrame>
        <p:nvGraphicFramePr>
          <p:cNvPr id="13" name="資料庫圖表 12">
            <a:extLst>
              <a:ext uri="{FF2B5EF4-FFF2-40B4-BE49-F238E27FC236}">
                <a16:creationId xmlns:a16="http://schemas.microsoft.com/office/drawing/2014/main" id="{491EAC1A-92DF-D6C3-72E1-4D4682430F4A}"/>
              </a:ext>
            </a:extLst>
          </p:cNvPr>
          <p:cNvGraphicFramePr/>
          <p:nvPr>
            <p:extLst>
              <p:ext uri="{D42A27DB-BD31-4B8C-83A1-F6EECF244321}">
                <p14:modId xmlns:p14="http://schemas.microsoft.com/office/powerpoint/2010/main" val="1705331365"/>
              </p:ext>
            </p:extLst>
          </p:nvPr>
        </p:nvGraphicFramePr>
        <p:xfrm>
          <a:off x="553666" y="1690688"/>
          <a:ext cx="11084668" cy="4481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6607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03372E6-2476-980E-0F85-AF3807DA4373}"/>
              </a:ext>
            </a:extLst>
          </p:cNvPr>
          <p:cNvPicPr>
            <a:picLocks noChangeAspect="1"/>
          </p:cNvPicPr>
          <p:nvPr/>
        </p:nvPicPr>
        <p:blipFill>
          <a:blip r:embed="rId2"/>
          <a:stretch>
            <a:fillRect/>
          </a:stretch>
        </p:blipFill>
        <p:spPr>
          <a:xfrm>
            <a:off x="3354782" y="2582640"/>
            <a:ext cx="7194523" cy="3513360"/>
          </a:xfrm>
          <a:prstGeom prst="rect">
            <a:avLst/>
          </a:prstGeom>
        </p:spPr>
      </p:pic>
      <p:pic>
        <p:nvPicPr>
          <p:cNvPr id="6" name="圖片 5">
            <a:extLst>
              <a:ext uri="{FF2B5EF4-FFF2-40B4-BE49-F238E27FC236}">
                <a16:creationId xmlns:a16="http://schemas.microsoft.com/office/drawing/2014/main" id="{227C84EF-E6C2-DF7D-B712-EE775A4381C4}"/>
              </a:ext>
            </a:extLst>
          </p:cNvPr>
          <p:cNvPicPr>
            <a:picLocks noChangeAspect="1"/>
          </p:cNvPicPr>
          <p:nvPr/>
        </p:nvPicPr>
        <p:blipFill>
          <a:blip r:embed="rId3"/>
          <a:stretch>
            <a:fillRect/>
          </a:stretch>
        </p:blipFill>
        <p:spPr>
          <a:xfrm>
            <a:off x="146050" y="332684"/>
            <a:ext cx="11899900" cy="1782111"/>
          </a:xfrm>
          <a:prstGeom prst="rect">
            <a:avLst/>
          </a:prstGeom>
        </p:spPr>
      </p:pic>
      <p:sp>
        <p:nvSpPr>
          <p:cNvPr id="7" name="箭號: 向右 6">
            <a:extLst>
              <a:ext uri="{FF2B5EF4-FFF2-40B4-BE49-F238E27FC236}">
                <a16:creationId xmlns:a16="http://schemas.microsoft.com/office/drawing/2014/main" id="{F18186E8-1BBA-334F-2744-4E92EE1924FC}"/>
              </a:ext>
            </a:extLst>
          </p:cNvPr>
          <p:cNvSpPr/>
          <p:nvPr/>
        </p:nvSpPr>
        <p:spPr>
          <a:xfrm>
            <a:off x="1765300" y="5136906"/>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9631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45EDAAA-5FAD-F3A2-FDB7-F581417B4D40}"/>
              </a:ext>
            </a:extLst>
          </p:cNvPr>
          <p:cNvPicPr>
            <a:picLocks noChangeAspect="1"/>
          </p:cNvPicPr>
          <p:nvPr/>
        </p:nvPicPr>
        <p:blipFill>
          <a:blip r:embed="rId2"/>
          <a:stretch>
            <a:fillRect/>
          </a:stretch>
        </p:blipFill>
        <p:spPr>
          <a:xfrm>
            <a:off x="2077632" y="777650"/>
            <a:ext cx="8425268" cy="4676092"/>
          </a:xfrm>
          <a:prstGeom prst="rect">
            <a:avLst/>
          </a:prstGeom>
        </p:spPr>
      </p:pic>
      <p:sp>
        <p:nvSpPr>
          <p:cNvPr id="7" name="箭號: 向右 6">
            <a:extLst>
              <a:ext uri="{FF2B5EF4-FFF2-40B4-BE49-F238E27FC236}">
                <a16:creationId xmlns:a16="http://schemas.microsoft.com/office/drawing/2014/main" id="{7DD71B19-824A-2C68-C73F-B2AE81FFBC0E}"/>
              </a:ext>
            </a:extLst>
          </p:cNvPr>
          <p:cNvSpPr/>
          <p:nvPr/>
        </p:nvSpPr>
        <p:spPr>
          <a:xfrm>
            <a:off x="806450" y="1949206"/>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8841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6823F3E-BD37-21E5-B3B4-E24A601C12A3}"/>
              </a:ext>
            </a:extLst>
          </p:cNvPr>
          <p:cNvPicPr>
            <a:picLocks noChangeAspect="1"/>
          </p:cNvPicPr>
          <p:nvPr/>
        </p:nvPicPr>
        <p:blipFill>
          <a:blip r:embed="rId2"/>
          <a:stretch>
            <a:fillRect/>
          </a:stretch>
        </p:blipFill>
        <p:spPr>
          <a:xfrm>
            <a:off x="942256" y="421477"/>
            <a:ext cx="10307488" cy="5715798"/>
          </a:xfrm>
          <a:prstGeom prst="rect">
            <a:avLst/>
          </a:prstGeom>
        </p:spPr>
      </p:pic>
      <p:sp>
        <p:nvSpPr>
          <p:cNvPr id="5" name="箭號: 向右 4">
            <a:extLst>
              <a:ext uri="{FF2B5EF4-FFF2-40B4-BE49-F238E27FC236}">
                <a16:creationId xmlns:a16="http://schemas.microsoft.com/office/drawing/2014/main" id="{2B9DCE62-8C24-D763-3648-220C168D7E28}"/>
              </a:ext>
            </a:extLst>
          </p:cNvPr>
          <p:cNvSpPr/>
          <p:nvPr/>
        </p:nvSpPr>
        <p:spPr>
          <a:xfrm rot="1897606">
            <a:off x="4527549" y="3556001"/>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38869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90203A8-D86C-9CDB-1E31-95A4CCFA0667}"/>
              </a:ext>
            </a:extLst>
          </p:cNvPr>
          <p:cNvPicPr>
            <a:picLocks noChangeAspect="1"/>
          </p:cNvPicPr>
          <p:nvPr/>
        </p:nvPicPr>
        <p:blipFill>
          <a:blip r:embed="rId2"/>
          <a:stretch>
            <a:fillRect/>
          </a:stretch>
        </p:blipFill>
        <p:spPr>
          <a:xfrm>
            <a:off x="1903384" y="161469"/>
            <a:ext cx="8385232" cy="6010731"/>
          </a:xfrm>
          <a:prstGeom prst="rect">
            <a:avLst/>
          </a:prstGeom>
        </p:spPr>
      </p:pic>
      <p:sp>
        <p:nvSpPr>
          <p:cNvPr id="5" name="箭號: 向右 4">
            <a:extLst>
              <a:ext uri="{FF2B5EF4-FFF2-40B4-BE49-F238E27FC236}">
                <a16:creationId xmlns:a16="http://schemas.microsoft.com/office/drawing/2014/main" id="{0BC7E6E3-0DCC-3444-2111-C8F875ADA8A3}"/>
              </a:ext>
            </a:extLst>
          </p:cNvPr>
          <p:cNvSpPr/>
          <p:nvPr/>
        </p:nvSpPr>
        <p:spPr>
          <a:xfrm>
            <a:off x="3714750" y="3524006"/>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4812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E977BC6-8CE4-228D-ECC1-649DDECABF82}"/>
              </a:ext>
            </a:extLst>
          </p:cNvPr>
          <p:cNvPicPr>
            <a:picLocks noChangeAspect="1"/>
          </p:cNvPicPr>
          <p:nvPr/>
        </p:nvPicPr>
        <p:blipFill>
          <a:blip r:embed="rId2"/>
          <a:stretch>
            <a:fillRect/>
          </a:stretch>
        </p:blipFill>
        <p:spPr>
          <a:xfrm>
            <a:off x="0" y="306538"/>
            <a:ext cx="12192000" cy="5940124"/>
          </a:xfrm>
          <a:prstGeom prst="rect">
            <a:avLst/>
          </a:prstGeom>
        </p:spPr>
      </p:pic>
    </p:spTree>
    <p:extLst>
      <p:ext uri="{BB962C8B-B14F-4D97-AF65-F5344CB8AC3E}">
        <p14:creationId xmlns:p14="http://schemas.microsoft.com/office/powerpoint/2010/main" val="449918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3414D72-0768-C730-BACA-F06E039E42C0}"/>
              </a:ext>
            </a:extLst>
          </p:cNvPr>
          <p:cNvPicPr>
            <a:picLocks noChangeAspect="1"/>
          </p:cNvPicPr>
          <p:nvPr/>
        </p:nvPicPr>
        <p:blipFill>
          <a:blip r:embed="rId2"/>
          <a:stretch>
            <a:fillRect/>
          </a:stretch>
        </p:blipFill>
        <p:spPr>
          <a:xfrm>
            <a:off x="1687566" y="0"/>
            <a:ext cx="8816867" cy="6244216"/>
          </a:xfrm>
          <a:prstGeom prst="rect">
            <a:avLst/>
          </a:prstGeom>
        </p:spPr>
      </p:pic>
      <p:sp>
        <p:nvSpPr>
          <p:cNvPr id="5" name="箭號: 向右 4">
            <a:extLst>
              <a:ext uri="{FF2B5EF4-FFF2-40B4-BE49-F238E27FC236}">
                <a16:creationId xmlns:a16="http://schemas.microsoft.com/office/drawing/2014/main" id="{69D6F114-E616-B614-8AD0-8FDD1A73F9CE}"/>
              </a:ext>
            </a:extLst>
          </p:cNvPr>
          <p:cNvSpPr/>
          <p:nvPr/>
        </p:nvSpPr>
        <p:spPr>
          <a:xfrm>
            <a:off x="222250" y="5111506"/>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51932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AD53A-9F57-2B5E-C2BA-52085EEB5B6D}"/>
            </a:ext>
          </a:extLst>
        </p:cNvPr>
        <p:cNvGrpSpPr/>
        <p:nvPr/>
      </p:nvGrpSpPr>
      <p:grpSpPr>
        <a:xfrm>
          <a:off x="0" y="0"/>
          <a:ext cx="0" cy="0"/>
          <a:chOff x="0" y="0"/>
          <a:chExt cx="0" cy="0"/>
        </a:xfrm>
      </p:grpSpPr>
      <p:sp>
        <p:nvSpPr>
          <p:cNvPr id="5" name="箭號: 向右 4">
            <a:extLst>
              <a:ext uri="{FF2B5EF4-FFF2-40B4-BE49-F238E27FC236}">
                <a16:creationId xmlns:a16="http://schemas.microsoft.com/office/drawing/2014/main" id="{4DD9B09F-F9E9-A3F9-AFAF-FF9F918E22E5}"/>
              </a:ext>
            </a:extLst>
          </p:cNvPr>
          <p:cNvSpPr/>
          <p:nvPr/>
        </p:nvSpPr>
        <p:spPr>
          <a:xfrm>
            <a:off x="704850" y="209306"/>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6826ADE4-1061-0CC4-CC4A-DABB02A4D465}"/>
              </a:ext>
            </a:extLst>
          </p:cNvPr>
          <p:cNvPicPr>
            <a:picLocks noChangeAspect="1"/>
          </p:cNvPicPr>
          <p:nvPr/>
        </p:nvPicPr>
        <p:blipFill>
          <a:blip r:embed="rId2"/>
          <a:stretch>
            <a:fillRect/>
          </a:stretch>
        </p:blipFill>
        <p:spPr>
          <a:xfrm>
            <a:off x="2903865" y="209306"/>
            <a:ext cx="8437235" cy="5938445"/>
          </a:xfrm>
          <a:prstGeom prst="rect">
            <a:avLst/>
          </a:prstGeom>
        </p:spPr>
      </p:pic>
      <p:sp>
        <p:nvSpPr>
          <p:cNvPr id="6" name="箭號: 向右 5">
            <a:extLst>
              <a:ext uri="{FF2B5EF4-FFF2-40B4-BE49-F238E27FC236}">
                <a16:creationId xmlns:a16="http://schemas.microsoft.com/office/drawing/2014/main" id="{9FA5B0B7-C964-E680-3C90-79780CE6AAAC}"/>
              </a:ext>
            </a:extLst>
          </p:cNvPr>
          <p:cNvSpPr/>
          <p:nvPr/>
        </p:nvSpPr>
        <p:spPr>
          <a:xfrm>
            <a:off x="704850" y="2393706"/>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31972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2315FC4-DCF3-7B31-A388-61A91550678F}"/>
              </a:ext>
            </a:extLst>
          </p:cNvPr>
          <p:cNvPicPr>
            <a:picLocks noChangeAspect="1"/>
          </p:cNvPicPr>
          <p:nvPr/>
        </p:nvPicPr>
        <p:blipFill>
          <a:blip r:embed="rId2"/>
          <a:stretch>
            <a:fillRect/>
          </a:stretch>
        </p:blipFill>
        <p:spPr>
          <a:xfrm>
            <a:off x="390735" y="1035294"/>
            <a:ext cx="11232730" cy="4470400"/>
          </a:xfrm>
          <a:prstGeom prst="rect">
            <a:avLst/>
          </a:prstGeom>
        </p:spPr>
      </p:pic>
      <p:sp>
        <p:nvSpPr>
          <p:cNvPr id="5" name="箭號: 向右 4">
            <a:extLst>
              <a:ext uri="{FF2B5EF4-FFF2-40B4-BE49-F238E27FC236}">
                <a16:creationId xmlns:a16="http://schemas.microsoft.com/office/drawing/2014/main" id="{531E49DE-3B5C-A959-C103-3EEE6330BE80}"/>
              </a:ext>
            </a:extLst>
          </p:cNvPr>
          <p:cNvSpPr/>
          <p:nvPr/>
        </p:nvSpPr>
        <p:spPr>
          <a:xfrm>
            <a:off x="2139950" y="1441206"/>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箭號: 向右 9">
            <a:extLst>
              <a:ext uri="{FF2B5EF4-FFF2-40B4-BE49-F238E27FC236}">
                <a16:creationId xmlns:a16="http://schemas.microsoft.com/office/drawing/2014/main" id="{84BA8D78-3875-5FA7-6988-7F69575F7D9F}"/>
              </a:ext>
            </a:extLst>
          </p:cNvPr>
          <p:cNvSpPr/>
          <p:nvPr/>
        </p:nvSpPr>
        <p:spPr>
          <a:xfrm>
            <a:off x="6096000" y="3429000"/>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984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D140B-0A36-BC86-2414-69DF060E1C3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2B0505C-7C09-4178-3A3E-3C4C83D64CE7}"/>
              </a:ext>
            </a:extLst>
          </p:cNvPr>
          <p:cNvSpPr>
            <a:spLocks noGrp="1"/>
          </p:cNvSpPr>
          <p:nvPr>
            <p:ph type="title"/>
          </p:nvPr>
        </p:nvSpPr>
        <p:spPr/>
        <p:txBody>
          <a:bodyPr/>
          <a:lstStyle/>
          <a:p>
            <a:r>
              <a:rPr lang="zh-TW" altLang="en-US" dirty="0"/>
              <a:t>四色光譜，你是哪一種？</a:t>
            </a:r>
          </a:p>
        </p:txBody>
      </p:sp>
      <p:sp>
        <p:nvSpPr>
          <p:cNvPr id="4" name="箭號: 向右 3">
            <a:extLst>
              <a:ext uri="{FF2B5EF4-FFF2-40B4-BE49-F238E27FC236}">
                <a16:creationId xmlns:a16="http://schemas.microsoft.com/office/drawing/2014/main" id="{193F4CAE-C08D-7066-236D-358F7CFCE6A1}"/>
              </a:ext>
            </a:extLst>
          </p:cNvPr>
          <p:cNvSpPr/>
          <p:nvPr/>
        </p:nvSpPr>
        <p:spPr>
          <a:xfrm>
            <a:off x="838200" y="3599848"/>
            <a:ext cx="10748058" cy="437464"/>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 name="箭號: 向右 4">
            <a:extLst>
              <a:ext uri="{FF2B5EF4-FFF2-40B4-BE49-F238E27FC236}">
                <a16:creationId xmlns:a16="http://schemas.microsoft.com/office/drawing/2014/main" id="{238AD5A4-0C6D-CD8B-A57B-753FF79E704E}"/>
              </a:ext>
            </a:extLst>
          </p:cNvPr>
          <p:cNvSpPr/>
          <p:nvPr/>
        </p:nvSpPr>
        <p:spPr>
          <a:xfrm rot="16200000">
            <a:off x="3845689" y="3684323"/>
            <a:ext cx="4500621" cy="513350"/>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452FC067-6645-775B-0358-71B8F072DBC4}"/>
              </a:ext>
            </a:extLst>
          </p:cNvPr>
          <p:cNvSpPr txBox="1"/>
          <p:nvPr/>
        </p:nvSpPr>
        <p:spPr>
          <a:xfrm>
            <a:off x="10902392" y="3556970"/>
            <a:ext cx="902811" cy="523220"/>
          </a:xfrm>
          <a:prstGeom prst="rect">
            <a:avLst/>
          </a:prstGeom>
          <a:noFill/>
        </p:spPr>
        <p:txBody>
          <a:bodyPr wrap="none" rtlCol="0">
            <a:spAutoFit/>
          </a:bodyPr>
          <a:lstStyle/>
          <a:p>
            <a:pPr algn="ctr"/>
            <a:r>
              <a:rPr lang="zh-TW" altLang="en-US" sz="2800" b="1" dirty="0"/>
              <a:t>感性</a:t>
            </a:r>
          </a:p>
        </p:txBody>
      </p:sp>
      <p:sp>
        <p:nvSpPr>
          <p:cNvPr id="7" name="文字方塊 6">
            <a:extLst>
              <a:ext uri="{FF2B5EF4-FFF2-40B4-BE49-F238E27FC236}">
                <a16:creationId xmlns:a16="http://schemas.microsoft.com/office/drawing/2014/main" id="{0C687966-C138-4CC1-7209-856917EC4C8D}"/>
              </a:ext>
            </a:extLst>
          </p:cNvPr>
          <p:cNvSpPr txBox="1"/>
          <p:nvPr/>
        </p:nvSpPr>
        <p:spPr>
          <a:xfrm>
            <a:off x="619254" y="3556970"/>
            <a:ext cx="902811" cy="523220"/>
          </a:xfrm>
          <a:prstGeom prst="rect">
            <a:avLst/>
          </a:prstGeom>
          <a:noFill/>
        </p:spPr>
        <p:txBody>
          <a:bodyPr wrap="none" rtlCol="0">
            <a:spAutoFit/>
          </a:bodyPr>
          <a:lstStyle/>
          <a:p>
            <a:pPr algn="ctr"/>
            <a:r>
              <a:rPr lang="zh-TW" altLang="en-US" sz="2800" b="1" dirty="0"/>
              <a:t>理性</a:t>
            </a:r>
          </a:p>
        </p:txBody>
      </p:sp>
      <p:sp>
        <p:nvSpPr>
          <p:cNvPr id="8" name="文字方塊 7">
            <a:extLst>
              <a:ext uri="{FF2B5EF4-FFF2-40B4-BE49-F238E27FC236}">
                <a16:creationId xmlns:a16="http://schemas.microsoft.com/office/drawing/2014/main" id="{50561F05-A9C4-5945-AA80-9BE35898496D}"/>
              </a:ext>
            </a:extLst>
          </p:cNvPr>
          <p:cNvSpPr txBox="1"/>
          <p:nvPr/>
        </p:nvSpPr>
        <p:spPr>
          <a:xfrm>
            <a:off x="5644593" y="1690686"/>
            <a:ext cx="902811" cy="523220"/>
          </a:xfrm>
          <a:prstGeom prst="rect">
            <a:avLst/>
          </a:prstGeom>
          <a:noFill/>
        </p:spPr>
        <p:txBody>
          <a:bodyPr wrap="none" rtlCol="0">
            <a:spAutoFit/>
          </a:bodyPr>
          <a:lstStyle/>
          <a:p>
            <a:pPr algn="ctr"/>
            <a:r>
              <a:rPr lang="zh-TW" altLang="en-US" sz="2800" b="1" dirty="0"/>
              <a:t>對事</a:t>
            </a:r>
          </a:p>
        </p:txBody>
      </p:sp>
      <p:sp>
        <p:nvSpPr>
          <p:cNvPr id="9" name="文字方塊 8">
            <a:extLst>
              <a:ext uri="{FF2B5EF4-FFF2-40B4-BE49-F238E27FC236}">
                <a16:creationId xmlns:a16="http://schemas.microsoft.com/office/drawing/2014/main" id="{972031A7-CCE5-BAFF-D720-98FD4CE389AC}"/>
              </a:ext>
            </a:extLst>
          </p:cNvPr>
          <p:cNvSpPr txBox="1"/>
          <p:nvPr/>
        </p:nvSpPr>
        <p:spPr>
          <a:xfrm>
            <a:off x="5644593" y="5827945"/>
            <a:ext cx="902811" cy="523220"/>
          </a:xfrm>
          <a:prstGeom prst="rect">
            <a:avLst/>
          </a:prstGeom>
          <a:noFill/>
        </p:spPr>
        <p:txBody>
          <a:bodyPr wrap="none" rtlCol="0">
            <a:spAutoFit/>
          </a:bodyPr>
          <a:lstStyle/>
          <a:p>
            <a:pPr algn="ctr"/>
            <a:r>
              <a:rPr lang="zh-TW" altLang="en-US" sz="2800" b="1" dirty="0"/>
              <a:t>對人</a:t>
            </a:r>
          </a:p>
        </p:txBody>
      </p:sp>
      <p:sp>
        <p:nvSpPr>
          <p:cNvPr id="10" name="矩形: 圓角 9">
            <a:extLst>
              <a:ext uri="{FF2B5EF4-FFF2-40B4-BE49-F238E27FC236}">
                <a16:creationId xmlns:a16="http://schemas.microsoft.com/office/drawing/2014/main" id="{E990B91C-F686-8A21-EB30-EEDE2FD2FD93}"/>
              </a:ext>
            </a:extLst>
          </p:cNvPr>
          <p:cNvSpPr/>
          <p:nvPr/>
        </p:nvSpPr>
        <p:spPr>
          <a:xfrm>
            <a:off x="1230847" y="1690686"/>
            <a:ext cx="4021101" cy="1738314"/>
          </a:xfrm>
          <a:custGeom>
            <a:avLst/>
            <a:gdLst>
              <a:gd name="connsiteX0" fmla="*/ 0 w 4021101"/>
              <a:gd name="connsiteY0" fmla="*/ 289725 h 1738314"/>
              <a:gd name="connsiteX1" fmla="*/ 289725 w 4021101"/>
              <a:gd name="connsiteY1" fmla="*/ 0 h 1738314"/>
              <a:gd name="connsiteX2" fmla="*/ 1046888 w 4021101"/>
              <a:gd name="connsiteY2" fmla="*/ 0 h 1738314"/>
              <a:gd name="connsiteX3" fmla="*/ 1804051 w 4021101"/>
              <a:gd name="connsiteY3" fmla="*/ 0 h 1738314"/>
              <a:gd name="connsiteX4" fmla="*/ 2389132 w 4021101"/>
              <a:gd name="connsiteY4" fmla="*/ 0 h 1738314"/>
              <a:gd name="connsiteX5" fmla="*/ 3111879 w 4021101"/>
              <a:gd name="connsiteY5" fmla="*/ 0 h 1738314"/>
              <a:gd name="connsiteX6" fmla="*/ 3731376 w 4021101"/>
              <a:gd name="connsiteY6" fmla="*/ 0 h 1738314"/>
              <a:gd name="connsiteX7" fmla="*/ 4021101 w 4021101"/>
              <a:gd name="connsiteY7" fmla="*/ 289725 h 1738314"/>
              <a:gd name="connsiteX8" fmla="*/ 4021101 w 4021101"/>
              <a:gd name="connsiteY8" fmla="*/ 834391 h 1738314"/>
              <a:gd name="connsiteX9" fmla="*/ 4021101 w 4021101"/>
              <a:gd name="connsiteY9" fmla="*/ 1448589 h 1738314"/>
              <a:gd name="connsiteX10" fmla="*/ 3731376 w 4021101"/>
              <a:gd name="connsiteY10" fmla="*/ 1738314 h 1738314"/>
              <a:gd name="connsiteX11" fmla="*/ 3077462 w 4021101"/>
              <a:gd name="connsiteY11" fmla="*/ 1738314 h 1738314"/>
              <a:gd name="connsiteX12" fmla="*/ 2389132 w 4021101"/>
              <a:gd name="connsiteY12" fmla="*/ 1738314 h 1738314"/>
              <a:gd name="connsiteX13" fmla="*/ 1631969 w 4021101"/>
              <a:gd name="connsiteY13" fmla="*/ 1738314 h 1738314"/>
              <a:gd name="connsiteX14" fmla="*/ 1012472 w 4021101"/>
              <a:gd name="connsiteY14" fmla="*/ 1738314 h 1738314"/>
              <a:gd name="connsiteX15" fmla="*/ 289725 w 4021101"/>
              <a:gd name="connsiteY15" fmla="*/ 1738314 h 1738314"/>
              <a:gd name="connsiteX16" fmla="*/ 0 w 4021101"/>
              <a:gd name="connsiteY16" fmla="*/ 1448589 h 1738314"/>
              <a:gd name="connsiteX17" fmla="*/ 0 w 4021101"/>
              <a:gd name="connsiteY17" fmla="*/ 869157 h 1738314"/>
              <a:gd name="connsiteX18" fmla="*/ 0 w 4021101"/>
              <a:gd name="connsiteY18" fmla="*/ 289725 h 173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1101" h="1738314" fill="none" extrusionOk="0">
                <a:moveTo>
                  <a:pt x="0" y="289725"/>
                </a:moveTo>
                <a:cubicBezTo>
                  <a:pt x="10468" y="110068"/>
                  <a:pt x="148907" y="-31161"/>
                  <a:pt x="289725" y="0"/>
                </a:cubicBezTo>
                <a:cubicBezTo>
                  <a:pt x="651598" y="-29989"/>
                  <a:pt x="803384" y="-34033"/>
                  <a:pt x="1046888" y="0"/>
                </a:cubicBezTo>
                <a:cubicBezTo>
                  <a:pt x="1290392" y="34033"/>
                  <a:pt x="1544407" y="3008"/>
                  <a:pt x="1804051" y="0"/>
                </a:cubicBezTo>
                <a:cubicBezTo>
                  <a:pt x="2063695" y="-3008"/>
                  <a:pt x="2102652" y="8507"/>
                  <a:pt x="2389132" y="0"/>
                </a:cubicBezTo>
                <a:cubicBezTo>
                  <a:pt x="2675612" y="-8507"/>
                  <a:pt x="2940037" y="31233"/>
                  <a:pt x="3111879" y="0"/>
                </a:cubicBezTo>
                <a:cubicBezTo>
                  <a:pt x="3283721" y="-31233"/>
                  <a:pt x="3438839" y="-10839"/>
                  <a:pt x="3731376" y="0"/>
                </a:cubicBezTo>
                <a:cubicBezTo>
                  <a:pt x="3896594" y="-6225"/>
                  <a:pt x="4024919" y="121759"/>
                  <a:pt x="4021101" y="289725"/>
                </a:cubicBezTo>
                <a:cubicBezTo>
                  <a:pt x="4032863" y="507633"/>
                  <a:pt x="3994510" y="640938"/>
                  <a:pt x="4021101" y="834391"/>
                </a:cubicBezTo>
                <a:cubicBezTo>
                  <a:pt x="4047692" y="1027844"/>
                  <a:pt x="4029093" y="1308586"/>
                  <a:pt x="4021101" y="1448589"/>
                </a:cubicBezTo>
                <a:cubicBezTo>
                  <a:pt x="4003703" y="1625199"/>
                  <a:pt x="3920561" y="1722940"/>
                  <a:pt x="3731376" y="1738314"/>
                </a:cubicBezTo>
                <a:cubicBezTo>
                  <a:pt x="3589026" y="1712186"/>
                  <a:pt x="3340812" y="1760535"/>
                  <a:pt x="3077462" y="1738314"/>
                </a:cubicBezTo>
                <a:cubicBezTo>
                  <a:pt x="2814112" y="1716093"/>
                  <a:pt x="2682108" y="1767946"/>
                  <a:pt x="2389132" y="1738314"/>
                </a:cubicBezTo>
                <a:cubicBezTo>
                  <a:pt x="2096156" y="1708683"/>
                  <a:pt x="1926143" y="1749751"/>
                  <a:pt x="1631969" y="1738314"/>
                </a:cubicBezTo>
                <a:cubicBezTo>
                  <a:pt x="1337795" y="1726877"/>
                  <a:pt x="1189941" y="1767855"/>
                  <a:pt x="1012472" y="1738314"/>
                </a:cubicBezTo>
                <a:cubicBezTo>
                  <a:pt x="835003" y="1708773"/>
                  <a:pt x="479581" y="1719970"/>
                  <a:pt x="289725" y="1738314"/>
                </a:cubicBezTo>
                <a:cubicBezTo>
                  <a:pt x="112331" y="1760739"/>
                  <a:pt x="35884" y="1597884"/>
                  <a:pt x="0" y="1448589"/>
                </a:cubicBezTo>
                <a:cubicBezTo>
                  <a:pt x="2388" y="1316929"/>
                  <a:pt x="26671" y="1041031"/>
                  <a:pt x="0" y="869157"/>
                </a:cubicBezTo>
                <a:cubicBezTo>
                  <a:pt x="-26671" y="697283"/>
                  <a:pt x="10263" y="564174"/>
                  <a:pt x="0" y="289725"/>
                </a:cubicBezTo>
                <a:close/>
              </a:path>
              <a:path w="4021101" h="1738314" stroke="0" extrusionOk="0">
                <a:moveTo>
                  <a:pt x="0" y="289725"/>
                </a:moveTo>
                <a:cubicBezTo>
                  <a:pt x="-16866" y="143717"/>
                  <a:pt x="154720" y="-11452"/>
                  <a:pt x="289725" y="0"/>
                </a:cubicBezTo>
                <a:cubicBezTo>
                  <a:pt x="465055" y="14987"/>
                  <a:pt x="600450" y="-2850"/>
                  <a:pt x="909222" y="0"/>
                </a:cubicBezTo>
                <a:cubicBezTo>
                  <a:pt x="1217994" y="2850"/>
                  <a:pt x="1255309" y="11884"/>
                  <a:pt x="1597552" y="0"/>
                </a:cubicBezTo>
                <a:cubicBezTo>
                  <a:pt x="1939795" y="-11884"/>
                  <a:pt x="1964394" y="-27557"/>
                  <a:pt x="2320299" y="0"/>
                </a:cubicBezTo>
                <a:cubicBezTo>
                  <a:pt x="2676204" y="27557"/>
                  <a:pt x="2721399" y="-19089"/>
                  <a:pt x="2939796" y="0"/>
                </a:cubicBezTo>
                <a:cubicBezTo>
                  <a:pt x="3158193" y="19089"/>
                  <a:pt x="3526780" y="38576"/>
                  <a:pt x="3731376" y="0"/>
                </a:cubicBezTo>
                <a:cubicBezTo>
                  <a:pt x="3898323" y="14122"/>
                  <a:pt x="4045058" y="129038"/>
                  <a:pt x="4021101" y="289725"/>
                </a:cubicBezTo>
                <a:cubicBezTo>
                  <a:pt x="4043243" y="509333"/>
                  <a:pt x="4006688" y="709897"/>
                  <a:pt x="4021101" y="869157"/>
                </a:cubicBezTo>
                <a:cubicBezTo>
                  <a:pt x="4035514" y="1028417"/>
                  <a:pt x="4010391" y="1326072"/>
                  <a:pt x="4021101" y="1448589"/>
                </a:cubicBezTo>
                <a:cubicBezTo>
                  <a:pt x="4027830" y="1630430"/>
                  <a:pt x="3893177" y="1732518"/>
                  <a:pt x="3731376" y="1738314"/>
                </a:cubicBezTo>
                <a:cubicBezTo>
                  <a:pt x="3499463" y="1759722"/>
                  <a:pt x="3418312" y="1724104"/>
                  <a:pt x="3111879" y="1738314"/>
                </a:cubicBezTo>
                <a:cubicBezTo>
                  <a:pt x="2805446" y="1752524"/>
                  <a:pt x="2567755" y="1714018"/>
                  <a:pt x="2389132" y="1738314"/>
                </a:cubicBezTo>
                <a:cubicBezTo>
                  <a:pt x="2210509" y="1762610"/>
                  <a:pt x="1928807" y="1705197"/>
                  <a:pt x="1631969" y="1738314"/>
                </a:cubicBezTo>
                <a:cubicBezTo>
                  <a:pt x="1335131" y="1771431"/>
                  <a:pt x="1240307" y="1710945"/>
                  <a:pt x="978055" y="1738314"/>
                </a:cubicBezTo>
                <a:cubicBezTo>
                  <a:pt x="715803" y="1765683"/>
                  <a:pt x="465611" y="1718127"/>
                  <a:pt x="289725" y="1738314"/>
                </a:cubicBezTo>
                <a:cubicBezTo>
                  <a:pt x="111873" y="1752647"/>
                  <a:pt x="21424" y="1588441"/>
                  <a:pt x="0" y="1448589"/>
                </a:cubicBezTo>
                <a:cubicBezTo>
                  <a:pt x="25718" y="1164105"/>
                  <a:pt x="-14116" y="1151991"/>
                  <a:pt x="0" y="857568"/>
                </a:cubicBezTo>
                <a:cubicBezTo>
                  <a:pt x="14116" y="563145"/>
                  <a:pt x="7463" y="502313"/>
                  <a:pt x="0" y="289725"/>
                </a:cubicBezTo>
                <a:close/>
              </a:path>
            </a:pathLst>
          </a:custGeom>
          <a:solidFill>
            <a:schemeClr val="accent3">
              <a:lumMod val="60000"/>
              <a:lumOff val="40000"/>
            </a:schemeClr>
          </a:solidFill>
          <a:ln>
            <a:solidFill>
              <a:schemeClr val="tx1"/>
            </a:solidFill>
            <a:extLst>
              <a:ext uri="{C807C97D-BFC1-408E-A445-0C87EB9F89A2}">
                <ask:lineSketchStyleProps xmlns:ask="http://schemas.microsoft.com/office/drawing/2018/sketchyshapes" sd="1459693817">
                  <a:prstGeom prst="round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3600" b="1" dirty="0">
                <a:solidFill>
                  <a:schemeClr val="bg1"/>
                </a:solidFill>
              </a:rPr>
              <a:t>分析型</a:t>
            </a:r>
            <a:endParaRPr lang="en-US" altLang="zh-TW" sz="3600" b="1" dirty="0">
              <a:solidFill>
                <a:schemeClr val="bg1"/>
              </a:solidFill>
            </a:endParaRPr>
          </a:p>
          <a:p>
            <a:pPr algn="ctr"/>
            <a:r>
              <a:rPr lang="zh-TW" altLang="en-US" sz="3600" b="1" dirty="0">
                <a:solidFill>
                  <a:schemeClr val="bg1"/>
                </a:solidFill>
              </a:rPr>
              <a:t>藍色</a:t>
            </a:r>
          </a:p>
        </p:txBody>
      </p:sp>
      <p:sp>
        <p:nvSpPr>
          <p:cNvPr id="11" name="矩形: 圓角 10">
            <a:extLst>
              <a:ext uri="{FF2B5EF4-FFF2-40B4-BE49-F238E27FC236}">
                <a16:creationId xmlns:a16="http://schemas.microsoft.com/office/drawing/2014/main" id="{EB6F8BF1-C322-5F04-943C-D98A608107D3}"/>
              </a:ext>
            </a:extLst>
          </p:cNvPr>
          <p:cNvSpPr/>
          <p:nvPr/>
        </p:nvSpPr>
        <p:spPr>
          <a:xfrm>
            <a:off x="1230846" y="4208160"/>
            <a:ext cx="4021101" cy="1738314"/>
          </a:xfrm>
          <a:custGeom>
            <a:avLst/>
            <a:gdLst>
              <a:gd name="connsiteX0" fmla="*/ 0 w 4021101"/>
              <a:gd name="connsiteY0" fmla="*/ 289725 h 1738314"/>
              <a:gd name="connsiteX1" fmla="*/ 289725 w 4021101"/>
              <a:gd name="connsiteY1" fmla="*/ 0 h 1738314"/>
              <a:gd name="connsiteX2" fmla="*/ 1046888 w 4021101"/>
              <a:gd name="connsiteY2" fmla="*/ 0 h 1738314"/>
              <a:gd name="connsiteX3" fmla="*/ 1735218 w 4021101"/>
              <a:gd name="connsiteY3" fmla="*/ 0 h 1738314"/>
              <a:gd name="connsiteX4" fmla="*/ 2354716 w 4021101"/>
              <a:gd name="connsiteY4" fmla="*/ 0 h 1738314"/>
              <a:gd name="connsiteX5" fmla="*/ 3043046 w 4021101"/>
              <a:gd name="connsiteY5" fmla="*/ 0 h 1738314"/>
              <a:gd name="connsiteX6" fmla="*/ 3731376 w 4021101"/>
              <a:gd name="connsiteY6" fmla="*/ 0 h 1738314"/>
              <a:gd name="connsiteX7" fmla="*/ 4021101 w 4021101"/>
              <a:gd name="connsiteY7" fmla="*/ 289725 h 1738314"/>
              <a:gd name="connsiteX8" fmla="*/ 4021101 w 4021101"/>
              <a:gd name="connsiteY8" fmla="*/ 892334 h 1738314"/>
              <a:gd name="connsiteX9" fmla="*/ 4021101 w 4021101"/>
              <a:gd name="connsiteY9" fmla="*/ 1448589 h 1738314"/>
              <a:gd name="connsiteX10" fmla="*/ 3731376 w 4021101"/>
              <a:gd name="connsiteY10" fmla="*/ 1738314 h 1738314"/>
              <a:gd name="connsiteX11" fmla="*/ 3077462 w 4021101"/>
              <a:gd name="connsiteY11" fmla="*/ 1738314 h 1738314"/>
              <a:gd name="connsiteX12" fmla="*/ 2389132 w 4021101"/>
              <a:gd name="connsiteY12" fmla="*/ 1738314 h 1738314"/>
              <a:gd name="connsiteX13" fmla="*/ 1631969 w 4021101"/>
              <a:gd name="connsiteY13" fmla="*/ 1738314 h 1738314"/>
              <a:gd name="connsiteX14" fmla="*/ 943639 w 4021101"/>
              <a:gd name="connsiteY14" fmla="*/ 1738314 h 1738314"/>
              <a:gd name="connsiteX15" fmla="*/ 289725 w 4021101"/>
              <a:gd name="connsiteY15" fmla="*/ 1738314 h 1738314"/>
              <a:gd name="connsiteX16" fmla="*/ 0 w 4021101"/>
              <a:gd name="connsiteY16" fmla="*/ 1448589 h 1738314"/>
              <a:gd name="connsiteX17" fmla="*/ 0 w 4021101"/>
              <a:gd name="connsiteY17" fmla="*/ 845980 h 1738314"/>
              <a:gd name="connsiteX18" fmla="*/ 0 w 4021101"/>
              <a:gd name="connsiteY18" fmla="*/ 289725 h 173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1101" h="1738314" fill="none" extrusionOk="0">
                <a:moveTo>
                  <a:pt x="0" y="289725"/>
                </a:moveTo>
                <a:cubicBezTo>
                  <a:pt x="13102" y="112776"/>
                  <a:pt x="140395" y="10705"/>
                  <a:pt x="289725" y="0"/>
                </a:cubicBezTo>
                <a:cubicBezTo>
                  <a:pt x="498050" y="-34049"/>
                  <a:pt x="780046" y="21522"/>
                  <a:pt x="1046888" y="0"/>
                </a:cubicBezTo>
                <a:cubicBezTo>
                  <a:pt x="1313730" y="-21522"/>
                  <a:pt x="1497364" y="21002"/>
                  <a:pt x="1735218" y="0"/>
                </a:cubicBezTo>
                <a:cubicBezTo>
                  <a:pt x="1973072" y="-21002"/>
                  <a:pt x="2151877" y="-1718"/>
                  <a:pt x="2354716" y="0"/>
                </a:cubicBezTo>
                <a:cubicBezTo>
                  <a:pt x="2557555" y="1718"/>
                  <a:pt x="2845499" y="-11721"/>
                  <a:pt x="3043046" y="0"/>
                </a:cubicBezTo>
                <a:cubicBezTo>
                  <a:pt x="3240593" y="11721"/>
                  <a:pt x="3551097" y="-31748"/>
                  <a:pt x="3731376" y="0"/>
                </a:cubicBezTo>
                <a:cubicBezTo>
                  <a:pt x="3857993" y="20248"/>
                  <a:pt x="4047201" y="117821"/>
                  <a:pt x="4021101" y="289725"/>
                </a:cubicBezTo>
                <a:cubicBezTo>
                  <a:pt x="4002780" y="492761"/>
                  <a:pt x="4049212" y="719136"/>
                  <a:pt x="4021101" y="892334"/>
                </a:cubicBezTo>
                <a:cubicBezTo>
                  <a:pt x="3992990" y="1065532"/>
                  <a:pt x="4006747" y="1258979"/>
                  <a:pt x="4021101" y="1448589"/>
                </a:cubicBezTo>
                <a:cubicBezTo>
                  <a:pt x="3999535" y="1618103"/>
                  <a:pt x="3910993" y="1737292"/>
                  <a:pt x="3731376" y="1738314"/>
                </a:cubicBezTo>
                <a:cubicBezTo>
                  <a:pt x="3535416" y="1707790"/>
                  <a:pt x="3375765" y="1712017"/>
                  <a:pt x="3077462" y="1738314"/>
                </a:cubicBezTo>
                <a:cubicBezTo>
                  <a:pt x="2779159" y="1764611"/>
                  <a:pt x="2655392" y="1761485"/>
                  <a:pt x="2389132" y="1738314"/>
                </a:cubicBezTo>
                <a:cubicBezTo>
                  <a:pt x="2122872" y="1715144"/>
                  <a:pt x="1816027" y="1723741"/>
                  <a:pt x="1631969" y="1738314"/>
                </a:cubicBezTo>
                <a:cubicBezTo>
                  <a:pt x="1447911" y="1752887"/>
                  <a:pt x="1253423" y="1727150"/>
                  <a:pt x="943639" y="1738314"/>
                </a:cubicBezTo>
                <a:cubicBezTo>
                  <a:pt x="633855" y="1749479"/>
                  <a:pt x="512505" y="1764665"/>
                  <a:pt x="289725" y="1738314"/>
                </a:cubicBezTo>
                <a:cubicBezTo>
                  <a:pt x="118257" y="1745900"/>
                  <a:pt x="7895" y="1596448"/>
                  <a:pt x="0" y="1448589"/>
                </a:cubicBezTo>
                <a:cubicBezTo>
                  <a:pt x="-23454" y="1320891"/>
                  <a:pt x="-30039" y="998434"/>
                  <a:pt x="0" y="845980"/>
                </a:cubicBezTo>
                <a:cubicBezTo>
                  <a:pt x="30039" y="693526"/>
                  <a:pt x="13546" y="504298"/>
                  <a:pt x="0" y="289725"/>
                </a:cubicBezTo>
                <a:close/>
              </a:path>
              <a:path w="4021101" h="1738314" stroke="0" extrusionOk="0">
                <a:moveTo>
                  <a:pt x="0" y="289725"/>
                </a:moveTo>
                <a:cubicBezTo>
                  <a:pt x="-11388" y="141737"/>
                  <a:pt x="143010" y="25204"/>
                  <a:pt x="289725" y="0"/>
                </a:cubicBezTo>
                <a:cubicBezTo>
                  <a:pt x="500899" y="-18914"/>
                  <a:pt x="851441" y="-9135"/>
                  <a:pt x="1046888" y="0"/>
                </a:cubicBezTo>
                <a:cubicBezTo>
                  <a:pt x="1242335" y="9135"/>
                  <a:pt x="1552942" y="-25043"/>
                  <a:pt x="1804051" y="0"/>
                </a:cubicBezTo>
                <a:cubicBezTo>
                  <a:pt x="2055160" y="25043"/>
                  <a:pt x="2157988" y="7427"/>
                  <a:pt x="2423549" y="0"/>
                </a:cubicBezTo>
                <a:cubicBezTo>
                  <a:pt x="2689110" y="-7427"/>
                  <a:pt x="2780207" y="24680"/>
                  <a:pt x="3077462" y="0"/>
                </a:cubicBezTo>
                <a:cubicBezTo>
                  <a:pt x="3374717" y="-24680"/>
                  <a:pt x="3434792" y="-30786"/>
                  <a:pt x="3731376" y="0"/>
                </a:cubicBezTo>
                <a:cubicBezTo>
                  <a:pt x="3857305" y="-3210"/>
                  <a:pt x="4005523" y="143086"/>
                  <a:pt x="4021101" y="289725"/>
                </a:cubicBezTo>
                <a:cubicBezTo>
                  <a:pt x="4024223" y="443336"/>
                  <a:pt x="4005159" y="694540"/>
                  <a:pt x="4021101" y="834391"/>
                </a:cubicBezTo>
                <a:cubicBezTo>
                  <a:pt x="4037043" y="974242"/>
                  <a:pt x="4049872" y="1293345"/>
                  <a:pt x="4021101" y="1448589"/>
                </a:cubicBezTo>
                <a:cubicBezTo>
                  <a:pt x="4037245" y="1602436"/>
                  <a:pt x="3880039" y="1735917"/>
                  <a:pt x="3731376" y="1738314"/>
                </a:cubicBezTo>
                <a:cubicBezTo>
                  <a:pt x="3419140" y="1719252"/>
                  <a:pt x="3254306" y="1726262"/>
                  <a:pt x="3043046" y="1738314"/>
                </a:cubicBezTo>
                <a:cubicBezTo>
                  <a:pt x="2831786" y="1750367"/>
                  <a:pt x="2650997" y="1720619"/>
                  <a:pt x="2457965" y="1738314"/>
                </a:cubicBezTo>
                <a:cubicBezTo>
                  <a:pt x="2264933" y="1756009"/>
                  <a:pt x="1958427" y="1727132"/>
                  <a:pt x="1700802" y="1738314"/>
                </a:cubicBezTo>
                <a:cubicBezTo>
                  <a:pt x="1443177" y="1749496"/>
                  <a:pt x="1275113" y="1716883"/>
                  <a:pt x="1046888" y="1738314"/>
                </a:cubicBezTo>
                <a:cubicBezTo>
                  <a:pt x="818663" y="1759745"/>
                  <a:pt x="474809" y="1735910"/>
                  <a:pt x="289725" y="1738314"/>
                </a:cubicBezTo>
                <a:cubicBezTo>
                  <a:pt x="138951" y="1710236"/>
                  <a:pt x="-16118" y="1596827"/>
                  <a:pt x="0" y="1448589"/>
                </a:cubicBezTo>
                <a:cubicBezTo>
                  <a:pt x="27965" y="1214943"/>
                  <a:pt x="-12687" y="1058794"/>
                  <a:pt x="0" y="869157"/>
                </a:cubicBezTo>
                <a:cubicBezTo>
                  <a:pt x="12687" y="679520"/>
                  <a:pt x="-5416" y="472152"/>
                  <a:pt x="0" y="289725"/>
                </a:cubicBezTo>
                <a:close/>
              </a:path>
            </a:pathLst>
          </a:custGeom>
          <a:solidFill>
            <a:srgbClr val="92D050"/>
          </a:solidFill>
          <a:ln>
            <a:solidFill>
              <a:schemeClr val="tx1"/>
            </a:solidFill>
            <a:extLst>
              <a:ext uri="{C807C97D-BFC1-408E-A445-0C87EB9F89A2}">
                <ask:lineSketchStyleProps xmlns:ask="http://schemas.microsoft.com/office/drawing/2018/sketchyshapes" sd="2837441128">
                  <a:prstGeom prst="round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3600" b="1" dirty="0">
                <a:solidFill>
                  <a:schemeClr val="bg1"/>
                </a:solidFill>
              </a:rPr>
              <a:t>協調型</a:t>
            </a:r>
            <a:endParaRPr lang="en-US" altLang="zh-TW" sz="3600" b="1" dirty="0">
              <a:solidFill>
                <a:schemeClr val="bg1"/>
              </a:solidFill>
            </a:endParaRPr>
          </a:p>
          <a:p>
            <a:pPr algn="ctr"/>
            <a:r>
              <a:rPr lang="zh-TW" altLang="en-US" sz="3600" b="1" dirty="0">
                <a:solidFill>
                  <a:schemeClr val="bg1"/>
                </a:solidFill>
              </a:rPr>
              <a:t>綠色</a:t>
            </a:r>
          </a:p>
        </p:txBody>
      </p:sp>
      <p:sp>
        <p:nvSpPr>
          <p:cNvPr id="12" name="矩形: 圓角 11">
            <a:extLst>
              <a:ext uri="{FF2B5EF4-FFF2-40B4-BE49-F238E27FC236}">
                <a16:creationId xmlns:a16="http://schemas.microsoft.com/office/drawing/2014/main" id="{771CDAAC-AEC6-861C-1B70-8B6F26B4CE04}"/>
              </a:ext>
            </a:extLst>
          </p:cNvPr>
          <p:cNvSpPr/>
          <p:nvPr/>
        </p:nvSpPr>
        <p:spPr>
          <a:xfrm>
            <a:off x="6881291" y="1690686"/>
            <a:ext cx="4021101" cy="1738314"/>
          </a:xfrm>
          <a:custGeom>
            <a:avLst/>
            <a:gdLst>
              <a:gd name="connsiteX0" fmla="*/ 0 w 4021101"/>
              <a:gd name="connsiteY0" fmla="*/ 289725 h 1738314"/>
              <a:gd name="connsiteX1" fmla="*/ 289725 w 4021101"/>
              <a:gd name="connsiteY1" fmla="*/ 0 h 1738314"/>
              <a:gd name="connsiteX2" fmla="*/ 909222 w 4021101"/>
              <a:gd name="connsiteY2" fmla="*/ 0 h 1738314"/>
              <a:gd name="connsiteX3" fmla="*/ 1666385 w 4021101"/>
              <a:gd name="connsiteY3" fmla="*/ 0 h 1738314"/>
              <a:gd name="connsiteX4" fmla="*/ 2389132 w 4021101"/>
              <a:gd name="connsiteY4" fmla="*/ 0 h 1738314"/>
              <a:gd name="connsiteX5" fmla="*/ 3043046 w 4021101"/>
              <a:gd name="connsiteY5" fmla="*/ 0 h 1738314"/>
              <a:gd name="connsiteX6" fmla="*/ 3731376 w 4021101"/>
              <a:gd name="connsiteY6" fmla="*/ 0 h 1738314"/>
              <a:gd name="connsiteX7" fmla="*/ 4021101 w 4021101"/>
              <a:gd name="connsiteY7" fmla="*/ 289725 h 1738314"/>
              <a:gd name="connsiteX8" fmla="*/ 4021101 w 4021101"/>
              <a:gd name="connsiteY8" fmla="*/ 880746 h 1738314"/>
              <a:gd name="connsiteX9" fmla="*/ 4021101 w 4021101"/>
              <a:gd name="connsiteY9" fmla="*/ 1448589 h 1738314"/>
              <a:gd name="connsiteX10" fmla="*/ 3731376 w 4021101"/>
              <a:gd name="connsiteY10" fmla="*/ 1738314 h 1738314"/>
              <a:gd name="connsiteX11" fmla="*/ 3111879 w 4021101"/>
              <a:gd name="connsiteY11" fmla="*/ 1738314 h 1738314"/>
              <a:gd name="connsiteX12" fmla="*/ 2423549 w 4021101"/>
              <a:gd name="connsiteY12" fmla="*/ 1738314 h 1738314"/>
              <a:gd name="connsiteX13" fmla="*/ 1735218 w 4021101"/>
              <a:gd name="connsiteY13" fmla="*/ 1738314 h 1738314"/>
              <a:gd name="connsiteX14" fmla="*/ 1081305 w 4021101"/>
              <a:gd name="connsiteY14" fmla="*/ 1738314 h 1738314"/>
              <a:gd name="connsiteX15" fmla="*/ 289725 w 4021101"/>
              <a:gd name="connsiteY15" fmla="*/ 1738314 h 1738314"/>
              <a:gd name="connsiteX16" fmla="*/ 0 w 4021101"/>
              <a:gd name="connsiteY16" fmla="*/ 1448589 h 1738314"/>
              <a:gd name="connsiteX17" fmla="*/ 0 w 4021101"/>
              <a:gd name="connsiteY17" fmla="*/ 903923 h 1738314"/>
              <a:gd name="connsiteX18" fmla="*/ 0 w 4021101"/>
              <a:gd name="connsiteY18" fmla="*/ 289725 h 173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1101" h="1738314" fill="none" extrusionOk="0">
                <a:moveTo>
                  <a:pt x="0" y="289725"/>
                </a:moveTo>
                <a:cubicBezTo>
                  <a:pt x="-20062" y="152672"/>
                  <a:pt x="124788" y="390"/>
                  <a:pt x="289725" y="0"/>
                </a:cubicBezTo>
                <a:cubicBezTo>
                  <a:pt x="438134" y="11181"/>
                  <a:pt x="684685" y="-4105"/>
                  <a:pt x="909222" y="0"/>
                </a:cubicBezTo>
                <a:cubicBezTo>
                  <a:pt x="1133759" y="4105"/>
                  <a:pt x="1357699" y="-13060"/>
                  <a:pt x="1666385" y="0"/>
                </a:cubicBezTo>
                <a:cubicBezTo>
                  <a:pt x="1975071" y="13060"/>
                  <a:pt x="2192601" y="17366"/>
                  <a:pt x="2389132" y="0"/>
                </a:cubicBezTo>
                <a:cubicBezTo>
                  <a:pt x="2585663" y="-17366"/>
                  <a:pt x="2763570" y="-26834"/>
                  <a:pt x="3043046" y="0"/>
                </a:cubicBezTo>
                <a:cubicBezTo>
                  <a:pt x="3322522" y="26834"/>
                  <a:pt x="3570217" y="-22509"/>
                  <a:pt x="3731376" y="0"/>
                </a:cubicBezTo>
                <a:cubicBezTo>
                  <a:pt x="3878873" y="33615"/>
                  <a:pt x="4019079" y="126187"/>
                  <a:pt x="4021101" y="289725"/>
                </a:cubicBezTo>
                <a:cubicBezTo>
                  <a:pt x="3998067" y="498387"/>
                  <a:pt x="3996707" y="656399"/>
                  <a:pt x="4021101" y="880746"/>
                </a:cubicBezTo>
                <a:cubicBezTo>
                  <a:pt x="4045495" y="1105093"/>
                  <a:pt x="4006120" y="1253842"/>
                  <a:pt x="4021101" y="1448589"/>
                </a:cubicBezTo>
                <a:cubicBezTo>
                  <a:pt x="3996335" y="1621595"/>
                  <a:pt x="3880484" y="1703324"/>
                  <a:pt x="3731376" y="1738314"/>
                </a:cubicBezTo>
                <a:cubicBezTo>
                  <a:pt x="3465649" y="1707592"/>
                  <a:pt x="3357316" y="1741635"/>
                  <a:pt x="3111879" y="1738314"/>
                </a:cubicBezTo>
                <a:cubicBezTo>
                  <a:pt x="2866442" y="1734993"/>
                  <a:pt x="2658761" y="1735602"/>
                  <a:pt x="2423549" y="1738314"/>
                </a:cubicBezTo>
                <a:cubicBezTo>
                  <a:pt x="2188337" y="1741027"/>
                  <a:pt x="1908705" y="1717131"/>
                  <a:pt x="1735218" y="1738314"/>
                </a:cubicBezTo>
                <a:cubicBezTo>
                  <a:pt x="1561731" y="1759497"/>
                  <a:pt x="1315640" y="1716883"/>
                  <a:pt x="1081305" y="1738314"/>
                </a:cubicBezTo>
                <a:cubicBezTo>
                  <a:pt x="846970" y="1759745"/>
                  <a:pt x="590461" y="1739064"/>
                  <a:pt x="289725" y="1738314"/>
                </a:cubicBezTo>
                <a:cubicBezTo>
                  <a:pt x="146046" y="1720895"/>
                  <a:pt x="7569" y="1607976"/>
                  <a:pt x="0" y="1448589"/>
                </a:cubicBezTo>
                <a:cubicBezTo>
                  <a:pt x="-5178" y="1197193"/>
                  <a:pt x="-14460" y="1022709"/>
                  <a:pt x="0" y="903923"/>
                </a:cubicBezTo>
                <a:cubicBezTo>
                  <a:pt x="14460" y="785137"/>
                  <a:pt x="82" y="424340"/>
                  <a:pt x="0" y="289725"/>
                </a:cubicBezTo>
                <a:close/>
              </a:path>
              <a:path w="4021101" h="1738314" stroke="0" extrusionOk="0">
                <a:moveTo>
                  <a:pt x="0" y="289725"/>
                </a:moveTo>
                <a:cubicBezTo>
                  <a:pt x="7350" y="132061"/>
                  <a:pt x="139925" y="-1281"/>
                  <a:pt x="289725" y="0"/>
                </a:cubicBezTo>
                <a:cubicBezTo>
                  <a:pt x="437556" y="-26512"/>
                  <a:pt x="726989" y="-5022"/>
                  <a:pt x="874806" y="0"/>
                </a:cubicBezTo>
                <a:cubicBezTo>
                  <a:pt x="1022623" y="5022"/>
                  <a:pt x="1296727" y="5558"/>
                  <a:pt x="1631969" y="0"/>
                </a:cubicBezTo>
                <a:cubicBezTo>
                  <a:pt x="1967211" y="-5558"/>
                  <a:pt x="2022451" y="6742"/>
                  <a:pt x="2354716" y="0"/>
                </a:cubicBezTo>
                <a:cubicBezTo>
                  <a:pt x="2686981" y="-6742"/>
                  <a:pt x="2789020" y="-6921"/>
                  <a:pt x="3111879" y="0"/>
                </a:cubicBezTo>
                <a:cubicBezTo>
                  <a:pt x="3434738" y="6921"/>
                  <a:pt x="3484070" y="2368"/>
                  <a:pt x="3731376" y="0"/>
                </a:cubicBezTo>
                <a:cubicBezTo>
                  <a:pt x="3878723" y="13437"/>
                  <a:pt x="4019524" y="105920"/>
                  <a:pt x="4021101" y="289725"/>
                </a:cubicBezTo>
                <a:cubicBezTo>
                  <a:pt x="4031835" y="486230"/>
                  <a:pt x="3992568" y="618124"/>
                  <a:pt x="4021101" y="892334"/>
                </a:cubicBezTo>
                <a:cubicBezTo>
                  <a:pt x="4049634" y="1166544"/>
                  <a:pt x="4027977" y="1189491"/>
                  <a:pt x="4021101" y="1448589"/>
                </a:cubicBezTo>
                <a:cubicBezTo>
                  <a:pt x="4013860" y="1603940"/>
                  <a:pt x="3873470" y="1753947"/>
                  <a:pt x="3731376" y="1738314"/>
                </a:cubicBezTo>
                <a:cubicBezTo>
                  <a:pt x="3409592" y="1732219"/>
                  <a:pt x="3328919" y="1720887"/>
                  <a:pt x="3077462" y="1738314"/>
                </a:cubicBezTo>
                <a:cubicBezTo>
                  <a:pt x="2826005" y="1755741"/>
                  <a:pt x="2690705" y="1728720"/>
                  <a:pt x="2457965" y="1738314"/>
                </a:cubicBezTo>
                <a:cubicBezTo>
                  <a:pt x="2225225" y="1747908"/>
                  <a:pt x="2017255" y="1751275"/>
                  <a:pt x="1700802" y="1738314"/>
                </a:cubicBezTo>
                <a:cubicBezTo>
                  <a:pt x="1384349" y="1725353"/>
                  <a:pt x="1152952" y="1753330"/>
                  <a:pt x="1012472" y="1738314"/>
                </a:cubicBezTo>
                <a:cubicBezTo>
                  <a:pt x="871992" y="1723299"/>
                  <a:pt x="513181" y="1720664"/>
                  <a:pt x="289725" y="1738314"/>
                </a:cubicBezTo>
                <a:cubicBezTo>
                  <a:pt x="122784" y="1768710"/>
                  <a:pt x="12638" y="1614089"/>
                  <a:pt x="0" y="1448589"/>
                </a:cubicBezTo>
                <a:cubicBezTo>
                  <a:pt x="-24792" y="1234730"/>
                  <a:pt x="-5755" y="1114638"/>
                  <a:pt x="0" y="845980"/>
                </a:cubicBezTo>
                <a:cubicBezTo>
                  <a:pt x="5755" y="577322"/>
                  <a:pt x="1769" y="495477"/>
                  <a:pt x="0" y="289725"/>
                </a:cubicBezTo>
                <a:close/>
              </a:path>
            </a:pathLst>
          </a:custGeom>
          <a:solidFill>
            <a:srgbClr val="FF0000">
              <a:alpha val="50196"/>
            </a:srgbClr>
          </a:solidFill>
          <a:ln>
            <a:solidFill>
              <a:schemeClr val="tx1"/>
            </a:solidFill>
            <a:extLst>
              <a:ext uri="{C807C97D-BFC1-408E-A445-0C87EB9F89A2}">
                <ask:lineSketchStyleProps xmlns:ask="http://schemas.microsoft.com/office/drawing/2018/sketchyshapes" sd="2103659371">
                  <a:prstGeom prst="round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3600" b="1" dirty="0">
                <a:solidFill>
                  <a:schemeClr val="bg1"/>
                </a:solidFill>
              </a:rPr>
              <a:t>開創型</a:t>
            </a:r>
            <a:endParaRPr lang="en-US" altLang="zh-TW" sz="3600" b="1" dirty="0">
              <a:solidFill>
                <a:schemeClr val="bg1"/>
              </a:solidFill>
            </a:endParaRPr>
          </a:p>
          <a:p>
            <a:pPr algn="ctr"/>
            <a:r>
              <a:rPr lang="zh-TW" altLang="en-US" sz="3600" b="1" dirty="0">
                <a:solidFill>
                  <a:schemeClr val="bg1"/>
                </a:solidFill>
              </a:rPr>
              <a:t>紅色</a:t>
            </a:r>
          </a:p>
        </p:txBody>
      </p:sp>
      <p:sp>
        <p:nvSpPr>
          <p:cNvPr id="13" name="矩形: 圓角 12">
            <a:extLst>
              <a:ext uri="{FF2B5EF4-FFF2-40B4-BE49-F238E27FC236}">
                <a16:creationId xmlns:a16="http://schemas.microsoft.com/office/drawing/2014/main" id="{0AA99AAE-21C1-25BD-2BD8-9A6177B55546}"/>
              </a:ext>
            </a:extLst>
          </p:cNvPr>
          <p:cNvSpPr/>
          <p:nvPr/>
        </p:nvSpPr>
        <p:spPr>
          <a:xfrm>
            <a:off x="6881290" y="4208160"/>
            <a:ext cx="4021101" cy="1738314"/>
          </a:xfrm>
          <a:custGeom>
            <a:avLst/>
            <a:gdLst>
              <a:gd name="connsiteX0" fmla="*/ 0 w 4021101"/>
              <a:gd name="connsiteY0" fmla="*/ 289725 h 1738314"/>
              <a:gd name="connsiteX1" fmla="*/ 289725 w 4021101"/>
              <a:gd name="connsiteY1" fmla="*/ 0 h 1738314"/>
              <a:gd name="connsiteX2" fmla="*/ 978055 w 4021101"/>
              <a:gd name="connsiteY2" fmla="*/ 0 h 1738314"/>
              <a:gd name="connsiteX3" fmla="*/ 1631969 w 4021101"/>
              <a:gd name="connsiteY3" fmla="*/ 0 h 1738314"/>
              <a:gd name="connsiteX4" fmla="*/ 2251466 w 4021101"/>
              <a:gd name="connsiteY4" fmla="*/ 0 h 1738314"/>
              <a:gd name="connsiteX5" fmla="*/ 2939796 w 4021101"/>
              <a:gd name="connsiteY5" fmla="*/ 0 h 1738314"/>
              <a:gd name="connsiteX6" fmla="*/ 3731376 w 4021101"/>
              <a:gd name="connsiteY6" fmla="*/ 0 h 1738314"/>
              <a:gd name="connsiteX7" fmla="*/ 4021101 w 4021101"/>
              <a:gd name="connsiteY7" fmla="*/ 289725 h 1738314"/>
              <a:gd name="connsiteX8" fmla="*/ 4021101 w 4021101"/>
              <a:gd name="connsiteY8" fmla="*/ 834391 h 1738314"/>
              <a:gd name="connsiteX9" fmla="*/ 4021101 w 4021101"/>
              <a:gd name="connsiteY9" fmla="*/ 1448589 h 1738314"/>
              <a:gd name="connsiteX10" fmla="*/ 3731376 w 4021101"/>
              <a:gd name="connsiteY10" fmla="*/ 1738314 h 1738314"/>
              <a:gd name="connsiteX11" fmla="*/ 3111879 w 4021101"/>
              <a:gd name="connsiteY11" fmla="*/ 1738314 h 1738314"/>
              <a:gd name="connsiteX12" fmla="*/ 2526798 w 4021101"/>
              <a:gd name="connsiteY12" fmla="*/ 1738314 h 1738314"/>
              <a:gd name="connsiteX13" fmla="*/ 1838468 w 4021101"/>
              <a:gd name="connsiteY13" fmla="*/ 1738314 h 1738314"/>
              <a:gd name="connsiteX14" fmla="*/ 1150138 w 4021101"/>
              <a:gd name="connsiteY14" fmla="*/ 1738314 h 1738314"/>
              <a:gd name="connsiteX15" fmla="*/ 289725 w 4021101"/>
              <a:gd name="connsiteY15" fmla="*/ 1738314 h 1738314"/>
              <a:gd name="connsiteX16" fmla="*/ 0 w 4021101"/>
              <a:gd name="connsiteY16" fmla="*/ 1448589 h 1738314"/>
              <a:gd name="connsiteX17" fmla="*/ 0 w 4021101"/>
              <a:gd name="connsiteY17" fmla="*/ 903923 h 1738314"/>
              <a:gd name="connsiteX18" fmla="*/ 0 w 4021101"/>
              <a:gd name="connsiteY18" fmla="*/ 289725 h 173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1101" h="1738314" fill="none" extrusionOk="0">
                <a:moveTo>
                  <a:pt x="0" y="289725"/>
                </a:moveTo>
                <a:cubicBezTo>
                  <a:pt x="17052" y="119933"/>
                  <a:pt x="123314" y="17108"/>
                  <a:pt x="289725" y="0"/>
                </a:cubicBezTo>
                <a:cubicBezTo>
                  <a:pt x="427975" y="12576"/>
                  <a:pt x="738571" y="29672"/>
                  <a:pt x="978055" y="0"/>
                </a:cubicBezTo>
                <a:cubicBezTo>
                  <a:pt x="1217539" y="-29672"/>
                  <a:pt x="1455382" y="16033"/>
                  <a:pt x="1631969" y="0"/>
                </a:cubicBezTo>
                <a:cubicBezTo>
                  <a:pt x="1808556" y="-16033"/>
                  <a:pt x="2092637" y="-2540"/>
                  <a:pt x="2251466" y="0"/>
                </a:cubicBezTo>
                <a:cubicBezTo>
                  <a:pt x="2410295" y="2540"/>
                  <a:pt x="2688165" y="-22517"/>
                  <a:pt x="2939796" y="0"/>
                </a:cubicBezTo>
                <a:cubicBezTo>
                  <a:pt x="3191427" y="22517"/>
                  <a:pt x="3341438" y="30330"/>
                  <a:pt x="3731376" y="0"/>
                </a:cubicBezTo>
                <a:cubicBezTo>
                  <a:pt x="3887156" y="29198"/>
                  <a:pt x="3997906" y="136848"/>
                  <a:pt x="4021101" y="289725"/>
                </a:cubicBezTo>
                <a:cubicBezTo>
                  <a:pt x="4037487" y="415662"/>
                  <a:pt x="4016432" y="689020"/>
                  <a:pt x="4021101" y="834391"/>
                </a:cubicBezTo>
                <a:cubicBezTo>
                  <a:pt x="4025770" y="979762"/>
                  <a:pt x="4029096" y="1280592"/>
                  <a:pt x="4021101" y="1448589"/>
                </a:cubicBezTo>
                <a:cubicBezTo>
                  <a:pt x="4016521" y="1627217"/>
                  <a:pt x="3872195" y="1740895"/>
                  <a:pt x="3731376" y="1738314"/>
                </a:cubicBezTo>
                <a:cubicBezTo>
                  <a:pt x="3436720" y="1736353"/>
                  <a:pt x="3345455" y="1727464"/>
                  <a:pt x="3111879" y="1738314"/>
                </a:cubicBezTo>
                <a:cubicBezTo>
                  <a:pt x="2878303" y="1749164"/>
                  <a:pt x="2790576" y="1728964"/>
                  <a:pt x="2526798" y="1738314"/>
                </a:cubicBezTo>
                <a:cubicBezTo>
                  <a:pt x="2263020" y="1747664"/>
                  <a:pt x="1978653" y="1768303"/>
                  <a:pt x="1838468" y="1738314"/>
                </a:cubicBezTo>
                <a:cubicBezTo>
                  <a:pt x="1698283" y="1708326"/>
                  <a:pt x="1345843" y="1707907"/>
                  <a:pt x="1150138" y="1738314"/>
                </a:cubicBezTo>
                <a:cubicBezTo>
                  <a:pt x="954433" y="1768722"/>
                  <a:pt x="644460" y="1750350"/>
                  <a:pt x="289725" y="1738314"/>
                </a:cubicBezTo>
                <a:cubicBezTo>
                  <a:pt x="134633" y="1721773"/>
                  <a:pt x="6428" y="1599794"/>
                  <a:pt x="0" y="1448589"/>
                </a:cubicBezTo>
                <a:cubicBezTo>
                  <a:pt x="1799" y="1329411"/>
                  <a:pt x="-19811" y="1089410"/>
                  <a:pt x="0" y="903923"/>
                </a:cubicBezTo>
                <a:cubicBezTo>
                  <a:pt x="19811" y="718436"/>
                  <a:pt x="-2594" y="477279"/>
                  <a:pt x="0" y="289725"/>
                </a:cubicBezTo>
                <a:close/>
              </a:path>
              <a:path w="4021101" h="1738314" stroke="0" extrusionOk="0">
                <a:moveTo>
                  <a:pt x="0" y="289725"/>
                </a:moveTo>
                <a:cubicBezTo>
                  <a:pt x="9027" y="131439"/>
                  <a:pt x="114951" y="-14388"/>
                  <a:pt x="289725" y="0"/>
                </a:cubicBezTo>
                <a:cubicBezTo>
                  <a:pt x="492377" y="11144"/>
                  <a:pt x="667452" y="18005"/>
                  <a:pt x="874806" y="0"/>
                </a:cubicBezTo>
                <a:cubicBezTo>
                  <a:pt x="1082160" y="-18005"/>
                  <a:pt x="1399153" y="-7819"/>
                  <a:pt x="1631969" y="0"/>
                </a:cubicBezTo>
                <a:cubicBezTo>
                  <a:pt x="1864785" y="7819"/>
                  <a:pt x="2092318" y="6046"/>
                  <a:pt x="2354716" y="0"/>
                </a:cubicBezTo>
                <a:cubicBezTo>
                  <a:pt x="2617114" y="-6046"/>
                  <a:pt x="2911870" y="32177"/>
                  <a:pt x="3111879" y="0"/>
                </a:cubicBezTo>
                <a:cubicBezTo>
                  <a:pt x="3311888" y="-32177"/>
                  <a:pt x="3606595" y="5353"/>
                  <a:pt x="3731376" y="0"/>
                </a:cubicBezTo>
                <a:cubicBezTo>
                  <a:pt x="3918520" y="-22528"/>
                  <a:pt x="4017415" y="115795"/>
                  <a:pt x="4021101" y="289725"/>
                </a:cubicBezTo>
                <a:cubicBezTo>
                  <a:pt x="4043150" y="534369"/>
                  <a:pt x="4039612" y="708661"/>
                  <a:pt x="4021101" y="834391"/>
                </a:cubicBezTo>
                <a:cubicBezTo>
                  <a:pt x="4002590" y="960121"/>
                  <a:pt x="4038641" y="1230402"/>
                  <a:pt x="4021101" y="1448589"/>
                </a:cubicBezTo>
                <a:cubicBezTo>
                  <a:pt x="4024672" y="1609519"/>
                  <a:pt x="3913540" y="1768445"/>
                  <a:pt x="3731376" y="1738314"/>
                </a:cubicBezTo>
                <a:cubicBezTo>
                  <a:pt x="3532204" y="1728668"/>
                  <a:pt x="3314617" y="1731106"/>
                  <a:pt x="3077462" y="1738314"/>
                </a:cubicBezTo>
                <a:cubicBezTo>
                  <a:pt x="2840307" y="1745522"/>
                  <a:pt x="2605099" y="1764271"/>
                  <a:pt x="2457965" y="1738314"/>
                </a:cubicBezTo>
                <a:cubicBezTo>
                  <a:pt x="2310831" y="1712357"/>
                  <a:pt x="2097381" y="1728922"/>
                  <a:pt x="1872884" y="1738314"/>
                </a:cubicBezTo>
                <a:cubicBezTo>
                  <a:pt x="1648387" y="1747706"/>
                  <a:pt x="1465677" y="1759241"/>
                  <a:pt x="1150138" y="1738314"/>
                </a:cubicBezTo>
                <a:cubicBezTo>
                  <a:pt x="834599" y="1717387"/>
                  <a:pt x="480405" y="1698858"/>
                  <a:pt x="289725" y="1738314"/>
                </a:cubicBezTo>
                <a:cubicBezTo>
                  <a:pt x="156928" y="1751951"/>
                  <a:pt x="-13180" y="1611195"/>
                  <a:pt x="0" y="1448589"/>
                </a:cubicBezTo>
                <a:cubicBezTo>
                  <a:pt x="-27773" y="1316878"/>
                  <a:pt x="26333" y="1033089"/>
                  <a:pt x="0" y="857568"/>
                </a:cubicBezTo>
                <a:cubicBezTo>
                  <a:pt x="-26333" y="682047"/>
                  <a:pt x="15097" y="565069"/>
                  <a:pt x="0" y="289725"/>
                </a:cubicBezTo>
                <a:close/>
              </a:path>
            </a:pathLst>
          </a:custGeom>
          <a:solidFill>
            <a:schemeClr val="accent6">
              <a:lumMod val="60000"/>
              <a:lumOff val="40000"/>
            </a:schemeClr>
          </a:solidFill>
          <a:ln>
            <a:solidFill>
              <a:schemeClr val="tx1"/>
            </a:solidFill>
            <a:extLst>
              <a:ext uri="{C807C97D-BFC1-408E-A445-0C87EB9F89A2}">
                <ask:lineSketchStyleProps xmlns:ask="http://schemas.microsoft.com/office/drawing/2018/sketchyshapes" sd="2951517532">
                  <a:prstGeom prst="round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3600" b="1" dirty="0">
                <a:solidFill>
                  <a:schemeClr val="bg1"/>
                </a:solidFill>
              </a:rPr>
              <a:t>關懷型</a:t>
            </a:r>
            <a:endParaRPr lang="en-US" altLang="zh-TW" sz="3600" b="1" dirty="0">
              <a:solidFill>
                <a:schemeClr val="bg1"/>
              </a:solidFill>
            </a:endParaRPr>
          </a:p>
          <a:p>
            <a:pPr algn="ctr"/>
            <a:r>
              <a:rPr lang="zh-TW" altLang="en-US" sz="3600" b="1" dirty="0">
                <a:solidFill>
                  <a:schemeClr val="bg1"/>
                </a:solidFill>
              </a:rPr>
              <a:t>橘色</a:t>
            </a:r>
          </a:p>
        </p:txBody>
      </p:sp>
    </p:spTree>
    <p:extLst>
      <p:ext uri="{BB962C8B-B14F-4D97-AF65-F5344CB8AC3E}">
        <p14:creationId xmlns:p14="http://schemas.microsoft.com/office/powerpoint/2010/main" val="17411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0773601-AA17-7BE4-40ED-85EC9845C306}"/>
              </a:ext>
            </a:extLst>
          </p:cNvPr>
          <p:cNvPicPr>
            <a:picLocks noChangeAspect="1"/>
          </p:cNvPicPr>
          <p:nvPr/>
        </p:nvPicPr>
        <p:blipFill>
          <a:blip r:embed="rId2"/>
          <a:stretch>
            <a:fillRect/>
          </a:stretch>
        </p:blipFill>
        <p:spPr>
          <a:xfrm>
            <a:off x="721183" y="714927"/>
            <a:ext cx="10931832" cy="4936574"/>
          </a:xfrm>
          <a:prstGeom prst="rect">
            <a:avLst/>
          </a:prstGeom>
        </p:spPr>
      </p:pic>
      <p:sp>
        <p:nvSpPr>
          <p:cNvPr id="8" name="箭號: 向右 7">
            <a:extLst>
              <a:ext uri="{FF2B5EF4-FFF2-40B4-BE49-F238E27FC236}">
                <a16:creationId xmlns:a16="http://schemas.microsoft.com/office/drawing/2014/main" id="{8045B724-D353-CEA9-8C1F-A749E0F16E57}"/>
              </a:ext>
            </a:extLst>
          </p:cNvPr>
          <p:cNvSpPr/>
          <p:nvPr/>
        </p:nvSpPr>
        <p:spPr>
          <a:xfrm>
            <a:off x="3155950" y="1022106"/>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右 8">
            <a:extLst>
              <a:ext uri="{FF2B5EF4-FFF2-40B4-BE49-F238E27FC236}">
                <a16:creationId xmlns:a16="http://schemas.microsoft.com/office/drawing/2014/main" id="{40EAE393-E146-F081-FDE7-1DFC54A1FF8B}"/>
              </a:ext>
            </a:extLst>
          </p:cNvPr>
          <p:cNvSpPr/>
          <p:nvPr/>
        </p:nvSpPr>
        <p:spPr>
          <a:xfrm>
            <a:off x="5213350" y="3116661"/>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72182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884E0BA-02E3-5CE6-DBA9-04DF72B4E9B8}"/>
              </a:ext>
            </a:extLst>
          </p:cNvPr>
          <p:cNvPicPr>
            <a:picLocks noChangeAspect="1"/>
          </p:cNvPicPr>
          <p:nvPr/>
        </p:nvPicPr>
        <p:blipFill>
          <a:blip r:embed="rId2"/>
          <a:stretch>
            <a:fillRect/>
          </a:stretch>
        </p:blipFill>
        <p:spPr>
          <a:xfrm>
            <a:off x="407192" y="1058634"/>
            <a:ext cx="11377615" cy="4237266"/>
          </a:xfrm>
          <a:prstGeom prst="rect">
            <a:avLst/>
          </a:prstGeom>
        </p:spPr>
      </p:pic>
      <p:sp>
        <p:nvSpPr>
          <p:cNvPr id="5" name="箭號: 向右 4">
            <a:extLst>
              <a:ext uri="{FF2B5EF4-FFF2-40B4-BE49-F238E27FC236}">
                <a16:creationId xmlns:a16="http://schemas.microsoft.com/office/drawing/2014/main" id="{67203F90-D21E-DA26-0592-2F2975D6ECE2}"/>
              </a:ext>
            </a:extLst>
          </p:cNvPr>
          <p:cNvSpPr/>
          <p:nvPr/>
        </p:nvSpPr>
        <p:spPr>
          <a:xfrm>
            <a:off x="4330699" y="1409700"/>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箭號: 向右 9">
            <a:extLst>
              <a:ext uri="{FF2B5EF4-FFF2-40B4-BE49-F238E27FC236}">
                <a16:creationId xmlns:a16="http://schemas.microsoft.com/office/drawing/2014/main" id="{CB19F025-5E5B-3686-E68C-1DF69A634F2F}"/>
              </a:ext>
            </a:extLst>
          </p:cNvPr>
          <p:cNvSpPr/>
          <p:nvPr/>
        </p:nvSpPr>
        <p:spPr>
          <a:xfrm>
            <a:off x="6492844" y="3182831"/>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60573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D28F2-AB1E-426F-C7E5-075691AE4244}"/>
            </a:ext>
          </a:extLst>
        </p:cNvPr>
        <p:cNvGrpSpPr/>
        <p:nvPr/>
      </p:nvGrpSpPr>
      <p:grpSpPr>
        <a:xfrm>
          <a:off x="0" y="0"/>
          <a:ext cx="0" cy="0"/>
          <a:chOff x="0" y="0"/>
          <a:chExt cx="0" cy="0"/>
        </a:xfrm>
      </p:grpSpPr>
      <p:pic>
        <p:nvPicPr>
          <p:cNvPr id="12" name="圖片 11">
            <a:extLst>
              <a:ext uri="{FF2B5EF4-FFF2-40B4-BE49-F238E27FC236}">
                <a16:creationId xmlns:a16="http://schemas.microsoft.com/office/drawing/2014/main" id="{3224A5B6-E567-01F3-269A-340A24496C67}"/>
              </a:ext>
            </a:extLst>
          </p:cNvPr>
          <p:cNvPicPr>
            <a:picLocks noChangeAspect="1"/>
          </p:cNvPicPr>
          <p:nvPr/>
        </p:nvPicPr>
        <p:blipFill>
          <a:blip r:embed="rId2"/>
          <a:stretch>
            <a:fillRect/>
          </a:stretch>
        </p:blipFill>
        <p:spPr>
          <a:xfrm>
            <a:off x="523570" y="433769"/>
            <a:ext cx="11144860" cy="5354378"/>
          </a:xfrm>
          <a:prstGeom prst="rect">
            <a:avLst/>
          </a:prstGeom>
        </p:spPr>
      </p:pic>
      <p:sp>
        <p:nvSpPr>
          <p:cNvPr id="13" name="箭號: 向右 12">
            <a:extLst>
              <a:ext uri="{FF2B5EF4-FFF2-40B4-BE49-F238E27FC236}">
                <a16:creationId xmlns:a16="http://schemas.microsoft.com/office/drawing/2014/main" id="{356406AA-B34A-C07A-F4B3-D2FB28894F18}"/>
              </a:ext>
            </a:extLst>
          </p:cNvPr>
          <p:cNvSpPr/>
          <p:nvPr/>
        </p:nvSpPr>
        <p:spPr>
          <a:xfrm>
            <a:off x="5602836" y="780264"/>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13">
            <a:extLst>
              <a:ext uri="{FF2B5EF4-FFF2-40B4-BE49-F238E27FC236}">
                <a16:creationId xmlns:a16="http://schemas.microsoft.com/office/drawing/2014/main" id="{DE3AC280-14CD-2E4A-AF1D-12101D0A496B}"/>
              </a:ext>
            </a:extLst>
          </p:cNvPr>
          <p:cNvSpPr/>
          <p:nvPr/>
        </p:nvSpPr>
        <p:spPr>
          <a:xfrm>
            <a:off x="6485486" y="2593311"/>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10109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3DAD266-AAF0-8479-9CBE-19293736C503}"/>
              </a:ext>
            </a:extLst>
          </p:cNvPr>
          <p:cNvPicPr>
            <a:picLocks noChangeAspect="1"/>
          </p:cNvPicPr>
          <p:nvPr/>
        </p:nvPicPr>
        <p:blipFill>
          <a:blip r:embed="rId2"/>
          <a:stretch>
            <a:fillRect/>
          </a:stretch>
        </p:blipFill>
        <p:spPr>
          <a:xfrm>
            <a:off x="1899646" y="1249039"/>
            <a:ext cx="8717554" cy="4775532"/>
          </a:xfrm>
          <a:prstGeom prst="rect">
            <a:avLst/>
          </a:prstGeom>
        </p:spPr>
      </p:pic>
      <p:pic>
        <p:nvPicPr>
          <p:cNvPr id="6" name="圖片 5">
            <a:extLst>
              <a:ext uri="{FF2B5EF4-FFF2-40B4-BE49-F238E27FC236}">
                <a16:creationId xmlns:a16="http://schemas.microsoft.com/office/drawing/2014/main" id="{C20E950F-FEE3-267E-3C35-54DB7645FD7C}"/>
              </a:ext>
            </a:extLst>
          </p:cNvPr>
          <p:cNvPicPr>
            <a:picLocks noChangeAspect="1"/>
          </p:cNvPicPr>
          <p:nvPr/>
        </p:nvPicPr>
        <p:blipFill>
          <a:blip r:embed="rId3"/>
          <a:stretch>
            <a:fillRect/>
          </a:stretch>
        </p:blipFill>
        <p:spPr>
          <a:xfrm>
            <a:off x="4538386" y="226564"/>
            <a:ext cx="3953427" cy="895475"/>
          </a:xfrm>
          <a:prstGeom prst="rect">
            <a:avLst/>
          </a:prstGeom>
        </p:spPr>
      </p:pic>
      <p:sp>
        <p:nvSpPr>
          <p:cNvPr id="7" name="箭號: 向右 6">
            <a:extLst>
              <a:ext uri="{FF2B5EF4-FFF2-40B4-BE49-F238E27FC236}">
                <a16:creationId xmlns:a16="http://schemas.microsoft.com/office/drawing/2014/main" id="{9371750A-A3DE-6A44-ABB9-FD8CD26C340A}"/>
              </a:ext>
            </a:extLst>
          </p:cNvPr>
          <p:cNvSpPr/>
          <p:nvPr/>
        </p:nvSpPr>
        <p:spPr>
          <a:xfrm>
            <a:off x="2773086" y="411964"/>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箭號: 向右 7">
            <a:extLst>
              <a:ext uri="{FF2B5EF4-FFF2-40B4-BE49-F238E27FC236}">
                <a16:creationId xmlns:a16="http://schemas.microsoft.com/office/drawing/2014/main" id="{7C413DF8-FC23-D136-253D-7B8ECFD37659}"/>
              </a:ext>
            </a:extLst>
          </p:cNvPr>
          <p:cNvSpPr/>
          <p:nvPr/>
        </p:nvSpPr>
        <p:spPr>
          <a:xfrm>
            <a:off x="134346" y="1360869"/>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右 8">
            <a:extLst>
              <a:ext uri="{FF2B5EF4-FFF2-40B4-BE49-F238E27FC236}">
                <a16:creationId xmlns:a16="http://schemas.microsoft.com/office/drawing/2014/main" id="{C1D97CB3-A591-672F-F14F-B13B9360457E}"/>
              </a:ext>
            </a:extLst>
          </p:cNvPr>
          <p:cNvSpPr/>
          <p:nvPr/>
        </p:nvSpPr>
        <p:spPr>
          <a:xfrm>
            <a:off x="5213350" y="1538669"/>
            <a:ext cx="1765300" cy="1035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3914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D0F675-2BAC-F181-2167-FF89106A6248}"/>
              </a:ext>
            </a:extLst>
          </p:cNvPr>
          <p:cNvSpPr>
            <a:spLocks noGrp="1"/>
          </p:cNvSpPr>
          <p:nvPr>
            <p:ph type="title"/>
          </p:nvPr>
        </p:nvSpPr>
        <p:spPr/>
        <p:txBody>
          <a:bodyPr/>
          <a:lstStyle/>
          <a:p>
            <a:r>
              <a:rPr lang="zh-TW" altLang="en-US" dirty="0"/>
              <a:t>就讀動機 </a:t>
            </a:r>
            <a:r>
              <a:rPr lang="en-US" altLang="zh-TW" dirty="0">
                <a:solidFill>
                  <a:schemeClr val="accent1"/>
                </a:solidFill>
              </a:rPr>
              <a:t>WHY </a:t>
            </a:r>
            <a:r>
              <a:rPr lang="en-US" altLang="zh-TW" dirty="0">
                <a:solidFill>
                  <a:schemeClr val="accent1"/>
                </a:solidFill>
                <a:sym typeface="Wingdings" panose="05000000000000000000" pitchFamily="2" charset="2"/>
              </a:rPr>
              <a:t> REASEN</a:t>
            </a:r>
            <a:endParaRPr lang="zh-TW" altLang="en-US" dirty="0">
              <a:solidFill>
                <a:schemeClr val="accent1"/>
              </a:solidFill>
            </a:endParaRPr>
          </a:p>
        </p:txBody>
      </p:sp>
      <p:sp>
        <p:nvSpPr>
          <p:cNvPr id="3" name="文字版面配置區 2">
            <a:extLst>
              <a:ext uri="{FF2B5EF4-FFF2-40B4-BE49-F238E27FC236}">
                <a16:creationId xmlns:a16="http://schemas.microsoft.com/office/drawing/2014/main" id="{1F6D17F0-ECFA-BDBA-5BB3-F63CA5139EAF}"/>
              </a:ext>
            </a:extLst>
          </p:cNvPr>
          <p:cNvSpPr>
            <a:spLocks noGrp="1"/>
          </p:cNvSpPr>
          <p:nvPr>
            <p:ph type="body" idx="1"/>
          </p:nvPr>
        </p:nvSpPr>
        <p:spPr/>
        <p:txBody>
          <a:bodyPr/>
          <a:lstStyle/>
          <a:p>
            <a:r>
              <a:rPr lang="zh-TW" altLang="en-US" dirty="0">
                <a:solidFill>
                  <a:schemeClr val="accent1"/>
                </a:solidFill>
              </a:rPr>
              <a:t>為什麼</a:t>
            </a:r>
            <a:r>
              <a:rPr lang="zh-TW" altLang="en-US" dirty="0"/>
              <a:t>你想就讀本科系？</a:t>
            </a:r>
            <a:r>
              <a:rPr lang="zh-TW" altLang="en-US" dirty="0">
                <a:solidFill>
                  <a:schemeClr val="accent1"/>
                </a:solidFill>
              </a:rPr>
              <a:t>原因</a:t>
            </a:r>
            <a:r>
              <a:rPr lang="zh-TW" altLang="en-US" dirty="0"/>
              <a:t>是什麼？</a:t>
            </a:r>
            <a:endParaRPr lang="en-US" altLang="zh-TW" dirty="0"/>
          </a:p>
          <a:p>
            <a:r>
              <a:rPr lang="zh-TW" altLang="en-US" dirty="0"/>
              <a:t>關鍵一：校系要求的特質與條件，你正好有！</a:t>
            </a:r>
            <a:endParaRPr lang="en-US" altLang="zh-TW" dirty="0"/>
          </a:p>
          <a:p>
            <a:r>
              <a:rPr lang="zh-TW" altLang="en-US" dirty="0"/>
              <a:t>關鍵二：校系要求的行為與表現，你正好有！</a:t>
            </a:r>
            <a:endParaRPr lang="en-US" altLang="zh-TW" dirty="0"/>
          </a:p>
          <a:p>
            <a:r>
              <a:rPr lang="zh-TW" altLang="en-US" dirty="0"/>
              <a:t>關鍵三：校系的特色，你正好感興趣！</a:t>
            </a:r>
          </a:p>
        </p:txBody>
      </p:sp>
      <p:sp>
        <p:nvSpPr>
          <p:cNvPr id="4" name="文字方塊 3">
            <a:extLst>
              <a:ext uri="{FF2B5EF4-FFF2-40B4-BE49-F238E27FC236}">
                <a16:creationId xmlns:a16="http://schemas.microsoft.com/office/drawing/2014/main" id="{F0234837-B7CB-9808-A8FB-8125C65875EB}"/>
              </a:ext>
            </a:extLst>
          </p:cNvPr>
          <p:cNvSpPr txBox="1"/>
          <p:nvPr/>
        </p:nvSpPr>
        <p:spPr>
          <a:xfrm>
            <a:off x="3695343" y="5289476"/>
            <a:ext cx="4801314"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zh-TW" altLang="en-US" dirty="0"/>
              <a:t>關鍵一～二：校系分則、準備方向、準備指引</a:t>
            </a:r>
            <a:endParaRPr lang="en-US" altLang="zh-TW" dirty="0"/>
          </a:p>
          <a:p>
            <a:r>
              <a:rPr lang="zh-TW" altLang="en-US" dirty="0"/>
              <a:t>關鍵三　　：</a:t>
            </a:r>
            <a:r>
              <a:rPr lang="en-US" altLang="zh-TW" dirty="0" err="1"/>
              <a:t>collego</a:t>
            </a:r>
            <a:r>
              <a:rPr lang="zh-TW" altLang="en-US" dirty="0"/>
              <a:t>、官網</a:t>
            </a:r>
          </a:p>
        </p:txBody>
      </p:sp>
    </p:spTree>
    <p:extLst>
      <p:ext uri="{BB962C8B-B14F-4D97-AF65-F5344CB8AC3E}">
        <p14:creationId xmlns:p14="http://schemas.microsoft.com/office/powerpoint/2010/main" val="201061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D08FB2B-CD0C-2DF1-FB42-C308B3AD522F}"/>
              </a:ext>
            </a:extLst>
          </p:cNvPr>
          <p:cNvPicPr>
            <a:picLocks noChangeAspect="1"/>
          </p:cNvPicPr>
          <p:nvPr/>
        </p:nvPicPr>
        <p:blipFill rotWithShape="1">
          <a:blip r:embed="rId2"/>
          <a:srcRect t="28227"/>
          <a:stretch/>
        </p:blipFill>
        <p:spPr>
          <a:xfrm>
            <a:off x="552153" y="2532581"/>
            <a:ext cx="11087691" cy="3160647"/>
          </a:xfrm>
          <a:prstGeom prst="rect">
            <a:avLst/>
          </a:prstGeom>
        </p:spPr>
      </p:pic>
      <p:pic>
        <p:nvPicPr>
          <p:cNvPr id="6" name="圖片 5">
            <a:extLst>
              <a:ext uri="{FF2B5EF4-FFF2-40B4-BE49-F238E27FC236}">
                <a16:creationId xmlns:a16="http://schemas.microsoft.com/office/drawing/2014/main" id="{6900F9CC-36E5-D7C6-A84B-E4038E9AEEB9}"/>
              </a:ext>
            </a:extLst>
          </p:cNvPr>
          <p:cNvPicPr>
            <a:picLocks noChangeAspect="1"/>
          </p:cNvPicPr>
          <p:nvPr/>
        </p:nvPicPr>
        <p:blipFill rotWithShape="1">
          <a:blip r:embed="rId2"/>
          <a:srcRect l="43711" t="-1" r="4570" b="71541"/>
          <a:stretch/>
        </p:blipFill>
        <p:spPr>
          <a:xfrm>
            <a:off x="2438797" y="457201"/>
            <a:ext cx="7314405" cy="1262742"/>
          </a:xfrm>
          <a:prstGeom prst="rect">
            <a:avLst/>
          </a:prstGeom>
        </p:spPr>
      </p:pic>
      <p:sp>
        <p:nvSpPr>
          <p:cNvPr id="7" name="矩形 6">
            <a:extLst>
              <a:ext uri="{FF2B5EF4-FFF2-40B4-BE49-F238E27FC236}">
                <a16:creationId xmlns:a16="http://schemas.microsoft.com/office/drawing/2014/main" id="{25A14092-8B9C-CC76-7132-659769CB2B6D}"/>
              </a:ext>
            </a:extLst>
          </p:cNvPr>
          <p:cNvSpPr/>
          <p:nvPr/>
        </p:nvSpPr>
        <p:spPr>
          <a:xfrm>
            <a:off x="3498980" y="4833257"/>
            <a:ext cx="1567542" cy="2612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B6E12406-B84A-00F2-B6A6-38AD07D4D999}"/>
              </a:ext>
            </a:extLst>
          </p:cNvPr>
          <p:cNvSpPr/>
          <p:nvPr/>
        </p:nvSpPr>
        <p:spPr>
          <a:xfrm>
            <a:off x="3498979" y="5264019"/>
            <a:ext cx="1726163" cy="2612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60D0BFBA-FBCC-1BF5-4467-B1532616E8A0}"/>
              </a:ext>
            </a:extLst>
          </p:cNvPr>
          <p:cNvSpPr/>
          <p:nvPr/>
        </p:nvSpPr>
        <p:spPr>
          <a:xfrm>
            <a:off x="8727232" y="4833257"/>
            <a:ext cx="1900335" cy="2612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6259E756-1371-CC50-B5AD-078E2857C9D6}"/>
              </a:ext>
            </a:extLst>
          </p:cNvPr>
          <p:cNvSpPr/>
          <p:nvPr/>
        </p:nvSpPr>
        <p:spPr>
          <a:xfrm>
            <a:off x="9056914" y="5264019"/>
            <a:ext cx="1570653" cy="2612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6600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B74429C-3BCA-573F-695B-BD86B1B4F67A}"/>
              </a:ext>
            </a:extLst>
          </p:cNvPr>
          <p:cNvPicPr>
            <a:picLocks noChangeAspect="1"/>
          </p:cNvPicPr>
          <p:nvPr/>
        </p:nvPicPr>
        <p:blipFill>
          <a:blip r:embed="rId2"/>
          <a:stretch>
            <a:fillRect/>
          </a:stretch>
        </p:blipFill>
        <p:spPr>
          <a:xfrm>
            <a:off x="210424" y="195366"/>
            <a:ext cx="11771152" cy="6085691"/>
          </a:xfrm>
          <a:prstGeom prst="rect">
            <a:avLst/>
          </a:prstGeom>
        </p:spPr>
      </p:pic>
      <p:sp>
        <p:nvSpPr>
          <p:cNvPr id="6" name="矩形 5">
            <a:extLst>
              <a:ext uri="{FF2B5EF4-FFF2-40B4-BE49-F238E27FC236}">
                <a16:creationId xmlns:a16="http://schemas.microsoft.com/office/drawing/2014/main" id="{FAFBF436-E01B-80EB-4A28-802784666B70}"/>
              </a:ext>
            </a:extLst>
          </p:cNvPr>
          <p:cNvSpPr/>
          <p:nvPr/>
        </p:nvSpPr>
        <p:spPr>
          <a:xfrm>
            <a:off x="307911" y="1082351"/>
            <a:ext cx="1194318" cy="5411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E5AB41EE-FDCF-6EF6-C128-A661CB9E7595}"/>
              </a:ext>
            </a:extLst>
          </p:cNvPr>
          <p:cNvSpPr/>
          <p:nvPr/>
        </p:nvSpPr>
        <p:spPr>
          <a:xfrm>
            <a:off x="307911" y="2887824"/>
            <a:ext cx="1194318" cy="5411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9995FC47-4545-0966-6BCC-2D09219AE277}"/>
              </a:ext>
            </a:extLst>
          </p:cNvPr>
          <p:cNvSpPr/>
          <p:nvPr/>
        </p:nvSpPr>
        <p:spPr>
          <a:xfrm>
            <a:off x="307911" y="4990322"/>
            <a:ext cx="1194318" cy="5411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D7EAD06A-5BF9-0A09-F805-0263E3A94246}"/>
              </a:ext>
            </a:extLst>
          </p:cNvPr>
          <p:cNvSpPr/>
          <p:nvPr/>
        </p:nvSpPr>
        <p:spPr>
          <a:xfrm>
            <a:off x="7057052" y="1307841"/>
            <a:ext cx="3309257" cy="2317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F17837AA-591C-4518-DE07-03C2D26A72D4}"/>
              </a:ext>
            </a:extLst>
          </p:cNvPr>
          <p:cNvSpPr/>
          <p:nvPr/>
        </p:nvSpPr>
        <p:spPr>
          <a:xfrm>
            <a:off x="5623248" y="3000281"/>
            <a:ext cx="4976328" cy="2317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57521322-8DBB-1287-B19F-816CAE7D01B3}"/>
              </a:ext>
            </a:extLst>
          </p:cNvPr>
          <p:cNvSpPr/>
          <p:nvPr/>
        </p:nvSpPr>
        <p:spPr>
          <a:xfrm>
            <a:off x="11346024" y="3231991"/>
            <a:ext cx="385666" cy="2317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6817FAC8-A42C-5B90-8EE3-D9F9C78E3CF3}"/>
              </a:ext>
            </a:extLst>
          </p:cNvPr>
          <p:cNvSpPr/>
          <p:nvPr/>
        </p:nvSpPr>
        <p:spPr>
          <a:xfrm>
            <a:off x="4845697" y="3463701"/>
            <a:ext cx="3178630" cy="2317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8CF26E6A-1EF2-1D64-7BCF-B1956328D7A9}"/>
              </a:ext>
            </a:extLst>
          </p:cNvPr>
          <p:cNvSpPr/>
          <p:nvPr/>
        </p:nvSpPr>
        <p:spPr>
          <a:xfrm>
            <a:off x="8599711" y="3463701"/>
            <a:ext cx="2496427" cy="2317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40438B94-F602-941E-CBD9-86BB7441EC17}"/>
              </a:ext>
            </a:extLst>
          </p:cNvPr>
          <p:cNvSpPr/>
          <p:nvPr/>
        </p:nvSpPr>
        <p:spPr>
          <a:xfrm>
            <a:off x="4845697" y="4310742"/>
            <a:ext cx="2282891" cy="73711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B0C13806-9950-7A20-CD95-F48A12D4D51E}"/>
              </a:ext>
            </a:extLst>
          </p:cNvPr>
          <p:cNvSpPr/>
          <p:nvPr/>
        </p:nvSpPr>
        <p:spPr>
          <a:xfrm>
            <a:off x="5361991" y="5396203"/>
            <a:ext cx="1617307" cy="2669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0514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C0337A0-6917-6497-E33C-94555E70FD3E}"/>
              </a:ext>
            </a:extLst>
          </p:cNvPr>
          <p:cNvPicPr>
            <a:picLocks noChangeAspect="1"/>
          </p:cNvPicPr>
          <p:nvPr/>
        </p:nvPicPr>
        <p:blipFill>
          <a:blip r:embed="rId2"/>
          <a:stretch>
            <a:fillRect/>
          </a:stretch>
        </p:blipFill>
        <p:spPr>
          <a:xfrm>
            <a:off x="69540" y="712172"/>
            <a:ext cx="12052919" cy="5023108"/>
          </a:xfrm>
          <a:prstGeom prst="rect">
            <a:avLst/>
          </a:prstGeom>
        </p:spPr>
      </p:pic>
      <p:sp>
        <p:nvSpPr>
          <p:cNvPr id="6" name="矩形 5">
            <a:extLst>
              <a:ext uri="{FF2B5EF4-FFF2-40B4-BE49-F238E27FC236}">
                <a16:creationId xmlns:a16="http://schemas.microsoft.com/office/drawing/2014/main" id="{5894CA77-AF73-AAA9-8CB3-B708520D181C}"/>
              </a:ext>
            </a:extLst>
          </p:cNvPr>
          <p:cNvSpPr/>
          <p:nvPr/>
        </p:nvSpPr>
        <p:spPr>
          <a:xfrm>
            <a:off x="8369560" y="3027783"/>
            <a:ext cx="970383"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9CB0C348-CC0F-0A11-1822-FEC1FF87188E}"/>
              </a:ext>
            </a:extLst>
          </p:cNvPr>
          <p:cNvSpPr/>
          <p:nvPr/>
        </p:nvSpPr>
        <p:spPr>
          <a:xfrm>
            <a:off x="3567405" y="3334140"/>
            <a:ext cx="3346579"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C0E8E05A-A185-A656-75BF-FB0B868FE240}"/>
              </a:ext>
            </a:extLst>
          </p:cNvPr>
          <p:cNvSpPr/>
          <p:nvPr/>
        </p:nvSpPr>
        <p:spPr>
          <a:xfrm>
            <a:off x="1499120" y="3665380"/>
            <a:ext cx="4276529"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19295E89-E9C9-C453-7642-33CF67FED48E}"/>
              </a:ext>
            </a:extLst>
          </p:cNvPr>
          <p:cNvSpPr/>
          <p:nvPr/>
        </p:nvSpPr>
        <p:spPr>
          <a:xfrm>
            <a:off x="7980787" y="5058751"/>
            <a:ext cx="3271932"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6F0A940C-DEEA-2462-C74B-4E00D539881E}"/>
              </a:ext>
            </a:extLst>
          </p:cNvPr>
          <p:cNvSpPr/>
          <p:nvPr/>
        </p:nvSpPr>
        <p:spPr>
          <a:xfrm>
            <a:off x="1097905" y="5394717"/>
            <a:ext cx="1141442"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478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3AF85CB-BB03-22E5-3832-CD27244A32D0}"/>
              </a:ext>
            </a:extLst>
          </p:cNvPr>
          <p:cNvPicPr>
            <a:picLocks noChangeAspect="1"/>
          </p:cNvPicPr>
          <p:nvPr/>
        </p:nvPicPr>
        <p:blipFill>
          <a:blip r:embed="rId2"/>
          <a:stretch>
            <a:fillRect/>
          </a:stretch>
        </p:blipFill>
        <p:spPr>
          <a:xfrm>
            <a:off x="1604909" y="128631"/>
            <a:ext cx="8982182" cy="6190193"/>
          </a:xfrm>
          <a:prstGeom prst="rect">
            <a:avLst/>
          </a:prstGeom>
        </p:spPr>
      </p:pic>
      <p:sp>
        <p:nvSpPr>
          <p:cNvPr id="6" name="矩形 5">
            <a:extLst>
              <a:ext uri="{FF2B5EF4-FFF2-40B4-BE49-F238E27FC236}">
                <a16:creationId xmlns:a16="http://schemas.microsoft.com/office/drawing/2014/main" id="{831C6E7E-22DA-AF26-E57B-22BAF357B5D0}"/>
              </a:ext>
            </a:extLst>
          </p:cNvPr>
          <p:cNvSpPr/>
          <p:nvPr/>
        </p:nvSpPr>
        <p:spPr>
          <a:xfrm>
            <a:off x="3957735" y="2471062"/>
            <a:ext cx="4701073" cy="16810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55BE0930-5C12-25D3-CE6F-4922D2ECE8C9}"/>
              </a:ext>
            </a:extLst>
          </p:cNvPr>
          <p:cNvSpPr/>
          <p:nvPr/>
        </p:nvSpPr>
        <p:spPr>
          <a:xfrm>
            <a:off x="3957735" y="4152122"/>
            <a:ext cx="4701073" cy="21667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7157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783B611-FF02-C880-C35A-A818DDDB1875}"/>
              </a:ext>
            </a:extLst>
          </p:cNvPr>
          <p:cNvPicPr>
            <a:picLocks noChangeAspect="1"/>
          </p:cNvPicPr>
          <p:nvPr/>
        </p:nvPicPr>
        <p:blipFill>
          <a:blip r:embed="rId2"/>
          <a:stretch>
            <a:fillRect/>
          </a:stretch>
        </p:blipFill>
        <p:spPr>
          <a:xfrm>
            <a:off x="2838605" y="0"/>
            <a:ext cx="6229195" cy="6229195"/>
          </a:xfrm>
          <a:prstGeom prst="rect">
            <a:avLst/>
          </a:prstGeom>
        </p:spPr>
      </p:pic>
      <p:sp>
        <p:nvSpPr>
          <p:cNvPr id="6" name="矩形 5">
            <a:extLst>
              <a:ext uri="{FF2B5EF4-FFF2-40B4-BE49-F238E27FC236}">
                <a16:creationId xmlns:a16="http://schemas.microsoft.com/office/drawing/2014/main" id="{5C2386C9-6557-4F01-9B08-3B47D15C3267}"/>
              </a:ext>
            </a:extLst>
          </p:cNvPr>
          <p:cNvSpPr/>
          <p:nvPr/>
        </p:nvSpPr>
        <p:spPr>
          <a:xfrm>
            <a:off x="3206623" y="1388231"/>
            <a:ext cx="1486676"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B6C67A5C-2A1D-FCEA-C921-2BF54A0E4508}"/>
              </a:ext>
            </a:extLst>
          </p:cNvPr>
          <p:cNvSpPr/>
          <p:nvPr/>
        </p:nvSpPr>
        <p:spPr>
          <a:xfrm>
            <a:off x="6932648" y="1397631"/>
            <a:ext cx="597157"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8AB09597-6ABD-2593-A5E1-8404CCE0F741}"/>
              </a:ext>
            </a:extLst>
          </p:cNvPr>
          <p:cNvSpPr/>
          <p:nvPr/>
        </p:nvSpPr>
        <p:spPr>
          <a:xfrm>
            <a:off x="4466526" y="1644892"/>
            <a:ext cx="1990258"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441E178B-910B-F78C-96C2-0BC8F828D3BB}"/>
              </a:ext>
            </a:extLst>
          </p:cNvPr>
          <p:cNvSpPr/>
          <p:nvPr/>
        </p:nvSpPr>
        <p:spPr>
          <a:xfrm>
            <a:off x="5038803" y="2767269"/>
            <a:ext cx="2192421"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B56EF18E-0603-1DF8-50A9-70B8B1A92645}"/>
              </a:ext>
            </a:extLst>
          </p:cNvPr>
          <p:cNvSpPr/>
          <p:nvPr/>
        </p:nvSpPr>
        <p:spPr>
          <a:xfrm>
            <a:off x="5639072" y="3019464"/>
            <a:ext cx="3215680"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5AD52811-8F24-87D0-F660-878B7987C724}"/>
              </a:ext>
            </a:extLst>
          </p:cNvPr>
          <p:cNvSpPr/>
          <p:nvPr/>
        </p:nvSpPr>
        <p:spPr>
          <a:xfrm>
            <a:off x="2919333" y="3279435"/>
            <a:ext cx="2800333"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75FDB4A6-BEDC-4EE2-2E15-94D46328167A}"/>
              </a:ext>
            </a:extLst>
          </p:cNvPr>
          <p:cNvSpPr/>
          <p:nvPr/>
        </p:nvSpPr>
        <p:spPr>
          <a:xfrm>
            <a:off x="5415002" y="5014350"/>
            <a:ext cx="2637318" cy="2752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3194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32EA43-AEAA-E1BB-0076-98F8B2B44BB7}"/>
              </a:ext>
            </a:extLst>
          </p:cNvPr>
          <p:cNvSpPr>
            <a:spLocks noGrp="1"/>
          </p:cNvSpPr>
          <p:nvPr>
            <p:ph type="title"/>
          </p:nvPr>
        </p:nvSpPr>
        <p:spPr/>
        <p:txBody>
          <a:bodyPr/>
          <a:lstStyle/>
          <a:p>
            <a:r>
              <a:rPr lang="zh-TW" altLang="en-US" dirty="0"/>
              <a:t>心智光譜測評</a:t>
            </a:r>
          </a:p>
        </p:txBody>
      </p:sp>
      <p:pic>
        <p:nvPicPr>
          <p:cNvPr id="6" name="圖片 5">
            <a:extLst>
              <a:ext uri="{FF2B5EF4-FFF2-40B4-BE49-F238E27FC236}">
                <a16:creationId xmlns:a16="http://schemas.microsoft.com/office/drawing/2014/main" id="{84201F41-5E6B-4519-73AB-167CDC374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470070"/>
            <a:ext cx="4724400" cy="4724400"/>
          </a:xfrm>
          <a:prstGeom prst="rect">
            <a:avLst/>
          </a:prstGeom>
        </p:spPr>
      </p:pic>
    </p:spTree>
    <p:extLst>
      <p:ext uri="{BB962C8B-B14F-4D97-AF65-F5344CB8AC3E}">
        <p14:creationId xmlns:p14="http://schemas.microsoft.com/office/powerpoint/2010/main" val="731627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60A9640-D4E9-15FA-B2CD-ABECE40B2BBD}"/>
              </a:ext>
            </a:extLst>
          </p:cNvPr>
          <p:cNvPicPr>
            <a:picLocks noChangeAspect="1"/>
          </p:cNvPicPr>
          <p:nvPr/>
        </p:nvPicPr>
        <p:blipFill>
          <a:blip r:embed="rId2"/>
          <a:stretch>
            <a:fillRect/>
          </a:stretch>
        </p:blipFill>
        <p:spPr>
          <a:xfrm>
            <a:off x="314340" y="166514"/>
            <a:ext cx="9380166" cy="6150310"/>
          </a:xfrm>
          <a:prstGeom prst="rect">
            <a:avLst/>
          </a:prstGeom>
        </p:spPr>
      </p:pic>
      <p:pic>
        <p:nvPicPr>
          <p:cNvPr id="7" name="圖片 6">
            <a:extLst>
              <a:ext uri="{FF2B5EF4-FFF2-40B4-BE49-F238E27FC236}">
                <a16:creationId xmlns:a16="http://schemas.microsoft.com/office/drawing/2014/main" id="{B57A0050-2983-40A0-4366-C5DECE58CE39}"/>
              </a:ext>
            </a:extLst>
          </p:cNvPr>
          <p:cNvPicPr>
            <a:picLocks noChangeAspect="1"/>
          </p:cNvPicPr>
          <p:nvPr/>
        </p:nvPicPr>
        <p:blipFill rotWithShape="1">
          <a:blip r:embed="rId3"/>
          <a:srcRect r="72979"/>
          <a:stretch/>
        </p:blipFill>
        <p:spPr>
          <a:xfrm>
            <a:off x="8220958" y="2337318"/>
            <a:ext cx="3078414" cy="3789511"/>
          </a:xfrm>
          <a:prstGeom prst="rect">
            <a:avLst/>
          </a:prstGeom>
        </p:spPr>
      </p:pic>
    </p:spTree>
    <p:extLst>
      <p:ext uri="{BB962C8B-B14F-4D97-AF65-F5344CB8AC3E}">
        <p14:creationId xmlns:p14="http://schemas.microsoft.com/office/powerpoint/2010/main" val="385303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D44FABA-7F61-B4E0-DBE6-4139DD9C119F}"/>
              </a:ext>
            </a:extLst>
          </p:cNvPr>
          <p:cNvPicPr>
            <a:picLocks noChangeAspect="1"/>
          </p:cNvPicPr>
          <p:nvPr/>
        </p:nvPicPr>
        <p:blipFill>
          <a:blip r:embed="rId2"/>
          <a:stretch>
            <a:fillRect/>
          </a:stretch>
        </p:blipFill>
        <p:spPr>
          <a:xfrm>
            <a:off x="140062" y="733941"/>
            <a:ext cx="11594786" cy="4948402"/>
          </a:xfrm>
          <a:prstGeom prst="rect">
            <a:avLst/>
          </a:prstGeom>
        </p:spPr>
      </p:pic>
    </p:spTree>
    <p:extLst>
      <p:ext uri="{BB962C8B-B14F-4D97-AF65-F5344CB8AC3E}">
        <p14:creationId xmlns:p14="http://schemas.microsoft.com/office/powerpoint/2010/main" val="1796552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93FE57-30C3-B9AB-74D5-A002DE59BDC1}"/>
              </a:ext>
            </a:extLst>
          </p:cNvPr>
          <p:cNvSpPr>
            <a:spLocks noGrp="1"/>
          </p:cNvSpPr>
          <p:nvPr>
            <p:ph type="title"/>
          </p:nvPr>
        </p:nvSpPr>
        <p:spPr/>
        <p:txBody>
          <a:bodyPr/>
          <a:lstStyle/>
          <a:p>
            <a:r>
              <a:rPr lang="zh-TW" altLang="en-US" dirty="0"/>
              <a:t>未來圖像：將來我想成為的樣子？</a:t>
            </a:r>
            <a:br>
              <a:rPr lang="en-US" altLang="zh-TW" dirty="0"/>
            </a:br>
            <a:r>
              <a:rPr lang="zh-TW" altLang="en-US" sz="3600" dirty="0">
                <a:solidFill>
                  <a:srgbClr val="FF0000"/>
                </a:solidFill>
              </a:rPr>
              <a:t>（當作Ｑ的開場，以</a:t>
            </a:r>
            <a:r>
              <a:rPr lang="en-US" altLang="zh-TW" sz="3600" dirty="0">
                <a:solidFill>
                  <a:srgbClr val="FF0000"/>
                </a:solidFill>
              </a:rPr>
              <a:t>XMIND</a:t>
            </a:r>
            <a:r>
              <a:rPr lang="zh-TW" altLang="en-US" sz="3600" dirty="0">
                <a:solidFill>
                  <a:srgbClr val="FF0000"/>
                </a:solidFill>
              </a:rPr>
              <a:t>或圖案表示）</a:t>
            </a:r>
            <a:endParaRPr lang="zh-TW" altLang="en-US" dirty="0">
              <a:solidFill>
                <a:srgbClr val="FF0000"/>
              </a:solidFill>
            </a:endParaRPr>
          </a:p>
        </p:txBody>
      </p:sp>
      <p:graphicFrame>
        <p:nvGraphicFramePr>
          <p:cNvPr id="4" name="資料庫圖表 3">
            <a:extLst>
              <a:ext uri="{FF2B5EF4-FFF2-40B4-BE49-F238E27FC236}">
                <a16:creationId xmlns:a16="http://schemas.microsoft.com/office/drawing/2014/main" id="{C4D46349-977C-61C9-1DC2-4D1DFC3BFF0C}"/>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570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59DAE6-C056-CCC8-DAC6-EC5E4A0832F3}"/>
              </a:ext>
            </a:extLst>
          </p:cNvPr>
          <p:cNvSpPr>
            <a:spLocks noGrp="1"/>
          </p:cNvSpPr>
          <p:nvPr>
            <p:ph type="title"/>
          </p:nvPr>
        </p:nvSpPr>
        <p:spPr>
          <a:xfrm>
            <a:off x="838200" y="202409"/>
            <a:ext cx="10515600" cy="844072"/>
          </a:xfrm>
        </p:spPr>
        <p:txBody>
          <a:bodyPr/>
          <a:lstStyle/>
          <a:p>
            <a:r>
              <a:rPr lang="zh-TW" altLang="en-US" dirty="0">
                <a:highlight>
                  <a:srgbClr val="C4E2FE"/>
                </a:highlight>
              </a:rPr>
              <a:t>學生實例</a:t>
            </a:r>
            <a:r>
              <a:rPr lang="zh-TW" altLang="en-US" dirty="0"/>
              <a:t>      </a:t>
            </a:r>
            <a:r>
              <a:rPr lang="en-US" altLang="zh-TW" dirty="0">
                <a:solidFill>
                  <a:schemeClr val="accent1"/>
                </a:solidFill>
              </a:rPr>
              <a:t>1.</a:t>
            </a:r>
            <a:r>
              <a:rPr lang="zh-TW" altLang="en-US" dirty="0">
                <a:solidFill>
                  <a:schemeClr val="accent1"/>
                </a:solidFill>
              </a:rPr>
              <a:t>測評報告</a:t>
            </a:r>
            <a:r>
              <a:rPr lang="en-US" altLang="zh-TW" dirty="0">
                <a:solidFill>
                  <a:schemeClr val="accent1"/>
                </a:solidFill>
              </a:rPr>
              <a:t>+</a:t>
            </a:r>
            <a:r>
              <a:rPr lang="zh-TW" altLang="en-US" dirty="0">
                <a:solidFill>
                  <a:schemeClr val="accent1"/>
                </a:solidFill>
              </a:rPr>
              <a:t>自我關鍵字</a:t>
            </a:r>
          </a:p>
        </p:txBody>
      </p:sp>
      <p:grpSp>
        <p:nvGrpSpPr>
          <p:cNvPr id="13" name="群組 12">
            <a:extLst>
              <a:ext uri="{FF2B5EF4-FFF2-40B4-BE49-F238E27FC236}">
                <a16:creationId xmlns:a16="http://schemas.microsoft.com/office/drawing/2014/main" id="{D4DE602E-681A-E9C1-79AC-41E2A6E2C338}"/>
              </a:ext>
            </a:extLst>
          </p:cNvPr>
          <p:cNvGrpSpPr/>
          <p:nvPr/>
        </p:nvGrpSpPr>
        <p:grpSpPr>
          <a:xfrm>
            <a:off x="182280" y="1266713"/>
            <a:ext cx="3221319" cy="4842645"/>
            <a:chOff x="182280" y="1266713"/>
            <a:chExt cx="3221319" cy="4842645"/>
          </a:xfrm>
        </p:grpSpPr>
        <p:pic>
          <p:nvPicPr>
            <p:cNvPr id="7" name="圖片 6">
              <a:extLst>
                <a:ext uri="{FF2B5EF4-FFF2-40B4-BE49-F238E27FC236}">
                  <a16:creationId xmlns:a16="http://schemas.microsoft.com/office/drawing/2014/main" id="{5CD13286-5DB7-7A4F-969C-E738BCA110A8}"/>
                </a:ext>
              </a:extLst>
            </p:cNvPr>
            <p:cNvPicPr>
              <a:picLocks noChangeAspect="1"/>
            </p:cNvPicPr>
            <p:nvPr/>
          </p:nvPicPr>
          <p:blipFill>
            <a:blip r:embed="rId2"/>
            <a:stretch>
              <a:fillRect/>
            </a:stretch>
          </p:blipFill>
          <p:spPr>
            <a:xfrm>
              <a:off x="182280" y="1266713"/>
              <a:ext cx="3221319" cy="4842645"/>
            </a:xfrm>
            <a:prstGeom prst="rect">
              <a:avLst/>
            </a:prstGeom>
          </p:spPr>
        </p:pic>
        <p:sp>
          <p:nvSpPr>
            <p:cNvPr id="12" name="矩形 11">
              <a:extLst>
                <a:ext uri="{FF2B5EF4-FFF2-40B4-BE49-F238E27FC236}">
                  <a16:creationId xmlns:a16="http://schemas.microsoft.com/office/drawing/2014/main" id="{AC3BF412-20D4-7918-38C2-B9EF7191293F}"/>
                </a:ext>
              </a:extLst>
            </p:cNvPr>
            <p:cNvSpPr/>
            <p:nvPr/>
          </p:nvSpPr>
          <p:spPr>
            <a:xfrm>
              <a:off x="452470" y="1981200"/>
              <a:ext cx="2862630" cy="5715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3E3A39"/>
                </a:solidFill>
                <a:effectLst/>
                <a:uLnTx/>
                <a:uFillTx/>
                <a:latin typeface="Arial" panose="020B0604020202020204"/>
                <a:ea typeface="微軟正黑體" panose="020B0604030504040204" pitchFamily="34" charset="-120"/>
                <a:cs typeface="+mn-cs"/>
              </a:endParaRPr>
            </a:p>
          </p:txBody>
        </p:sp>
      </p:grpSp>
      <p:pic>
        <p:nvPicPr>
          <p:cNvPr id="11" name="圖片 10">
            <a:extLst>
              <a:ext uri="{FF2B5EF4-FFF2-40B4-BE49-F238E27FC236}">
                <a16:creationId xmlns:a16="http://schemas.microsoft.com/office/drawing/2014/main" id="{2A5D130F-A988-4C42-B7AE-4B3C230BC90B}"/>
              </a:ext>
            </a:extLst>
          </p:cNvPr>
          <p:cNvPicPr>
            <a:picLocks noChangeAspect="1"/>
          </p:cNvPicPr>
          <p:nvPr/>
        </p:nvPicPr>
        <p:blipFill>
          <a:blip r:embed="rId3"/>
          <a:stretch>
            <a:fillRect/>
          </a:stretch>
        </p:blipFill>
        <p:spPr>
          <a:xfrm>
            <a:off x="2482258" y="2405115"/>
            <a:ext cx="3076744" cy="4008039"/>
          </a:xfrm>
          <a:prstGeom prst="rect">
            <a:avLst/>
          </a:prstGeom>
        </p:spPr>
      </p:pic>
      <p:sp>
        <p:nvSpPr>
          <p:cNvPr id="3" name="投影片編號版面配置區 9">
            <a:extLst>
              <a:ext uri="{FF2B5EF4-FFF2-40B4-BE49-F238E27FC236}">
                <a16:creationId xmlns:a16="http://schemas.microsoft.com/office/drawing/2014/main" id="{FA93E9B6-1D00-B64B-351E-9D5621DA09E0}"/>
              </a:ext>
            </a:extLst>
          </p:cNvPr>
          <p:cNvSpPr>
            <a:spLocks noGrp="1"/>
          </p:cNvSpPr>
          <p:nvPr>
            <p:ph type="sldNum" idx="12"/>
          </p:nvPr>
        </p:nvSpPr>
        <p:spPr>
          <a:xfrm>
            <a:off x="11325226" y="5978941"/>
            <a:ext cx="742950" cy="365125"/>
          </a:xfrm>
        </p:spPr>
        <p:txBody>
          <a:bodyPr/>
          <a:lstStyle/>
          <a:p>
            <a:fld id="{00000000-1234-1234-1234-123412341234}" type="slidenum">
              <a:rPr lang="en-US" altLang="zh-TW" smtClean="0"/>
              <a:pPr/>
              <a:t>63</a:t>
            </a:fld>
            <a:endParaRPr lang="zh-TW" altLang="en-US"/>
          </a:p>
        </p:txBody>
      </p:sp>
      <p:pic>
        <p:nvPicPr>
          <p:cNvPr id="6" name="圖片 5">
            <a:extLst>
              <a:ext uri="{FF2B5EF4-FFF2-40B4-BE49-F238E27FC236}">
                <a16:creationId xmlns:a16="http://schemas.microsoft.com/office/drawing/2014/main" id="{FDE63393-1AE0-43D1-03A0-96187F127E40}"/>
              </a:ext>
            </a:extLst>
          </p:cNvPr>
          <p:cNvPicPr>
            <a:picLocks noChangeAspect="1"/>
          </p:cNvPicPr>
          <p:nvPr/>
        </p:nvPicPr>
        <p:blipFill>
          <a:blip r:embed="rId4"/>
          <a:stretch>
            <a:fillRect/>
          </a:stretch>
        </p:blipFill>
        <p:spPr>
          <a:xfrm>
            <a:off x="5782491" y="1266713"/>
            <a:ext cx="6117121" cy="4857974"/>
          </a:xfrm>
          <a:prstGeom prst="rect">
            <a:avLst/>
          </a:prstGeom>
        </p:spPr>
      </p:pic>
    </p:spTree>
    <p:extLst>
      <p:ext uri="{BB962C8B-B14F-4D97-AF65-F5344CB8AC3E}">
        <p14:creationId xmlns:p14="http://schemas.microsoft.com/office/powerpoint/2010/main" val="3910554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FC77E6-126B-A6F0-66FD-478DB0DE1F5B}"/>
              </a:ext>
            </a:extLst>
          </p:cNvPr>
          <p:cNvSpPr>
            <a:spLocks noGrp="1"/>
          </p:cNvSpPr>
          <p:nvPr>
            <p:ph type="title"/>
          </p:nvPr>
        </p:nvSpPr>
        <p:spPr/>
        <p:txBody>
          <a:bodyPr/>
          <a:lstStyle/>
          <a:p>
            <a:r>
              <a:rPr lang="en-US" altLang="zh-TW" dirty="0">
                <a:solidFill>
                  <a:schemeClr val="accent1"/>
                </a:solidFill>
              </a:rPr>
              <a:t>2.</a:t>
            </a:r>
            <a:r>
              <a:rPr lang="zh-TW" altLang="en-US" dirty="0">
                <a:solidFill>
                  <a:schemeClr val="accent1"/>
                </a:solidFill>
              </a:rPr>
              <a:t>校系分析</a:t>
            </a:r>
            <a:r>
              <a:rPr lang="en-US" altLang="zh-TW" dirty="0">
                <a:solidFill>
                  <a:schemeClr val="accent1"/>
                </a:solidFill>
              </a:rPr>
              <a:t>+</a:t>
            </a:r>
            <a:r>
              <a:rPr lang="zh-TW" altLang="en-US" dirty="0">
                <a:solidFill>
                  <a:schemeClr val="accent1"/>
                </a:solidFill>
              </a:rPr>
              <a:t>個人優勢分析</a:t>
            </a:r>
          </a:p>
        </p:txBody>
      </p:sp>
      <p:sp>
        <p:nvSpPr>
          <p:cNvPr id="4" name="投影片編號版面配置區 9">
            <a:extLst>
              <a:ext uri="{FF2B5EF4-FFF2-40B4-BE49-F238E27FC236}">
                <a16:creationId xmlns:a16="http://schemas.microsoft.com/office/drawing/2014/main" id="{E326AC5D-3A16-6A45-47F1-5E1239A6DF86}"/>
              </a:ext>
            </a:extLst>
          </p:cNvPr>
          <p:cNvSpPr>
            <a:spLocks noGrp="1"/>
          </p:cNvSpPr>
          <p:nvPr>
            <p:ph type="sldNum" idx="12"/>
          </p:nvPr>
        </p:nvSpPr>
        <p:spPr>
          <a:xfrm>
            <a:off x="11325226" y="5978941"/>
            <a:ext cx="742950" cy="365125"/>
          </a:xfrm>
        </p:spPr>
        <p:txBody>
          <a:bodyPr/>
          <a:lstStyle/>
          <a:p>
            <a:fld id="{00000000-1234-1234-1234-123412341234}" type="slidenum">
              <a:rPr lang="en-US" altLang="zh-TW" smtClean="0"/>
              <a:pPr/>
              <a:t>64</a:t>
            </a:fld>
            <a:endParaRPr lang="zh-TW" altLang="en-US"/>
          </a:p>
        </p:txBody>
      </p:sp>
      <p:pic>
        <p:nvPicPr>
          <p:cNvPr id="9" name="圖片 8">
            <a:extLst>
              <a:ext uri="{FF2B5EF4-FFF2-40B4-BE49-F238E27FC236}">
                <a16:creationId xmlns:a16="http://schemas.microsoft.com/office/drawing/2014/main" id="{D5667C5D-3EFF-6DE8-2C74-27FB292E570E}"/>
              </a:ext>
            </a:extLst>
          </p:cNvPr>
          <p:cNvPicPr>
            <a:picLocks noChangeAspect="1"/>
          </p:cNvPicPr>
          <p:nvPr/>
        </p:nvPicPr>
        <p:blipFill>
          <a:blip r:embed="rId2"/>
          <a:stretch>
            <a:fillRect/>
          </a:stretch>
        </p:blipFill>
        <p:spPr>
          <a:xfrm>
            <a:off x="118787" y="1551247"/>
            <a:ext cx="6617293" cy="4686992"/>
          </a:xfrm>
          <a:prstGeom prst="rect">
            <a:avLst/>
          </a:prstGeom>
        </p:spPr>
      </p:pic>
      <p:pic>
        <p:nvPicPr>
          <p:cNvPr id="12" name="圖片 11">
            <a:extLst>
              <a:ext uri="{FF2B5EF4-FFF2-40B4-BE49-F238E27FC236}">
                <a16:creationId xmlns:a16="http://schemas.microsoft.com/office/drawing/2014/main" id="{263C391E-D071-152E-D406-06E55C32DFDC}"/>
              </a:ext>
            </a:extLst>
          </p:cNvPr>
          <p:cNvPicPr>
            <a:picLocks noChangeAspect="1"/>
          </p:cNvPicPr>
          <p:nvPr/>
        </p:nvPicPr>
        <p:blipFill>
          <a:blip r:embed="rId3"/>
          <a:stretch>
            <a:fillRect/>
          </a:stretch>
        </p:blipFill>
        <p:spPr>
          <a:xfrm>
            <a:off x="6736080" y="1944689"/>
            <a:ext cx="5167251" cy="3155631"/>
          </a:xfrm>
          <a:prstGeom prst="rect">
            <a:avLst/>
          </a:prstGeom>
        </p:spPr>
      </p:pic>
    </p:spTree>
    <p:extLst>
      <p:ext uri="{BB962C8B-B14F-4D97-AF65-F5344CB8AC3E}">
        <p14:creationId xmlns:p14="http://schemas.microsoft.com/office/powerpoint/2010/main" val="1429210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4753C6-E0D4-58CB-3E5E-850261E7C598}"/>
              </a:ext>
            </a:extLst>
          </p:cNvPr>
          <p:cNvSpPr>
            <a:spLocks noGrp="1"/>
          </p:cNvSpPr>
          <p:nvPr>
            <p:ph type="title"/>
          </p:nvPr>
        </p:nvSpPr>
        <p:spPr>
          <a:xfrm>
            <a:off x="838200" y="365127"/>
            <a:ext cx="10515600" cy="460374"/>
          </a:xfrm>
        </p:spPr>
        <p:txBody>
          <a:bodyPr/>
          <a:lstStyle/>
          <a:p>
            <a:r>
              <a:rPr lang="en-US" altLang="zh-TW" dirty="0">
                <a:solidFill>
                  <a:schemeClr val="accent1"/>
                </a:solidFill>
              </a:rPr>
              <a:t>3.</a:t>
            </a:r>
            <a:r>
              <a:rPr lang="zh-TW" altLang="en-US" dirty="0">
                <a:solidFill>
                  <a:schemeClr val="accent1"/>
                </a:solidFill>
              </a:rPr>
              <a:t>學習歷程檔案撰寫</a:t>
            </a:r>
          </a:p>
        </p:txBody>
      </p:sp>
      <p:sp>
        <p:nvSpPr>
          <p:cNvPr id="4" name="投影片編號版面配置區 9">
            <a:extLst>
              <a:ext uri="{FF2B5EF4-FFF2-40B4-BE49-F238E27FC236}">
                <a16:creationId xmlns:a16="http://schemas.microsoft.com/office/drawing/2014/main" id="{6AA069E6-0F0F-E2BE-C9A8-71932105C2E0}"/>
              </a:ext>
            </a:extLst>
          </p:cNvPr>
          <p:cNvSpPr>
            <a:spLocks noGrp="1"/>
          </p:cNvSpPr>
          <p:nvPr>
            <p:ph type="sldNum" idx="12"/>
          </p:nvPr>
        </p:nvSpPr>
        <p:spPr>
          <a:xfrm>
            <a:off x="11325226" y="5978941"/>
            <a:ext cx="742950" cy="365125"/>
          </a:xfrm>
        </p:spPr>
        <p:txBody>
          <a:bodyPr/>
          <a:lstStyle/>
          <a:p>
            <a:fld id="{00000000-1234-1234-1234-123412341234}" type="slidenum">
              <a:rPr lang="en-US" altLang="zh-TW" smtClean="0"/>
              <a:pPr/>
              <a:t>65</a:t>
            </a:fld>
            <a:endParaRPr lang="zh-TW" altLang="en-US"/>
          </a:p>
        </p:txBody>
      </p:sp>
      <p:pic>
        <p:nvPicPr>
          <p:cNvPr id="7" name="圖片 6">
            <a:extLst>
              <a:ext uri="{FF2B5EF4-FFF2-40B4-BE49-F238E27FC236}">
                <a16:creationId xmlns:a16="http://schemas.microsoft.com/office/drawing/2014/main" id="{40603D4C-53D2-36C9-3F66-0DB5AA74B96C}"/>
              </a:ext>
            </a:extLst>
          </p:cNvPr>
          <p:cNvPicPr>
            <a:picLocks noChangeAspect="1"/>
          </p:cNvPicPr>
          <p:nvPr/>
        </p:nvPicPr>
        <p:blipFill>
          <a:blip r:embed="rId2"/>
          <a:stretch>
            <a:fillRect/>
          </a:stretch>
        </p:blipFill>
        <p:spPr>
          <a:xfrm>
            <a:off x="5989879" y="1111666"/>
            <a:ext cx="5076513" cy="5232400"/>
          </a:xfrm>
          <a:prstGeom prst="rect">
            <a:avLst/>
          </a:prstGeom>
        </p:spPr>
      </p:pic>
      <p:pic>
        <p:nvPicPr>
          <p:cNvPr id="14" name="圖片 13">
            <a:extLst>
              <a:ext uri="{FF2B5EF4-FFF2-40B4-BE49-F238E27FC236}">
                <a16:creationId xmlns:a16="http://schemas.microsoft.com/office/drawing/2014/main" id="{FC483203-7F5F-AD67-4ED1-A89CB79EC354}"/>
              </a:ext>
            </a:extLst>
          </p:cNvPr>
          <p:cNvPicPr>
            <a:picLocks noChangeAspect="1"/>
          </p:cNvPicPr>
          <p:nvPr/>
        </p:nvPicPr>
        <p:blipFill>
          <a:blip r:embed="rId3"/>
          <a:stretch>
            <a:fillRect/>
          </a:stretch>
        </p:blipFill>
        <p:spPr>
          <a:xfrm>
            <a:off x="1125608" y="929103"/>
            <a:ext cx="3729897" cy="5232400"/>
          </a:xfrm>
          <a:prstGeom prst="rect">
            <a:avLst/>
          </a:prstGeom>
        </p:spPr>
      </p:pic>
      <p:sp>
        <p:nvSpPr>
          <p:cNvPr id="15" name="橢圓 14">
            <a:extLst>
              <a:ext uri="{FF2B5EF4-FFF2-40B4-BE49-F238E27FC236}">
                <a16:creationId xmlns:a16="http://schemas.microsoft.com/office/drawing/2014/main" id="{14006708-8A4B-769C-7E1A-1D1ECB2A4E99}"/>
              </a:ext>
            </a:extLst>
          </p:cNvPr>
          <p:cNvSpPr/>
          <p:nvPr/>
        </p:nvSpPr>
        <p:spPr>
          <a:xfrm>
            <a:off x="1698284" y="1836958"/>
            <a:ext cx="419487" cy="44904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8F2829C9-919A-7394-7708-595CE2AE2934}"/>
              </a:ext>
            </a:extLst>
          </p:cNvPr>
          <p:cNvSpPr/>
          <p:nvPr/>
        </p:nvSpPr>
        <p:spPr>
          <a:xfrm>
            <a:off x="2990556" y="1432560"/>
            <a:ext cx="575604" cy="233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4795354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F2BCD300-A877-48F3-68CB-738262DC5D97}"/>
              </a:ext>
            </a:extLst>
          </p:cNvPr>
          <p:cNvSpPr>
            <a:spLocks noGrp="1"/>
          </p:cNvSpPr>
          <p:nvPr>
            <p:ph type="sldNum" sz="quarter" idx="12"/>
          </p:nvPr>
        </p:nvSpPr>
        <p:spPr/>
        <p:txBody>
          <a:bodyPr/>
          <a:lstStyle/>
          <a:p>
            <a:fld id="{B51DA73C-B754-4620-BF70-8EA79738FD77}" type="slidenum">
              <a:rPr lang="zh-TW" altLang="en-US" smtClean="0"/>
              <a:pPr/>
              <a:t>66</a:t>
            </a:fld>
            <a:endParaRPr lang="zh-TW" altLang="en-US" dirty="0"/>
          </a:p>
        </p:txBody>
      </p:sp>
      <p:pic>
        <p:nvPicPr>
          <p:cNvPr id="11" name="圖片 10">
            <a:extLst>
              <a:ext uri="{FF2B5EF4-FFF2-40B4-BE49-F238E27FC236}">
                <a16:creationId xmlns:a16="http://schemas.microsoft.com/office/drawing/2014/main" id="{BC30DC19-5166-4353-4AEC-441F3C13D807}"/>
              </a:ext>
            </a:extLst>
          </p:cNvPr>
          <p:cNvPicPr>
            <a:picLocks noChangeAspect="1"/>
          </p:cNvPicPr>
          <p:nvPr/>
        </p:nvPicPr>
        <p:blipFill>
          <a:blip r:embed="rId2"/>
          <a:stretch>
            <a:fillRect/>
          </a:stretch>
        </p:blipFill>
        <p:spPr>
          <a:xfrm>
            <a:off x="164345" y="176182"/>
            <a:ext cx="6489012" cy="5889338"/>
          </a:xfrm>
          <a:prstGeom prst="rect">
            <a:avLst/>
          </a:prstGeom>
        </p:spPr>
      </p:pic>
      <p:pic>
        <p:nvPicPr>
          <p:cNvPr id="12" name="圖片 11">
            <a:extLst>
              <a:ext uri="{FF2B5EF4-FFF2-40B4-BE49-F238E27FC236}">
                <a16:creationId xmlns:a16="http://schemas.microsoft.com/office/drawing/2014/main" id="{8015ECA3-6BE4-BD90-1763-E6A7F82833F3}"/>
              </a:ext>
            </a:extLst>
          </p:cNvPr>
          <p:cNvPicPr>
            <a:picLocks noChangeAspect="1"/>
          </p:cNvPicPr>
          <p:nvPr/>
        </p:nvPicPr>
        <p:blipFill>
          <a:blip r:embed="rId3"/>
          <a:stretch>
            <a:fillRect/>
          </a:stretch>
        </p:blipFill>
        <p:spPr>
          <a:xfrm>
            <a:off x="6745716" y="1246447"/>
            <a:ext cx="4968592" cy="4209473"/>
          </a:xfrm>
          <a:prstGeom prst="rect">
            <a:avLst/>
          </a:prstGeom>
        </p:spPr>
      </p:pic>
    </p:spTree>
    <p:extLst>
      <p:ext uri="{BB962C8B-B14F-4D97-AF65-F5344CB8AC3E}">
        <p14:creationId xmlns:p14="http://schemas.microsoft.com/office/powerpoint/2010/main" val="3348567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CED0F5-CEC9-4A9F-B359-EE07CE8BA417}"/>
              </a:ext>
            </a:extLst>
          </p:cNvPr>
          <p:cNvSpPr>
            <a:spLocks noGrp="1"/>
          </p:cNvSpPr>
          <p:nvPr>
            <p:ph type="title"/>
          </p:nvPr>
        </p:nvSpPr>
        <p:spPr/>
        <p:txBody>
          <a:bodyPr/>
          <a:lstStyle/>
          <a:p>
            <a:pPr>
              <a:lnSpc>
                <a:spcPct val="150000"/>
              </a:lnSpc>
            </a:pPr>
            <a:r>
              <a:rPr lang="zh-TW" altLang="en-US" dirty="0">
                <a:solidFill>
                  <a:schemeClr val="tx1"/>
                </a:solidFill>
              </a:rPr>
              <a:t>曼陀羅思考法</a:t>
            </a:r>
          </a:p>
        </p:txBody>
      </p:sp>
      <p:graphicFrame>
        <p:nvGraphicFramePr>
          <p:cNvPr id="4" name="表格 4">
            <a:extLst>
              <a:ext uri="{FF2B5EF4-FFF2-40B4-BE49-F238E27FC236}">
                <a16:creationId xmlns:a16="http://schemas.microsoft.com/office/drawing/2014/main" id="{D844A063-0FB9-4603-9142-A94405F3EA48}"/>
              </a:ext>
            </a:extLst>
          </p:cNvPr>
          <p:cNvGraphicFramePr>
            <a:graphicFrameLocks noGrp="1"/>
          </p:cNvGraphicFramePr>
          <p:nvPr/>
        </p:nvGraphicFramePr>
        <p:xfrm>
          <a:off x="2082277" y="2048720"/>
          <a:ext cx="8027445" cy="4080294"/>
        </p:xfrm>
        <a:graphic>
          <a:graphicData uri="http://schemas.openxmlformats.org/drawingml/2006/table">
            <a:tbl>
              <a:tblPr firstRow="1" bandRow="1">
                <a:tableStyleId>{616DA210-FB5B-4158-B5E0-FEB733F419BA}</a:tableStyleId>
              </a:tblPr>
              <a:tblGrid>
                <a:gridCol w="2675815">
                  <a:extLst>
                    <a:ext uri="{9D8B030D-6E8A-4147-A177-3AD203B41FA5}">
                      <a16:colId xmlns:a16="http://schemas.microsoft.com/office/drawing/2014/main" val="3882685496"/>
                    </a:ext>
                  </a:extLst>
                </a:gridCol>
                <a:gridCol w="2675815">
                  <a:extLst>
                    <a:ext uri="{9D8B030D-6E8A-4147-A177-3AD203B41FA5}">
                      <a16:colId xmlns:a16="http://schemas.microsoft.com/office/drawing/2014/main" val="3251571397"/>
                    </a:ext>
                  </a:extLst>
                </a:gridCol>
                <a:gridCol w="2675815">
                  <a:extLst>
                    <a:ext uri="{9D8B030D-6E8A-4147-A177-3AD203B41FA5}">
                      <a16:colId xmlns:a16="http://schemas.microsoft.com/office/drawing/2014/main" val="1992492820"/>
                    </a:ext>
                  </a:extLst>
                </a:gridCol>
              </a:tblGrid>
              <a:tr h="1360098">
                <a:tc>
                  <a:txBody>
                    <a:bodyPr/>
                    <a:lstStyle/>
                    <a:p>
                      <a:pPr algn="ctr"/>
                      <a:r>
                        <a:rPr lang="en-US" altLang="zh-TW" sz="3600" b="1" dirty="0">
                          <a:latin typeface="Microsoft JhengHei Light" panose="020B0304030504040204" pitchFamily="34" charset="-120"/>
                          <a:ea typeface="Microsoft JhengHei Light" panose="020B0304030504040204" pitchFamily="34" charset="-120"/>
                        </a:rPr>
                        <a:t>7</a:t>
                      </a:r>
                      <a:endParaRPr lang="zh-TW" altLang="en-US" sz="3600" b="1" dirty="0">
                        <a:latin typeface="Microsoft JhengHei Light" panose="020B0304030504040204" pitchFamily="34" charset="-120"/>
                        <a:ea typeface="Microsoft JhengHei Light" panose="020B03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latin typeface="Microsoft JhengHei Light" panose="020B0304030504040204" pitchFamily="34" charset="-120"/>
                          <a:ea typeface="Microsoft JhengHei Light" panose="020B0304030504040204" pitchFamily="34" charset="-120"/>
                        </a:rPr>
                        <a:t>8</a:t>
                      </a:r>
                      <a:endParaRPr lang="zh-TW" altLang="en-US" sz="3600" b="1" dirty="0">
                        <a:latin typeface="Microsoft JhengHei Light" panose="020B0304030504040204" pitchFamily="34" charset="-120"/>
                        <a:ea typeface="Microsoft JhengHei Light" panose="020B03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latin typeface="Microsoft JhengHei Light" panose="020B0304030504040204" pitchFamily="34" charset="-120"/>
                          <a:ea typeface="Microsoft JhengHei Light" panose="020B0304030504040204" pitchFamily="34" charset="-120"/>
                        </a:rPr>
                        <a:t>1</a:t>
                      </a:r>
                      <a:endParaRPr lang="zh-TW" altLang="en-US" sz="3600" b="1" dirty="0">
                        <a:latin typeface="Microsoft JhengHei Light" panose="020B0304030504040204" pitchFamily="34" charset="-120"/>
                        <a:ea typeface="Microsoft JhengHei Light" panose="020B03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4076342"/>
                  </a:ext>
                </a:extLst>
              </a:tr>
              <a:tr h="1360098">
                <a:tc>
                  <a:txBody>
                    <a:bodyPr/>
                    <a:lstStyle/>
                    <a:p>
                      <a:pPr algn="ctr"/>
                      <a:r>
                        <a:rPr lang="en-US" altLang="zh-TW" sz="3600" b="1" dirty="0">
                          <a:latin typeface="Microsoft JhengHei Light" panose="020B0304030504040204" pitchFamily="34" charset="-120"/>
                          <a:ea typeface="Microsoft JhengHei Light" panose="020B0304030504040204" pitchFamily="34" charset="-120"/>
                        </a:rPr>
                        <a:t>6</a:t>
                      </a:r>
                      <a:endParaRPr lang="zh-TW" altLang="en-US" sz="3600" b="1" dirty="0">
                        <a:latin typeface="Microsoft JhengHei Light" panose="020B0304030504040204" pitchFamily="34" charset="-120"/>
                        <a:ea typeface="Microsoft JhengHei Light" panose="020B03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3600" b="1" dirty="0">
                          <a:latin typeface="Microsoft JhengHei Light" panose="020B0304030504040204" pitchFamily="34" charset="-120"/>
                          <a:ea typeface="Microsoft JhengHei Light" panose="020B0304030504040204" pitchFamily="34" charset="-120"/>
                        </a:rPr>
                        <a:t>目標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altLang="zh-TW" sz="3600" b="1" dirty="0">
                          <a:latin typeface="Microsoft JhengHei Light" panose="020B0304030504040204" pitchFamily="34" charset="-120"/>
                          <a:ea typeface="Microsoft JhengHei Light" panose="020B0304030504040204" pitchFamily="34" charset="-120"/>
                        </a:rPr>
                        <a:t>2</a:t>
                      </a:r>
                      <a:endParaRPr lang="zh-TW" altLang="en-US" sz="3600" b="1" dirty="0">
                        <a:latin typeface="Microsoft JhengHei Light" panose="020B0304030504040204" pitchFamily="34" charset="-120"/>
                        <a:ea typeface="Microsoft JhengHei Light" panose="020B03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3068649"/>
                  </a:ext>
                </a:extLst>
              </a:tr>
              <a:tr h="1360098">
                <a:tc>
                  <a:txBody>
                    <a:bodyPr/>
                    <a:lstStyle/>
                    <a:p>
                      <a:pPr algn="ctr"/>
                      <a:r>
                        <a:rPr lang="en-US" altLang="zh-TW" sz="3600" b="1" dirty="0">
                          <a:latin typeface="Microsoft JhengHei Light" panose="020B0304030504040204" pitchFamily="34" charset="-120"/>
                          <a:ea typeface="Microsoft JhengHei Light" panose="020B0304030504040204" pitchFamily="34" charset="-120"/>
                        </a:rPr>
                        <a:t>5</a:t>
                      </a:r>
                      <a:endParaRPr lang="zh-TW" altLang="en-US" sz="3600" b="1" dirty="0">
                        <a:latin typeface="Microsoft JhengHei Light" panose="020B0304030504040204" pitchFamily="34" charset="-120"/>
                        <a:ea typeface="Microsoft JhengHei Light" panose="020B03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latin typeface="Microsoft JhengHei Light" panose="020B0304030504040204" pitchFamily="34" charset="-120"/>
                          <a:ea typeface="Microsoft JhengHei Light" panose="020B0304030504040204" pitchFamily="34" charset="-120"/>
                        </a:rPr>
                        <a:t>4</a:t>
                      </a:r>
                      <a:endParaRPr lang="zh-TW" altLang="en-US" sz="3600" b="1" dirty="0">
                        <a:latin typeface="Microsoft JhengHei Light" panose="020B0304030504040204" pitchFamily="34" charset="-120"/>
                        <a:ea typeface="Microsoft JhengHei Light" panose="020B03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latin typeface="Microsoft JhengHei Light" panose="020B0304030504040204" pitchFamily="34" charset="-120"/>
                          <a:ea typeface="Microsoft JhengHei Light" panose="020B0304030504040204" pitchFamily="34" charset="-120"/>
                        </a:rPr>
                        <a:t>3</a:t>
                      </a:r>
                      <a:endParaRPr lang="zh-TW" altLang="en-US" sz="3600" b="1" dirty="0">
                        <a:latin typeface="Microsoft JhengHei Light" panose="020B0304030504040204" pitchFamily="34" charset="-120"/>
                        <a:ea typeface="Microsoft JhengHei Light" panose="020B03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5626940"/>
                  </a:ext>
                </a:extLst>
              </a:tr>
            </a:tbl>
          </a:graphicData>
        </a:graphic>
      </p:graphicFrame>
      <p:sp>
        <p:nvSpPr>
          <p:cNvPr id="3" name="箭號: 向右 2">
            <a:extLst>
              <a:ext uri="{FF2B5EF4-FFF2-40B4-BE49-F238E27FC236}">
                <a16:creationId xmlns:a16="http://schemas.microsoft.com/office/drawing/2014/main" id="{91667311-7FCC-E4DD-84E7-424D513B2C32}"/>
              </a:ext>
            </a:extLst>
          </p:cNvPr>
          <p:cNvSpPr/>
          <p:nvPr/>
        </p:nvSpPr>
        <p:spPr>
          <a:xfrm rot="8831868">
            <a:off x="7179320" y="3025819"/>
            <a:ext cx="704088" cy="510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箭號: 向右 4">
            <a:extLst>
              <a:ext uri="{FF2B5EF4-FFF2-40B4-BE49-F238E27FC236}">
                <a16:creationId xmlns:a16="http://schemas.microsoft.com/office/drawing/2014/main" id="{658029C5-A99A-3E1C-9201-A97AF7F63E82}"/>
              </a:ext>
            </a:extLst>
          </p:cNvPr>
          <p:cNvSpPr/>
          <p:nvPr/>
        </p:nvSpPr>
        <p:spPr>
          <a:xfrm rot="10771667">
            <a:off x="7179320" y="3833656"/>
            <a:ext cx="704088" cy="510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箭號: 向右 5">
            <a:extLst>
              <a:ext uri="{FF2B5EF4-FFF2-40B4-BE49-F238E27FC236}">
                <a16:creationId xmlns:a16="http://schemas.microsoft.com/office/drawing/2014/main" id="{71C77343-9C2C-61AB-3378-075354668114}"/>
              </a:ext>
            </a:extLst>
          </p:cNvPr>
          <p:cNvSpPr/>
          <p:nvPr/>
        </p:nvSpPr>
        <p:spPr>
          <a:xfrm rot="13056357">
            <a:off x="7096848" y="4655528"/>
            <a:ext cx="704088" cy="510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箭號: 向右 6">
            <a:extLst>
              <a:ext uri="{FF2B5EF4-FFF2-40B4-BE49-F238E27FC236}">
                <a16:creationId xmlns:a16="http://schemas.microsoft.com/office/drawing/2014/main" id="{3DAF959C-0E84-6AE0-FBDC-A0764F5E7833}"/>
              </a:ext>
            </a:extLst>
          </p:cNvPr>
          <p:cNvSpPr/>
          <p:nvPr/>
        </p:nvSpPr>
        <p:spPr>
          <a:xfrm rot="16171667">
            <a:off x="5743954" y="4624940"/>
            <a:ext cx="704088" cy="510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箭號: 向右 7">
            <a:extLst>
              <a:ext uri="{FF2B5EF4-FFF2-40B4-BE49-F238E27FC236}">
                <a16:creationId xmlns:a16="http://schemas.microsoft.com/office/drawing/2014/main" id="{839B1B5A-1EE4-6E34-81D4-E17E8E5F8F0E}"/>
              </a:ext>
            </a:extLst>
          </p:cNvPr>
          <p:cNvSpPr/>
          <p:nvPr/>
        </p:nvSpPr>
        <p:spPr>
          <a:xfrm rot="19276358">
            <a:off x="4353482" y="4650279"/>
            <a:ext cx="704088" cy="510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右 8">
            <a:extLst>
              <a:ext uri="{FF2B5EF4-FFF2-40B4-BE49-F238E27FC236}">
                <a16:creationId xmlns:a16="http://schemas.microsoft.com/office/drawing/2014/main" id="{99A687AB-F342-B356-CDEF-8D023B17C21D}"/>
              </a:ext>
            </a:extLst>
          </p:cNvPr>
          <p:cNvSpPr/>
          <p:nvPr/>
        </p:nvSpPr>
        <p:spPr>
          <a:xfrm rot="21571667">
            <a:off x="4323487" y="3833655"/>
            <a:ext cx="704088" cy="510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箭號: 向右 9">
            <a:extLst>
              <a:ext uri="{FF2B5EF4-FFF2-40B4-BE49-F238E27FC236}">
                <a16:creationId xmlns:a16="http://schemas.microsoft.com/office/drawing/2014/main" id="{7A580979-AF4D-5D9A-ADA0-CBE12FEB7441}"/>
              </a:ext>
            </a:extLst>
          </p:cNvPr>
          <p:cNvSpPr/>
          <p:nvPr/>
        </p:nvSpPr>
        <p:spPr>
          <a:xfrm rot="2117378">
            <a:off x="4307733" y="3001720"/>
            <a:ext cx="704088" cy="510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箭號: 向右 10">
            <a:extLst>
              <a:ext uri="{FF2B5EF4-FFF2-40B4-BE49-F238E27FC236}">
                <a16:creationId xmlns:a16="http://schemas.microsoft.com/office/drawing/2014/main" id="{BD211886-6FB1-1F1D-3746-75FF65644040}"/>
              </a:ext>
            </a:extLst>
          </p:cNvPr>
          <p:cNvSpPr/>
          <p:nvPr/>
        </p:nvSpPr>
        <p:spPr>
          <a:xfrm rot="5371667">
            <a:off x="5731418" y="3077694"/>
            <a:ext cx="704088" cy="510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981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CED0F5-CEC9-4A9F-B359-EE07CE8BA417}"/>
              </a:ext>
            </a:extLst>
          </p:cNvPr>
          <p:cNvSpPr>
            <a:spLocks noGrp="1"/>
          </p:cNvSpPr>
          <p:nvPr>
            <p:ph type="title"/>
          </p:nvPr>
        </p:nvSpPr>
        <p:spPr/>
        <p:txBody>
          <a:bodyPr/>
          <a:lstStyle/>
          <a:p>
            <a:pPr>
              <a:lnSpc>
                <a:spcPct val="150000"/>
              </a:lnSpc>
            </a:pPr>
            <a:r>
              <a:rPr lang="zh-TW" altLang="en-US" dirty="0">
                <a:solidFill>
                  <a:schemeClr val="tx1"/>
                </a:solidFill>
              </a:rPr>
              <a:t>就讀動機</a:t>
            </a:r>
            <a:br>
              <a:rPr lang="en-US" altLang="zh-TW" dirty="0">
                <a:solidFill>
                  <a:schemeClr val="tx1"/>
                </a:solidFill>
              </a:rPr>
            </a:br>
            <a:r>
              <a:rPr lang="zh-TW" altLang="en-US" sz="2800" dirty="0">
                <a:solidFill>
                  <a:schemeClr val="accent1"/>
                </a:solidFill>
              </a:rPr>
              <a:t>找到個人優勢與校系的連結</a:t>
            </a:r>
            <a:endParaRPr lang="zh-TW" altLang="en-US" dirty="0">
              <a:solidFill>
                <a:schemeClr val="accent1"/>
              </a:solidFill>
            </a:endParaRPr>
          </a:p>
        </p:txBody>
      </p:sp>
      <p:graphicFrame>
        <p:nvGraphicFramePr>
          <p:cNvPr id="4" name="表格 4">
            <a:extLst>
              <a:ext uri="{FF2B5EF4-FFF2-40B4-BE49-F238E27FC236}">
                <a16:creationId xmlns:a16="http://schemas.microsoft.com/office/drawing/2014/main" id="{D844A063-0FB9-4603-9142-A94405F3EA48}"/>
              </a:ext>
            </a:extLst>
          </p:cNvPr>
          <p:cNvGraphicFramePr>
            <a:graphicFrameLocks noGrp="1"/>
          </p:cNvGraphicFramePr>
          <p:nvPr/>
        </p:nvGraphicFramePr>
        <p:xfrm>
          <a:off x="2082277" y="2048720"/>
          <a:ext cx="8027445" cy="4080294"/>
        </p:xfrm>
        <a:graphic>
          <a:graphicData uri="http://schemas.openxmlformats.org/drawingml/2006/table">
            <a:tbl>
              <a:tblPr firstRow="1" bandRow="1">
                <a:tableStyleId>{616DA210-FB5B-4158-B5E0-FEB733F419BA}</a:tableStyleId>
              </a:tblPr>
              <a:tblGrid>
                <a:gridCol w="2675815">
                  <a:extLst>
                    <a:ext uri="{9D8B030D-6E8A-4147-A177-3AD203B41FA5}">
                      <a16:colId xmlns:a16="http://schemas.microsoft.com/office/drawing/2014/main" val="3882685496"/>
                    </a:ext>
                  </a:extLst>
                </a:gridCol>
                <a:gridCol w="2675815">
                  <a:extLst>
                    <a:ext uri="{9D8B030D-6E8A-4147-A177-3AD203B41FA5}">
                      <a16:colId xmlns:a16="http://schemas.microsoft.com/office/drawing/2014/main" val="3251571397"/>
                    </a:ext>
                  </a:extLst>
                </a:gridCol>
                <a:gridCol w="2675815">
                  <a:extLst>
                    <a:ext uri="{9D8B030D-6E8A-4147-A177-3AD203B41FA5}">
                      <a16:colId xmlns:a16="http://schemas.microsoft.com/office/drawing/2014/main" val="1992492820"/>
                    </a:ext>
                  </a:extLst>
                </a:gridCol>
              </a:tblGrid>
              <a:tr h="1360098">
                <a:tc>
                  <a:txBody>
                    <a:bodyPr/>
                    <a:lstStyle/>
                    <a:p>
                      <a:pPr algn="ctr"/>
                      <a:r>
                        <a:rPr lang="en-US" altLang="zh-TW" sz="2000" b="1" dirty="0">
                          <a:latin typeface="Microsoft JhengHei Light" panose="020B0304030504040204" pitchFamily="34" charset="-120"/>
                          <a:ea typeface="Microsoft JhengHei Light" panose="020B0304030504040204" pitchFamily="34" charset="-120"/>
                        </a:rPr>
                        <a:t>7. </a:t>
                      </a:r>
                      <a:r>
                        <a:rPr lang="zh-TW" altLang="en-US" sz="2000" b="1" dirty="0">
                          <a:latin typeface="Microsoft JhengHei Light" panose="020B0304030504040204" pitchFamily="34" charset="-120"/>
                          <a:ea typeface="Microsoft JhengHei Light" panose="020B0304030504040204" pitchFamily="34" charset="-120"/>
                        </a:rPr>
                        <a:t>特有的</a:t>
                      </a:r>
                      <a:r>
                        <a:rPr lang="zh-TW" altLang="en-US" sz="2000" b="1" dirty="0">
                          <a:solidFill>
                            <a:schemeClr val="accent1"/>
                          </a:solidFill>
                          <a:latin typeface="Microsoft JhengHei Light" panose="020B0304030504040204" pitchFamily="34" charset="-120"/>
                          <a:ea typeface="Microsoft JhengHei Light" panose="020B0304030504040204" pitchFamily="34" charset="-120"/>
                        </a:rPr>
                        <a:t>校系特色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latin typeface="Microsoft JhengHei Light" panose="020B0304030504040204" pitchFamily="34" charset="-120"/>
                          <a:ea typeface="Microsoft JhengHei Light" panose="020B0304030504040204" pitchFamily="34" charset="-120"/>
                        </a:rPr>
                        <a:t>8. </a:t>
                      </a:r>
                      <a:r>
                        <a:rPr lang="zh-TW" altLang="en-US" sz="2000" b="1" dirty="0">
                          <a:latin typeface="Microsoft JhengHei Light" panose="020B0304030504040204" pitchFamily="34" charset="-120"/>
                          <a:ea typeface="Microsoft JhengHei Light" panose="020B0304030504040204" pitchFamily="34" charset="-120"/>
                        </a:rPr>
                        <a:t>特有的</a:t>
                      </a:r>
                      <a:r>
                        <a:rPr lang="zh-TW" altLang="en-US" sz="2000" b="1" dirty="0">
                          <a:solidFill>
                            <a:schemeClr val="accent1"/>
                          </a:solidFill>
                          <a:latin typeface="Microsoft JhengHei Light" panose="020B0304030504040204" pitchFamily="34" charset="-120"/>
                          <a:ea typeface="Microsoft JhengHei Light" panose="020B0304030504040204" pitchFamily="34" charset="-120"/>
                        </a:rPr>
                        <a:t>校系特色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Microsoft JhengHei Light" panose="020B0304030504040204" pitchFamily="34" charset="-120"/>
                          <a:ea typeface="Microsoft JhengHei Light" panose="020B0304030504040204" pitchFamily="34" charset="-120"/>
                        </a:rPr>
                        <a:t>1.</a:t>
                      </a:r>
                      <a:r>
                        <a:rPr lang="zh-TW" altLang="en-US" sz="2000" b="1" dirty="0">
                          <a:latin typeface="Microsoft JhengHei Light" panose="020B0304030504040204" pitchFamily="34" charset="-120"/>
                          <a:ea typeface="Microsoft JhengHei Light" panose="020B0304030504040204" pitchFamily="34" charset="-120"/>
                        </a:rPr>
                        <a:t> 共同</a:t>
                      </a:r>
                      <a:r>
                        <a:rPr lang="zh-TW" altLang="en-US" sz="2000" b="1" dirty="0">
                          <a:solidFill>
                            <a:schemeClr val="accent1"/>
                          </a:solidFill>
                          <a:latin typeface="Microsoft JhengHei Light" panose="020B0304030504040204" pitchFamily="34" charset="-120"/>
                          <a:ea typeface="Microsoft JhengHei Light" panose="020B0304030504040204" pitchFamily="34" charset="-120"/>
                        </a:rPr>
                        <a:t>特質與條件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4076342"/>
                  </a:ext>
                </a:extLst>
              </a:tr>
              <a:tr h="13600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latin typeface="Microsoft JhengHei Light" panose="020B0304030504040204" pitchFamily="34" charset="-120"/>
                          <a:ea typeface="Microsoft JhengHei Light" panose="020B0304030504040204" pitchFamily="34" charset="-120"/>
                        </a:rPr>
                        <a:t>6. </a:t>
                      </a:r>
                      <a:r>
                        <a:rPr lang="zh-TW" altLang="en-US" sz="2000" b="1" dirty="0">
                          <a:latin typeface="Microsoft JhengHei Light" panose="020B0304030504040204" pitchFamily="34" charset="-120"/>
                          <a:ea typeface="Microsoft JhengHei Light" panose="020B0304030504040204" pitchFamily="34" charset="-120"/>
                        </a:rPr>
                        <a:t>特有的</a:t>
                      </a:r>
                      <a:r>
                        <a:rPr lang="zh-TW" altLang="en-US" sz="2000" b="1" dirty="0">
                          <a:solidFill>
                            <a:schemeClr val="accent1"/>
                          </a:solidFill>
                          <a:latin typeface="Microsoft JhengHei Light" panose="020B0304030504040204" pitchFamily="34" charset="-120"/>
                          <a:ea typeface="Microsoft JhengHei Light" panose="020B0304030504040204" pitchFamily="34" charset="-120"/>
                        </a:rPr>
                        <a:t>校系特色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2000" b="1" dirty="0">
                          <a:latin typeface="Microsoft JhengHei Light" panose="020B0304030504040204" pitchFamily="34" charset="-120"/>
                          <a:ea typeface="Microsoft JhengHei Light" panose="020B0304030504040204" pitchFamily="34" charset="-120"/>
                        </a:rPr>
                        <a:t>目標校系</a:t>
                      </a:r>
                      <a:endParaRPr lang="en-US" altLang="zh-TW" sz="2000" b="1" dirty="0">
                        <a:latin typeface="Microsoft JhengHei Light" panose="020B0304030504040204" pitchFamily="34" charset="-120"/>
                        <a:ea typeface="Microsoft JhengHei Light" panose="020B0304030504040204" pitchFamily="34" charset="-120"/>
                      </a:endParaRPr>
                    </a:p>
                    <a:p>
                      <a:pPr algn="ctr"/>
                      <a:r>
                        <a:rPr lang="en-US" altLang="zh-TW" sz="2000" b="1" dirty="0">
                          <a:latin typeface="Microsoft JhengHei Light" panose="020B0304030504040204" pitchFamily="34" charset="-120"/>
                          <a:ea typeface="Microsoft JhengHei Light" panose="020B0304030504040204" pitchFamily="34" charset="-120"/>
                        </a:rPr>
                        <a:t>OOO</a:t>
                      </a:r>
                      <a:endParaRPr lang="zh-TW" altLang="en-US" sz="2000" b="1" dirty="0">
                        <a:latin typeface="Microsoft JhengHei Light" panose="020B0304030504040204" pitchFamily="34" charset="-120"/>
                        <a:ea typeface="Microsoft JhengHei Light" panose="020B03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altLang="zh-TW" sz="2000" b="1" dirty="0">
                          <a:latin typeface="Microsoft JhengHei Light" panose="020B0304030504040204" pitchFamily="34" charset="-120"/>
                          <a:ea typeface="Microsoft JhengHei Light" panose="020B0304030504040204" pitchFamily="34" charset="-120"/>
                        </a:rPr>
                        <a:t>2.</a:t>
                      </a:r>
                      <a:r>
                        <a:rPr lang="zh-TW" altLang="en-US" sz="2000" b="1" dirty="0">
                          <a:latin typeface="Microsoft JhengHei Light" panose="020B0304030504040204" pitchFamily="34" charset="-120"/>
                          <a:ea typeface="Microsoft JhengHei Light" panose="020B0304030504040204" pitchFamily="34" charset="-120"/>
                        </a:rPr>
                        <a:t> 共同</a:t>
                      </a:r>
                      <a:r>
                        <a:rPr lang="zh-TW" altLang="en-US" sz="2000" b="1" dirty="0">
                          <a:solidFill>
                            <a:schemeClr val="accent1"/>
                          </a:solidFill>
                          <a:latin typeface="Microsoft JhengHei Light" panose="020B0304030504040204" pitchFamily="34" charset="-120"/>
                          <a:ea typeface="Microsoft JhengHei Light" panose="020B0304030504040204" pitchFamily="34" charset="-120"/>
                        </a:rPr>
                        <a:t>特質與條件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3068649"/>
                  </a:ext>
                </a:extLst>
              </a:tr>
              <a:tr h="13600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latin typeface="Microsoft JhengHei Light" panose="020B0304030504040204" pitchFamily="34" charset="-120"/>
                          <a:ea typeface="Microsoft JhengHei Light" panose="020B0304030504040204" pitchFamily="34" charset="-120"/>
                        </a:rPr>
                        <a:t>5.</a:t>
                      </a:r>
                      <a:r>
                        <a:rPr lang="zh-TW" altLang="en-US" sz="2000" b="1" dirty="0">
                          <a:latin typeface="Microsoft JhengHei Light" panose="020B0304030504040204" pitchFamily="34" charset="-120"/>
                          <a:ea typeface="Microsoft JhengHei Light" panose="020B0304030504040204" pitchFamily="34" charset="-120"/>
                        </a:rPr>
                        <a:t> 符合的</a:t>
                      </a:r>
                      <a:r>
                        <a:rPr lang="zh-TW" altLang="en-US" sz="2000" b="1" dirty="0">
                          <a:solidFill>
                            <a:schemeClr val="accent1"/>
                          </a:solidFill>
                          <a:latin typeface="Microsoft JhengHei Light" panose="020B0304030504040204" pitchFamily="34" charset="-120"/>
                          <a:ea typeface="Microsoft JhengHei Light" panose="020B0304030504040204" pitchFamily="34" charset="-120"/>
                        </a:rPr>
                        <a:t>行為表現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Microsoft JhengHei Light" panose="020B0304030504040204" pitchFamily="34" charset="-120"/>
                          <a:ea typeface="Microsoft JhengHei Light" panose="020B0304030504040204" pitchFamily="34" charset="-120"/>
                        </a:rPr>
                        <a:t>4.</a:t>
                      </a:r>
                      <a:r>
                        <a:rPr lang="zh-TW" altLang="en-US" sz="2000" b="1" dirty="0">
                          <a:latin typeface="Microsoft JhengHei Light" panose="020B0304030504040204" pitchFamily="34" charset="-120"/>
                          <a:ea typeface="Microsoft JhengHei Light" panose="020B0304030504040204" pitchFamily="34" charset="-120"/>
                        </a:rPr>
                        <a:t> 符合的</a:t>
                      </a:r>
                      <a:r>
                        <a:rPr lang="zh-TW" altLang="en-US" sz="2000" b="1" dirty="0">
                          <a:solidFill>
                            <a:schemeClr val="accent1"/>
                          </a:solidFill>
                          <a:latin typeface="Microsoft JhengHei Light" panose="020B0304030504040204" pitchFamily="34" charset="-120"/>
                          <a:ea typeface="Microsoft JhengHei Light" panose="020B0304030504040204" pitchFamily="34" charset="-120"/>
                        </a:rPr>
                        <a:t>行為表現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Microsoft JhengHei Light" panose="020B0304030504040204" pitchFamily="34" charset="-120"/>
                          <a:ea typeface="Microsoft JhengHei Light" panose="020B0304030504040204" pitchFamily="34" charset="-120"/>
                        </a:rPr>
                        <a:t>3.</a:t>
                      </a:r>
                      <a:r>
                        <a:rPr lang="zh-TW" altLang="en-US" sz="2000" b="1" dirty="0">
                          <a:latin typeface="Microsoft JhengHei Light" panose="020B0304030504040204" pitchFamily="34" charset="-120"/>
                          <a:ea typeface="Microsoft JhengHei Light" panose="020B0304030504040204" pitchFamily="34" charset="-120"/>
                        </a:rPr>
                        <a:t> 符合的</a:t>
                      </a:r>
                      <a:r>
                        <a:rPr lang="zh-TW" altLang="en-US" sz="2000" b="1" dirty="0">
                          <a:solidFill>
                            <a:schemeClr val="accent1"/>
                          </a:solidFill>
                          <a:latin typeface="Microsoft JhengHei Light" panose="020B0304030504040204" pitchFamily="34" charset="-120"/>
                          <a:ea typeface="Microsoft JhengHei Light" panose="020B0304030504040204" pitchFamily="34" charset="-120"/>
                        </a:rPr>
                        <a:t>行為表現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5626940"/>
                  </a:ext>
                </a:extLst>
              </a:tr>
            </a:tbl>
          </a:graphicData>
        </a:graphic>
      </p:graphicFrame>
      <p:sp>
        <p:nvSpPr>
          <p:cNvPr id="12" name="文字方塊 11">
            <a:extLst>
              <a:ext uri="{FF2B5EF4-FFF2-40B4-BE49-F238E27FC236}">
                <a16:creationId xmlns:a16="http://schemas.microsoft.com/office/drawing/2014/main" id="{F4DFE5F0-1BD7-D921-BEF5-19817BAA803D}"/>
              </a:ext>
            </a:extLst>
          </p:cNvPr>
          <p:cNvSpPr txBox="1"/>
          <p:nvPr/>
        </p:nvSpPr>
        <p:spPr>
          <a:xfrm>
            <a:off x="8106553" y="381575"/>
            <a:ext cx="4038285"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altLang="zh-TW" dirty="0"/>
              <a:t>1~5</a:t>
            </a:r>
            <a:r>
              <a:rPr lang="zh-TW" altLang="en-US" dirty="0"/>
              <a:t>：校系分則、準備方向、準備指引</a:t>
            </a:r>
            <a:endParaRPr lang="en-US" altLang="zh-TW" dirty="0"/>
          </a:p>
          <a:p>
            <a:r>
              <a:rPr lang="en-US" altLang="zh-TW" dirty="0"/>
              <a:t>6~9</a:t>
            </a:r>
            <a:r>
              <a:rPr lang="zh-TW" altLang="en-US" dirty="0"/>
              <a:t>：</a:t>
            </a:r>
            <a:r>
              <a:rPr lang="en-US" altLang="zh-TW" dirty="0" err="1"/>
              <a:t>collego</a:t>
            </a:r>
            <a:r>
              <a:rPr lang="zh-TW" altLang="en-US" dirty="0"/>
              <a:t>、官網</a:t>
            </a:r>
          </a:p>
        </p:txBody>
      </p:sp>
    </p:spTree>
    <p:extLst>
      <p:ext uri="{BB962C8B-B14F-4D97-AF65-F5344CB8AC3E}">
        <p14:creationId xmlns:p14="http://schemas.microsoft.com/office/powerpoint/2010/main" val="21706522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B5632CD-E383-2D90-083F-84463BE5998C}"/>
              </a:ext>
            </a:extLst>
          </p:cNvPr>
          <p:cNvPicPr>
            <a:picLocks noChangeAspect="1"/>
          </p:cNvPicPr>
          <p:nvPr/>
        </p:nvPicPr>
        <p:blipFill>
          <a:blip r:embed="rId2"/>
          <a:stretch>
            <a:fillRect/>
          </a:stretch>
        </p:blipFill>
        <p:spPr>
          <a:xfrm>
            <a:off x="926101" y="418349"/>
            <a:ext cx="10339798" cy="5721845"/>
          </a:xfrm>
          <a:prstGeom prst="rect">
            <a:avLst/>
          </a:prstGeom>
        </p:spPr>
      </p:pic>
    </p:spTree>
    <p:extLst>
      <p:ext uri="{BB962C8B-B14F-4D97-AF65-F5344CB8AC3E}">
        <p14:creationId xmlns:p14="http://schemas.microsoft.com/office/powerpoint/2010/main" val="388417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0EABC-3C20-7DD9-56FE-BA1A31D02F9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EB62DC1-AE35-C5DB-6434-AC00E14FD716}"/>
              </a:ext>
            </a:extLst>
          </p:cNvPr>
          <p:cNvSpPr>
            <a:spLocks noGrp="1"/>
          </p:cNvSpPr>
          <p:nvPr>
            <p:ph type="title"/>
          </p:nvPr>
        </p:nvSpPr>
        <p:spPr>
          <a:xfrm>
            <a:off x="838200" y="365125"/>
            <a:ext cx="10515600" cy="596409"/>
          </a:xfrm>
        </p:spPr>
        <p:txBody>
          <a:bodyPr/>
          <a:lstStyle/>
          <a:p>
            <a:r>
              <a:rPr lang="zh-TW" altLang="en-US" dirty="0"/>
              <a:t>理論基礎：色彩心理學</a:t>
            </a:r>
          </a:p>
        </p:txBody>
      </p:sp>
      <p:graphicFrame>
        <p:nvGraphicFramePr>
          <p:cNvPr id="6" name="表格 5">
            <a:extLst>
              <a:ext uri="{FF2B5EF4-FFF2-40B4-BE49-F238E27FC236}">
                <a16:creationId xmlns:a16="http://schemas.microsoft.com/office/drawing/2014/main" id="{A8C8BCAE-E1C6-0DCC-6FC8-761EBC23DBDD}"/>
              </a:ext>
            </a:extLst>
          </p:cNvPr>
          <p:cNvGraphicFramePr>
            <a:graphicFrameLocks noGrp="1"/>
          </p:cNvGraphicFramePr>
          <p:nvPr/>
        </p:nvGraphicFramePr>
        <p:xfrm>
          <a:off x="490193" y="1065228"/>
          <a:ext cx="11359299" cy="326244"/>
        </p:xfrm>
        <a:graphic>
          <a:graphicData uri="http://schemas.openxmlformats.org/drawingml/2006/table">
            <a:tbl>
              <a:tblPr>
                <a:tableStyleId>{5940675A-B579-460E-94D1-54222C63F5DA}</a:tableStyleId>
              </a:tblPr>
              <a:tblGrid>
                <a:gridCol w="801279">
                  <a:extLst>
                    <a:ext uri="{9D8B030D-6E8A-4147-A177-3AD203B41FA5}">
                      <a16:colId xmlns:a16="http://schemas.microsoft.com/office/drawing/2014/main" val="4259644861"/>
                    </a:ext>
                  </a:extLst>
                </a:gridCol>
                <a:gridCol w="2997724">
                  <a:extLst>
                    <a:ext uri="{9D8B030D-6E8A-4147-A177-3AD203B41FA5}">
                      <a16:colId xmlns:a16="http://schemas.microsoft.com/office/drawing/2014/main" val="2060236852"/>
                    </a:ext>
                  </a:extLst>
                </a:gridCol>
                <a:gridCol w="7560296">
                  <a:extLst>
                    <a:ext uri="{9D8B030D-6E8A-4147-A177-3AD203B41FA5}">
                      <a16:colId xmlns:a16="http://schemas.microsoft.com/office/drawing/2014/main" val="3564484224"/>
                    </a:ext>
                  </a:extLst>
                </a:gridCol>
              </a:tblGrid>
              <a:tr h="326244">
                <a:tc>
                  <a:txBody>
                    <a:bodyPr/>
                    <a:lstStyle/>
                    <a:p>
                      <a:pPr algn="ctr"/>
                      <a:r>
                        <a:rPr lang="zh-TW" altLang="en-US" sz="1600" b="1"/>
                        <a:t>顏色</a:t>
                      </a:r>
                      <a:endParaRPr lang="zh-TW" altLang="en-US" sz="1600" dirty="0"/>
                    </a:p>
                  </a:txBody>
                  <a:tcPr marL="51802" marR="51802" marT="25901" marB="25901" anchor="ctr"/>
                </a:tc>
                <a:tc>
                  <a:txBody>
                    <a:bodyPr/>
                    <a:lstStyle/>
                    <a:p>
                      <a:pPr algn="ctr"/>
                      <a:r>
                        <a:rPr lang="zh-TW" altLang="en-US" sz="1600" b="1"/>
                        <a:t>學者</a:t>
                      </a:r>
                      <a:endParaRPr lang="zh-TW" altLang="en-US" sz="1600" dirty="0"/>
                    </a:p>
                  </a:txBody>
                  <a:tcPr marL="51802" marR="51802" marT="25901" marB="25901" anchor="ctr"/>
                </a:tc>
                <a:tc>
                  <a:txBody>
                    <a:bodyPr/>
                    <a:lstStyle/>
                    <a:p>
                      <a:pPr algn="ctr"/>
                      <a:r>
                        <a:rPr lang="zh-TW" altLang="en-US" sz="1600" b="1" dirty="0"/>
                        <a:t>說明</a:t>
                      </a:r>
                      <a:endParaRPr lang="zh-TW" altLang="en-US" sz="1600" dirty="0"/>
                    </a:p>
                  </a:txBody>
                  <a:tcPr marL="51802" marR="51802" marT="25901" marB="25901" anchor="ctr"/>
                </a:tc>
                <a:extLst>
                  <a:ext uri="{0D108BD9-81ED-4DB2-BD59-A6C34878D82A}">
                    <a16:rowId xmlns:a16="http://schemas.microsoft.com/office/drawing/2014/main" val="3288049637"/>
                  </a:ext>
                </a:extLst>
              </a:tr>
            </a:tbl>
          </a:graphicData>
        </a:graphic>
      </p:graphicFrame>
      <p:graphicFrame>
        <p:nvGraphicFramePr>
          <p:cNvPr id="9" name="表格 8">
            <a:extLst>
              <a:ext uri="{FF2B5EF4-FFF2-40B4-BE49-F238E27FC236}">
                <a16:creationId xmlns:a16="http://schemas.microsoft.com/office/drawing/2014/main" id="{71A50793-1E2A-F41C-81F5-4400AA918039}"/>
              </a:ext>
            </a:extLst>
          </p:cNvPr>
          <p:cNvGraphicFramePr>
            <a:graphicFrameLocks noGrp="1"/>
          </p:cNvGraphicFramePr>
          <p:nvPr/>
        </p:nvGraphicFramePr>
        <p:xfrm>
          <a:off x="490191" y="3834860"/>
          <a:ext cx="11359299" cy="1221694"/>
        </p:xfrm>
        <a:graphic>
          <a:graphicData uri="http://schemas.openxmlformats.org/drawingml/2006/table">
            <a:tbl>
              <a:tblPr>
                <a:tableStyleId>{5940675A-B579-460E-94D1-54222C63F5DA}</a:tableStyleId>
              </a:tblPr>
              <a:tblGrid>
                <a:gridCol w="801279">
                  <a:extLst>
                    <a:ext uri="{9D8B030D-6E8A-4147-A177-3AD203B41FA5}">
                      <a16:colId xmlns:a16="http://schemas.microsoft.com/office/drawing/2014/main" val="3978550548"/>
                    </a:ext>
                  </a:extLst>
                </a:gridCol>
                <a:gridCol w="2997724">
                  <a:extLst>
                    <a:ext uri="{9D8B030D-6E8A-4147-A177-3AD203B41FA5}">
                      <a16:colId xmlns:a16="http://schemas.microsoft.com/office/drawing/2014/main" val="3138701236"/>
                    </a:ext>
                  </a:extLst>
                </a:gridCol>
                <a:gridCol w="7560296">
                  <a:extLst>
                    <a:ext uri="{9D8B030D-6E8A-4147-A177-3AD203B41FA5}">
                      <a16:colId xmlns:a16="http://schemas.microsoft.com/office/drawing/2014/main" val="779733238"/>
                    </a:ext>
                  </a:extLst>
                </a:gridCol>
              </a:tblGrid>
              <a:tr h="610847">
                <a:tc rowSpan="2">
                  <a:txBody>
                    <a:bodyPr/>
                    <a:lstStyle/>
                    <a:p>
                      <a:pPr algn="ctr"/>
                      <a:r>
                        <a:rPr lang="zh-TW" altLang="en-US" sz="1600" b="1" dirty="0">
                          <a:solidFill>
                            <a:srgbClr val="00B050"/>
                          </a:solidFill>
                        </a:rPr>
                        <a:t>綠色</a:t>
                      </a:r>
                      <a:endParaRPr lang="zh-TW" altLang="en-US" sz="1600" dirty="0">
                        <a:solidFill>
                          <a:srgbClr val="00B050"/>
                        </a:solidFill>
                      </a:endParaRPr>
                    </a:p>
                  </a:txBody>
                  <a:tcPr marL="51802" marR="51802" marT="25901" marB="25901" anchor="ctr">
                    <a:solidFill>
                      <a:srgbClr val="CAE8AA">
                        <a:alpha val="49804"/>
                      </a:srgbClr>
                    </a:solidFill>
                  </a:tcPr>
                </a:tc>
                <a:tc>
                  <a:txBody>
                    <a:bodyPr/>
                    <a:lstStyle/>
                    <a:p>
                      <a:pPr algn="ctr"/>
                      <a:r>
                        <a:rPr lang="en-US" sz="1600" b="0" dirty="0">
                          <a:solidFill>
                            <a:srgbClr val="00B050"/>
                          </a:solidFill>
                        </a:rPr>
                        <a:t>Jean Piaget（</a:t>
                      </a:r>
                      <a:r>
                        <a:rPr lang="zh-TW" altLang="en-US" sz="1600" b="0" dirty="0">
                          <a:solidFill>
                            <a:srgbClr val="00B050"/>
                          </a:solidFill>
                        </a:rPr>
                        <a:t>皮亞傑）</a:t>
                      </a:r>
                    </a:p>
                  </a:txBody>
                  <a:tcPr marL="51802" marR="51802" marT="25901" marB="25901" anchor="ctr">
                    <a:solidFill>
                      <a:srgbClr val="CAE8AA">
                        <a:alpha val="49804"/>
                      </a:srgbClr>
                    </a:solidFill>
                  </a:tcPr>
                </a:tc>
                <a:tc>
                  <a:txBody>
                    <a:bodyPr/>
                    <a:lstStyle/>
                    <a:p>
                      <a:r>
                        <a:rPr lang="zh-TW" altLang="en-US" sz="1600" dirty="0">
                          <a:solidFill>
                            <a:srgbClr val="00B050"/>
                          </a:solidFill>
                        </a:rPr>
                        <a:t>綠色能幫助人感到</a:t>
                      </a:r>
                      <a:r>
                        <a:rPr lang="zh-TW" altLang="en-US" sz="1600" b="1" dirty="0">
                          <a:solidFill>
                            <a:srgbClr val="00B050"/>
                          </a:solidFill>
                        </a:rPr>
                        <a:t>安全與放鬆</a:t>
                      </a:r>
                      <a:r>
                        <a:rPr lang="zh-TW" altLang="en-US" sz="1600" dirty="0">
                          <a:solidFill>
                            <a:srgbClr val="00B050"/>
                          </a:solidFill>
                        </a:rPr>
                        <a:t>，促進</a:t>
                      </a:r>
                      <a:r>
                        <a:rPr lang="zh-TW" altLang="en-US" sz="1600" b="1" dirty="0">
                          <a:solidFill>
                            <a:srgbClr val="00B050"/>
                          </a:solidFill>
                        </a:rPr>
                        <a:t>認知發展</a:t>
                      </a:r>
                      <a:r>
                        <a:rPr lang="zh-TW" altLang="en-US" sz="1600" dirty="0">
                          <a:solidFill>
                            <a:srgbClr val="00B050"/>
                          </a:solidFill>
                        </a:rPr>
                        <a:t>，尤其在</a:t>
                      </a:r>
                      <a:r>
                        <a:rPr lang="zh-TW" altLang="en-US" sz="1600" b="1" dirty="0">
                          <a:solidFill>
                            <a:srgbClr val="00B050"/>
                          </a:solidFill>
                        </a:rPr>
                        <a:t>學習環境</a:t>
                      </a:r>
                      <a:r>
                        <a:rPr lang="zh-TW" altLang="en-US" sz="1600" dirty="0">
                          <a:solidFill>
                            <a:srgbClr val="00B050"/>
                          </a:solidFill>
                        </a:rPr>
                        <a:t>中發揮正面作用。</a:t>
                      </a:r>
                    </a:p>
                  </a:txBody>
                  <a:tcPr marL="51802" marR="51802" marT="25901" marB="25901" anchor="ctr">
                    <a:solidFill>
                      <a:srgbClr val="CAE8AA">
                        <a:alpha val="49804"/>
                      </a:srgbClr>
                    </a:solidFill>
                  </a:tcPr>
                </a:tc>
                <a:extLst>
                  <a:ext uri="{0D108BD9-81ED-4DB2-BD59-A6C34878D82A}">
                    <a16:rowId xmlns:a16="http://schemas.microsoft.com/office/drawing/2014/main" val="32948871"/>
                  </a:ext>
                </a:extLst>
              </a:tr>
              <a:tr h="610847">
                <a:tc vMerge="1">
                  <a:txBody>
                    <a:bodyPr/>
                    <a:lstStyle/>
                    <a:p>
                      <a:endParaRPr lang="zh-TW" altLang="en-US" sz="1600" dirty="0"/>
                    </a:p>
                  </a:txBody>
                  <a:tcPr marL="51802" marR="51802" marT="25901" marB="25901" anchor="ctr"/>
                </a:tc>
                <a:tc>
                  <a:txBody>
                    <a:bodyPr/>
                    <a:lstStyle/>
                    <a:p>
                      <a:pPr algn="ctr"/>
                      <a:r>
                        <a:rPr lang="en-US" sz="1600" b="0" dirty="0">
                          <a:solidFill>
                            <a:srgbClr val="00B050"/>
                          </a:solidFill>
                        </a:rPr>
                        <a:t>Abraham Maslow（</a:t>
                      </a:r>
                      <a:r>
                        <a:rPr lang="zh-TW" altLang="en-US" sz="1600" b="0" dirty="0">
                          <a:solidFill>
                            <a:srgbClr val="00B050"/>
                          </a:solidFill>
                        </a:rPr>
                        <a:t>馬斯洛）</a:t>
                      </a:r>
                    </a:p>
                  </a:txBody>
                  <a:tcPr marL="51802" marR="51802" marT="25901" marB="25901" anchor="ctr">
                    <a:solidFill>
                      <a:srgbClr val="CAE8AA">
                        <a:alpha val="49804"/>
                      </a:srgbClr>
                    </a:solidFill>
                  </a:tcPr>
                </a:tc>
                <a:tc>
                  <a:txBody>
                    <a:bodyPr/>
                    <a:lstStyle/>
                    <a:p>
                      <a:r>
                        <a:rPr lang="zh-TW" altLang="en-US" sz="1600" dirty="0">
                          <a:solidFill>
                            <a:srgbClr val="00B050"/>
                          </a:solidFill>
                        </a:rPr>
                        <a:t>綠色滿足人類對</a:t>
                      </a:r>
                      <a:r>
                        <a:rPr lang="zh-TW" altLang="en-US" sz="1600" b="1" dirty="0">
                          <a:solidFill>
                            <a:srgbClr val="00B050"/>
                          </a:solidFill>
                        </a:rPr>
                        <a:t>穩定與平和</a:t>
                      </a:r>
                      <a:r>
                        <a:rPr lang="zh-TW" altLang="en-US" sz="1600" dirty="0">
                          <a:solidFill>
                            <a:srgbClr val="00B050"/>
                          </a:solidFill>
                        </a:rPr>
                        <a:t>的渴望，與</a:t>
                      </a:r>
                      <a:r>
                        <a:rPr lang="zh-TW" altLang="en-US" sz="1600" b="1" dirty="0">
                          <a:solidFill>
                            <a:srgbClr val="00B050"/>
                          </a:solidFill>
                        </a:rPr>
                        <a:t>安全需求</a:t>
                      </a:r>
                      <a:r>
                        <a:rPr lang="zh-TW" altLang="en-US" sz="1600" dirty="0">
                          <a:solidFill>
                            <a:srgbClr val="00B050"/>
                          </a:solidFill>
                        </a:rPr>
                        <a:t>密切相關，常見於</a:t>
                      </a:r>
                      <a:r>
                        <a:rPr lang="zh-TW" altLang="en-US" sz="1600" b="1" dirty="0">
                          <a:solidFill>
                            <a:srgbClr val="00B050"/>
                          </a:solidFill>
                        </a:rPr>
                        <a:t>自然療癒</a:t>
                      </a:r>
                      <a:r>
                        <a:rPr lang="zh-TW" altLang="en-US" sz="1600" dirty="0">
                          <a:solidFill>
                            <a:srgbClr val="00B050"/>
                          </a:solidFill>
                        </a:rPr>
                        <a:t>場景。</a:t>
                      </a:r>
                    </a:p>
                  </a:txBody>
                  <a:tcPr marL="51802" marR="51802" marT="25901" marB="25901" anchor="ctr">
                    <a:solidFill>
                      <a:srgbClr val="CAE8AA">
                        <a:alpha val="49804"/>
                      </a:srgbClr>
                    </a:solidFill>
                  </a:tcPr>
                </a:tc>
                <a:extLst>
                  <a:ext uri="{0D108BD9-81ED-4DB2-BD59-A6C34878D82A}">
                    <a16:rowId xmlns:a16="http://schemas.microsoft.com/office/drawing/2014/main" val="1000604974"/>
                  </a:ext>
                </a:extLst>
              </a:tr>
            </a:tbl>
          </a:graphicData>
        </a:graphic>
      </p:graphicFrame>
      <p:graphicFrame>
        <p:nvGraphicFramePr>
          <p:cNvPr id="10" name="表格 9">
            <a:extLst>
              <a:ext uri="{FF2B5EF4-FFF2-40B4-BE49-F238E27FC236}">
                <a16:creationId xmlns:a16="http://schemas.microsoft.com/office/drawing/2014/main" id="{B62D8359-62E8-8B1A-0BD8-5129B62B42AA}"/>
              </a:ext>
            </a:extLst>
          </p:cNvPr>
          <p:cNvGraphicFramePr>
            <a:graphicFrameLocks noGrp="1"/>
          </p:cNvGraphicFramePr>
          <p:nvPr/>
        </p:nvGraphicFramePr>
        <p:xfrm>
          <a:off x="490191" y="2613166"/>
          <a:ext cx="11359299" cy="1221694"/>
        </p:xfrm>
        <a:graphic>
          <a:graphicData uri="http://schemas.openxmlformats.org/drawingml/2006/table">
            <a:tbl>
              <a:tblPr>
                <a:tableStyleId>{5940675A-B579-460E-94D1-54222C63F5DA}</a:tableStyleId>
              </a:tblPr>
              <a:tblGrid>
                <a:gridCol w="801279">
                  <a:extLst>
                    <a:ext uri="{9D8B030D-6E8A-4147-A177-3AD203B41FA5}">
                      <a16:colId xmlns:a16="http://schemas.microsoft.com/office/drawing/2014/main" val="429872465"/>
                    </a:ext>
                  </a:extLst>
                </a:gridCol>
                <a:gridCol w="2997724">
                  <a:extLst>
                    <a:ext uri="{9D8B030D-6E8A-4147-A177-3AD203B41FA5}">
                      <a16:colId xmlns:a16="http://schemas.microsoft.com/office/drawing/2014/main" val="206302811"/>
                    </a:ext>
                  </a:extLst>
                </a:gridCol>
                <a:gridCol w="7560296">
                  <a:extLst>
                    <a:ext uri="{9D8B030D-6E8A-4147-A177-3AD203B41FA5}">
                      <a16:colId xmlns:a16="http://schemas.microsoft.com/office/drawing/2014/main" val="1282013679"/>
                    </a:ext>
                  </a:extLst>
                </a:gridCol>
              </a:tblGrid>
              <a:tr h="610847">
                <a:tc rowSpan="2">
                  <a:txBody>
                    <a:bodyPr/>
                    <a:lstStyle/>
                    <a:p>
                      <a:pPr algn="ctr"/>
                      <a:r>
                        <a:rPr lang="zh-TW" altLang="en-US" sz="1600" b="1" dirty="0">
                          <a:solidFill>
                            <a:schemeClr val="accent1"/>
                          </a:solidFill>
                        </a:rPr>
                        <a:t>橘色</a:t>
                      </a:r>
                      <a:endParaRPr lang="zh-TW" altLang="en-US" sz="1600" dirty="0">
                        <a:solidFill>
                          <a:schemeClr val="accent1"/>
                        </a:solidFill>
                      </a:endParaRPr>
                    </a:p>
                  </a:txBody>
                  <a:tcPr marL="51802" marR="51802" marT="25901" marB="25901" anchor="ctr">
                    <a:solidFill>
                      <a:schemeClr val="accent6">
                        <a:lumMod val="20000"/>
                        <a:lumOff val="80000"/>
                      </a:schemeClr>
                    </a:solidFill>
                  </a:tcPr>
                </a:tc>
                <a:tc>
                  <a:txBody>
                    <a:bodyPr/>
                    <a:lstStyle/>
                    <a:p>
                      <a:pPr algn="ctr"/>
                      <a:r>
                        <a:rPr lang="en-US" sz="1600" b="0" dirty="0">
                          <a:solidFill>
                            <a:schemeClr val="accent1"/>
                          </a:solidFill>
                        </a:rPr>
                        <a:t>Albert Bandura（</a:t>
                      </a:r>
                      <a:r>
                        <a:rPr lang="zh-TW" altLang="en-US" sz="1600" b="0" dirty="0">
                          <a:solidFill>
                            <a:schemeClr val="accent1"/>
                          </a:solidFill>
                        </a:rPr>
                        <a:t>班杜拉）</a:t>
                      </a:r>
                    </a:p>
                  </a:txBody>
                  <a:tcPr marL="51802" marR="51802" marT="25901" marB="25901" anchor="ctr">
                    <a:solidFill>
                      <a:schemeClr val="accent6">
                        <a:lumMod val="20000"/>
                        <a:lumOff val="80000"/>
                      </a:schemeClr>
                    </a:solidFill>
                  </a:tcPr>
                </a:tc>
                <a:tc>
                  <a:txBody>
                    <a:bodyPr/>
                    <a:lstStyle/>
                    <a:p>
                      <a:r>
                        <a:rPr lang="zh-TW" altLang="en-US" sz="1600" dirty="0">
                          <a:solidFill>
                            <a:schemeClr val="accent1"/>
                          </a:solidFill>
                        </a:rPr>
                        <a:t>橘色增強社交行為，促進</a:t>
                      </a:r>
                      <a:r>
                        <a:rPr lang="zh-TW" altLang="en-US" sz="1600" b="1" dirty="0">
                          <a:solidFill>
                            <a:schemeClr val="accent1"/>
                          </a:solidFill>
                        </a:rPr>
                        <a:t>自我效能與正向互動</a:t>
                      </a:r>
                      <a:r>
                        <a:rPr lang="zh-TW" altLang="en-US" sz="1600" dirty="0">
                          <a:solidFill>
                            <a:schemeClr val="accent1"/>
                          </a:solidFill>
                        </a:rPr>
                        <a:t>，適合在</a:t>
                      </a:r>
                      <a:r>
                        <a:rPr lang="zh-TW" altLang="en-US" sz="1600" b="1" dirty="0">
                          <a:solidFill>
                            <a:schemeClr val="accent1"/>
                          </a:solidFill>
                        </a:rPr>
                        <a:t>人際互動與激勵場景</a:t>
                      </a:r>
                      <a:r>
                        <a:rPr lang="zh-TW" altLang="en-US" sz="1600" dirty="0">
                          <a:solidFill>
                            <a:schemeClr val="accent1"/>
                          </a:solidFill>
                        </a:rPr>
                        <a:t>中使用。</a:t>
                      </a:r>
                    </a:p>
                  </a:txBody>
                  <a:tcPr marL="51802" marR="51802" marT="25901" marB="25901" anchor="ctr">
                    <a:solidFill>
                      <a:schemeClr val="accent6">
                        <a:lumMod val="20000"/>
                        <a:lumOff val="80000"/>
                      </a:schemeClr>
                    </a:solidFill>
                  </a:tcPr>
                </a:tc>
                <a:extLst>
                  <a:ext uri="{0D108BD9-81ED-4DB2-BD59-A6C34878D82A}">
                    <a16:rowId xmlns:a16="http://schemas.microsoft.com/office/drawing/2014/main" val="1188547380"/>
                  </a:ext>
                </a:extLst>
              </a:tr>
              <a:tr h="610847">
                <a:tc vMerge="1">
                  <a:txBody>
                    <a:bodyPr/>
                    <a:lstStyle/>
                    <a:p>
                      <a:endParaRPr lang="zh-TW" altLang="en-US" sz="1600" dirty="0"/>
                    </a:p>
                  </a:txBody>
                  <a:tcPr marL="51802" marR="51802" marT="25901" marB="25901" anchor="ctr"/>
                </a:tc>
                <a:tc>
                  <a:txBody>
                    <a:bodyPr/>
                    <a:lstStyle/>
                    <a:p>
                      <a:pPr algn="ctr"/>
                      <a:r>
                        <a:rPr lang="en-US" sz="1600" b="0" dirty="0">
                          <a:solidFill>
                            <a:schemeClr val="accent1"/>
                          </a:solidFill>
                        </a:rPr>
                        <a:t>B.F. Skinner（</a:t>
                      </a:r>
                      <a:r>
                        <a:rPr lang="zh-TW" altLang="en-US" sz="1600" b="0" dirty="0">
                          <a:solidFill>
                            <a:schemeClr val="accent1"/>
                          </a:solidFill>
                        </a:rPr>
                        <a:t>斯金納）</a:t>
                      </a:r>
                    </a:p>
                  </a:txBody>
                  <a:tcPr marL="51802" marR="51802" marT="25901" marB="25901" anchor="ctr">
                    <a:solidFill>
                      <a:schemeClr val="accent6">
                        <a:lumMod val="20000"/>
                        <a:lumOff val="80000"/>
                      </a:schemeClr>
                    </a:solidFill>
                  </a:tcPr>
                </a:tc>
                <a:tc>
                  <a:txBody>
                    <a:bodyPr/>
                    <a:lstStyle/>
                    <a:p>
                      <a:r>
                        <a:rPr lang="zh-TW" altLang="en-US" sz="1600" dirty="0">
                          <a:solidFill>
                            <a:schemeClr val="accent1"/>
                          </a:solidFill>
                        </a:rPr>
                        <a:t>橘色能激勵行為反應並提升</a:t>
                      </a:r>
                      <a:r>
                        <a:rPr lang="zh-TW" altLang="en-US" sz="1600" b="1" dirty="0">
                          <a:solidFill>
                            <a:schemeClr val="accent1"/>
                          </a:solidFill>
                        </a:rPr>
                        <a:t>參與感</a:t>
                      </a:r>
                      <a:r>
                        <a:rPr lang="zh-TW" altLang="en-US" sz="1600" dirty="0">
                          <a:solidFill>
                            <a:schemeClr val="accent1"/>
                          </a:solidFill>
                        </a:rPr>
                        <a:t>，適合用於</a:t>
                      </a:r>
                      <a:r>
                        <a:rPr lang="zh-TW" altLang="en-US" sz="1600" b="1" dirty="0">
                          <a:solidFill>
                            <a:schemeClr val="accent1"/>
                          </a:solidFill>
                        </a:rPr>
                        <a:t>助人與關懷活動</a:t>
                      </a:r>
                      <a:r>
                        <a:rPr lang="zh-TW" altLang="en-US" sz="1600" dirty="0">
                          <a:solidFill>
                            <a:schemeClr val="accent1"/>
                          </a:solidFill>
                        </a:rPr>
                        <a:t>。</a:t>
                      </a:r>
                    </a:p>
                  </a:txBody>
                  <a:tcPr marL="51802" marR="51802" marT="25901" marB="25901" anchor="ctr">
                    <a:solidFill>
                      <a:schemeClr val="accent6">
                        <a:lumMod val="20000"/>
                        <a:lumOff val="80000"/>
                      </a:schemeClr>
                    </a:solidFill>
                  </a:tcPr>
                </a:tc>
                <a:extLst>
                  <a:ext uri="{0D108BD9-81ED-4DB2-BD59-A6C34878D82A}">
                    <a16:rowId xmlns:a16="http://schemas.microsoft.com/office/drawing/2014/main" val="4058903835"/>
                  </a:ext>
                </a:extLst>
              </a:tr>
            </a:tbl>
          </a:graphicData>
        </a:graphic>
      </p:graphicFrame>
      <p:graphicFrame>
        <p:nvGraphicFramePr>
          <p:cNvPr id="11" name="表格 10">
            <a:extLst>
              <a:ext uri="{FF2B5EF4-FFF2-40B4-BE49-F238E27FC236}">
                <a16:creationId xmlns:a16="http://schemas.microsoft.com/office/drawing/2014/main" id="{A40E1AE5-7CFC-F9F6-F2A5-91C7AE8793B3}"/>
              </a:ext>
            </a:extLst>
          </p:cNvPr>
          <p:cNvGraphicFramePr>
            <a:graphicFrameLocks noGrp="1"/>
          </p:cNvGraphicFramePr>
          <p:nvPr/>
        </p:nvGraphicFramePr>
        <p:xfrm>
          <a:off x="490191" y="1391472"/>
          <a:ext cx="11359299" cy="1221694"/>
        </p:xfrm>
        <a:graphic>
          <a:graphicData uri="http://schemas.openxmlformats.org/drawingml/2006/table">
            <a:tbl>
              <a:tblPr>
                <a:tableStyleId>{5940675A-B579-460E-94D1-54222C63F5DA}</a:tableStyleId>
              </a:tblPr>
              <a:tblGrid>
                <a:gridCol w="801279">
                  <a:extLst>
                    <a:ext uri="{9D8B030D-6E8A-4147-A177-3AD203B41FA5}">
                      <a16:colId xmlns:a16="http://schemas.microsoft.com/office/drawing/2014/main" val="2627086532"/>
                    </a:ext>
                  </a:extLst>
                </a:gridCol>
                <a:gridCol w="2997724">
                  <a:extLst>
                    <a:ext uri="{9D8B030D-6E8A-4147-A177-3AD203B41FA5}">
                      <a16:colId xmlns:a16="http://schemas.microsoft.com/office/drawing/2014/main" val="358485195"/>
                    </a:ext>
                  </a:extLst>
                </a:gridCol>
                <a:gridCol w="7560296">
                  <a:extLst>
                    <a:ext uri="{9D8B030D-6E8A-4147-A177-3AD203B41FA5}">
                      <a16:colId xmlns:a16="http://schemas.microsoft.com/office/drawing/2014/main" val="2433633867"/>
                    </a:ext>
                  </a:extLst>
                </a:gridCol>
              </a:tblGrid>
              <a:tr h="610847">
                <a:tc rowSpan="2">
                  <a:txBody>
                    <a:bodyPr/>
                    <a:lstStyle/>
                    <a:p>
                      <a:pPr algn="ctr"/>
                      <a:r>
                        <a:rPr lang="zh-TW" altLang="en-US" sz="1600" b="1" dirty="0">
                          <a:solidFill>
                            <a:srgbClr val="FF0000"/>
                          </a:solidFill>
                        </a:rPr>
                        <a:t>紅色</a:t>
                      </a:r>
                      <a:endParaRPr lang="zh-TW" altLang="en-US" sz="1600" dirty="0">
                        <a:solidFill>
                          <a:srgbClr val="FF0000"/>
                        </a:solidFill>
                      </a:endParaRPr>
                    </a:p>
                  </a:txBody>
                  <a:tcPr marL="51802" marR="51802" marT="25901" marB="25901" anchor="ctr">
                    <a:solidFill>
                      <a:srgbClr val="FF0000">
                        <a:alpha val="20000"/>
                      </a:srgbClr>
                    </a:solidFill>
                  </a:tcPr>
                </a:tc>
                <a:tc>
                  <a:txBody>
                    <a:bodyPr/>
                    <a:lstStyle/>
                    <a:p>
                      <a:pPr algn="ctr"/>
                      <a:r>
                        <a:rPr lang="en-US" sz="1600" b="0" dirty="0">
                          <a:solidFill>
                            <a:srgbClr val="FF0000"/>
                          </a:solidFill>
                        </a:rPr>
                        <a:t>Sigmund Freud（</a:t>
                      </a:r>
                      <a:r>
                        <a:rPr lang="zh-TW" altLang="en-US" sz="1600" b="0" dirty="0">
                          <a:solidFill>
                            <a:srgbClr val="FF0000"/>
                          </a:solidFill>
                        </a:rPr>
                        <a:t>佛洛伊德）</a:t>
                      </a:r>
                    </a:p>
                  </a:txBody>
                  <a:tcPr marL="51802" marR="51802" marT="25901" marB="25901" anchor="ctr">
                    <a:solidFill>
                      <a:srgbClr val="FF0000">
                        <a:alpha val="20000"/>
                      </a:srgbClr>
                    </a:solidFill>
                  </a:tcPr>
                </a:tc>
                <a:tc>
                  <a:txBody>
                    <a:bodyPr/>
                    <a:lstStyle/>
                    <a:p>
                      <a:r>
                        <a:rPr lang="zh-TW" altLang="en-US" sz="1600" dirty="0">
                          <a:solidFill>
                            <a:srgbClr val="FF0000"/>
                          </a:solidFill>
                        </a:rPr>
                        <a:t>紅色象徵</a:t>
                      </a:r>
                      <a:r>
                        <a:rPr lang="zh-TW" altLang="en-US" sz="1600" b="1" dirty="0">
                          <a:solidFill>
                            <a:srgbClr val="FF0000"/>
                          </a:solidFill>
                        </a:rPr>
                        <a:t>激情與能量</a:t>
                      </a:r>
                      <a:r>
                        <a:rPr lang="zh-TW" altLang="en-US" sz="1600" dirty="0">
                          <a:solidFill>
                            <a:srgbClr val="FF0000"/>
                          </a:solidFill>
                        </a:rPr>
                        <a:t>，與潛意識中的</a:t>
                      </a:r>
                      <a:r>
                        <a:rPr lang="zh-TW" altLang="en-US" sz="1600" b="1" dirty="0">
                          <a:solidFill>
                            <a:srgbClr val="FF0000"/>
                          </a:solidFill>
                        </a:rPr>
                        <a:t>欲望和衝動</a:t>
                      </a:r>
                      <a:r>
                        <a:rPr lang="zh-TW" altLang="en-US" sz="1600" dirty="0">
                          <a:solidFill>
                            <a:srgbClr val="FF0000"/>
                          </a:solidFill>
                        </a:rPr>
                        <a:t>相關，能激發人類</a:t>
                      </a:r>
                      <a:r>
                        <a:rPr lang="zh-TW" altLang="en-US" sz="1600" b="1" dirty="0">
                          <a:solidFill>
                            <a:srgbClr val="FF0000"/>
                          </a:solidFill>
                        </a:rPr>
                        <a:t>情緒波動</a:t>
                      </a:r>
                      <a:r>
                        <a:rPr lang="zh-TW" altLang="en-US" sz="1600" dirty="0">
                          <a:solidFill>
                            <a:srgbClr val="FF0000"/>
                          </a:solidFill>
                        </a:rPr>
                        <a:t>。</a:t>
                      </a:r>
                    </a:p>
                  </a:txBody>
                  <a:tcPr marL="51802" marR="51802" marT="25901" marB="25901" anchor="ctr">
                    <a:solidFill>
                      <a:srgbClr val="FF0000">
                        <a:alpha val="20000"/>
                      </a:srgbClr>
                    </a:solidFill>
                  </a:tcPr>
                </a:tc>
                <a:extLst>
                  <a:ext uri="{0D108BD9-81ED-4DB2-BD59-A6C34878D82A}">
                    <a16:rowId xmlns:a16="http://schemas.microsoft.com/office/drawing/2014/main" val="79427657"/>
                  </a:ext>
                </a:extLst>
              </a:tr>
              <a:tr h="610847">
                <a:tc vMerge="1">
                  <a:txBody>
                    <a:bodyPr/>
                    <a:lstStyle/>
                    <a:p>
                      <a:endParaRPr lang="zh-TW" altLang="en-US" sz="1600" dirty="0"/>
                    </a:p>
                  </a:txBody>
                  <a:tcPr marL="51802" marR="51802" marT="25901" marB="25901" anchor="ctr"/>
                </a:tc>
                <a:tc>
                  <a:txBody>
                    <a:bodyPr/>
                    <a:lstStyle/>
                    <a:p>
                      <a:pPr algn="ctr"/>
                      <a:r>
                        <a:rPr lang="en-US" sz="1600" b="0" dirty="0">
                          <a:solidFill>
                            <a:srgbClr val="FF0000"/>
                          </a:solidFill>
                        </a:rPr>
                        <a:t>Philip Zimbardo（</a:t>
                      </a:r>
                      <a:r>
                        <a:rPr lang="zh-TW" altLang="en-US" sz="1600" b="0" dirty="0">
                          <a:solidFill>
                            <a:srgbClr val="FF0000"/>
                          </a:solidFill>
                        </a:rPr>
                        <a:t>津巴多）</a:t>
                      </a:r>
                    </a:p>
                  </a:txBody>
                  <a:tcPr marL="51802" marR="51802" marT="25901" marB="25901" anchor="ctr">
                    <a:solidFill>
                      <a:srgbClr val="FF0000">
                        <a:alpha val="20000"/>
                      </a:srgbClr>
                    </a:solidFill>
                  </a:tcPr>
                </a:tc>
                <a:tc>
                  <a:txBody>
                    <a:bodyPr/>
                    <a:lstStyle/>
                    <a:p>
                      <a:r>
                        <a:rPr lang="zh-TW" altLang="en-US" sz="1600" dirty="0">
                          <a:solidFill>
                            <a:srgbClr val="FF0000"/>
                          </a:solidFill>
                        </a:rPr>
                        <a:t>紅色讓身心感到</a:t>
                      </a:r>
                      <a:r>
                        <a:rPr lang="zh-TW" altLang="en-US" sz="1600" b="1" dirty="0">
                          <a:solidFill>
                            <a:srgbClr val="FF0000"/>
                          </a:solidFill>
                        </a:rPr>
                        <a:t>興奮</a:t>
                      </a:r>
                      <a:r>
                        <a:rPr lang="zh-TW" altLang="en-US" sz="1600" dirty="0">
                          <a:solidFill>
                            <a:srgbClr val="FF0000"/>
                          </a:solidFill>
                        </a:rPr>
                        <a:t>，能促進</a:t>
                      </a:r>
                      <a:r>
                        <a:rPr lang="zh-TW" altLang="en-US" sz="1600" b="1" dirty="0">
                          <a:solidFill>
                            <a:srgbClr val="FF0000"/>
                          </a:solidFill>
                        </a:rPr>
                        <a:t>快速決策和注意力</a:t>
                      </a:r>
                      <a:r>
                        <a:rPr lang="zh-TW" altLang="en-US" sz="1600" dirty="0">
                          <a:solidFill>
                            <a:srgbClr val="FF0000"/>
                          </a:solidFill>
                        </a:rPr>
                        <a:t>集中，常用於</a:t>
                      </a:r>
                      <a:r>
                        <a:rPr lang="zh-TW" altLang="en-US" sz="1600" b="1" dirty="0">
                          <a:solidFill>
                            <a:srgbClr val="FF0000"/>
                          </a:solidFill>
                        </a:rPr>
                        <a:t>警示標誌和刺激行動</a:t>
                      </a:r>
                      <a:r>
                        <a:rPr lang="zh-TW" altLang="en-US" sz="1600" dirty="0">
                          <a:solidFill>
                            <a:srgbClr val="FF0000"/>
                          </a:solidFill>
                        </a:rPr>
                        <a:t>。</a:t>
                      </a:r>
                    </a:p>
                  </a:txBody>
                  <a:tcPr marL="51802" marR="51802" marT="25901" marB="25901" anchor="ctr">
                    <a:solidFill>
                      <a:srgbClr val="FF0000">
                        <a:alpha val="20000"/>
                      </a:srgbClr>
                    </a:solidFill>
                  </a:tcPr>
                </a:tc>
                <a:extLst>
                  <a:ext uri="{0D108BD9-81ED-4DB2-BD59-A6C34878D82A}">
                    <a16:rowId xmlns:a16="http://schemas.microsoft.com/office/drawing/2014/main" val="2281625386"/>
                  </a:ext>
                </a:extLst>
              </a:tr>
            </a:tbl>
          </a:graphicData>
        </a:graphic>
      </p:graphicFrame>
      <p:graphicFrame>
        <p:nvGraphicFramePr>
          <p:cNvPr id="12" name="表格 11">
            <a:extLst>
              <a:ext uri="{FF2B5EF4-FFF2-40B4-BE49-F238E27FC236}">
                <a16:creationId xmlns:a16="http://schemas.microsoft.com/office/drawing/2014/main" id="{DAE966C6-0EA1-49B9-9B25-B9E7F39E575E}"/>
              </a:ext>
            </a:extLst>
          </p:cNvPr>
          <p:cNvGraphicFramePr>
            <a:graphicFrameLocks noGrp="1"/>
          </p:cNvGraphicFramePr>
          <p:nvPr/>
        </p:nvGraphicFramePr>
        <p:xfrm>
          <a:off x="490190" y="5056554"/>
          <a:ext cx="11359299" cy="1221694"/>
        </p:xfrm>
        <a:graphic>
          <a:graphicData uri="http://schemas.openxmlformats.org/drawingml/2006/table">
            <a:tbl>
              <a:tblPr>
                <a:tableStyleId>{5940675A-B579-460E-94D1-54222C63F5DA}</a:tableStyleId>
              </a:tblPr>
              <a:tblGrid>
                <a:gridCol w="801279">
                  <a:extLst>
                    <a:ext uri="{9D8B030D-6E8A-4147-A177-3AD203B41FA5}">
                      <a16:colId xmlns:a16="http://schemas.microsoft.com/office/drawing/2014/main" val="1674648320"/>
                    </a:ext>
                  </a:extLst>
                </a:gridCol>
                <a:gridCol w="2997724">
                  <a:extLst>
                    <a:ext uri="{9D8B030D-6E8A-4147-A177-3AD203B41FA5}">
                      <a16:colId xmlns:a16="http://schemas.microsoft.com/office/drawing/2014/main" val="2395743414"/>
                    </a:ext>
                  </a:extLst>
                </a:gridCol>
                <a:gridCol w="7560296">
                  <a:extLst>
                    <a:ext uri="{9D8B030D-6E8A-4147-A177-3AD203B41FA5}">
                      <a16:colId xmlns:a16="http://schemas.microsoft.com/office/drawing/2014/main" val="4056432277"/>
                    </a:ext>
                  </a:extLst>
                </a:gridCol>
              </a:tblGrid>
              <a:tr h="610847">
                <a:tc rowSpan="2">
                  <a:txBody>
                    <a:bodyPr/>
                    <a:lstStyle/>
                    <a:p>
                      <a:pPr algn="ctr"/>
                      <a:r>
                        <a:rPr lang="zh-TW" altLang="en-US" sz="1600" b="1" dirty="0">
                          <a:solidFill>
                            <a:srgbClr val="0070C0"/>
                          </a:solidFill>
                        </a:rPr>
                        <a:t>藍色</a:t>
                      </a:r>
                      <a:endParaRPr lang="zh-TW" altLang="en-US" sz="1600" dirty="0">
                        <a:solidFill>
                          <a:srgbClr val="0070C0"/>
                        </a:solidFill>
                      </a:endParaRPr>
                    </a:p>
                  </a:txBody>
                  <a:tcPr marL="51802" marR="51802" marT="25901" marB="25901" anchor="ctr">
                    <a:solidFill>
                      <a:schemeClr val="accent3">
                        <a:lumMod val="20000"/>
                        <a:lumOff val="80000"/>
                      </a:schemeClr>
                    </a:solidFill>
                  </a:tcPr>
                </a:tc>
                <a:tc>
                  <a:txBody>
                    <a:bodyPr/>
                    <a:lstStyle/>
                    <a:p>
                      <a:pPr algn="ctr"/>
                      <a:r>
                        <a:rPr lang="en-US" sz="1600" b="0" dirty="0">
                          <a:solidFill>
                            <a:srgbClr val="0070C0"/>
                          </a:solidFill>
                        </a:rPr>
                        <a:t>Carl Jung</a:t>
                      </a:r>
                      <a:r>
                        <a:rPr lang="zh-TW" altLang="en-US" sz="1600" b="0" dirty="0">
                          <a:solidFill>
                            <a:srgbClr val="0070C0"/>
                          </a:solidFill>
                        </a:rPr>
                        <a:t>（卡爾</a:t>
                      </a:r>
                      <a:r>
                        <a:rPr lang="en-US" altLang="zh-TW" sz="1600" b="0" dirty="0">
                          <a:solidFill>
                            <a:srgbClr val="0070C0"/>
                          </a:solidFill>
                        </a:rPr>
                        <a:t>·</a:t>
                      </a:r>
                      <a:r>
                        <a:rPr lang="zh-TW" altLang="en-US" sz="1600" b="0" dirty="0">
                          <a:solidFill>
                            <a:srgbClr val="0070C0"/>
                          </a:solidFill>
                        </a:rPr>
                        <a:t>榮格</a:t>
                      </a:r>
                      <a:r>
                        <a:rPr lang="en-US" altLang="zh-TW" sz="1600" b="0" dirty="0">
                          <a:solidFill>
                            <a:srgbClr val="0070C0"/>
                          </a:solidFill>
                        </a:rPr>
                        <a:t>）</a:t>
                      </a:r>
                      <a:endParaRPr lang="en-US" sz="1600" b="0" dirty="0">
                        <a:solidFill>
                          <a:srgbClr val="0070C0"/>
                        </a:solidFill>
                      </a:endParaRPr>
                    </a:p>
                  </a:txBody>
                  <a:tcPr marL="51802" marR="51802" marT="25901" marB="25901" anchor="ctr">
                    <a:solidFill>
                      <a:schemeClr val="accent3">
                        <a:lumMod val="20000"/>
                        <a:lumOff val="80000"/>
                      </a:schemeClr>
                    </a:solidFill>
                  </a:tcPr>
                </a:tc>
                <a:tc>
                  <a:txBody>
                    <a:bodyPr/>
                    <a:lstStyle/>
                    <a:p>
                      <a:r>
                        <a:rPr lang="zh-TW" altLang="en-US" sz="1600" dirty="0">
                          <a:solidFill>
                            <a:srgbClr val="0070C0"/>
                          </a:solidFill>
                        </a:rPr>
                        <a:t>藍色與「</a:t>
                      </a:r>
                      <a:r>
                        <a:rPr lang="zh-TW" altLang="en-US" sz="1600" b="1" dirty="0">
                          <a:solidFill>
                            <a:srgbClr val="0070C0"/>
                          </a:solidFill>
                        </a:rPr>
                        <a:t>思考型</a:t>
                      </a:r>
                      <a:r>
                        <a:rPr lang="zh-TW" altLang="en-US" sz="1600" dirty="0">
                          <a:solidFill>
                            <a:srgbClr val="0070C0"/>
                          </a:solidFill>
                        </a:rPr>
                        <a:t>」人格相關，象徵</a:t>
                      </a:r>
                      <a:r>
                        <a:rPr lang="zh-TW" altLang="en-US" sz="1600" b="1" dirty="0">
                          <a:solidFill>
                            <a:srgbClr val="0070C0"/>
                          </a:solidFill>
                        </a:rPr>
                        <a:t>理性與內省</a:t>
                      </a:r>
                      <a:r>
                        <a:rPr lang="zh-TW" altLang="en-US" sz="1600" dirty="0">
                          <a:solidFill>
                            <a:srgbClr val="0070C0"/>
                          </a:solidFill>
                        </a:rPr>
                        <a:t>，能幫助人保持</a:t>
                      </a:r>
                      <a:r>
                        <a:rPr lang="zh-TW" altLang="en-US" sz="1600" b="1" dirty="0">
                          <a:solidFill>
                            <a:srgbClr val="0070C0"/>
                          </a:solidFill>
                        </a:rPr>
                        <a:t>冷靜</a:t>
                      </a:r>
                      <a:r>
                        <a:rPr lang="zh-TW" altLang="en-US" sz="1600" dirty="0">
                          <a:solidFill>
                            <a:srgbClr val="0070C0"/>
                          </a:solidFill>
                        </a:rPr>
                        <a:t>並促進</a:t>
                      </a:r>
                      <a:r>
                        <a:rPr lang="zh-TW" altLang="en-US" sz="1600" b="1" dirty="0">
                          <a:solidFill>
                            <a:srgbClr val="0070C0"/>
                          </a:solidFill>
                        </a:rPr>
                        <a:t>邏輯分析</a:t>
                      </a:r>
                      <a:r>
                        <a:rPr lang="zh-TW" altLang="en-US" sz="1600" dirty="0">
                          <a:solidFill>
                            <a:srgbClr val="0070C0"/>
                          </a:solidFill>
                        </a:rPr>
                        <a:t>。</a:t>
                      </a:r>
                    </a:p>
                  </a:txBody>
                  <a:tcPr marL="51802" marR="51802" marT="25901" marB="25901" anchor="ctr">
                    <a:solidFill>
                      <a:schemeClr val="accent3">
                        <a:lumMod val="20000"/>
                        <a:lumOff val="80000"/>
                      </a:schemeClr>
                    </a:solidFill>
                  </a:tcPr>
                </a:tc>
                <a:extLst>
                  <a:ext uri="{0D108BD9-81ED-4DB2-BD59-A6C34878D82A}">
                    <a16:rowId xmlns:a16="http://schemas.microsoft.com/office/drawing/2014/main" val="3237378811"/>
                  </a:ext>
                </a:extLst>
              </a:tr>
              <a:tr h="610847">
                <a:tc vMerge="1">
                  <a:txBody>
                    <a:bodyPr/>
                    <a:lstStyle/>
                    <a:p>
                      <a:endParaRPr lang="zh-TW" altLang="en-US" sz="1600" dirty="0"/>
                    </a:p>
                  </a:txBody>
                  <a:tcPr marL="51802" marR="51802" marT="25901" marB="25901" anchor="ctr"/>
                </a:tc>
                <a:tc>
                  <a:txBody>
                    <a:bodyPr/>
                    <a:lstStyle/>
                    <a:p>
                      <a:pPr algn="ctr"/>
                      <a:r>
                        <a:rPr lang="en-US" sz="1600" b="0" dirty="0">
                          <a:solidFill>
                            <a:srgbClr val="0070C0"/>
                          </a:solidFill>
                        </a:rPr>
                        <a:t>John B. Watson</a:t>
                      </a:r>
                      <a:r>
                        <a:rPr lang="zh-TW" altLang="en-US" sz="1600" b="0" dirty="0">
                          <a:solidFill>
                            <a:srgbClr val="0070C0"/>
                          </a:solidFill>
                        </a:rPr>
                        <a:t>（約翰</a:t>
                      </a:r>
                      <a:r>
                        <a:rPr lang="en-US" altLang="zh-TW" sz="1600" b="0" dirty="0">
                          <a:solidFill>
                            <a:srgbClr val="0070C0"/>
                          </a:solidFill>
                        </a:rPr>
                        <a:t>·</a:t>
                      </a:r>
                      <a:r>
                        <a:rPr lang="zh-TW" altLang="en-US" sz="1600" b="0" dirty="0">
                          <a:solidFill>
                            <a:srgbClr val="0070C0"/>
                          </a:solidFill>
                        </a:rPr>
                        <a:t>華生） </a:t>
                      </a:r>
                      <a:endParaRPr lang="en-US" sz="1600" b="0" dirty="0">
                        <a:solidFill>
                          <a:srgbClr val="0070C0"/>
                        </a:solidFill>
                      </a:endParaRPr>
                    </a:p>
                  </a:txBody>
                  <a:tcPr marL="51802" marR="51802" marT="25901" marB="25901" anchor="ctr">
                    <a:solidFill>
                      <a:schemeClr val="accent3">
                        <a:lumMod val="20000"/>
                        <a:lumOff val="80000"/>
                      </a:schemeClr>
                    </a:solidFill>
                  </a:tcPr>
                </a:tc>
                <a:tc>
                  <a:txBody>
                    <a:bodyPr/>
                    <a:lstStyle/>
                    <a:p>
                      <a:r>
                        <a:rPr lang="zh-TW" altLang="en-US" sz="1600" dirty="0">
                          <a:solidFill>
                            <a:srgbClr val="0070C0"/>
                          </a:solidFill>
                        </a:rPr>
                        <a:t>藍色環境能</a:t>
                      </a:r>
                      <a:r>
                        <a:rPr lang="zh-TW" altLang="en-US" sz="1600" b="1" dirty="0">
                          <a:solidFill>
                            <a:srgbClr val="0070C0"/>
                          </a:solidFill>
                        </a:rPr>
                        <a:t>減少刺激</a:t>
                      </a:r>
                      <a:r>
                        <a:rPr lang="zh-TW" altLang="en-US" sz="1600" dirty="0">
                          <a:solidFill>
                            <a:srgbClr val="0070C0"/>
                          </a:solidFill>
                        </a:rPr>
                        <a:t>，讓人</a:t>
                      </a:r>
                      <a:r>
                        <a:rPr lang="zh-TW" altLang="en-US" sz="1600" b="1" dirty="0">
                          <a:solidFill>
                            <a:srgbClr val="0070C0"/>
                          </a:solidFill>
                        </a:rPr>
                        <a:t>專注</a:t>
                      </a:r>
                      <a:r>
                        <a:rPr lang="zh-TW" altLang="en-US" sz="1600" dirty="0">
                          <a:solidFill>
                            <a:srgbClr val="0070C0"/>
                          </a:solidFill>
                        </a:rPr>
                        <a:t>，適合用於</a:t>
                      </a:r>
                      <a:r>
                        <a:rPr lang="zh-TW" altLang="en-US" sz="1600" b="1" dirty="0">
                          <a:solidFill>
                            <a:srgbClr val="0070C0"/>
                          </a:solidFill>
                        </a:rPr>
                        <a:t>學術或專業場所</a:t>
                      </a:r>
                      <a:r>
                        <a:rPr lang="zh-TW" altLang="en-US" sz="1600" dirty="0">
                          <a:solidFill>
                            <a:srgbClr val="0070C0"/>
                          </a:solidFill>
                        </a:rPr>
                        <a:t>。</a:t>
                      </a:r>
                    </a:p>
                  </a:txBody>
                  <a:tcPr marL="51802" marR="51802" marT="25901" marB="25901" anchor="ctr">
                    <a:solidFill>
                      <a:schemeClr val="accent3">
                        <a:lumMod val="20000"/>
                        <a:lumOff val="80000"/>
                      </a:schemeClr>
                    </a:solidFill>
                  </a:tcPr>
                </a:tc>
                <a:extLst>
                  <a:ext uri="{0D108BD9-81ED-4DB2-BD59-A6C34878D82A}">
                    <a16:rowId xmlns:a16="http://schemas.microsoft.com/office/drawing/2014/main" val="2395272675"/>
                  </a:ext>
                </a:extLst>
              </a:tr>
            </a:tbl>
          </a:graphicData>
        </a:graphic>
      </p:graphicFrame>
    </p:spTree>
    <p:extLst>
      <p:ext uri="{BB962C8B-B14F-4D97-AF65-F5344CB8AC3E}">
        <p14:creationId xmlns:p14="http://schemas.microsoft.com/office/powerpoint/2010/main" val="249247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C7825C2-34D0-01AD-6EB3-1B2F686188A8}"/>
              </a:ext>
            </a:extLst>
          </p:cNvPr>
          <p:cNvPicPr>
            <a:picLocks noChangeAspect="1"/>
          </p:cNvPicPr>
          <p:nvPr/>
        </p:nvPicPr>
        <p:blipFill>
          <a:blip r:embed="rId3"/>
          <a:stretch>
            <a:fillRect/>
          </a:stretch>
        </p:blipFill>
        <p:spPr>
          <a:xfrm>
            <a:off x="91117" y="1207774"/>
            <a:ext cx="5753877" cy="4598774"/>
          </a:xfrm>
          <a:prstGeom prst="rect">
            <a:avLst/>
          </a:prstGeom>
        </p:spPr>
      </p:pic>
      <p:pic>
        <p:nvPicPr>
          <p:cNvPr id="9" name="圖片 8">
            <a:extLst>
              <a:ext uri="{FF2B5EF4-FFF2-40B4-BE49-F238E27FC236}">
                <a16:creationId xmlns:a16="http://schemas.microsoft.com/office/drawing/2014/main" id="{BD2DD416-7CA1-629B-254B-CEB94A4BA2B0}"/>
              </a:ext>
            </a:extLst>
          </p:cNvPr>
          <p:cNvPicPr>
            <a:picLocks noChangeAspect="1"/>
          </p:cNvPicPr>
          <p:nvPr/>
        </p:nvPicPr>
        <p:blipFill>
          <a:blip r:embed="rId4"/>
          <a:stretch>
            <a:fillRect/>
          </a:stretch>
        </p:blipFill>
        <p:spPr>
          <a:xfrm>
            <a:off x="6040672" y="1207774"/>
            <a:ext cx="6151328" cy="3690797"/>
          </a:xfrm>
          <a:prstGeom prst="rect">
            <a:avLst/>
          </a:prstGeom>
        </p:spPr>
      </p:pic>
    </p:spTree>
    <p:extLst>
      <p:ext uri="{BB962C8B-B14F-4D97-AF65-F5344CB8AC3E}">
        <p14:creationId xmlns:p14="http://schemas.microsoft.com/office/powerpoint/2010/main" val="378630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DE85379-A05A-AA44-5562-1879426D4A46}"/>
              </a:ext>
            </a:extLst>
          </p:cNvPr>
          <p:cNvSpPr>
            <a:spLocks noGrp="1"/>
          </p:cNvSpPr>
          <p:nvPr>
            <p:ph type="sldNum" sz="quarter" idx="12"/>
          </p:nvPr>
        </p:nvSpPr>
        <p:spPr/>
        <p:txBody>
          <a:bodyPr/>
          <a:lstStyle/>
          <a:p>
            <a:fld id="{B51DA73C-B754-4620-BF70-8EA79738FD77}" type="slidenum">
              <a:rPr lang="zh-TW" altLang="en-US" smtClean="0"/>
              <a:pPr/>
              <a:t>71</a:t>
            </a:fld>
            <a:endParaRPr lang="zh-TW" altLang="en-US" dirty="0"/>
          </a:p>
        </p:txBody>
      </p:sp>
      <p:pic>
        <p:nvPicPr>
          <p:cNvPr id="8" name="圖片 7">
            <a:extLst>
              <a:ext uri="{FF2B5EF4-FFF2-40B4-BE49-F238E27FC236}">
                <a16:creationId xmlns:a16="http://schemas.microsoft.com/office/drawing/2014/main" id="{B26D5FA7-584D-28ED-E859-B6EB1866D2F8}"/>
              </a:ext>
            </a:extLst>
          </p:cNvPr>
          <p:cNvPicPr>
            <a:picLocks noChangeAspect="1"/>
          </p:cNvPicPr>
          <p:nvPr/>
        </p:nvPicPr>
        <p:blipFill>
          <a:blip r:embed="rId2"/>
          <a:stretch>
            <a:fillRect/>
          </a:stretch>
        </p:blipFill>
        <p:spPr>
          <a:xfrm>
            <a:off x="303030" y="65503"/>
            <a:ext cx="5013824" cy="6096000"/>
          </a:xfrm>
          <a:prstGeom prst="rect">
            <a:avLst/>
          </a:prstGeom>
        </p:spPr>
      </p:pic>
      <p:pic>
        <p:nvPicPr>
          <p:cNvPr id="10" name="圖片 9">
            <a:extLst>
              <a:ext uri="{FF2B5EF4-FFF2-40B4-BE49-F238E27FC236}">
                <a16:creationId xmlns:a16="http://schemas.microsoft.com/office/drawing/2014/main" id="{206854E5-E7DA-62E7-5A1F-91F4EA822ED6}"/>
              </a:ext>
            </a:extLst>
          </p:cNvPr>
          <p:cNvPicPr>
            <a:picLocks noChangeAspect="1"/>
          </p:cNvPicPr>
          <p:nvPr/>
        </p:nvPicPr>
        <p:blipFill>
          <a:blip r:embed="rId3"/>
          <a:stretch>
            <a:fillRect/>
          </a:stretch>
        </p:blipFill>
        <p:spPr>
          <a:xfrm>
            <a:off x="6096000" y="65503"/>
            <a:ext cx="4973389" cy="6344066"/>
          </a:xfrm>
          <a:prstGeom prst="rect">
            <a:avLst/>
          </a:prstGeom>
        </p:spPr>
      </p:pic>
    </p:spTree>
    <p:extLst>
      <p:ext uri="{BB962C8B-B14F-4D97-AF65-F5344CB8AC3E}">
        <p14:creationId xmlns:p14="http://schemas.microsoft.com/office/powerpoint/2010/main" val="3081093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288533-31BD-DE6A-E4B6-3876755F2113}"/>
              </a:ext>
            </a:extLst>
          </p:cNvPr>
          <p:cNvSpPr>
            <a:spLocks noGrp="1"/>
          </p:cNvSpPr>
          <p:nvPr>
            <p:ph type="title"/>
          </p:nvPr>
        </p:nvSpPr>
        <p:spPr/>
        <p:txBody>
          <a:bodyPr/>
          <a:lstStyle/>
          <a:p>
            <a:r>
              <a:rPr lang="zh-TW" altLang="en-US" dirty="0"/>
              <a:t>甘特圖：大學期間細部的規畫</a:t>
            </a:r>
          </a:p>
        </p:txBody>
      </p:sp>
      <p:pic>
        <p:nvPicPr>
          <p:cNvPr id="2050" name="Picture 2" descr="專案管理常用的甘特圖（Gantt Chart）是什麼？怎麼做？如何用Excel繪製甘特圖？｜104職場力">
            <a:extLst>
              <a:ext uri="{FF2B5EF4-FFF2-40B4-BE49-F238E27FC236}">
                <a16:creationId xmlns:a16="http://schemas.microsoft.com/office/drawing/2014/main" id="{BE8E6416-9BB0-01AA-27CD-C156BE409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254" y="1574421"/>
            <a:ext cx="6779491" cy="446890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FBF3FFFE-FA32-D8EE-DB58-C0167F811A0C}"/>
              </a:ext>
            </a:extLst>
          </p:cNvPr>
          <p:cNvSpPr txBox="1"/>
          <p:nvPr/>
        </p:nvSpPr>
        <p:spPr>
          <a:xfrm>
            <a:off x="72313" y="6156945"/>
            <a:ext cx="6097554" cy="200055"/>
          </a:xfrm>
          <a:prstGeom prst="rect">
            <a:avLst/>
          </a:prstGeom>
          <a:noFill/>
        </p:spPr>
        <p:txBody>
          <a:bodyPr wrap="square">
            <a:spAutoFit/>
          </a:bodyPr>
          <a:lstStyle/>
          <a:p>
            <a:r>
              <a:rPr lang="zh-TW" altLang="en-US" sz="700" dirty="0">
                <a:hlinkClick r:id="rId3"/>
              </a:rPr>
              <a:t>https://docs.google.com/spreadsheets/d/1kRZzSXiTiTXuflT9PanN43PYxkRnCDowU1Pf3LXZa4Q/edit?usp=sharing</a:t>
            </a:r>
            <a:r>
              <a:rPr lang="zh-TW" altLang="en-US" sz="700" dirty="0"/>
              <a:t>　</a:t>
            </a:r>
          </a:p>
        </p:txBody>
      </p:sp>
    </p:spTree>
    <p:extLst>
      <p:ext uri="{BB962C8B-B14F-4D97-AF65-F5344CB8AC3E}">
        <p14:creationId xmlns:p14="http://schemas.microsoft.com/office/powerpoint/2010/main" val="3609066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5460CA-83C3-9533-0028-C76304B6DFBB}"/>
              </a:ext>
            </a:extLst>
          </p:cNvPr>
          <p:cNvSpPr>
            <a:spLocks noGrp="1"/>
          </p:cNvSpPr>
          <p:nvPr>
            <p:ph type="title"/>
          </p:nvPr>
        </p:nvSpPr>
        <p:spPr/>
        <p:txBody>
          <a:bodyPr/>
          <a:lstStyle/>
          <a:p>
            <a:r>
              <a:rPr lang="zh-TW" altLang="en-US" dirty="0"/>
              <a:t>流程圖：大學畢業後的規劃</a:t>
            </a:r>
            <a:r>
              <a:rPr lang="zh-TW" altLang="en-US" sz="3200" dirty="0"/>
              <a:t>（亦可用甘特圖）</a:t>
            </a:r>
            <a:endParaRPr lang="zh-TW" altLang="en-US" dirty="0"/>
          </a:p>
        </p:txBody>
      </p:sp>
      <p:pic>
        <p:nvPicPr>
          <p:cNvPr id="7" name="圖片 6">
            <a:extLst>
              <a:ext uri="{FF2B5EF4-FFF2-40B4-BE49-F238E27FC236}">
                <a16:creationId xmlns:a16="http://schemas.microsoft.com/office/drawing/2014/main" id="{6B64BD1A-6A23-3329-7B41-D6F49E4A5E91}"/>
              </a:ext>
            </a:extLst>
          </p:cNvPr>
          <p:cNvPicPr>
            <a:picLocks noChangeAspect="1"/>
          </p:cNvPicPr>
          <p:nvPr/>
        </p:nvPicPr>
        <p:blipFill>
          <a:blip r:embed="rId2"/>
          <a:stretch>
            <a:fillRect/>
          </a:stretch>
        </p:blipFill>
        <p:spPr>
          <a:xfrm>
            <a:off x="1907301" y="1598542"/>
            <a:ext cx="8377398" cy="4303712"/>
          </a:xfrm>
          <a:prstGeom prst="rect">
            <a:avLst/>
          </a:prstGeom>
        </p:spPr>
      </p:pic>
    </p:spTree>
    <p:extLst>
      <p:ext uri="{BB962C8B-B14F-4D97-AF65-F5344CB8AC3E}">
        <p14:creationId xmlns:p14="http://schemas.microsoft.com/office/powerpoint/2010/main" val="24207693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A7ED20A-ECD0-B381-9115-B6587FBE4985}"/>
              </a:ext>
            </a:extLst>
          </p:cNvPr>
          <p:cNvSpPr>
            <a:spLocks noGrp="1"/>
          </p:cNvSpPr>
          <p:nvPr>
            <p:ph type="title"/>
          </p:nvPr>
        </p:nvSpPr>
        <p:spPr/>
        <p:txBody>
          <a:bodyPr/>
          <a:lstStyle/>
          <a:p>
            <a:r>
              <a:rPr lang="zh-TW" altLang="en-US" dirty="0"/>
              <a:t>大學畢業後的規劃</a:t>
            </a:r>
          </a:p>
        </p:txBody>
      </p:sp>
      <p:graphicFrame>
        <p:nvGraphicFramePr>
          <p:cNvPr id="5" name="資料庫圖表 4">
            <a:extLst>
              <a:ext uri="{FF2B5EF4-FFF2-40B4-BE49-F238E27FC236}">
                <a16:creationId xmlns:a16="http://schemas.microsoft.com/office/drawing/2014/main" id="{84F798D7-A34F-78FF-9A03-EECCE34E11DA}"/>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9652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855A39-7CAB-8791-4F20-EDB52DED0940}"/>
              </a:ext>
            </a:extLst>
          </p:cNvPr>
          <p:cNvSpPr>
            <a:spLocks noGrp="1"/>
          </p:cNvSpPr>
          <p:nvPr>
            <p:ph type="title"/>
          </p:nvPr>
        </p:nvSpPr>
        <p:spPr>
          <a:xfrm>
            <a:off x="419100" y="2525064"/>
            <a:ext cx="4267200" cy="1374775"/>
          </a:xfrm>
        </p:spPr>
        <p:txBody>
          <a:bodyPr/>
          <a:lstStyle/>
          <a:p>
            <a:r>
              <a:rPr lang="zh-TW" altLang="en-US" i="0" dirty="0">
                <a:solidFill>
                  <a:srgbClr val="D93025"/>
                </a:solidFill>
                <a:effectLst/>
                <a:latin typeface="Arial" panose="020B0604020202020204" pitchFamily="34" charset="0"/>
              </a:rPr>
              <a:t>向著標竿直跑</a:t>
            </a:r>
            <a:endParaRPr lang="zh-TW" altLang="en-US" dirty="0"/>
          </a:p>
        </p:txBody>
      </p:sp>
      <p:pic>
        <p:nvPicPr>
          <p:cNvPr id="4" name="圖片 3">
            <a:extLst>
              <a:ext uri="{FF2B5EF4-FFF2-40B4-BE49-F238E27FC236}">
                <a16:creationId xmlns:a16="http://schemas.microsoft.com/office/drawing/2014/main" id="{6544A310-A875-4BBD-56DC-7E16EA9E4B0E}"/>
              </a:ext>
            </a:extLst>
          </p:cNvPr>
          <p:cNvPicPr>
            <a:picLocks noChangeAspect="1"/>
          </p:cNvPicPr>
          <p:nvPr/>
        </p:nvPicPr>
        <p:blipFill>
          <a:blip r:embed="rId3"/>
          <a:stretch>
            <a:fillRect/>
          </a:stretch>
        </p:blipFill>
        <p:spPr>
          <a:xfrm>
            <a:off x="5448300" y="191687"/>
            <a:ext cx="5887842" cy="5751913"/>
          </a:xfrm>
          <a:prstGeom prst="rect">
            <a:avLst/>
          </a:prstGeom>
          <a:ln>
            <a:noFill/>
          </a:ln>
          <a:effectLst>
            <a:softEdge rad="112500"/>
          </a:effectLst>
        </p:spPr>
      </p:pic>
      <p:sp>
        <p:nvSpPr>
          <p:cNvPr id="6" name="文字方塊 5">
            <a:extLst>
              <a:ext uri="{FF2B5EF4-FFF2-40B4-BE49-F238E27FC236}">
                <a16:creationId xmlns:a16="http://schemas.microsoft.com/office/drawing/2014/main" id="{FBAEB6AF-82F2-DB64-6EF3-EF632BBA5BF6}"/>
              </a:ext>
            </a:extLst>
          </p:cNvPr>
          <p:cNvSpPr txBox="1"/>
          <p:nvPr/>
        </p:nvSpPr>
        <p:spPr>
          <a:xfrm>
            <a:off x="5344221" y="5943600"/>
            <a:ext cx="6096000" cy="369332"/>
          </a:xfrm>
          <a:prstGeom prst="rect">
            <a:avLst/>
          </a:prstGeom>
          <a:noFill/>
        </p:spPr>
        <p:txBody>
          <a:bodyPr wrap="square">
            <a:spAutoFit/>
          </a:bodyPr>
          <a:lstStyle/>
          <a:p>
            <a:pPr algn="ctr"/>
            <a:r>
              <a:rPr lang="zh-TW" altLang="en-US" dirty="0"/>
              <a:t>陳彥博（</a:t>
            </a:r>
            <a:r>
              <a:rPr lang="en-US" altLang="zh-TW" dirty="0"/>
              <a:t>Tommy Chen</a:t>
            </a:r>
            <a:r>
              <a:rPr lang="zh-TW" altLang="en-US" dirty="0"/>
              <a:t>）台灣著名的極地超馬選手</a:t>
            </a:r>
          </a:p>
        </p:txBody>
      </p:sp>
    </p:spTree>
    <p:extLst>
      <p:ext uri="{BB962C8B-B14F-4D97-AF65-F5344CB8AC3E}">
        <p14:creationId xmlns:p14="http://schemas.microsoft.com/office/powerpoint/2010/main" val="144059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7D6C7-E443-56E2-D8B8-64C6AF7D9AD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188358A-071A-7014-C75B-49ECD4A66DDE}"/>
              </a:ext>
            </a:extLst>
          </p:cNvPr>
          <p:cNvSpPr>
            <a:spLocks noGrp="1"/>
          </p:cNvSpPr>
          <p:nvPr>
            <p:ph type="title"/>
          </p:nvPr>
        </p:nvSpPr>
        <p:spPr/>
        <p:txBody>
          <a:bodyPr/>
          <a:lstStyle/>
          <a:p>
            <a:r>
              <a:rPr lang="zh-TW" altLang="en-US" b="1" dirty="0"/>
              <a:t>１</a:t>
            </a:r>
            <a:r>
              <a:rPr lang="en-US" altLang="zh-TW" b="1" dirty="0"/>
              <a:t>. </a:t>
            </a:r>
            <a:r>
              <a:rPr lang="zh-TW" altLang="en-US" b="1" dirty="0"/>
              <a:t>紅色（開創型）</a:t>
            </a:r>
          </a:p>
        </p:txBody>
      </p:sp>
      <p:sp>
        <p:nvSpPr>
          <p:cNvPr id="3" name="文字版面配置區 2">
            <a:extLst>
              <a:ext uri="{FF2B5EF4-FFF2-40B4-BE49-F238E27FC236}">
                <a16:creationId xmlns:a16="http://schemas.microsoft.com/office/drawing/2014/main" id="{E07D761D-8EF8-B26A-F0AC-B7E040807D79}"/>
              </a:ext>
            </a:extLst>
          </p:cNvPr>
          <p:cNvSpPr>
            <a:spLocks noGrp="1"/>
          </p:cNvSpPr>
          <p:nvPr>
            <p:ph type="body" idx="1"/>
          </p:nvPr>
        </p:nvSpPr>
        <p:spPr>
          <a:xfrm>
            <a:off x="297580" y="1825625"/>
            <a:ext cx="6913925" cy="4351338"/>
          </a:xfrm>
        </p:spPr>
        <p:txBody>
          <a:bodyPr/>
          <a:lstStyle/>
          <a:p>
            <a:pPr>
              <a:buFont typeface="Arial" panose="020B0604020202020204" pitchFamily="34" charset="0"/>
              <a:buChar char="•"/>
            </a:pPr>
            <a:r>
              <a:rPr lang="zh-TW" altLang="en-US" b="1" dirty="0"/>
              <a:t>特質描述：</a:t>
            </a:r>
            <a:endParaRPr lang="zh-TW" altLang="en-US" dirty="0"/>
          </a:p>
          <a:p>
            <a:pPr marL="742950" lvl="1" indent="-285750">
              <a:buFont typeface="Arial" panose="020B0604020202020204" pitchFamily="34" charset="0"/>
              <a:buChar char="•"/>
            </a:pPr>
            <a:r>
              <a:rPr lang="zh-TW" altLang="en-US" b="1" dirty="0"/>
              <a:t>熱情：</a:t>
            </a:r>
            <a:r>
              <a:rPr lang="zh-TW" altLang="en-US" dirty="0"/>
              <a:t> 對目標充滿動力，善於鼓舞他人。</a:t>
            </a:r>
          </a:p>
          <a:p>
            <a:pPr marL="742950" lvl="1" indent="-285750">
              <a:buFont typeface="Arial" panose="020B0604020202020204" pitchFamily="34" charset="0"/>
              <a:buChar char="•"/>
            </a:pPr>
            <a:r>
              <a:rPr lang="zh-TW" altLang="en-US" b="1" dirty="0"/>
              <a:t>行動力：</a:t>
            </a:r>
            <a:r>
              <a:rPr lang="zh-TW" altLang="en-US" dirty="0"/>
              <a:t> 喜歡快速實踐，不拖泥帶水。</a:t>
            </a:r>
          </a:p>
          <a:p>
            <a:pPr marL="742950" lvl="1" indent="-285750">
              <a:buFont typeface="Arial" panose="020B0604020202020204" pitchFamily="34" charset="0"/>
              <a:buChar char="•"/>
            </a:pPr>
            <a:r>
              <a:rPr lang="zh-TW" altLang="en-US" b="1" dirty="0"/>
              <a:t>創意：</a:t>
            </a:r>
            <a:r>
              <a:rPr lang="zh-TW" altLang="en-US" dirty="0"/>
              <a:t> 思維活躍，擅長提出新點子。</a:t>
            </a:r>
          </a:p>
          <a:p>
            <a:pPr>
              <a:buFont typeface="Arial" panose="020B0604020202020204" pitchFamily="34" charset="0"/>
              <a:buChar char="•"/>
            </a:pPr>
            <a:r>
              <a:rPr lang="zh-TW" altLang="en-US" b="1" dirty="0"/>
              <a:t>溝通傾向：</a:t>
            </a:r>
            <a:endParaRPr lang="zh-TW" altLang="en-US" dirty="0"/>
          </a:p>
          <a:p>
            <a:pPr marL="742950" lvl="1" indent="-285750">
              <a:buFont typeface="Arial" panose="020B0604020202020204" pitchFamily="34" charset="0"/>
              <a:buChar char="•"/>
            </a:pPr>
            <a:r>
              <a:rPr lang="zh-TW" altLang="en-US" dirty="0"/>
              <a:t>偏好</a:t>
            </a:r>
            <a:r>
              <a:rPr lang="zh-TW" altLang="en-US" b="1" dirty="0"/>
              <a:t>故事和願景</a:t>
            </a:r>
            <a:r>
              <a:rPr lang="zh-TW" altLang="en-US" dirty="0"/>
              <a:t>，用感情與想像力吸引對方。</a:t>
            </a:r>
          </a:p>
          <a:p>
            <a:pPr marL="742950" lvl="1" indent="-285750">
              <a:buFont typeface="Arial" panose="020B0604020202020204" pitchFamily="34" charset="0"/>
              <a:buChar char="•"/>
            </a:pPr>
            <a:r>
              <a:rPr lang="zh-TW" altLang="en-US" dirty="0"/>
              <a:t>說話充滿能量，帶動討論氛圍。</a:t>
            </a:r>
          </a:p>
        </p:txBody>
      </p:sp>
      <p:pic>
        <p:nvPicPr>
          <p:cNvPr id="2050" name="Picture 2" descr="紅色力量The Force of Red">
            <a:extLst>
              <a:ext uri="{FF2B5EF4-FFF2-40B4-BE49-F238E27FC236}">
                <a16:creationId xmlns:a16="http://schemas.microsoft.com/office/drawing/2014/main" id="{23363F60-61F7-AE32-5C2C-44FCF1BB0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1295" y="7116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D4052303-DF97-1639-1560-DAEF2F0907C1}"/>
              </a:ext>
            </a:extLst>
          </p:cNvPr>
          <p:cNvPicPr>
            <a:picLocks noChangeAspect="1"/>
          </p:cNvPicPr>
          <p:nvPr/>
        </p:nvPicPr>
        <p:blipFill>
          <a:blip r:embed="rId3"/>
          <a:stretch>
            <a:fillRect/>
          </a:stretch>
        </p:blipFill>
        <p:spPr>
          <a:xfrm>
            <a:off x="7338349" y="2624934"/>
            <a:ext cx="4708546" cy="3570855"/>
          </a:xfrm>
          <a:prstGeom prst="rect">
            <a:avLst/>
          </a:prstGeom>
        </p:spPr>
      </p:pic>
    </p:spTree>
    <p:extLst>
      <p:ext uri="{BB962C8B-B14F-4D97-AF65-F5344CB8AC3E}">
        <p14:creationId xmlns:p14="http://schemas.microsoft.com/office/powerpoint/2010/main" val="243972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1AACF109-6281-40C7-8E31-0D9C3F10CEDC}"/>
              </a:ext>
            </a:extLst>
          </p:cNvPr>
          <p:cNvSpPr txBox="1">
            <a:spLocks/>
          </p:cNvSpPr>
          <p:nvPr/>
        </p:nvSpPr>
        <p:spPr>
          <a:xfrm>
            <a:off x="4804511" y="188335"/>
            <a:ext cx="2582979" cy="1325563"/>
          </a:xfr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zh-TW" altLang="en-US" sz="4400" kern="0" dirty="0">
                <a:solidFill>
                  <a:srgbClr val="1C323E">
                    <a:lumMod val="50000"/>
                  </a:srgbClr>
                </a:solidFill>
                <a:latin typeface="Microsoft YaHei" panose="020B0503020204020204" pitchFamily="34" charset="-122"/>
                <a:ea typeface="Microsoft YaHei" panose="020B0503020204020204" pitchFamily="34" charset="-122"/>
              </a:rPr>
              <a:t>紅色人</a:t>
            </a:r>
            <a:endParaRPr kumimoji="0" lang="zh-TW" altLang="en-US" sz="4400" b="0" i="0" u="none" strike="noStrike" kern="0" cap="none" spc="0" normalizeH="0" baseline="0" noProof="0" dirty="0">
              <a:ln>
                <a:noFill/>
              </a:ln>
              <a:solidFill>
                <a:srgbClr val="1C323E">
                  <a:lumMod val="50000"/>
                </a:srgbClr>
              </a:solidFill>
              <a:effectLst/>
              <a:uLnTx/>
              <a:uFillTx/>
              <a:latin typeface="Microsoft YaHei" panose="020B0503020204020204" pitchFamily="34" charset="-122"/>
              <a:ea typeface="Microsoft YaHei" panose="020B0503020204020204" pitchFamily="34" charset="-122"/>
              <a:cs typeface="Arial"/>
              <a:sym typeface="Arial"/>
            </a:endParaRPr>
          </a:p>
        </p:txBody>
      </p:sp>
      <p:sp>
        <p:nvSpPr>
          <p:cNvPr id="3" name="內容版面配置區 2">
            <a:extLst>
              <a:ext uri="{FF2B5EF4-FFF2-40B4-BE49-F238E27FC236}">
                <a16:creationId xmlns:a16="http://schemas.microsoft.com/office/drawing/2014/main" id="{D6E05C08-E31A-493B-B49F-9B0101406D73}"/>
              </a:ext>
            </a:extLst>
          </p:cNvPr>
          <p:cNvSpPr txBox="1">
            <a:spLocks/>
          </p:cNvSpPr>
          <p:nvPr/>
        </p:nvSpPr>
        <p:spPr>
          <a:xfrm>
            <a:off x="862665" y="1528478"/>
            <a:ext cx="9212580" cy="514118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我眼中的自己：有活力、寬宏大量，而且自動自發</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我天生就：注重協商，並且會調停紛爭</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我重視：冒險精神和足智多謀</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我的處事態度：深富熱忱、有勇氣</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我的優先要務：自由和樂趣</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工作上的我：發揮創業精神和求勝的心</a:t>
            </a:r>
          </a:p>
          <a:p>
            <a:pPr marL="0" marR="0" lvl="0" indent="0" algn="l" defTabSz="1219170" rtl="0" eaLnBrk="1" fontAlgn="auto" latinLnBrk="0" hangingPunct="1">
              <a:lnSpc>
                <a:spcPct val="160000"/>
              </a:lnSpc>
              <a:spcBef>
                <a:spcPts val="0"/>
              </a:spcBef>
              <a:spcAft>
                <a:spcPts val="0"/>
              </a:spcAft>
              <a:buClr>
                <a:srgbClr val="CEDFDF">
                  <a:lumMod val="50000"/>
                </a:srgbClr>
              </a:buClr>
              <a:buSzTx/>
              <a:buFont typeface="Wingdings" pitchFamily="2" charset="2"/>
              <a:buChar char="l"/>
              <a:tabLst/>
              <a:defRPr/>
            </a:pPr>
            <a:r>
              <a:rPr kumimoji="0" lang="zh-TW" altLang="en-US" sz="2667" b="0" i="0" u="none" strike="noStrike" kern="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人際關係上的我：表現旺盛精力</a:t>
            </a:r>
          </a:p>
        </p:txBody>
      </p:sp>
    </p:spTree>
    <p:extLst>
      <p:ext uri="{BB962C8B-B14F-4D97-AF65-F5344CB8AC3E}">
        <p14:creationId xmlns:p14="http://schemas.microsoft.com/office/powerpoint/2010/main" val="1507230194"/>
      </p:ext>
    </p:extLst>
  </p:cSld>
  <p:clrMapOvr>
    <a:masterClrMapping/>
  </p:clrMapOvr>
</p:sld>
</file>

<file path=ppt/theme/theme1.xml><?xml version="1.0" encoding="utf-8"?>
<a:theme xmlns:a="http://schemas.openxmlformats.org/drawingml/2006/main" name="台灣展威開智課">
  <a:themeElements>
    <a:clrScheme name="台灣展威教學_可愛">
      <a:dk1>
        <a:srgbClr val="3E3A39"/>
      </a:dk1>
      <a:lt1>
        <a:sysClr val="window" lastClr="FFFFFF"/>
      </a:lt1>
      <a:dk2>
        <a:srgbClr val="3E3A39"/>
      </a:dk2>
      <a:lt2>
        <a:srgbClr val="DCDDDD"/>
      </a:lt2>
      <a:accent1>
        <a:srgbClr val="E26B04"/>
      </a:accent1>
      <a:accent2>
        <a:srgbClr val="FABE00"/>
      </a:accent2>
      <a:accent3>
        <a:srgbClr val="6F94CD"/>
      </a:accent3>
      <a:accent4>
        <a:srgbClr val="F7F7F7"/>
      </a:accent4>
      <a:accent5>
        <a:srgbClr val="FABE00"/>
      </a:accent5>
      <a:accent6>
        <a:srgbClr val="E26B04"/>
      </a:accent6>
      <a:hlink>
        <a:srgbClr val="E26B04"/>
      </a:hlink>
      <a:folHlink>
        <a:srgbClr val="6F94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台灣展威開智課" id="{66C00F4B-B270-4FAB-916A-D09514153212}" vid="{A1807B93-73EA-4FC1-BC7C-E6C8D1FA27DF}"/>
    </a:ext>
  </a:extLst>
</a:theme>
</file>

<file path=ppt/theme/theme2.xml><?xml version="1.0" encoding="utf-8"?>
<a:theme xmlns:a="http://schemas.openxmlformats.org/drawingml/2006/main" name="1_台灣展威開智課">
  <a:themeElements>
    <a:clrScheme name="台灣展威教學_可愛">
      <a:dk1>
        <a:srgbClr val="3E3A39"/>
      </a:dk1>
      <a:lt1>
        <a:sysClr val="window" lastClr="FFFFFF"/>
      </a:lt1>
      <a:dk2>
        <a:srgbClr val="3E3A39"/>
      </a:dk2>
      <a:lt2>
        <a:srgbClr val="DCDDDD"/>
      </a:lt2>
      <a:accent1>
        <a:srgbClr val="E26B04"/>
      </a:accent1>
      <a:accent2>
        <a:srgbClr val="FABE00"/>
      </a:accent2>
      <a:accent3>
        <a:srgbClr val="6F94CD"/>
      </a:accent3>
      <a:accent4>
        <a:srgbClr val="F7F7F7"/>
      </a:accent4>
      <a:accent5>
        <a:srgbClr val="FABE00"/>
      </a:accent5>
      <a:accent6>
        <a:srgbClr val="E26B04"/>
      </a:accent6>
      <a:hlink>
        <a:srgbClr val="E26B04"/>
      </a:hlink>
      <a:folHlink>
        <a:srgbClr val="6F94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台灣展威開智課" id="{66C00F4B-B270-4FAB-916A-D09514153212}" vid="{A1807B93-73EA-4FC1-BC7C-E6C8D1FA27DF}"/>
    </a:ext>
  </a:extLst>
</a:theme>
</file>

<file path=ppt/theme/theme3.xml><?xml version="1.0" encoding="utf-8"?>
<a:theme xmlns:a="http://schemas.openxmlformats.org/drawingml/2006/main" name="2_台灣展威開智課">
  <a:themeElements>
    <a:clrScheme name="台灣展威教學_可愛">
      <a:dk1>
        <a:srgbClr val="3E3A39"/>
      </a:dk1>
      <a:lt1>
        <a:sysClr val="window" lastClr="FFFFFF"/>
      </a:lt1>
      <a:dk2>
        <a:srgbClr val="3E3A39"/>
      </a:dk2>
      <a:lt2>
        <a:srgbClr val="DCDDDD"/>
      </a:lt2>
      <a:accent1>
        <a:srgbClr val="E26B04"/>
      </a:accent1>
      <a:accent2>
        <a:srgbClr val="FABE00"/>
      </a:accent2>
      <a:accent3>
        <a:srgbClr val="6F94CD"/>
      </a:accent3>
      <a:accent4>
        <a:srgbClr val="F7F7F7"/>
      </a:accent4>
      <a:accent5>
        <a:srgbClr val="FABE00"/>
      </a:accent5>
      <a:accent6>
        <a:srgbClr val="E26B04"/>
      </a:accent6>
      <a:hlink>
        <a:srgbClr val="E26B04"/>
      </a:hlink>
      <a:folHlink>
        <a:srgbClr val="6F94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台灣展威開智課" id="{66C00F4B-B270-4FAB-916A-D09514153212}" vid="{A1807B93-73EA-4FC1-BC7C-E6C8D1FA27DF}"/>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1366</TotalTime>
  <Words>2494</Words>
  <Application>Microsoft Office PowerPoint</Application>
  <PresentationFormat>寬螢幕</PresentationFormat>
  <Paragraphs>333</Paragraphs>
  <Slides>75</Slides>
  <Notes>7</Notes>
  <HiddenSlides>0</HiddenSlides>
  <MMClips>0</MMClips>
  <ScaleCrop>false</ScaleCrop>
  <HeadingPairs>
    <vt:vector size="6" baseType="variant">
      <vt:variant>
        <vt:lpstr>使用字型</vt:lpstr>
      </vt:variant>
      <vt:variant>
        <vt:i4>9</vt:i4>
      </vt:variant>
      <vt:variant>
        <vt:lpstr>佈景主題</vt:lpstr>
      </vt:variant>
      <vt:variant>
        <vt:i4>3</vt:i4>
      </vt:variant>
      <vt:variant>
        <vt:lpstr>投影片標題</vt:lpstr>
      </vt:variant>
      <vt:variant>
        <vt:i4>75</vt:i4>
      </vt:variant>
    </vt:vector>
  </HeadingPairs>
  <TitlesOfParts>
    <vt:vector size="87" baseType="lpstr">
      <vt:lpstr>Microsoft JhengHei</vt:lpstr>
      <vt:lpstr>Microsoft JhengHei</vt:lpstr>
      <vt:lpstr>Microsoft JhengHei Light</vt:lpstr>
      <vt:lpstr>Microsoft JhengHei UI</vt:lpstr>
      <vt:lpstr>Microsoft YaHei</vt:lpstr>
      <vt:lpstr>-webkit-standard</vt:lpstr>
      <vt:lpstr>Arial</vt:lpstr>
      <vt:lpstr>Calibri</vt:lpstr>
      <vt:lpstr>Wingdings</vt:lpstr>
      <vt:lpstr>台灣展威開智課</vt:lpstr>
      <vt:lpstr>1_台灣展威開智課</vt:lpstr>
      <vt:lpstr>2_台灣展威開智課</vt:lpstr>
      <vt:lpstr>學職涯測評與規劃</vt:lpstr>
      <vt:lpstr>PowerPoint 簡報</vt:lpstr>
      <vt:lpstr>世界500大企業最愛的腦色分析</vt:lpstr>
      <vt:lpstr>什麼是心智光譜？</vt:lpstr>
      <vt:lpstr>四色光譜，你是哪一種？</vt:lpstr>
      <vt:lpstr>心智光譜測評</vt:lpstr>
      <vt:lpstr>理論基礎：色彩心理學</vt:lpstr>
      <vt:lpstr>１. 紅色（開創型）</vt:lpstr>
      <vt:lpstr>PowerPoint 簡報</vt:lpstr>
      <vt:lpstr>PowerPoint 簡報</vt:lpstr>
      <vt:lpstr>紅色孩子</vt:lpstr>
      <vt:lpstr>PowerPoint 簡報</vt:lpstr>
      <vt:lpstr>２. 橘色（關懷型）</vt:lpstr>
      <vt:lpstr>PowerPoint 簡報</vt:lpstr>
      <vt:lpstr>PowerPoint 簡報</vt:lpstr>
      <vt:lpstr>橘色孩子</vt:lpstr>
      <vt:lpstr>PowerPoint 簡報</vt:lpstr>
      <vt:lpstr>３. 綠色（協調型）</vt:lpstr>
      <vt:lpstr>PowerPoint 簡報</vt:lpstr>
      <vt:lpstr>PowerPoint 簡報</vt:lpstr>
      <vt:lpstr>綠色孩子</vt:lpstr>
      <vt:lpstr>PowerPoint 簡報</vt:lpstr>
      <vt:lpstr>４. 藍色（分析型）</vt:lpstr>
      <vt:lpstr>PowerPoint 簡報</vt:lpstr>
      <vt:lpstr>PowerPoint 簡報</vt:lpstr>
      <vt:lpstr>藍色孩子</vt:lpstr>
      <vt:lpstr>PowerPoint 簡報</vt:lpstr>
      <vt:lpstr>四種大腦特質的學職涯建議</vt:lpstr>
      <vt:lpstr>本日流程</vt:lpstr>
      <vt:lpstr>（二）職業興趣</vt:lpstr>
      <vt:lpstr>以工作角度為出發，找到職業興趣傾向</vt:lpstr>
      <vt:lpstr>六種傾向合適的職業</vt:lpstr>
      <vt:lpstr>確認一下，你都完成了嗎？</vt:lpstr>
      <vt:lpstr>PowerPoint 簡報</vt:lpstr>
      <vt:lpstr>以上鎖定兩個職業</vt:lpstr>
      <vt:lpstr>PowerPoint 簡報</vt:lpstr>
      <vt:lpstr>PowerPoint 簡報</vt:lpstr>
      <vt:lpstr>PowerPoint 簡報</vt:lpstr>
      <vt:lpstr>PowerPoint 簡報</vt:lpstr>
      <vt:lpstr>PowerPoint 簡報</vt:lpstr>
      <vt:lpstr>範例：醫檢師所需具備的核心職能?</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就讀動機 WHY  REASEN</vt:lpstr>
      <vt:lpstr>PowerPoint 簡報</vt:lpstr>
      <vt:lpstr>PowerPoint 簡報</vt:lpstr>
      <vt:lpstr>PowerPoint 簡報</vt:lpstr>
      <vt:lpstr>PowerPoint 簡報</vt:lpstr>
      <vt:lpstr>PowerPoint 簡報</vt:lpstr>
      <vt:lpstr>PowerPoint 簡報</vt:lpstr>
      <vt:lpstr>PowerPoint 簡報</vt:lpstr>
      <vt:lpstr>未來圖像：將來我想成為的樣子？ （當作Ｑ的開場，以XMIND或圖案表示）</vt:lpstr>
      <vt:lpstr>學生實例      1.測評報告+自我關鍵字</vt:lpstr>
      <vt:lpstr>2.校系分析+個人優勢分析</vt:lpstr>
      <vt:lpstr>3.學習歷程檔案撰寫</vt:lpstr>
      <vt:lpstr>PowerPoint 簡報</vt:lpstr>
      <vt:lpstr>曼陀羅思考法</vt:lpstr>
      <vt:lpstr>就讀動機 找到個人優勢與校系的連結</vt:lpstr>
      <vt:lpstr>PowerPoint 簡報</vt:lpstr>
      <vt:lpstr>PowerPoint 簡報</vt:lpstr>
      <vt:lpstr>PowerPoint 簡報</vt:lpstr>
      <vt:lpstr>甘特圖：大學期間細部的規畫</vt:lpstr>
      <vt:lpstr>流程圖：大學畢業後的規劃（亦可用甘特圖）</vt:lpstr>
      <vt:lpstr>大學畢業後的規劃</vt:lpstr>
      <vt:lpstr>向著標竿直跑</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N074050011</dc:creator>
  <cp:lastModifiedBy>庚瀚 許</cp:lastModifiedBy>
  <cp:revision>103</cp:revision>
  <dcterms:created xsi:type="dcterms:W3CDTF">2021-03-19T02:01:33Z</dcterms:created>
  <dcterms:modified xsi:type="dcterms:W3CDTF">2025-03-27T17:46:40Z</dcterms:modified>
</cp:coreProperties>
</file>