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5" r:id="rId2"/>
    <p:sldMasterId id="2147483774" r:id="rId3"/>
    <p:sldMasterId id="2147483792" r:id="rId4"/>
    <p:sldMasterId id="2147483799" r:id="rId5"/>
    <p:sldMasterId id="2147483838" r:id="rId6"/>
    <p:sldMasterId id="2147483940" r:id="rId7"/>
  </p:sldMasterIdLst>
  <p:notesMasterIdLst>
    <p:notesMasterId r:id="rId73"/>
  </p:notesMasterIdLst>
  <p:handoutMasterIdLst>
    <p:handoutMasterId r:id="rId74"/>
  </p:handoutMasterIdLst>
  <p:sldIdLst>
    <p:sldId id="452" r:id="rId8"/>
    <p:sldId id="453" r:id="rId9"/>
    <p:sldId id="454" r:id="rId10"/>
    <p:sldId id="495" r:id="rId11"/>
    <p:sldId id="447" r:id="rId12"/>
    <p:sldId id="504" r:id="rId13"/>
    <p:sldId id="503" r:id="rId14"/>
    <p:sldId id="459" r:id="rId15"/>
    <p:sldId id="458" r:id="rId16"/>
    <p:sldId id="460" r:id="rId17"/>
    <p:sldId id="461" r:id="rId18"/>
    <p:sldId id="462" r:id="rId19"/>
    <p:sldId id="463" r:id="rId20"/>
    <p:sldId id="455" r:id="rId21"/>
    <p:sldId id="513" r:id="rId22"/>
    <p:sldId id="457" r:id="rId23"/>
    <p:sldId id="448" r:id="rId24"/>
    <p:sldId id="465" r:id="rId25"/>
    <p:sldId id="466" r:id="rId26"/>
    <p:sldId id="467" r:id="rId27"/>
    <p:sldId id="464" r:id="rId28"/>
    <p:sldId id="516" r:id="rId29"/>
    <p:sldId id="470" r:id="rId30"/>
    <p:sldId id="468" r:id="rId31"/>
    <p:sldId id="469" r:id="rId32"/>
    <p:sldId id="471" r:id="rId33"/>
    <p:sldId id="472" r:id="rId34"/>
    <p:sldId id="515" r:id="rId35"/>
    <p:sldId id="514" r:id="rId36"/>
    <p:sldId id="449" r:id="rId37"/>
    <p:sldId id="479" r:id="rId38"/>
    <p:sldId id="477" r:id="rId39"/>
    <p:sldId id="481" r:id="rId40"/>
    <p:sldId id="480" r:id="rId41"/>
    <p:sldId id="473" r:id="rId42"/>
    <p:sldId id="474" r:id="rId43"/>
    <p:sldId id="475" r:id="rId44"/>
    <p:sldId id="491" r:id="rId45"/>
    <p:sldId id="498" r:id="rId46"/>
    <p:sldId id="476" r:id="rId47"/>
    <p:sldId id="499" r:id="rId48"/>
    <p:sldId id="500" r:id="rId49"/>
    <p:sldId id="450" r:id="rId50"/>
    <p:sldId id="482" r:id="rId51"/>
    <p:sldId id="483" r:id="rId52"/>
    <p:sldId id="484" r:id="rId53"/>
    <p:sldId id="512" r:id="rId54"/>
    <p:sldId id="451" r:id="rId55"/>
    <p:sldId id="505" r:id="rId56"/>
    <p:sldId id="506" r:id="rId57"/>
    <p:sldId id="507" r:id="rId58"/>
    <p:sldId id="508" r:id="rId59"/>
    <p:sldId id="509" r:id="rId60"/>
    <p:sldId id="511" r:id="rId61"/>
    <p:sldId id="510" r:id="rId62"/>
    <p:sldId id="487" r:id="rId63"/>
    <p:sldId id="486" r:id="rId64"/>
    <p:sldId id="497" r:id="rId65"/>
    <p:sldId id="488" r:id="rId66"/>
    <p:sldId id="489" r:id="rId67"/>
    <p:sldId id="490" r:id="rId68"/>
    <p:sldId id="502" r:id="rId69"/>
    <p:sldId id="492" r:id="rId70"/>
    <p:sldId id="361" r:id="rId71"/>
    <p:sldId id="496" r:id="rId72"/>
  </p:sldIdLst>
  <p:sldSz cx="9144000" cy="6858000" type="screen4x3"/>
  <p:notesSz cx="6797675" cy="9926638"/>
  <p:photoAlbum/>
  <p:defaultTextStyle>
    <a:defPPr>
      <a:defRPr lang="zh-TW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4B8"/>
    <a:srgbClr val="F5DAFC"/>
    <a:srgbClr val="CC0099"/>
    <a:srgbClr val="FF6600"/>
    <a:srgbClr val="D74785"/>
    <a:srgbClr val="CE88DA"/>
    <a:srgbClr val="F48E6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786" autoAdjust="0"/>
    <p:restoredTop sz="94686" autoAdjust="0"/>
  </p:normalViewPr>
  <p:slideViewPr>
    <p:cSldViewPr>
      <p:cViewPr varScale="1">
        <p:scale>
          <a:sx n="92" d="100"/>
          <a:sy n="92" d="100"/>
        </p:scale>
        <p:origin x="1042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0A00A-0DFC-9445-8DFB-2B79C4C24B81}" type="doc">
      <dgm:prSet loTypeId="urn:microsoft.com/office/officeart/2005/8/layout/pList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42D9232-A552-9745-974F-A0DFC1BA4A28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動感數學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74AD2D-B2AD-E34B-A9F0-86FDBB9A2012}" type="parTrans" cxnId="{39BC1801-87D3-1246-B3A1-A60C9A1D469A}">
      <dgm:prSet/>
      <dgm:spPr/>
      <dgm:t>
        <a:bodyPr/>
        <a:lstStyle/>
        <a:p>
          <a:endParaRPr lang="zh-TW" altLang="en-US"/>
        </a:p>
      </dgm:t>
    </dgm:pt>
    <dgm:pt modelId="{E9B8FCAF-0C4A-114A-AE35-9E5B243E70C5}" type="sibTrans" cxnId="{39BC1801-87D3-1246-B3A1-A60C9A1D469A}">
      <dgm:prSet/>
      <dgm:spPr/>
      <dgm:t>
        <a:bodyPr/>
        <a:lstStyle/>
        <a:p>
          <a:endParaRPr lang="zh-TW" altLang="en-US"/>
        </a:p>
      </dgm:t>
    </dgm:pt>
    <dgm:pt modelId="{5F3DE9BD-09F2-5F40-93B9-BF64E38BCE1C}">
      <dgm:prSet phldrT="[文字]"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幾何藝數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7E9E58-B836-A545-B433-E747C95F77E9}" type="parTrans" cxnId="{F67D2CB8-F9B5-7C47-A79B-3490EB7B9340}">
      <dgm:prSet/>
      <dgm:spPr/>
      <dgm:t>
        <a:bodyPr/>
        <a:lstStyle/>
        <a:p>
          <a:endParaRPr lang="zh-TW" altLang="en-US"/>
        </a:p>
      </dgm:t>
    </dgm:pt>
    <dgm:pt modelId="{DF4C4DEF-4E64-3341-9AFC-AFDC5D5FE796}" type="sibTrans" cxnId="{F67D2CB8-F9B5-7C47-A79B-3490EB7B9340}">
      <dgm:prSet/>
      <dgm:spPr/>
      <dgm:t>
        <a:bodyPr/>
        <a:lstStyle/>
        <a:p>
          <a:endParaRPr lang="zh-TW" altLang="en-US"/>
        </a:p>
      </dgm:t>
    </dgm:pt>
    <dgm:pt modelId="{347D66E1-C1E6-1847-91A3-773FD2A8D927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撿質不得了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BEAB5D-C1C4-8A41-84BD-D38F4B06704B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質闖暴風圈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FEE4C-B615-5048-A47A-A18D3BCDC01D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極數秒殺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460EC6-9B1C-6941-8816-DA01B14306A6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決戰貳肆力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559DBF-176A-BE48-B236-DD13198FE6AD}">
      <dgm:prSet phldrT="[文字]"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益智數學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4C67A0-11EF-1A4C-8908-80FF226E0C08}" type="sibTrans" cxnId="{56F53D49-7742-D24D-AE8C-92CF6E9775D9}">
      <dgm:prSet/>
      <dgm:spPr/>
      <dgm:t>
        <a:bodyPr/>
        <a:lstStyle/>
        <a:p>
          <a:endParaRPr lang="zh-TW" altLang="en-US"/>
        </a:p>
      </dgm:t>
    </dgm:pt>
    <dgm:pt modelId="{E2987443-8BBA-BB44-8A86-4F3D29E2B34A}" type="parTrans" cxnId="{56F53D49-7742-D24D-AE8C-92CF6E9775D9}">
      <dgm:prSet/>
      <dgm:spPr/>
      <dgm:t>
        <a:bodyPr/>
        <a:lstStyle/>
        <a:p>
          <a:endParaRPr lang="zh-TW" altLang="en-US"/>
        </a:p>
      </dgm:t>
    </dgm:pt>
    <dgm:pt modelId="{8EA65727-B1F2-434B-B340-63CAD61BDF6A}" type="sibTrans" cxnId="{0EB504C9-21F1-D247-BE0E-F3DAB4314F5F}">
      <dgm:prSet/>
      <dgm:spPr/>
      <dgm:t>
        <a:bodyPr/>
        <a:lstStyle/>
        <a:p>
          <a:endParaRPr lang="zh-TW" altLang="en-US"/>
        </a:p>
      </dgm:t>
    </dgm:pt>
    <dgm:pt modelId="{9F9C2DFF-C532-0842-8665-81D7F2342681}" type="parTrans" cxnId="{0EB504C9-21F1-D247-BE0E-F3DAB4314F5F}">
      <dgm:prSet/>
      <dgm:spPr/>
      <dgm:t>
        <a:bodyPr/>
        <a:lstStyle/>
        <a:p>
          <a:endParaRPr lang="zh-TW" altLang="en-US"/>
        </a:p>
      </dgm:t>
    </dgm:pt>
    <dgm:pt modelId="{8E734460-BBEB-7245-AB4E-64BE5C494383}" type="sibTrans" cxnId="{8C300293-E567-9A47-B049-92CD79DE02D2}">
      <dgm:prSet/>
      <dgm:spPr/>
      <dgm:t>
        <a:bodyPr/>
        <a:lstStyle/>
        <a:p>
          <a:endParaRPr lang="zh-TW" altLang="en-US"/>
        </a:p>
      </dgm:t>
    </dgm:pt>
    <dgm:pt modelId="{6B560650-7F70-7A48-9477-E6DCFF55674D}" type="parTrans" cxnId="{8C300293-E567-9A47-B049-92CD79DE02D2}">
      <dgm:prSet/>
      <dgm:spPr/>
      <dgm:t>
        <a:bodyPr/>
        <a:lstStyle/>
        <a:p>
          <a:endParaRPr lang="zh-TW" altLang="en-US"/>
        </a:p>
      </dgm:t>
    </dgm:pt>
    <dgm:pt modelId="{3730979E-808F-9344-9842-9B96E0CDDF03}" type="sibTrans" cxnId="{74D2519F-FA66-6B4B-9366-39466161827B}">
      <dgm:prSet/>
      <dgm:spPr/>
      <dgm:t>
        <a:bodyPr/>
        <a:lstStyle/>
        <a:p>
          <a:endParaRPr lang="zh-TW" altLang="en-US"/>
        </a:p>
      </dgm:t>
    </dgm:pt>
    <dgm:pt modelId="{578A3ACD-E3E7-714D-85E4-8C9E696260B7}" type="parTrans" cxnId="{74D2519F-FA66-6B4B-9366-39466161827B}">
      <dgm:prSet/>
      <dgm:spPr/>
      <dgm:t>
        <a:bodyPr/>
        <a:lstStyle/>
        <a:p>
          <a:endParaRPr lang="zh-TW" altLang="en-US"/>
        </a:p>
      </dgm:t>
    </dgm:pt>
    <dgm:pt modelId="{C2DD7E25-4E93-2C48-9A23-711281C91CE9}" type="sibTrans" cxnId="{227B81CC-D80F-204F-9C67-0AD2EFEA53B3}">
      <dgm:prSet/>
      <dgm:spPr/>
      <dgm:t>
        <a:bodyPr/>
        <a:lstStyle/>
        <a:p>
          <a:endParaRPr lang="zh-TW" altLang="en-US"/>
        </a:p>
      </dgm:t>
    </dgm:pt>
    <dgm:pt modelId="{535473A3-DB16-3740-B732-A57B1627BC8E}" type="parTrans" cxnId="{227B81CC-D80F-204F-9C67-0AD2EFEA53B3}">
      <dgm:prSet/>
      <dgm:spPr/>
      <dgm:t>
        <a:bodyPr/>
        <a:lstStyle/>
        <a:p>
          <a:endParaRPr lang="zh-TW" altLang="en-US"/>
        </a:p>
      </dgm:t>
    </dgm:pt>
    <dgm:pt modelId="{9ACE949F-B77E-AD42-9A75-8FF3B250CD38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活力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99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D2FFBD-D57C-DB4A-9951-BBF959B9ABF9}" type="parTrans" cxnId="{D645C546-0578-694F-BFE1-F1E37523DB5B}">
      <dgm:prSet/>
      <dgm:spPr/>
      <dgm:t>
        <a:bodyPr/>
        <a:lstStyle/>
        <a:p>
          <a:endParaRPr lang="zh-TW" altLang="en-US"/>
        </a:p>
      </dgm:t>
    </dgm:pt>
    <dgm:pt modelId="{4247FCE0-7F10-4641-8277-3734C08415B8}" type="sibTrans" cxnId="{D645C546-0578-694F-BFE1-F1E37523DB5B}">
      <dgm:prSet/>
      <dgm:spPr/>
      <dgm:t>
        <a:bodyPr/>
        <a:lstStyle/>
        <a:p>
          <a:endParaRPr lang="zh-TW" altLang="en-US"/>
        </a:p>
      </dgm:t>
    </dgm:pt>
    <dgm:pt modelId="{E08CD3EC-95BD-4B4F-AC0E-83C7A3BEE908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足智多謀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786F22-6FA4-A943-BB73-62A8DF64371D}" type="parTrans" cxnId="{2F473697-05E6-EF42-BDEF-C5A7EBF83CC5}">
      <dgm:prSet/>
      <dgm:spPr/>
      <dgm:t>
        <a:bodyPr/>
        <a:lstStyle/>
        <a:p>
          <a:endParaRPr lang="zh-TW" altLang="en-US"/>
        </a:p>
      </dgm:t>
    </dgm:pt>
    <dgm:pt modelId="{6BAFB3E6-2207-894D-8851-7132C0ED2A59}" type="sibTrans" cxnId="{2F473697-05E6-EF42-BDEF-C5A7EBF83CC5}">
      <dgm:prSet/>
      <dgm:spPr/>
      <dgm:t>
        <a:bodyPr/>
        <a:lstStyle/>
        <a:p>
          <a:endParaRPr lang="zh-TW" altLang="en-US"/>
        </a:p>
      </dgm:t>
    </dgm:pt>
    <dgm:pt modelId="{018AE627-BB4F-9D4B-AF5E-A33E6EE062E1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井上添花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486266-3084-0141-A8B5-F02D661F9D9F}" type="parTrans" cxnId="{505E2F74-EB23-5E4D-B3AB-4FE693001B39}">
      <dgm:prSet/>
      <dgm:spPr/>
      <dgm:t>
        <a:bodyPr/>
        <a:lstStyle/>
        <a:p>
          <a:endParaRPr lang="zh-TW" altLang="en-US"/>
        </a:p>
      </dgm:t>
    </dgm:pt>
    <dgm:pt modelId="{9C3DB021-52D4-304F-BB86-DF006B3E8B2A}" type="sibTrans" cxnId="{505E2F74-EB23-5E4D-B3AB-4FE693001B39}">
      <dgm:prSet/>
      <dgm:spPr/>
      <dgm:t>
        <a:bodyPr/>
        <a:lstStyle/>
        <a:p>
          <a:endParaRPr lang="zh-TW" altLang="en-US"/>
        </a:p>
      </dgm:t>
    </dgm:pt>
    <dgm:pt modelId="{1FBA1A3D-3D05-154E-81AB-018287635DEB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投投數道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1374BC-0B5B-4743-B4DF-7CE07424A76B}" type="parTrans" cxnId="{13D18FE7-E2DF-1C4B-8F31-4A256A7641B9}">
      <dgm:prSet/>
      <dgm:spPr/>
      <dgm:t>
        <a:bodyPr/>
        <a:lstStyle/>
        <a:p>
          <a:endParaRPr lang="zh-TW" altLang="en-US"/>
        </a:p>
      </dgm:t>
    </dgm:pt>
    <dgm:pt modelId="{C02BF23A-BD7A-A94C-A134-EA2BA33CB296}" type="sibTrans" cxnId="{13D18FE7-E2DF-1C4B-8F31-4A256A7641B9}">
      <dgm:prSet/>
      <dgm:spPr/>
      <dgm:t>
        <a:bodyPr/>
        <a:lstStyle/>
        <a:p>
          <a:endParaRPr lang="zh-TW" altLang="en-US"/>
        </a:p>
      </dgm:t>
    </dgm:pt>
    <dgm:pt modelId="{6E83E4F3-1152-9E4E-8145-4D9522F184B4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摺摺稱奇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221782-4BDB-DF41-A8E2-1A2A4C3D7E75}" type="parTrans" cxnId="{9F19E7AF-4A1B-9443-9A04-8DA12B515DF7}">
      <dgm:prSet/>
      <dgm:spPr/>
      <dgm:t>
        <a:bodyPr/>
        <a:lstStyle/>
        <a:p>
          <a:endParaRPr lang="zh-TW" altLang="en-US"/>
        </a:p>
      </dgm:t>
    </dgm:pt>
    <dgm:pt modelId="{96EA03AC-52CF-F94E-BE8E-5DA32DD66973}" type="sibTrans" cxnId="{9F19E7AF-4A1B-9443-9A04-8DA12B515DF7}">
      <dgm:prSet/>
      <dgm:spPr/>
      <dgm:t>
        <a:bodyPr/>
        <a:lstStyle/>
        <a:p>
          <a:endParaRPr lang="zh-TW" altLang="en-US"/>
        </a:p>
      </dgm:t>
    </dgm:pt>
    <dgm:pt modelId="{98DAFEB2-6353-1C45-99FF-A4E99D96F145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瞎拼有理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33A99-E29E-5A4E-833B-94EF5FC0E424}" type="parTrans" cxnId="{3E5462F9-24E8-1F4F-8A9B-0BEBB6EF855A}">
      <dgm:prSet/>
      <dgm:spPr/>
      <dgm:t>
        <a:bodyPr/>
        <a:lstStyle/>
        <a:p>
          <a:endParaRPr lang="zh-TW" altLang="en-US"/>
        </a:p>
      </dgm:t>
    </dgm:pt>
    <dgm:pt modelId="{6CBF6669-88FA-5342-8F7E-59364C7EADF3}" type="sibTrans" cxnId="{3E5462F9-24E8-1F4F-8A9B-0BEBB6EF855A}">
      <dgm:prSet/>
      <dgm:spPr/>
      <dgm:t>
        <a:bodyPr/>
        <a:lstStyle/>
        <a:p>
          <a:endParaRPr lang="zh-TW" altLang="en-US"/>
        </a:p>
      </dgm:t>
    </dgm:pt>
    <dgm:pt modelId="{C02992E3-FA4E-CF4B-926B-857DFA613F21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撕數列車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1E365A-9FAA-F54F-8CDC-2EB281905AD5}" type="parTrans" cxnId="{56531C25-754A-494F-B9F5-049961C52B8F}">
      <dgm:prSet/>
      <dgm:spPr/>
      <dgm:t>
        <a:bodyPr/>
        <a:lstStyle/>
        <a:p>
          <a:endParaRPr lang="zh-TW" altLang="en-US"/>
        </a:p>
      </dgm:t>
    </dgm:pt>
    <dgm:pt modelId="{E1A56E6D-E74F-5F46-98D2-D6B3C42DAA89}" type="sibTrans" cxnId="{56531C25-754A-494F-B9F5-049961C52B8F}">
      <dgm:prSet/>
      <dgm:spPr/>
      <dgm:t>
        <a:bodyPr/>
        <a:lstStyle/>
        <a:p>
          <a:endParaRPr lang="zh-TW" altLang="en-US"/>
        </a:p>
      </dgm:t>
    </dgm:pt>
    <dgm:pt modelId="{EC43A777-0BD9-584F-8CCE-8D8F10FE2BBD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我形我數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26D19E-7D7D-9A42-9952-8C1E0E066CEC}" type="parTrans" cxnId="{BF5112CC-57C8-DC44-8CB9-09FC8185C185}">
      <dgm:prSet/>
      <dgm:spPr/>
      <dgm:t>
        <a:bodyPr/>
        <a:lstStyle/>
        <a:p>
          <a:endParaRPr lang="zh-TW" altLang="en-US"/>
        </a:p>
      </dgm:t>
    </dgm:pt>
    <dgm:pt modelId="{229DC89A-2658-5B48-9AC2-8822CEDEACA0}" type="sibTrans" cxnId="{BF5112CC-57C8-DC44-8CB9-09FC8185C185}">
      <dgm:prSet/>
      <dgm:spPr/>
      <dgm:t>
        <a:bodyPr/>
        <a:lstStyle/>
        <a:p>
          <a:endParaRPr lang="zh-TW" altLang="en-US"/>
        </a:p>
      </dgm:t>
    </dgm:pt>
    <dgm:pt modelId="{A0C3B1D2-1245-4E42-ABBD-99867F374963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數戰數決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BD213C-ABAD-124D-958C-E68FFE08A29B}" type="parTrans" cxnId="{FBE00F28-F987-0D4E-AC3A-07098C5C2F91}">
      <dgm:prSet/>
      <dgm:spPr/>
      <dgm:t>
        <a:bodyPr/>
        <a:lstStyle/>
        <a:p>
          <a:endParaRPr lang="zh-TW" altLang="en-US"/>
        </a:p>
      </dgm:t>
    </dgm:pt>
    <dgm:pt modelId="{14AD0C27-9D33-7245-8054-A5CACAC72672}" type="sibTrans" cxnId="{FBE00F28-F987-0D4E-AC3A-07098C5C2F91}">
      <dgm:prSet/>
      <dgm:spPr/>
      <dgm:t>
        <a:bodyPr/>
        <a:lstStyle/>
        <a:p>
          <a:endParaRPr lang="zh-TW" altLang="en-US"/>
        </a:p>
      </dgm:t>
    </dgm:pt>
    <dgm:pt modelId="{65A89A87-EA36-4747-B6C3-300E31EAC6C1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玩轉藝數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855FA5-CE6C-CF4E-A138-A94622BC50EC}" type="parTrans" cxnId="{CFF1BB2D-EBAA-7943-A754-488369ED0AF6}">
      <dgm:prSet/>
      <dgm:spPr/>
      <dgm:t>
        <a:bodyPr/>
        <a:lstStyle/>
        <a:p>
          <a:endParaRPr lang="zh-TW" altLang="en-US"/>
        </a:p>
      </dgm:t>
    </dgm:pt>
    <dgm:pt modelId="{C8B17FD5-BD98-1149-81DC-A1DE0D892192}" type="sibTrans" cxnId="{CFF1BB2D-EBAA-7943-A754-488369ED0AF6}">
      <dgm:prSet/>
      <dgm:spPr/>
      <dgm:t>
        <a:bodyPr/>
        <a:lstStyle/>
        <a:p>
          <a:endParaRPr lang="zh-TW" altLang="en-US"/>
        </a:p>
      </dgm:t>
    </dgm:pt>
    <dgm:pt modelId="{51A2EFB0-5C55-1842-8CD8-53AC209C9582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連線大進擊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179F4A-4F53-0043-9999-92C30A1A5A52}" type="parTrans" cxnId="{2A23D466-D52A-E74E-B7CD-B910239B7BCA}">
      <dgm:prSet/>
      <dgm:spPr/>
      <dgm:t>
        <a:bodyPr/>
        <a:lstStyle/>
        <a:p>
          <a:endParaRPr lang="zh-TW" altLang="en-US"/>
        </a:p>
      </dgm:t>
    </dgm:pt>
    <dgm:pt modelId="{ADD14C16-2F06-4946-B0EB-C495680DA882}" type="sibTrans" cxnId="{2A23D466-D52A-E74E-B7CD-B910239B7BCA}">
      <dgm:prSet/>
      <dgm:spPr/>
      <dgm:t>
        <a:bodyPr/>
        <a:lstStyle/>
        <a:p>
          <a:endParaRPr lang="zh-TW" altLang="en-US"/>
        </a:p>
      </dgm:t>
    </dgm:pt>
    <dgm:pt modelId="{6781D890-086C-2C46-80ED-30F6CDFEFE0B}" type="pres">
      <dgm:prSet presAssocID="{73A0A00A-0DFC-9445-8DFB-2B79C4C24B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B592169-3F4C-9047-9D61-3D6E4EF2D9C6}" type="pres">
      <dgm:prSet presAssocID="{F4559DBF-176A-BE48-B236-DD13198FE6AD}" presName="compNode" presStyleCnt="0"/>
      <dgm:spPr/>
      <dgm:t>
        <a:bodyPr/>
        <a:lstStyle/>
        <a:p>
          <a:endParaRPr lang="zh-TW" altLang="en-US"/>
        </a:p>
      </dgm:t>
    </dgm:pt>
    <dgm:pt modelId="{33E005E9-C7FF-8348-ABEE-0CEFD5DEF649}" type="pres">
      <dgm:prSet presAssocID="{F4559DBF-176A-BE48-B236-DD13198FE6AD}" presName="pictRect" presStyleLbl="node1" presStyleIdx="0" presStyleCnt="3" custLinFactNeighborX="-3593" custLinFactNeighborY="275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</dgm:pt>
    <dgm:pt modelId="{4C82F023-2F65-BC43-9F66-0B4961ED8D74}" type="pres">
      <dgm:prSet presAssocID="{F4559DBF-176A-BE48-B236-DD13198FE6AD}" presName="textRect" presStyleLbl="revTx" presStyleIdx="0" presStyleCnt="3" custScaleY="196117" custLinFactNeighborX="6245" custLinFactNeighborY="666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CCEB-5869-6547-96D0-0EEC05C438D1}" type="pres">
      <dgm:prSet presAssocID="{354C67A0-11EF-1A4C-8908-80FF226E0C0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5871CCA3-9864-F049-B405-D9032D5315CE}" type="pres">
      <dgm:prSet presAssocID="{D42D9232-A552-9745-974F-A0DFC1BA4A28}" presName="compNode" presStyleCnt="0"/>
      <dgm:spPr/>
      <dgm:t>
        <a:bodyPr/>
        <a:lstStyle/>
        <a:p>
          <a:endParaRPr lang="zh-TW" altLang="en-US"/>
        </a:p>
      </dgm:t>
    </dgm:pt>
    <dgm:pt modelId="{55F20BF1-AC57-0C43-89A7-891B53922DC6}" type="pres">
      <dgm:prSet presAssocID="{D42D9232-A552-9745-974F-A0DFC1BA4A28}" presName="pictRect" presStyleLbl="node1" presStyleIdx="1" presStyleCnt="3" custLinFactNeighborX="53" custLinFactNeighborY="4042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</dgm:pt>
    <dgm:pt modelId="{C9A805A0-CEDC-9044-811D-A685456D56BA}" type="pres">
      <dgm:prSet presAssocID="{D42D9232-A552-9745-974F-A0DFC1BA4A28}" presName="textRect" presStyleLbl="revTx" presStyleIdx="1" presStyleCnt="3" custScaleY="196117" custLinFactNeighborX="10908" custLinFactNeighborY="80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D66125-1FDD-5E43-A3F7-8094EE50D64C}" type="pres">
      <dgm:prSet presAssocID="{E9B8FCAF-0C4A-114A-AE35-9E5B243E70C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35F38BDA-5A51-6949-ADC5-33041B30848B}" type="pres">
      <dgm:prSet presAssocID="{5F3DE9BD-09F2-5F40-93B9-BF64E38BCE1C}" presName="compNode" presStyleCnt="0"/>
      <dgm:spPr/>
      <dgm:t>
        <a:bodyPr/>
        <a:lstStyle/>
        <a:p>
          <a:endParaRPr lang="zh-TW" altLang="en-US"/>
        </a:p>
      </dgm:t>
    </dgm:pt>
    <dgm:pt modelId="{2F7CAC80-F088-5040-8EBC-054C1CCB57E7}" type="pres">
      <dgm:prSet presAssocID="{5F3DE9BD-09F2-5F40-93B9-BF64E38BCE1C}" presName="pictRect" presStyleLbl="node1" presStyleIdx="2" presStyleCnt="3" custLinFactNeighborX="-70" custLinFactNeighborY="275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</dgm:pt>
    <dgm:pt modelId="{81A4E179-CCE5-ED4C-B86C-893FD2B89C46}" type="pres">
      <dgm:prSet presAssocID="{5F3DE9BD-09F2-5F40-93B9-BF64E38BCE1C}" presName="textRect" presStyleLbl="revTx" presStyleIdx="2" presStyleCnt="3" custScaleY="196117" custLinFactNeighborX="558" custLinFactNeighborY="80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45C546-0578-694F-BFE1-F1E37523DB5B}" srcId="{D42D9232-A552-9745-974F-A0DFC1BA4A28}" destId="{9ACE949F-B77E-AD42-9A75-8FF3B250CD38}" srcOrd="0" destOrd="0" parTransId="{C6D2FFBD-D57C-DB4A-9951-BBF959B9ABF9}" sibTransId="{4247FCE0-7F10-4641-8277-3734C08415B8}"/>
    <dgm:cxn modelId="{A32EF3C4-9C23-4C2B-B9E6-8F4D04873AEC}" type="presOf" srcId="{65A89A87-EA36-4747-B6C3-300E31EAC6C1}" destId="{81A4E179-CCE5-ED4C-B86C-893FD2B89C46}" srcOrd="0" destOrd="5" presId="urn:microsoft.com/office/officeart/2005/8/layout/pList1"/>
    <dgm:cxn modelId="{BC5A41A3-214A-4C82-96BF-07380BD19B27}" type="presOf" srcId="{E08CD3EC-95BD-4B4F-AC0E-83C7A3BEE908}" destId="{C9A805A0-CEDC-9044-811D-A685456D56BA}" srcOrd="0" destOrd="2" presId="urn:microsoft.com/office/officeart/2005/8/layout/pList1"/>
    <dgm:cxn modelId="{3E5462F9-24E8-1F4F-8A9B-0BEBB6EF855A}" srcId="{5F3DE9BD-09F2-5F40-93B9-BF64E38BCE1C}" destId="{98DAFEB2-6353-1C45-99FF-A4E99D96F145}" srcOrd="1" destOrd="0" parTransId="{FDB33A99-E29E-5A4E-833B-94EF5FC0E424}" sibTransId="{6CBF6669-88FA-5342-8F7E-59364C7EADF3}"/>
    <dgm:cxn modelId="{39BC1801-87D3-1246-B3A1-A60C9A1D469A}" srcId="{73A0A00A-0DFC-9445-8DFB-2B79C4C24B81}" destId="{D42D9232-A552-9745-974F-A0DFC1BA4A28}" srcOrd="1" destOrd="0" parTransId="{8174AD2D-B2AD-E34B-A9F0-86FDBB9A2012}" sibTransId="{E9B8FCAF-0C4A-114A-AE35-9E5B243E70C5}"/>
    <dgm:cxn modelId="{ED1C9477-144E-439E-AB75-51151CBCBA6E}" type="presOf" srcId="{5F3DE9BD-09F2-5F40-93B9-BF64E38BCE1C}" destId="{81A4E179-CCE5-ED4C-B86C-893FD2B89C46}" srcOrd="0" destOrd="0" presId="urn:microsoft.com/office/officeart/2005/8/layout/pList1"/>
    <dgm:cxn modelId="{FBE00F28-F987-0D4E-AC3A-07098C5C2F91}" srcId="{D42D9232-A552-9745-974F-A0DFC1BA4A28}" destId="{A0C3B1D2-1245-4E42-ABBD-99867F374963}" srcOrd="4" destOrd="0" parTransId="{75BD213C-ABAD-124D-958C-E68FFE08A29B}" sibTransId="{14AD0C27-9D33-7245-8054-A5CACAC72672}"/>
    <dgm:cxn modelId="{F727831D-FB31-47FF-9C8B-B96CC0747C75}" type="presOf" srcId="{018AE627-BB4F-9D4B-AF5E-A33E6EE062E1}" destId="{C9A805A0-CEDC-9044-811D-A685456D56BA}" srcOrd="0" destOrd="3" presId="urn:microsoft.com/office/officeart/2005/8/layout/pList1"/>
    <dgm:cxn modelId="{CFF1BB2D-EBAA-7943-A754-488369ED0AF6}" srcId="{5F3DE9BD-09F2-5F40-93B9-BF64E38BCE1C}" destId="{65A89A87-EA36-4747-B6C3-300E31EAC6C1}" srcOrd="4" destOrd="0" parTransId="{68855FA5-CE6C-CF4E-A138-A94622BC50EC}" sibTransId="{C8B17FD5-BD98-1149-81DC-A1DE0D892192}"/>
    <dgm:cxn modelId="{6D3F2D9E-BEC5-4E14-97CA-BD56FC47429A}" type="presOf" srcId="{354C67A0-11EF-1A4C-8908-80FF226E0C08}" destId="{E95FCCEB-5869-6547-96D0-0EEC05C438D1}" srcOrd="0" destOrd="0" presId="urn:microsoft.com/office/officeart/2005/8/layout/pList1"/>
    <dgm:cxn modelId="{F6DCF2AA-5C7F-4124-88F7-28CC683D7B81}" type="presOf" srcId="{98DAFEB2-6353-1C45-99FF-A4E99D96F145}" destId="{81A4E179-CCE5-ED4C-B86C-893FD2B89C46}" srcOrd="0" destOrd="2" presId="urn:microsoft.com/office/officeart/2005/8/layout/pList1"/>
    <dgm:cxn modelId="{73785D3E-81A6-43A7-A689-31FB73BDD9C8}" type="presOf" srcId="{1FBA1A3D-3D05-154E-81AB-018287635DEB}" destId="{C9A805A0-CEDC-9044-811D-A685456D56BA}" srcOrd="0" destOrd="4" presId="urn:microsoft.com/office/officeart/2005/8/layout/pList1"/>
    <dgm:cxn modelId="{13D18FE7-E2DF-1C4B-8F31-4A256A7641B9}" srcId="{D42D9232-A552-9745-974F-A0DFC1BA4A28}" destId="{1FBA1A3D-3D05-154E-81AB-018287635DEB}" srcOrd="3" destOrd="0" parTransId="{E11374BC-0B5B-4743-B4DF-7CE07424A76B}" sibTransId="{C02BF23A-BD7A-A94C-A134-EA2BA33CB296}"/>
    <dgm:cxn modelId="{BF5112CC-57C8-DC44-8CB9-09FC8185C185}" srcId="{5F3DE9BD-09F2-5F40-93B9-BF64E38BCE1C}" destId="{EC43A777-0BD9-584F-8CCE-8D8F10FE2BBD}" srcOrd="3" destOrd="0" parTransId="{F926D19E-7D7D-9A42-9952-8C1E0E066CEC}" sibTransId="{229DC89A-2658-5B48-9AC2-8822CEDEACA0}"/>
    <dgm:cxn modelId="{2F473697-05E6-EF42-BDEF-C5A7EBF83CC5}" srcId="{D42D9232-A552-9745-974F-A0DFC1BA4A28}" destId="{E08CD3EC-95BD-4B4F-AC0E-83C7A3BEE908}" srcOrd="1" destOrd="0" parTransId="{1A786F22-6FA4-A943-BB73-62A8DF64371D}" sibTransId="{6BAFB3E6-2207-894D-8851-7132C0ED2A59}"/>
    <dgm:cxn modelId="{56531C25-754A-494F-B9F5-049961C52B8F}" srcId="{5F3DE9BD-09F2-5F40-93B9-BF64E38BCE1C}" destId="{C02992E3-FA4E-CF4B-926B-857DFA613F21}" srcOrd="2" destOrd="0" parTransId="{A81E365A-9FAA-F54F-8CDC-2EB281905AD5}" sibTransId="{E1A56E6D-E74F-5F46-98D2-D6B3C42DAA89}"/>
    <dgm:cxn modelId="{9F19E7AF-4A1B-9443-9A04-8DA12B515DF7}" srcId="{5F3DE9BD-09F2-5F40-93B9-BF64E38BCE1C}" destId="{6E83E4F3-1152-9E4E-8145-4D9522F184B4}" srcOrd="0" destOrd="0" parTransId="{57221782-4BDB-DF41-A8E2-1A2A4C3D7E75}" sibTransId="{96EA03AC-52CF-F94E-BE8E-5DA32DD66973}"/>
    <dgm:cxn modelId="{A5771538-9C5E-4DE4-A612-564CD4E23345}" type="presOf" srcId="{C02992E3-FA4E-CF4B-926B-857DFA613F21}" destId="{81A4E179-CCE5-ED4C-B86C-893FD2B89C46}" srcOrd="0" destOrd="3" presId="urn:microsoft.com/office/officeart/2005/8/layout/pList1"/>
    <dgm:cxn modelId="{3568FC48-E92C-4964-A9D6-C7CD8CE15F73}" type="presOf" srcId="{76BEAB5D-C1C4-8A41-84BD-D38F4B06704B}" destId="{4C82F023-2F65-BC43-9F66-0B4961ED8D74}" srcOrd="0" destOrd="4" presId="urn:microsoft.com/office/officeart/2005/8/layout/pList1"/>
    <dgm:cxn modelId="{0EB504C9-21F1-D247-BE0E-F3DAB4314F5F}" srcId="{F4559DBF-176A-BE48-B236-DD13198FE6AD}" destId="{347D66E1-C1E6-1847-91A3-773FD2A8D927}" srcOrd="4" destOrd="0" parTransId="{9F9C2DFF-C532-0842-8665-81D7F2342681}" sibTransId="{8EA65727-B1F2-434B-B340-63CAD61BDF6A}"/>
    <dgm:cxn modelId="{505E2F74-EB23-5E4D-B3AB-4FE693001B39}" srcId="{D42D9232-A552-9745-974F-A0DFC1BA4A28}" destId="{018AE627-BB4F-9D4B-AF5E-A33E6EE062E1}" srcOrd="2" destOrd="0" parTransId="{E1486266-3084-0141-A8B5-F02D661F9D9F}" sibTransId="{9C3DB021-52D4-304F-BB86-DF006B3E8B2A}"/>
    <dgm:cxn modelId="{F67D2CB8-F9B5-7C47-A79B-3490EB7B9340}" srcId="{73A0A00A-0DFC-9445-8DFB-2B79C4C24B81}" destId="{5F3DE9BD-09F2-5F40-93B9-BF64E38BCE1C}" srcOrd="2" destOrd="0" parTransId="{F87E9E58-B836-A545-B433-E747C95F77E9}" sibTransId="{DF4C4DEF-4E64-3341-9AFC-AFDC5D5FE796}"/>
    <dgm:cxn modelId="{5CE29CEA-6958-4A19-B2C0-CF9B02D241D3}" type="presOf" srcId="{57460EC6-9B1C-6941-8816-DA01B14306A6}" destId="{4C82F023-2F65-BC43-9F66-0B4961ED8D74}" srcOrd="0" destOrd="2" presId="urn:microsoft.com/office/officeart/2005/8/layout/pList1"/>
    <dgm:cxn modelId="{92467376-6E6B-4FE1-9126-DBA012C958FF}" type="presOf" srcId="{A0C3B1D2-1245-4E42-ABBD-99867F374963}" destId="{C9A805A0-CEDC-9044-811D-A685456D56BA}" srcOrd="0" destOrd="5" presId="urn:microsoft.com/office/officeart/2005/8/layout/pList1"/>
    <dgm:cxn modelId="{FB767F73-D43E-4E35-9C7D-D99EB5B96C29}" type="presOf" srcId="{E9B8FCAF-0C4A-114A-AE35-9E5B243E70C5}" destId="{26D66125-1FDD-5E43-A3F7-8094EE50D64C}" srcOrd="0" destOrd="0" presId="urn:microsoft.com/office/officeart/2005/8/layout/pList1"/>
    <dgm:cxn modelId="{9BAD597C-8FD2-4460-B6EE-6BA5613028DC}" type="presOf" srcId="{F4559DBF-176A-BE48-B236-DD13198FE6AD}" destId="{4C82F023-2F65-BC43-9F66-0B4961ED8D74}" srcOrd="0" destOrd="0" presId="urn:microsoft.com/office/officeart/2005/8/layout/pList1"/>
    <dgm:cxn modelId="{56F53D49-7742-D24D-AE8C-92CF6E9775D9}" srcId="{73A0A00A-0DFC-9445-8DFB-2B79C4C24B81}" destId="{F4559DBF-176A-BE48-B236-DD13198FE6AD}" srcOrd="0" destOrd="0" parTransId="{E2987443-8BBA-BB44-8A86-4F3D29E2B34A}" sibTransId="{354C67A0-11EF-1A4C-8908-80FF226E0C08}"/>
    <dgm:cxn modelId="{EB735C04-3F80-4860-94FE-2CEB84DC88B3}" type="presOf" srcId="{9ACE949F-B77E-AD42-9A75-8FF3B250CD38}" destId="{C9A805A0-CEDC-9044-811D-A685456D56BA}" srcOrd="0" destOrd="1" presId="urn:microsoft.com/office/officeart/2005/8/layout/pList1"/>
    <dgm:cxn modelId="{2A23D466-D52A-E74E-B7CD-B910239B7BCA}" srcId="{F4559DBF-176A-BE48-B236-DD13198FE6AD}" destId="{51A2EFB0-5C55-1842-8CD8-53AC209C9582}" srcOrd="0" destOrd="0" parTransId="{B8179F4A-4F53-0043-9999-92C30A1A5A52}" sibTransId="{ADD14C16-2F06-4946-B0EB-C495680DA882}"/>
    <dgm:cxn modelId="{8C300293-E567-9A47-B049-92CD79DE02D2}" srcId="{F4559DBF-176A-BE48-B236-DD13198FE6AD}" destId="{76BEAB5D-C1C4-8A41-84BD-D38F4B06704B}" srcOrd="3" destOrd="0" parTransId="{6B560650-7F70-7A48-9477-E6DCFF55674D}" sibTransId="{8E734460-BBEB-7245-AB4E-64BE5C494383}"/>
    <dgm:cxn modelId="{B52B2E0C-B981-49BD-AEF3-F4A63B38D5FD}" type="presOf" srcId="{6E83E4F3-1152-9E4E-8145-4D9522F184B4}" destId="{81A4E179-CCE5-ED4C-B86C-893FD2B89C46}" srcOrd="0" destOrd="1" presId="urn:microsoft.com/office/officeart/2005/8/layout/pList1"/>
    <dgm:cxn modelId="{C48242E1-1DF6-4902-B1E4-A9A242EFA680}" type="presOf" srcId="{73A0A00A-0DFC-9445-8DFB-2B79C4C24B81}" destId="{6781D890-086C-2C46-80ED-30F6CDFEFE0B}" srcOrd="0" destOrd="0" presId="urn:microsoft.com/office/officeart/2005/8/layout/pList1"/>
    <dgm:cxn modelId="{BD0A3D91-20DA-4086-9CCC-7042C2B33988}" type="presOf" srcId="{EC43A777-0BD9-584F-8CCE-8D8F10FE2BBD}" destId="{81A4E179-CCE5-ED4C-B86C-893FD2B89C46}" srcOrd="0" destOrd="4" presId="urn:microsoft.com/office/officeart/2005/8/layout/pList1"/>
    <dgm:cxn modelId="{6F9CFB27-FEA7-47B2-9FD7-D56320EE8B75}" type="presOf" srcId="{C61FEE4C-B615-5048-A47A-A18D3BCDC01D}" destId="{4C82F023-2F65-BC43-9F66-0B4961ED8D74}" srcOrd="0" destOrd="3" presId="urn:microsoft.com/office/officeart/2005/8/layout/pList1"/>
    <dgm:cxn modelId="{CC468E57-EF05-4645-982A-8844CFD94CCD}" type="presOf" srcId="{51A2EFB0-5C55-1842-8CD8-53AC209C9582}" destId="{4C82F023-2F65-BC43-9F66-0B4961ED8D74}" srcOrd="0" destOrd="1" presId="urn:microsoft.com/office/officeart/2005/8/layout/pList1"/>
    <dgm:cxn modelId="{5DE9BED4-7E49-46D8-8858-FA6F6ABA81B8}" type="presOf" srcId="{347D66E1-C1E6-1847-91A3-773FD2A8D927}" destId="{4C82F023-2F65-BC43-9F66-0B4961ED8D74}" srcOrd="0" destOrd="5" presId="urn:microsoft.com/office/officeart/2005/8/layout/pList1"/>
    <dgm:cxn modelId="{74D2519F-FA66-6B4B-9366-39466161827B}" srcId="{F4559DBF-176A-BE48-B236-DD13198FE6AD}" destId="{C61FEE4C-B615-5048-A47A-A18D3BCDC01D}" srcOrd="2" destOrd="0" parTransId="{578A3ACD-E3E7-714D-85E4-8C9E696260B7}" sibTransId="{3730979E-808F-9344-9842-9B96E0CDDF03}"/>
    <dgm:cxn modelId="{50A6B5D2-EA96-40E6-8EC9-A083BF85134B}" type="presOf" srcId="{D42D9232-A552-9745-974F-A0DFC1BA4A28}" destId="{C9A805A0-CEDC-9044-811D-A685456D56BA}" srcOrd="0" destOrd="0" presId="urn:microsoft.com/office/officeart/2005/8/layout/pList1"/>
    <dgm:cxn modelId="{227B81CC-D80F-204F-9C67-0AD2EFEA53B3}" srcId="{F4559DBF-176A-BE48-B236-DD13198FE6AD}" destId="{57460EC6-9B1C-6941-8816-DA01B14306A6}" srcOrd="1" destOrd="0" parTransId="{535473A3-DB16-3740-B732-A57B1627BC8E}" sibTransId="{C2DD7E25-4E93-2C48-9A23-711281C91CE9}"/>
    <dgm:cxn modelId="{3FE46A38-5CF5-4957-BF00-254506320A5A}" type="presParOf" srcId="{6781D890-086C-2C46-80ED-30F6CDFEFE0B}" destId="{5B592169-3F4C-9047-9D61-3D6E4EF2D9C6}" srcOrd="0" destOrd="0" presId="urn:microsoft.com/office/officeart/2005/8/layout/pList1"/>
    <dgm:cxn modelId="{BEEE5EAD-47F8-4D9B-958A-1009F7BD1680}" type="presParOf" srcId="{5B592169-3F4C-9047-9D61-3D6E4EF2D9C6}" destId="{33E005E9-C7FF-8348-ABEE-0CEFD5DEF649}" srcOrd="0" destOrd="0" presId="urn:microsoft.com/office/officeart/2005/8/layout/pList1"/>
    <dgm:cxn modelId="{9A110B4A-5DA6-4D4D-86A1-4D4A9359BFC0}" type="presParOf" srcId="{5B592169-3F4C-9047-9D61-3D6E4EF2D9C6}" destId="{4C82F023-2F65-BC43-9F66-0B4961ED8D74}" srcOrd="1" destOrd="0" presId="urn:microsoft.com/office/officeart/2005/8/layout/pList1"/>
    <dgm:cxn modelId="{AFD18174-10F1-45F8-A0FD-C601C3AD4635}" type="presParOf" srcId="{6781D890-086C-2C46-80ED-30F6CDFEFE0B}" destId="{E95FCCEB-5869-6547-96D0-0EEC05C438D1}" srcOrd="1" destOrd="0" presId="urn:microsoft.com/office/officeart/2005/8/layout/pList1"/>
    <dgm:cxn modelId="{46EB24BD-03E8-4658-A11A-87F0DB76A3CE}" type="presParOf" srcId="{6781D890-086C-2C46-80ED-30F6CDFEFE0B}" destId="{5871CCA3-9864-F049-B405-D9032D5315CE}" srcOrd="2" destOrd="0" presId="urn:microsoft.com/office/officeart/2005/8/layout/pList1"/>
    <dgm:cxn modelId="{3955B858-DC07-4AA5-BC38-29F825B43E4F}" type="presParOf" srcId="{5871CCA3-9864-F049-B405-D9032D5315CE}" destId="{55F20BF1-AC57-0C43-89A7-891B53922DC6}" srcOrd="0" destOrd="0" presId="urn:microsoft.com/office/officeart/2005/8/layout/pList1"/>
    <dgm:cxn modelId="{7C771B47-81EF-48D8-95B4-D935D618DA9D}" type="presParOf" srcId="{5871CCA3-9864-F049-B405-D9032D5315CE}" destId="{C9A805A0-CEDC-9044-811D-A685456D56BA}" srcOrd="1" destOrd="0" presId="urn:microsoft.com/office/officeart/2005/8/layout/pList1"/>
    <dgm:cxn modelId="{DD4591D2-9B85-427E-96AE-86A5BF2D81CB}" type="presParOf" srcId="{6781D890-086C-2C46-80ED-30F6CDFEFE0B}" destId="{26D66125-1FDD-5E43-A3F7-8094EE50D64C}" srcOrd="3" destOrd="0" presId="urn:microsoft.com/office/officeart/2005/8/layout/pList1"/>
    <dgm:cxn modelId="{C703FBEE-F90D-43F3-A06C-193BDE965D44}" type="presParOf" srcId="{6781D890-086C-2C46-80ED-30F6CDFEFE0B}" destId="{35F38BDA-5A51-6949-ADC5-33041B30848B}" srcOrd="4" destOrd="0" presId="urn:microsoft.com/office/officeart/2005/8/layout/pList1"/>
    <dgm:cxn modelId="{E595D514-937F-4676-8F4A-0FAC597BB25F}" type="presParOf" srcId="{35F38BDA-5A51-6949-ADC5-33041B30848B}" destId="{2F7CAC80-F088-5040-8EBC-054C1CCB57E7}" srcOrd="0" destOrd="0" presId="urn:microsoft.com/office/officeart/2005/8/layout/pList1"/>
    <dgm:cxn modelId="{9BE2AFF4-B596-4250-BCB9-6B54BBAF6562}" type="presParOf" srcId="{35F38BDA-5A51-6949-ADC5-33041B30848B}" destId="{81A4E179-CCE5-ED4C-B86C-893FD2B89C4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4A4472-C1C7-0D40-BAC4-E1940BA315C7}" type="doc">
      <dgm:prSet loTypeId="urn:microsoft.com/office/officeart/2008/layout/BendingPictureBlocks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0459E4C-CD57-0F4D-9DD7-F55B6DE9F89F}">
      <dgm:prSet phldrT="[文字]" custT="1"/>
      <dgm:spPr/>
      <dgm:t>
        <a:bodyPr/>
        <a:lstStyle/>
        <a:p>
          <a:r>
            <a: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撿紅點</a:t>
          </a:r>
        </a:p>
      </dgm:t>
    </dgm:pt>
    <dgm:pt modelId="{4D1AECA5-197A-2D4D-87CC-ECF29B7AC5BA}" type="parTrans" cxnId="{53698A9A-BF7B-D549-9BEF-83185964CD30}">
      <dgm:prSet/>
      <dgm:spPr/>
      <dgm:t>
        <a:bodyPr/>
        <a:lstStyle/>
        <a:p>
          <a:endParaRPr lang="zh-TW" altLang="en-US"/>
        </a:p>
      </dgm:t>
    </dgm:pt>
    <dgm:pt modelId="{55675565-43BE-514F-B847-47900CBED243}" type="sibTrans" cxnId="{53698A9A-BF7B-D549-9BEF-83185964CD30}">
      <dgm:prSet/>
      <dgm:spPr/>
      <dgm:t>
        <a:bodyPr/>
        <a:lstStyle/>
        <a:p>
          <a:endParaRPr lang="zh-TW" altLang="en-US"/>
        </a:p>
      </dgm:t>
    </dgm:pt>
    <dgm:pt modelId="{98C7F29C-2782-4E42-8C1C-3AEEFBCB2AE5}">
      <dgm:prSet phldrT="[文字]"/>
      <dgm:spPr/>
      <dgm:t>
        <a:bodyPr/>
        <a:lstStyle/>
        <a:p>
          <a:endParaRPr lang="zh-TW" altLang="en-US" dirty="0" smtClean="0"/>
        </a:p>
      </dgm:t>
    </dgm:pt>
    <dgm:pt modelId="{87A50595-C719-FA4B-9C63-84147DA36A10}" type="parTrans" cxnId="{5901F844-5500-2644-A5D5-3B78750FCC82}">
      <dgm:prSet/>
      <dgm:spPr/>
      <dgm:t>
        <a:bodyPr/>
        <a:lstStyle/>
        <a:p>
          <a:endParaRPr lang="zh-TW" altLang="en-US"/>
        </a:p>
      </dgm:t>
    </dgm:pt>
    <dgm:pt modelId="{DC71EB4E-F826-D145-8B0E-5DE811637DDD}" type="sibTrans" cxnId="{5901F844-5500-2644-A5D5-3B78750FCC82}">
      <dgm:prSet/>
      <dgm:spPr/>
      <dgm:t>
        <a:bodyPr/>
        <a:lstStyle/>
        <a:p>
          <a:endParaRPr lang="zh-TW" altLang="en-US"/>
        </a:p>
      </dgm:t>
    </dgm:pt>
    <dgm:pt modelId="{11C4AA04-33E4-0F4C-977B-DD16FA1D6F75}">
      <dgm:prSet phldrT="[文字]" custT="1"/>
      <dgm:spPr/>
      <dgm:t>
        <a:bodyPr/>
        <a:lstStyle/>
        <a:p>
          <a:r>
            <a: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撿質數</a:t>
          </a:r>
          <a:endParaRPr lang="zh-TW" alt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7803B0-080D-7546-BE9B-79DBF4CA5A73}" type="parTrans" cxnId="{96175017-5AEE-2347-B778-EEE836AEE426}">
      <dgm:prSet/>
      <dgm:spPr/>
      <dgm:t>
        <a:bodyPr/>
        <a:lstStyle/>
        <a:p>
          <a:endParaRPr lang="zh-TW" altLang="en-US"/>
        </a:p>
      </dgm:t>
    </dgm:pt>
    <dgm:pt modelId="{C0FB913D-2677-204B-B971-4F0FA8CD38F3}" type="sibTrans" cxnId="{96175017-5AEE-2347-B778-EEE836AEE426}">
      <dgm:prSet/>
      <dgm:spPr/>
      <dgm:t>
        <a:bodyPr/>
        <a:lstStyle/>
        <a:p>
          <a:endParaRPr lang="zh-TW" altLang="en-US"/>
        </a:p>
      </dgm:t>
    </dgm:pt>
    <dgm:pt modelId="{FEBD34DF-481B-5746-A31B-18ADA9087D22}">
      <dgm:prSet phldrT="[文字]"/>
      <dgm:spPr/>
      <dgm:t>
        <a:bodyPr/>
        <a:lstStyle/>
        <a:p>
          <a:endParaRPr lang="zh-TW" altLang="en-US" dirty="0"/>
        </a:p>
      </dgm:t>
    </dgm:pt>
    <dgm:pt modelId="{194734F9-E27F-264A-90E6-D3185F3F4549}" type="parTrans" cxnId="{8587041A-77FE-344C-B84B-F275E5E87B67}">
      <dgm:prSet/>
      <dgm:spPr/>
      <dgm:t>
        <a:bodyPr/>
        <a:lstStyle/>
        <a:p>
          <a:endParaRPr lang="zh-TW" altLang="en-US"/>
        </a:p>
      </dgm:t>
    </dgm:pt>
    <dgm:pt modelId="{C86A0C85-1353-2147-A4AA-DA7257DF4751}" type="sibTrans" cxnId="{8587041A-77FE-344C-B84B-F275E5E87B67}">
      <dgm:prSet/>
      <dgm:spPr/>
      <dgm:t>
        <a:bodyPr/>
        <a:lstStyle/>
        <a:p>
          <a:endParaRPr lang="zh-TW" altLang="en-US"/>
        </a:p>
      </dgm:t>
    </dgm:pt>
    <dgm:pt modelId="{8402DCD2-44AD-164E-8809-C681380655B8}">
      <dgm:prSet phldrT="[文字]"/>
      <dgm:spPr/>
      <dgm:t>
        <a:bodyPr/>
        <a:lstStyle/>
        <a:p>
          <a:endParaRPr lang="zh-TW" altLang="en-US" dirty="0"/>
        </a:p>
      </dgm:t>
    </dgm:pt>
    <dgm:pt modelId="{00451AB9-D96B-AC48-9A24-68184E56409B}" type="parTrans" cxnId="{C2E50EC9-F7CF-914C-A3F0-F136680FBB45}">
      <dgm:prSet/>
      <dgm:spPr/>
      <dgm:t>
        <a:bodyPr/>
        <a:lstStyle/>
        <a:p>
          <a:endParaRPr lang="zh-TW" altLang="en-US"/>
        </a:p>
      </dgm:t>
    </dgm:pt>
    <dgm:pt modelId="{1663B34A-B562-E145-BF38-0156C9880FE8}" type="sibTrans" cxnId="{C2E50EC9-F7CF-914C-A3F0-F136680FBB45}">
      <dgm:prSet/>
      <dgm:spPr/>
      <dgm:t>
        <a:bodyPr/>
        <a:lstStyle/>
        <a:p>
          <a:endParaRPr lang="zh-TW" altLang="en-US"/>
        </a:p>
      </dgm:t>
    </dgm:pt>
    <dgm:pt modelId="{820C7E78-1172-3841-8ED7-534A46BD0629}" type="pres">
      <dgm:prSet presAssocID="{D94A4472-C1C7-0D40-BAC4-E1940BA315C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60292C89-FBC1-5D46-AA49-F275AFBEBB24}" type="pres">
      <dgm:prSet presAssocID="{70459E4C-CD57-0F4D-9DD7-F55B6DE9F89F}" presName="composite" presStyleCnt="0"/>
      <dgm:spPr/>
    </dgm:pt>
    <dgm:pt modelId="{2AE6B726-BC56-4A4B-AFFA-3802FC3D1377}" type="pres">
      <dgm:prSet presAssocID="{70459E4C-CD57-0F4D-9DD7-F55B6DE9F89F}" presName="rect1" presStyleLbl="bgImgPlace1" presStyleIdx="0" presStyleCnt="5" custScaleX="126360" custScaleY="11657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74E13E6-3C66-EC4A-A03C-5854511FEF9B}" type="pres">
      <dgm:prSet presAssocID="{70459E4C-CD57-0F4D-9DD7-F55B6DE9F89F}" presName="rect2" presStyleLbl="node1" presStyleIdx="0" presStyleCnt="5" custScaleX="154322" custScaleY="54713" custLinFactY="-50662" custLinFactNeighborX="15324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E7FB7C-9F61-D347-9AFF-C8931D90A892}" type="pres">
      <dgm:prSet presAssocID="{55675565-43BE-514F-B847-47900CBED243}" presName="sibTrans" presStyleCnt="0"/>
      <dgm:spPr/>
    </dgm:pt>
    <dgm:pt modelId="{307B8D75-F784-784E-9EB4-36BF98B4656E}" type="pres">
      <dgm:prSet presAssocID="{98C7F29C-2782-4E42-8C1C-3AEEFBCB2AE5}" presName="composite" presStyleCnt="0"/>
      <dgm:spPr/>
    </dgm:pt>
    <dgm:pt modelId="{3499CBB8-D397-DB43-B6C6-6FD55B1F4855}" type="pres">
      <dgm:prSet presAssocID="{98C7F29C-2782-4E42-8C1C-3AEEFBCB2AE5}" presName="rect1" presStyleLbl="bgImgPlace1" presStyleIdx="1" presStyleCnt="5" custScaleX="132569" custScaleY="108953" custLinFactNeighborX="-6921" custLinFactNeighborY="-9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F4B0010-72A2-D640-AE6D-3214EA660DE7}" type="pres">
      <dgm:prSet presAssocID="{98C7F29C-2782-4E42-8C1C-3AEEFBCB2AE5}" presName="rect2" presStyleLbl="node1" presStyleIdx="1" presStyleCnt="5" custScaleX="31259" custScaleY="31259" custLinFactX="-61252" custLinFactY="-62657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27D2B1-1C4A-C747-BA47-F07B09A05620}" type="pres">
      <dgm:prSet presAssocID="{DC71EB4E-F826-D145-8B0E-5DE811637DDD}" presName="sibTrans" presStyleCnt="0"/>
      <dgm:spPr/>
    </dgm:pt>
    <dgm:pt modelId="{45312C48-0BE1-9140-A636-506D47D84C25}" type="pres">
      <dgm:prSet presAssocID="{11C4AA04-33E4-0F4C-977B-DD16FA1D6F75}" presName="composite" presStyleCnt="0"/>
      <dgm:spPr/>
    </dgm:pt>
    <dgm:pt modelId="{43306191-4F11-4748-811E-678000194973}" type="pres">
      <dgm:prSet presAssocID="{11C4AA04-33E4-0F4C-977B-DD16FA1D6F75}" presName="rect1" presStyleLbl="bgImgPlace1" presStyleIdx="2" presStyleCnt="5" custScaleX="119984" custScaleY="113997" custLinFactNeighborX="-47427" custLinFactNeighborY="15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7633DAA-36AF-E444-A90A-B3BCF52C0E97}" type="pres">
      <dgm:prSet presAssocID="{11C4AA04-33E4-0F4C-977B-DD16FA1D6F75}" presName="rect2" presStyleLbl="node1" presStyleIdx="2" presStyleCnt="5" custScaleX="162281" custScaleY="58758" custLinFactY="10301" custLinFactNeighborX="59915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1B1E58-2C4D-2949-931C-545169E4205A}" type="pres">
      <dgm:prSet presAssocID="{C0FB913D-2677-204B-B971-4F0FA8CD38F3}" presName="sibTrans" presStyleCnt="0"/>
      <dgm:spPr/>
    </dgm:pt>
    <dgm:pt modelId="{9E10349C-8AE9-344D-A6BF-E9459D87FBBD}" type="pres">
      <dgm:prSet presAssocID="{8402DCD2-44AD-164E-8809-C681380655B8}" presName="composite" presStyleCnt="0"/>
      <dgm:spPr/>
    </dgm:pt>
    <dgm:pt modelId="{97725E5D-8A75-3F44-AE5C-DD9EA9A3EFDB}" type="pres">
      <dgm:prSet presAssocID="{8402DCD2-44AD-164E-8809-C681380655B8}" presName="rect1" presStyleLbl="bgImgPlace1" presStyleIdx="3" presStyleCnt="5" custScaleX="127817" custScaleY="135381" custLinFactNeighborX="-32167" custLinFactNeighborY="-414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B3472B0-956B-F04F-9FB9-183752488425}" type="pres">
      <dgm:prSet presAssocID="{8402DCD2-44AD-164E-8809-C681380655B8}" presName="rect2" presStyleLbl="node1" presStyleIdx="3" presStyleCnt="5" custScaleX="55887" custScaleY="55887" custLinFactX="-4390" custLinFactNeighborX="-100000" custLinFactNeighborY="-553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B4D305-D39C-F747-B248-15C31DBFE7E5}" type="pres">
      <dgm:prSet presAssocID="{1663B34A-B562-E145-BF38-0156C9880FE8}" presName="sibTrans" presStyleCnt="0"/>
      <dgm:spPr/>
    </dgm:pt>
    <dgm:pt modelId="{D2A3FD9E-5796-304D-BFD9-240B39D962CA}" type="pres">
      <dgm:prSet presAssocID="{FEBD34DF-481B-5746-A31B-18ADA9087D22}" presName="composite" presStyleCnt="0"/>
      <dgm:spPr/>
    </dgm:pt>
    <dgm:pt modelId="{A5FA63CC-1C35-3649-8AA5-F5A0FA63BE54}" type="pres">
      <dgm:prSet presAssocID="{FEBD34DF-481B-5746-A31B-18ADA9087D22}" presName="rect1" presStyleLbl="bgImgPlace1" presStyleIdx="4" presStyleCnt="5" custScaleX="127919" custScaleY="130553" custLinFactNeighborX="-44408" custLinFactNeighborY="-231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DA08659-4B93-DC4F-8A00-70658C7C216E}" type="pres">
      <dgm:prSet presAssocID="{FEBD34DF-481B-5746-A31B-18ADA9087D22}" presName="rect2" presStyleLbl="node1" presStyleIdx="4" presStyleCnt="5" custScaleX="50569" custScaleY="50569" custLinFactX="100000" custLinFactNeighborX="144002" custLinFactNeighborY="540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6175017-5AEE-2347-B778-EEE836AEE426}" srcId="{D94A4472-C1C7-0D40-BAC4-E1940BA315C7}" destId="{11C4AA04-33E4-0F4C-977B-DD16FA1D6F75}" srcOrd="2" destOrd="0" parTransId="{627803B0-080D-7546-BE9B-79DBF4CA5A73}" sibTransId="{C0FB913D-2677-204B-B971-4F0FA8CD38F3}"/>
    <dgm:cxn modelId="{3A1B0016-68AA-4E7A-A8B1-2CC77B640922}" type="presOf" srcId="{70459E4C-CD57-0F4D-9DD7-F55B6DE9F89F}" destId="{F74E13E6-3C66-EC4A-A03C-5854511FEF9B}" srcOrd="0" destOrd="0" presId="urn:microsoft.com/office/officeart/2008/layout/BendingPictureBlocks"/>
    <dgm:cxn modelId="{C2E50EC9-F7CF-914C-A3F0-F136680FBB45}" srcId="{D94A4472-C1C7-0D40-BAC4-E1940BA315C7}" destId="{8402DCD2-44AD-164E-8809-C681380655B8}" srcOrd="3" destOrd="0" parTransId="{00451AB9-D96B-AC48-9A24-68184E56409B}" sibTransId="{1663B34A-B562-E145-BF38-0156C9880FE8}"/>
    <dgm:cxn modelId="{8587041A-77FE-344C-B84B-F275E5E87B67}" srcId="{D94A4472-C1C7-0D40-BAC4-E1940BA315C7}" destId="{FEBD34DF-481B-5746-A31B-18ADA9087D22}" srcOrd="4" destOrd="0" parTransId="{194734F9-E27F-264A-90E6-D3185F3F4549}" sibTransId="{C86A0C85-1353-2147-A4AA-DA7257DF4751}"/>
    <dgm:cxn modelId="{D384AF13-C322-4C8B-AF8B-482823C36B1C}" type="presOf" srcId="{8402DCD2-44AD-164E-8809-C681380655B8}" destId="{7B3472B0-956B-F04F-9FB9-183752488425}" srcOrd="0" destOrd="0" presId="urn:microsoft.com/office/officeart/2008/layout/BendingPictureBlocks"/>
    <dgm:cxn modelId="{075EE2EB-3C04-4114-9121-A9C1DEBEA820}" type="presOf" srcId="{98C7F29C-2782-4E42-8C1C-3AEEFBCB2AE5}" destId="{7F4B0010-72A2-D640-AE6D-3214EA660DE7}" srcOrd="0" destOrd="0" presId="urn:microsoft.com/office/officeart/2008/layout/BendingPictureBlocks"/>
    <dgm:cxn modelId="{16599F1A-F520-4E40-977E-F07053CA8C21}" type="presOf" srcId="{11C4AA04-33E4-0F4C-977B-DD16FA1D6F75}" destId="{67633DAA-36AF-E444-A90A-B3BCF52C0E97}" srcOrd="0" destOrd="0" presId="urn:microsoft.com/office/officeart/2008/layout/BendingPictureBlocks"/>
    <dgm:cxn modelId="{53698A9A-BF7B-D549-9BEF-83185964CD30}" srcId="{D94A4472-C1C7-0D40-BAC4-E1940BA315C7}" destId="{70459E4C-CD57-0F4D-9DD7-F55B6DE9F89F}" srcOrd="0" destOrd="0" parTransId="{4D1AECA5-197A-2D4D-87CC-ECF29B7AC5BA}" sibTransId="{55675565-43BE-514F-B847-47900CBED243}"/>
    <dgm:cxn modelId="{5901F844-5500-2644-A5D5-3B78750FCC82}" srcId="{D94A4472-C1C7-0D40-BAC4-E1940BA315C7}" destId="{98C7F29C-2782-4E42-8C1C-3AEEFBCB2AE5}" srcOrd="1" destOrd="0" parTransId="{87A50595-C719-FA4B-9C63-84147DA36A10}" sibTransId="{DC71EB4E-F826-D145-8B0E-5DE811637DDD}"/>
    <dgm:cxn modelId="{D2CA6BE0-5FE5-4CAC-8929-4CE18A0B0D09}" type="presOf" srcId="{D94A4472-C1C7-0D40-BAC4-E1940BA315C7}" destId="{820C7E78-1172-3841-8ED7-534A46BD0629}" srcOrd="0" destOrd="0" presId="urn:microsoft.com/office/officeart/2008/layout/BendingPictureBlocks"/>
    <dgm:cxn modelId="{6AA08601-2115-4F9F-9C2C-43B309CED4B9}" type="presOf" srcId="{FEBD34DF-481B-5746-A31B-18ADA9087D22}" destId="{ADA08659-4B93-DC4F-8A00-70658C7C216E}" srcOrd="0" destOrd="0" presId="urn:microsoft.com/office/officeart/2008/layout/BendingPictureBlocks"/>
    <dgm:cxn modelId="{5153E0A6-F574-4F1C-AD99-8389CDD10A9D}" type="presParOf" srcId="{820C7E78-1172-3841-8ED7-534A46BD0629}" destId="{60292C89-FBC1-5D46-AA49-F275AFBEBB24}" srcOrd="0" destOrd="0" presId="urn:microsoft.com/office/officeart/2008/layout/BendingPictureBlocks"/>
    <dgm:cxn modelId="{E790A1F5-EEE0-486C-B2AB-F6DDBE316E72}" type="presParOf" srcId="{60292C89-FBC1-5D46-AA49-F275AFBEBB24}" destId="{2AE6B726-BC56-4A4B-AFFA-3802FC3D1377}" srcOrd="0" destOrd="0" presId="urn:microsoft.com/office/officeart/2008/layout/BendingPictureBlocks"/>
    <dgm:cxn modelId="{AA189F94-DCF8-4770-85DA-AB3101553F60}" type="presParOf" srcId="{60292C89-FBC1-5D46-AA49-F275AFBEBB24}" destId="{F74E13E6-3C66-EC4A-A03C-5854511FEF9B}" srcOrd="1" destOrd="0" presId="urn:microsoft.com/office/officeart/2008/layout/BendingPictureBlocks"/>
    <dgm:cxn modelId="{F550B3B0-8258-4D9A-A7F0-000E11396F3F}" type="presParOf" srcId="{820C7E78-1172-3841-8ED7-534A46BD0629}" destId="{72E7FB7C-9F61-D347-9AFF-C8931D90A892}" srcOrd="1" destOrd="0" presId="urn:microsoft.com/office/officeart/2008/layout/BendingPictureBlocks"/>
    <dgm:cxn modelId="{18947773-15D7-4993-B883-7C5878D8EE95}" type="presParOf" srcId="{820C7E78-1172-3841-8ED7-534A46BD0629}" destId="{307B8D75-F784-784E-9EB4-36BF98B4656E}" srcOrd="2" destOrd="0" presId="urn:microsoft.com/office/officeart/2008/layout/BendingPictureBlocks"/>
    <dgm:cxn modelId="{F542259A-7596-4038-85C7-932DD7EBAFEF}" type="presParOf" srcId="{307B8D75-F784-784E-9EB4-36BF98B4656E}" destId="{3499CBB8-D397-DB43-B6C6-6FD55B1F4855}" srcOrd="0" destOrd="0" presId="urn:microsoft.com/office/officeart/2008/layout/BendingPictureBlocks"/>
    <dgm:cxn modelId="{764C4FB8-094C-4621-9FEC-1C99DED7E8FD}" type="presParOf" srcId="{307B8D75-F784-784E-9EB4-36BF98B4656E}" destId="{7F4B0010-72A2-D640-AE6D-3214EA660DE7}" srcOrd="1" destOrd="0" presId="urn:microsoft.com/office/officeart/2008/layout/BendingPictureBlocks"/>
    <dgm:cxn modelId="{E9F3AF52-C39C-4BF3-A69A-83675EA4B02D}" type="presParOf" srcId="{820C7E78-1172-3841-8ED7-534A46BD0629}" destId="{7027D2B1-1C4A-C747-BA47-F07B09A05620}" srcOrd="3" destOrd="0" presId="urn:microsoft.com/office/officeart/2008/layout/BendingPictureBlocks"/>
    <dgm:cxn modelId="{EA95B903-6ECA-4620-A721-51E8CDC34550}" type="presParOf" srcId="{820C7E78-1172-3841-8ED7-534A46BD0629}" destId="{45312C48-0BE1-9140-A636-506D47D84C25}" srcOrd="4" destOrd="0" presId="urn:microsoft.com/office/officeart/2008/layout/BendingPictureBlocks"/>
    <dgm:cxn modelId="{626E8E73-5517-40D8-A998-ED6943BB0C04}" type="presParOf" srcId="{45312C48-0BE1-9140-A636-506D47D84C25}" destId="{43306191-4F11-4748-811E-678000194973}" srcOrd="0" destOrd="0" presId="urn:microsoft.com/office/officeart/2008/layout/BendingPictureBlocks"/>
    <dgm:cxn modelId="{FD7E98F8-AE91-4A8A-8096-B4E0F85A1CF2}" type="presParOf" srcId="{45312C48-0BE1-9140-A636-506D47D84C25}" destId="{67633DAA-36AF-E444-A90A-B3BCF52C0E97}" srcOrd="1" destOrd="0" presId="urn:microsoft.com/office/officeart/2008/layout/BendingPictureBlocks"/>
    <dgm:cxn modelId="{E6E9DB6A-7DFF-41AC-9894-97D2CE348CF0}" type="presParOf" srcId="{820C7E78-1172-3841-8ED7-534A46BD0629}" destId="{E51B1E58-2C4D-2949-931C-545169E4205A}" srcOrd="5" destOrd="0" presId="urn:microsoft.com/office/officeart/2008/layout/BendingPictureBlocks"/>
    <dgm:cxn modelId="{39FC9F4F-368C-4B44-BB55-D2C8513FD0ED}" type="presParOf" srcId="{820C7E78-1172-3841-8ED7-534A46BD0629}" destId="{9E10349C-8AE9-344D-A6BF-E9459D87FBBD}" srcOrd="6" destOrd="0" presId="urn:microsoft.com/office/officeart/2008/layout/BendingPictureBlocks"/>
    <dgm:cxn modelId="{0D0B2DB0-BF90-476E-A06B-D871AA847D6E}" type="presParOf" srcId="{9E10349C-8AE9-344D-A6BF-E9459D87FBBD}" destId="{97725E5D-8A75-3F44-AE5C-DD9EA9A3EFDB}" srcOrd="0" destOrd="0" presId="urn:microsoft.com/office/officeart/2008/layout/BendingPictureBlocks"/>
    <dgm:cxn modelId="{12EE13C9-2BB4-4A69-B14C-A35FA500BF9A}" type="presParOf" srcId="{9E10349C-8AE9-344D-A6BF-E9459D87FBBD}" destId="{7B3472B0-956B-F04F-9FB9-183752488425}" srcOrd="1" destOrd="0" presId="urn:microsoft.com/office/officeart/2008/layout/BendingPictureBlocks"/>
    <dgm:cxn modelId="{6598B9C8-778B-457D-87F2-2CBF4BD4A8FD}" type="presParOf" srcId="{820C7E78-1172-3841-8ED7-534A46BD0629}" destId="{2EB4D305-D39C-F747-B248-15C31DBFE7E5}" srcOrd="7" destOrd="0" presId="urn:microsoft.com/office/officeart/2008/layout/BendingPictureBlocks"/>
    <dgm:cxn modelId="{8793D7CA-64EB-4D3F-8E89-0E1F934EEB96}" type="presParOf" srcId="{820C7E78-1172-3841-8ED7-534A46BD0629}" destId="{D2A3FD9E-5796-304D-BFD9-240B39D962CA}" srcOrd="8" destOrd="0" presId="urn:microsoft.com/office/officeart/2008/layout/BendingPictureBlocks"/>
    <dgm:cxn modelId="{95E44E8C-FE87-4D08-BD34-51D0A9E82CC3}" type="presParOf" srcId="{D2A3FD9E-5796-304D-BFD9-240B39D962CA}" destId="{A5FA63CC-1C35-3649-8AA5-F5A0FA63BE54}" srcOrd="0" destOrd="0" presId="urn:microsoft.com/office/officeart/2008/layout/BendingPictureBlocks"/>
    <dgm:cxn modelId="{B30F8E10-8B16-4BA9-A360-8AB2B42B8115}" type="presParOf" srcId="{D2A3FD9E-5796-304D-BFD9-240B39D962CA}" destId="{ADA08659-4B93-DC4F-8A00-70658C7C216E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005E9-C7FF-8348-ABEE-0CEFD5DEF649}">
      <dsp:nvSpPr>
        <dsp:cNvPr id="0" name=""/>
        <dsp:cNvSpPr/>
      </dsp:nvSpPr>
      <dsp:spPr>
        <a:xfrm>
          <a:off x="0" y="1266169"/>
          <a:ext cx="2740414" cy="188814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82F023-2F65-BC43-9F66-0B4961ED8D74}">
      <dsp:nvSpPr>
        <dsp:cNvPr id="0" name=""/>
        <dsp:cNvSpPr/>
      </dsp:nvSpPr>
      <dsp:spPr>
        <a:xfrm>
          <a:off x="172866" y="3291081"/>
          <a:ext cx="2740414" cy="1993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l" defTabSz="10668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益智數學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連線大進擊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決戰貳肆力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極數秒殺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質闖暴風圈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撿質不得了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2866" y="3291081"/>
        <a:ext cx="2740414" cy="1993909"/>
      </dsp:txXfrm>
    </dsp:sp>
    <dsp:sp modelId="{55F20BF1-AC57-0C43-89A7-891B53922DC6}">
      <dsp:nvSpPr>
        <dsp:cNvPr id="0" name=""/>
        <dsp:cNvSpPr/>
      </dsp:nvSpPr>
      <dsp:spPr>
        <a:xfrm>
          <a:off x="3017751" y="1290469"/>
          <a:ext cx="2740414" cy="1888145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A805A0-CEDC-9044-811D-A685456D56BA}">
      <dsp:nvSpPr>
        <dsp:cNvPr id="0" name=""/>
        <dsp:cNvSpPr/>
      </dsp:nvSpPr>
      <dsp:spPr>
        <a:xfrm>
          <a:off x="3315223" y="3435248"/>
          <a:ext cx="2740414" cy="1993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l" defTabSz="10668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動感數學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活力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99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足智多謀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井上添花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投投數道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數戰數決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15223" y="3435248"/>
        <a:ext cx="2740414" cy="1993909"/>
      </dsp:txXfrm>
    </dsp:sp>
    <dsp:sp modelId="{2F7CAC80-F088-5040-8EBC-054C1CCB57E7}">
      <dsp:nvSpPr>
        <dsp:cNvPr id="0" name=""/>
        <dsp:cNvSpPr/>
      </dsp:nvSpPr>
      <dsp:spPr>
        <a:xfrm>
          <a:off x="6028951" y="1266169"/>
          <a:ext cx="2740414" cy="1888145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A4E179-CCE5-ED4C-B86C-893FD2B89C46}">
      <dsp:nvSpPr>
        <dsp:cNvPr id="0" name=""/>
        <dsp:cNvSpPr/>
      </dsp:nvSpPr>
      <dsp:spPr>
        <a:xfrm>
          <a:off x="6032597" y="3435248"/>
          <a:ext cx="2740414" cy="1993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幾何藝數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摺摺稱奇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瞎拼有理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撕數列車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我形我數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玩轉藝數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32597" y="3435248"/>
        <a:ext cx="2740414" cy="1993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6B726-BC56-4A4B-AFFA-3802FC3D1377}">
      <dsp:nvSpPr>
        <dsp:cNvPr id="0" name=""/>
        <dsp:cNvSpPr/>
      </dsp:nvSpPr>
      <dsp:spPr>
        <a:xfrm>
          <a:off x="1010492" y="1201607"/>
          <a:ext cx="2544461" cy="19743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4E13E6-3C66-EC4A-A03C-5854511FEF9B}">
      <dsp:nvSpPr>
        <dsp:cNvPr id="0" name=""/>
        <dsp:cNvSpPr/>
      </dsp:nvSpPr>
      <dsp:spPr>
        <a:xfrm>
          <a:off x="396551" y="656816"/>
          <a:ext cx="1684165" cy="5971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撿紅點</a:t>
          </a:r>
        </a:p>
      </dsp:txBody>
      <dsp:txXfrm>
        <a:off x="396551" y="656816"/>
        <a:ext cx="1684165" cy="597100"/>
      </dsp:txXfrm>
    </dsp:sp>
    <dsp:sp modelId="{3499CBB8-D397-DB43-B6C6-6FD55B1F4855}">
      <dsp:nvSpPr>
        <dsp:cNvPr id="0" name=""/>
        <dsp:cNvSpPr/>
      </dsp:nvSpPr>
      <dsp:spPr>
        <a:xfrm>
          <a:off x="3816431" y="1250468"/>
          <a:ext cx="2669489" cy="184526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4B0010-72A2-D640-AE6D-3214EA660DE7}">
      <dsp:nvSpPr>
        <dsp:cNvPr id="0" name=""/>
        <dsp:cNvSpPr/>
      </dsp:nvSpPr>
      <dsp:spPr>
        <a:xfrm>
          <a:off x="2148853" y="653891"/>
          <a:ext cx="341139" cy="341139"/>
        </a:xfrm>
        <a:prstGeom prst="rect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kern="1200" dirty="0" smtClean="0"/>
        </a:p>
      </dsp:txBody>
      <dsp:txXfrm>
        <a:off x="2148853" y="653891"/>
        <a:ext cx="341139" cy="341139"/>
      </dsp:txXfrm>
    </dsp:sp>
    <dsp:sp modelId="{43306191-4F11-4748-811E-678000194973}">
      <dsp:nvSpPr>
        <dsp:cNvPr id="0" name=""/>
        <dsp:cNvSpPr/>
      </dsp:nvSpPr>
      <dsp:spPr>
        <a:xfrm>
          <a:off x="6912763" y="1250468"/>
          <a:ext cx="2416070" cy="193068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633DAA-36AF-E444-A90A-B3BCF52C0E97}">
      <dsp:nvSpPr>
        <dsp:cNvPr id="0" name=""/>
        <dsp:cNvSpPr/>
      </dsp:nvSpPr>
      <dsp:spPr>
        <a:xfrm>
          <a:off x="7632851" y="3482716"/>
          <a:ext cx="1771024" cy="641244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撿質數</a:t>
          </a:r>
          <a:endParaRPr lang="zh-TW" alt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632851" y="3482716"/>
        <a:ext cx="1771024" cy="641244"/>
      </dsp:txXfrm>
    </dsp:sp>
    <dsp:sp modelId="{97725E5D-8A75-3F44-AE5C-DD9EA9A3EFDB}">
      <dsp:nvSpPr>
        <dsp:cNvPr id="0" name=""/>
        <dsp:cNvSpPr/>
      </dsp:nvSpPr>
      <dsp:spPr>
        <a:xfrm>
          <a:off x="1872198" y="3410709"/>
          <a:ext cx="2573800" cy="229285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3472B0-956B-F04F-9FB9-183752488425}">
      <dsp:nvSpPr>
        <dsp:cNvPr id="0" name=""/>
        <dsp:cNvSpPr/>
      </dsp:nvSpPr>
      <dsp:spPr>
        <a:xfrm>
          <a:off x="1151310" y="4129515"/>
          <a:ext cx="609912" cy="609912"/>
        </a:xfrm>
        <a:prstGeom prst="rect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1151310" y="4129515"/>
        <a:ext cx="609912" cy="609912"/>
      </dsp:txXfrm>
    </dsp:sp>
    <dsp:sp modelId="{A5FA63CC-1C35-3649-8AA5-F5A0FA63BE54}">
      <dsp:nvSpPr>
        <dsp:cNvPr id="0" name=""/>
        <dsp:cNvSpPr/>
      </dsp:nvSpPr>
      <dsp:spPr>
        <a:xfrm>
          <a:off x="4752535" y="3482723"/>
          <a:ext cx="2575854" cy="221108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A08659-4B93-DC4F-8A00-70658C7C216E}">
      <dsp:nvSpPr>
        <dsp:cNvPr id="0" name=""/>
        <dsp:cNvSpPr/>
      </dsp:nvSpPr>
      <dsp:spPr>
        <a:xfrm>
          <a:off x="8110298" y="5352003"/>
          <a:ext cx="551875" cy="551875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500" kern="1200" dirty="0"/>
        </a:p>
      </dsp:txBody>
      <dsp:txXfrm>
        <a:off x="8110298" y="5352003"/>
        <a:ext cx="551875" cy="551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F9834-5D17-497C-9C89-E6EC9E223A40}" type="datetimeFigureOut">
              <a:rPr lang="zh-TW" altLang="en-US" smtClean="0"/>
              <a:t>2025/9/24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AAEF3-3031-4D57-8ED0-15A0A7F414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7221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B455A-CD28-429E-BD71-87F3E09B88E3}" type="datetimeFigureOut">
              <a:rPr lang="zh-TW" altLang="en-US" smtClean="0"/>
              <a:t>2025/9/24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D2C33-AED3-45CE-9BCB-270991DC58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478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51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907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4829880"/>
            <a:ext cx="9144000" cy="1077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911440"/>
            <a:ext cx="9144000" cy="27940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971287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73297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 rot="21600000">
            <a:off x="971607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73618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971287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273297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4774541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76550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 rot="21600000">
            <a:off x="4774860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076871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21600000">
            <a:off x="4774541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76550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18612"/>
            <a:ext cx="8349152" cy="90009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01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 userDrawn="1"/>
        </p:nvSpPr>
        <p:spPr>
          <a:xfrm>
            <a:off x="444080" y="1901761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9" name="図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1960550"/>
            <a:ext cx="2866527" cy="9497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60208" y="2013494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432926" y="1981398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444080" y="3297219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3356003"/>
            <a:ext cx="2866527" cy="94976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60208" y="3408950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432926" y="3376856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44080" y="4681692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4740481"/>
            <a:ext cx="2866527" cy="94976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60208" y="4793425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3432926" y="4761329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78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444081" y="3604810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790088" y="2372018"/>
            <a:ext cx="1876027" cy="1407142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8405" y="315875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481357" y="2487522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54166" y="4416231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3301143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647150" y="2386105"/>
            <a:ext cx="1876027" cy="1407142"/>
          </a:xfrm>
          <a:prstGeom prst="rect">
            <a:avLst/>
          </a:prstGeom>
        </p:spPr>
      </p:pic>
      <p:sp>
        <p:nvSpPr>
          <p:cNvPr id="27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3835467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4338419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3411228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158204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6504212" y="2386105"/>
            <a:ext cx="1876027" cy="1407142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692529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7195481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268289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514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7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フリーフォーム 37"/>
          <p:cNvSpPr/>
          <p:nvPr userDrawn="1"/>
        </p:nvSpPr>
        <p:spPr>
          <a:xfrm rot="10800000">
            <a:off x="0" y="5003584"/>
            <a:ext cx="4565412" cy="1073861"/>
          </a:xfrm>
          <a:custGeom>
            <a:avLst/>
            <a:gdLst>
              <a:gd name="connsiteX0" fmla="*/ 9130032 w 9130032"/>
              <a:gd name="connsiteY0" fmla="*/ 1610792 h 1610792"/>
              <a:gd name="connsiteX1" fmla="*/ 7003715 w 9130032"/>
              <a:gd name="connsiteY1" fmla="*/ 1610792 h 1610792"/>
              <a:gd name="connsiteX2" fmla="*/ 3737109 w 9130032"/>
              <a:gd name="connsiteY2" fmla="*/ 1610792 h 1610792"/>
              <a:gd name="connsiteX3" fmla="*/ 1610792 w 9130032"/>
              <a:gd name="connsiteY3" fmla="*/ 1610792 h 1610792"/>
              <a:gd name="connsiteX4" fmla="*/ 0 w 9130032"/>
              <a:gd name="connsiteY4" fmla="*/ 0 h 1610792"/>
              <a:gd name="connsiteX5" fmla="*/ 2126317 w 9130032"/>
              <a:gd name="connsiteY5" fmla="*/ 0 h 1610792"/>
              <a:gd name="connsiteX6" fmla="*/ 7003715 w 9130032"/>
              <a:gd name="connsiteY6" fmla="*/ 0 h 1610792"/>
              <a:gd name="connsiteX7" fmla="*/ 9130032 w 9130032"/>
              <a:gd name="connsiteY7" fmla="*/ 0 h 161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0032" h="1610792">
                <a:moveTo>
                  <a:pt x="9130032" y="1610792"/>
                </a:moveTo>
                <a:lnTo>
                  <a:pt x="7003715" y="1610792"/>
                </a:lnTo>
                <a:lnTo>
                  <a:pt x="3737109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2126317" y="0"/>
                </a:lnTo>
                <a:lnTo>
                  <a:pt x="7003715" y="0"/>
                </a:lnTo>
                <a:lnTo>
                  <a:pt x="9130032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6" name="フリーフォーム 35"/>
          <p:cNvSpPr/>
          <p:nvPr userDrawn="1"/>
        </p:nvSpPr>
        <p:spPr>
          <a:xfrm rot="10800000">
            <a:off x="3" y="3799203"/>
            <a:ext cx="3673750" cy="1074796"/>
          </a:xfrm>
          <a:custGeom>
            <a:avLst/>
            <a:gdLst>
              <a:gd name="connsiteX0" fmla="*/ 7346863 w 7346863"/>
              <a:gd name="connsiteY0" fmla="*/ 1612194 h 1612194"/>
              <a:gd name="connsiteX1" fmla="*/ 1953940 w 7346863"/>
              <a:gd name="connsiteY1" fmla="*/ 1612194 h 1612194"/>
              <a:gd name="connsiteX2" fmla="*/ 1952538 w 7346863"/>
              <a:gd name="connsiteY2" fmla="*/ 1610792 h 1612194"/>
              <a:gd name="connsiteX3" fmla="*/ 1610792 w 7346863"/>
              <a:gd name="connsiteY3" fmla="*/ 1610792 h 1612194"/>
              <a:gd name="connsiteX4" fmla="*/ 0 w 7346863"/>
              <a:gd name="connsiteY4" fmla="*/ 0 h 1612194"/>
              <a:gd name="connsiteX5" fmla="*/ 7003715 w 7346863"/>
              <a:gd name="connsiteY5" fmla="*/ 0 h 1612194"/>
              <a:gd name="connsiteX6" fmla="*/ 7003715 w 7346863"/>
              <a:gd name="connsiteY6" fmla="*/ 1402 h 1612194"/>
              <a:gd name="connsiteX7" fmla="*/ 7346863 w 7346863"/>
              <a:gd name="connsiteY7" fmla="*/ 1402 h 161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6863" h="1612194">
                <a:moveTo>
                  <a:pt x="7346863" y="1612194"/>
                </a:moveTo>
                <a:lnTo>
                  <a:pt x="1953940" y="1612194"/>
                </a:lnTo>
                <a:lnTo>
                  <a:pt x="1952538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7003715" y="0"/>
                </a:lnTo>
                <a:lnTo>
                  <a:pt x="7003715" y="1402"/>
                </a:lnTo>
                <a:lnTo>
                  <a:pt x="7346863" y="14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フリーフォーム 33"/>
          <p:cNvSpPr/>
          <p:nvPr userDrawn="1"/>
        </p:nvSpPr>
        <p:spPr>
          <a:xfrm>
            <a:off x="5470847" y="2726284"/>
            <a:ext cx="3673152" cy="1080811"/>
          </a:xfrm>
          <a:custGeom>
            <a:avLst/>
            <a:gdLst>
              <a:gd name="connsiteX0" fmla="*/ 341952 w 7345666"/>
              <a:gd name="connsiteY0" fmla="*/ 0 h 1621217"/>
              <a:gd name="connsiteX1" fmla="*/ 7345666 w 7345666"/>
              <a:gd name="connsiteY1" fmla="*/ 0 h 1621217"/>
              <a:gd name="connsiteX2" fmla="*/ 7345666 w 7345666"/>
              <a:gd name="connsiteY2" fmla="*/ 1610792 h 1621217"/>
              <a:gd name="connsiteX3" fmla="*/ 7003714 w 7345666"/>
              <a:gd name="connsiteY3" fmla="*/ 1610792 h 1621217"/>
              <a:gd name="connsiteX4" fmla="*/ 7003714 w 7345666"/>
              <a:gd name="connsiteY4" fmla="*/ 1621217 h 1621217"/>
              <a:gd name="connsiteX5" fmla="*/ 1610792 w 7345666"/>
              <a:gd name="connsiteY5" fmla="*/ 1621217 h 1621217"/>
              <a:gd name="connsiteX6" fmla="*/ 0 w 7345666"/>
              <a:gd name="connsiteY6" fmla="*/ 10425 h 1621217"/>
              <a:gd name="connsiteX7" fmla="*/ 352377 w 7345666"/>
              <a:gd name="connsiteY7" fmla="*/ 10425 h 16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5666" h="1621217">
                <a:moveTo>
                  <a:pt x="341952" y="0"/>
                </a:moveTo>
                <a:lnTo>
                  <a:pt x="7345666" y="0"/>
                </a:lnTo>
                <a:lnTo>
                  <a:pt x="7345666" y="1610792"/>
                </a:lnTo>
                <a:lnTo>
                  <a:pt x="7003714" y="1610792"/>
                </a:lnTo>
                <a:lnTo>
                  <a:pt x="7003714" y="1621217"/>
                </a:lnTo>
                <a:lnTo>
                  <a:pt x="1610792" y="1621217"/>
                </a:lnTo>
                <a:lnTo>
                  <a:pt x="0" y="10425"/>
                </a:lnTo>
                <a:lnTo>
                  <a:pt x="352377" y="1042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2" y="1973151"/>
            <a:ext cx="1694736" cy="127116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825785" y="3171511"/>
            <a:ext cx="1694736" cy="127116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623480" y="3171509"/>
            <a:ext cx="1694736" cy="127116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3" y="4369869"/>
            <a:ext cx="1694736" cy="1271162"/>
          </a:xfrm>
          <a:prstGeom prst="rect">
            <a:avLst/>
          </a:prstGeom>
        </p:spPr>
      </p:pic>
      <p:sp>
        <p:nvSpPr>
          <p:cNvPr id="32" name="フリーフォーム 31"/>
          <p:cNvSpPr/>
          <p:nvPr userDrawn="1"/>
        </p:nvSpPr>
        <p:spPr>
          <a:xfrm>
            <a:off x="4579190" y="1529791"/>
            <a:ext cx="4564813" cy="1078941"/>
          </a:xfrm>
          <a:custGeom>
            <a:avLst/>
            <a:gdLst>
              <a:gd name="connsiteX0" fmla="*/ 0 w 9128833"/>
              <a:gd name="connsiteY0" fmla="*/ 0 h 1618412"/>
              <a:gd name="connsiteX1" fmla="*/ 7003715 w 9128833"/>
              <a:gd name="connsiteY1" fmla="*/ 0 h 1618412"/>
              <a:gd name="connsiteX2" fmla="*/ 7003715 w 9128833"/>
              <a:gd name="connsiteY2" fmla="*/ 7620 h 1618412"/>
              <a:gd name="connsiteX3" fmla="*/ 9128833 w 9128833"/>
              <a:gd name="connsiteY3" fmla="*/ 7620 h 1618412"/>
              <a:gd name="connsiteX4" fmla="*/ 9128833 w 9128833"/>
              <a:gd name="connsiteY4" fmla="*/ 1618412 h 1618412"/>
              <a:gd name="connsiteX5" fmla="*/ 3735911 w 9128833"/>
              <a:gd name="connsiteY5" fmla="*/ 1618412 h 1618412"/>
              <a:gd name="connsiteX6" fmla="*/ 3728291 w 9128833"/>
              <a:gd name="connsiteY6" fmla="*/ 1610792 h 1618412"/>
              <a:gd name="connsiteX7" fmla="*/ 1610792 w 9128833"/>
              <a:gd name="connsiteY7" fmla="*/ 1610792 h 161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8833" h="1618412">
                <a:moveTo>
                  <a:pt x="0" y="0"/>
                </a:moveTo>
                <a:lnTo>
                  <a:pt x="7003715" y="0"/>
                </a:lnTo>
                <a:lnTo>
                  <a:pt x="7003715" y="7620"/>
                </a:lnTo>
                <a:lnTo>
                  <a:pt x="9128833" y="7620"/>
                </a:lnTo>
                <a:lnTo>
                  <a:pt x="9128833" y="1618412"/>
                </a:lnTo>
                <a:lnTo>
                  <a:pt x="3735911" y="1618412"/>
                </a:lnTo>
                <a:lnTo>
                  <a:pt x="3728291" y="1610792"/>
                </a:lnTo>
                <a:lnTo>
                  <a:pt x="1610792" y="161079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819711" y="2166246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23752" y="336460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919753" y="3360354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819711" y="456082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326286" y="1527921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225903" y="2726283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256678" y="3816704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56295" y="5015062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593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4" grpId="0" animBg="1"/>
      <p:bldP spid="32" grpId="0" animBg="1"/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1039071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7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262635" y="1698071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871413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871414" y="1843706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39071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図プレースホルダー 11"/>
          <p:cNvSpPr>
            <a:spLocks noGrp="1"/>
          </p:cNvSpPr>
          <p:nvPr>
            <p:ph type="pic" sz="quarter" idx="25" hasCustomPrompt="1"/>
          </p:nvPr>
        </p:nvSpPr>
        <p:spPr>
          <a:xfrm>
            <a:off x="262635" y="402927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871413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871414" y="4174908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348043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5" name="図プレースホルダー 11"/>
          <p:cNvSpPr>
            <a:spLocks noGrp="1"/>
          </p:cNvSpPr>
          <p:nvPr>
            <p:ph type="pic" sz="quarter" idx="28" hasCustomPrompt="1"/>
          </p:nvPr>
        </p:nvSpPr>
        <p:spPr>
          <a:xfrm>
            <a:off x="4571604" y="1698070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6180385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80383" y="1843705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正方形/長方形 37"/>
          <p:cNvSpPr/>
          <p:nvPr userDrawn="1"/>
        </p:nvSpPr>
        <p:spPr>
          <a:xfrm>
            <a:off x="5348043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図プレースホルダー 11"/>
          <p:cNvSpPr>
            <a:spLocks noGrp="1"/>
          </p:cNvSpPr>
          <p:nvPr>
            <p:ph type="pic" sz="quarter" idx="31" hasCustomPrompt="1"/>
          </p:nvPr>
        </p:nvSpPr>
        <p:spPr>
          <a:xfrm>
            <a:off x="4571604" y="4029272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180385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6180383" y="4174907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54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8" grpId="0" animBg="1"/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4220315"/>
            <a:ext cx="9144000" cy="20590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492138"/>
            <a:ext cx="8349152" cy="1707033"/>
          </a:xfrm>
          <a:noFill/>
        </p:spPr>
        <p:txBody>
          <a:bodyPr numCol="2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479690" y="1296825"/>
            <a:ext cx="4258102" cy="304961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4585446" y="1437702"/>
            <a:ext cx="4046586" cy="27678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408989" y="1751610"/>
            <a:ext cx="4026249" cy="2323415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8544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4689808" y="2000153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4374240" y="4146905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3198837" y="3778976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3040403" y="2158587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84223" y="3604528"/>
            <a:ext cx="2352729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7" name="フリーフォーム 36"/>
          <p:cNvSpPr/>
          <p:nvPr userDrawn="1"/>
        </p:nvSpPr>
        <p:spPr>
          <a:xfrm>
            <a:off x="6185125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65071" y="2115016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テキスト プレースホルダー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365071" y="2544645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2409626"/>
            <a:ext cx="674243" cy="898912"/>
          </a:xfrm>
          <a:prstGeom prst="rect">
            <a:avLst/>
          </a:prstGeom>
        </p:spPr>
      </p:pic>
      <p:sp>
        <p:nvSpPr>
          <p:cNvPr id="3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 rot="21600000">
            <a:off x="5392758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フリーフォーム 37"/>
          <p:cNvSpPr/>
          <p:nvPr userDrawn="1"/>
        </p:nvSpPr>
        <p:spPr>
          <a:xfrm>
            <a:off x="6185125" y="4286532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365071" y="4307021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365071" y="4736650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4599491"/>
            <a:ext cx="674243" cy="898912"/>
          </a:xfrm>
          <a:prstGeom prst="rect">
            <a:avLst/>
          </a:prstGeom>
        </p:spPr>
      </p:pic>
      <p:sp>
        <p:nvSpPr>
          <p:cNvPr id="42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5392758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フリーフォーム 42"/>
          <p:cNvSpPr/>
          <p:nvPr userDrawn="1"/>
        </p:nvSpPr>
        <p:spPr>
          <a:xfrm flipH="1">
            <a:off x="449858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4438" y="2115016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04438" y="2544645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6" name="図 4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2409626"/>
            <a:ext cx="674243" cy="898912"/>
          </a:xfrm>
          <a:prstGeom prst="rect">
            <a:avLst/>
          </a:prstGeom>
        </p:spPr>
      </p:pic>
      <p:sp>
        <p:nvSpPr>
          <p:cNvPr id="47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 rot="21600000">
            <a:off x="3503443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フリーフォーム 47"/>
          <p:cNvSpPr/>
          <p:nvPr userDrawn="1"/>
        </p:nvSpPr>
        <p:spPr>
          <a:xfrm flipH="1">
            <a:off x="449858" y="4307014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504438" y="4327503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4438" y="4757132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51" name="図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4599491"/>
            <a:ext cx="674243" cy="898912"/>
          </a:xfrm>
          <a:prstGeom prst="rect">
            <a:avLst/>
          </a:prstGeom>
        </p:spPr>
      </p:pic>
      <p:sp>
        <p:nvSpPr>
          <p:cNvPr id="52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21600000">
            <a:off x="3503443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animBg="1"/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7780" y="3269298"/>
            <a:ext cx="6858000" cy="400035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180780" y="0"/>
            <a:ext cx="2963220" cy="685800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269735" y="1312986"/>
            <a:ext cx="2606525" cy="4789261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61" y="2590771"/>
            <a:ext cx="1407142" cy="1876027"/>
          </a:xfrm>
          <a:prstGeom prst="rect">
            <a:avLst/>
          </a:prstGeom>
        </p:spPr>
      </p:pic>
      <p:sp>
        <p:nvSpPr>
          <p:cNvPr id="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2916856" y="368936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302289" y="3018127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66" y="3463155"/>
            <a:ext cx="1704909" cy="2273015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252605" y="4772722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741649" y="3997840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25" y="1673463"/>
            <a:ext cx="1407142" cy="1876027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4265621" y="277205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4651056" y="2100816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10" y="2908548"/>
            <a:ext cx="450833" cy="60105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0" y="3825952"/>
            <a:ext cx="450833" cy="60105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86" y="1610262"/>
            <a:ext cx="1704909" cy="2273015"/>
          </a:xfrm>
          <a:prstGeom prst="rect">
            <a:avLst/>
          </a:prstGeom>
        </p:spPr>
      </p:pic>
      <p:sp>
        <p:nvSpPr>
          <p:cNvPr id="19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278826" y="2919829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767869" y="2144948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4" y="4398836"/>
            <a:ext cx="1407142" cy="1876027"/>
          </a:xfrm>
          <a:prstGeom prst="rect">
            <a:avLst/>
          </a:prstGeom>
        </p:spPr>
      </p:pic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568091" y="5497429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953524" y="482618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" y="3229906"/>
            <a:ext cx="450833" cy="60105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68" y="4423804"/>
            <a:ext cx="450833" cy="60105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9" y="3789701"/>
            <a:ext cx="1407142" cy="1876027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28244" y="4888294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613679" y="4217054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6" y="6225776"/>
            <a:ext cx="450833" cy="60105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9" y="1122808"/>
            <a:ext cx="450833" cy="6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6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6" presetClass="entr" presetSubtype="4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4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5070"/>
            <a:ext cx="9144000" cy="123737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65070"/>
            <a:ext cx="8349152" cy="1237370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397708" y="1682752"/>
            <a:ext cx="8348593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</p:spTree>
    <p:extLst>
      <p:ext uri="{BB962C8B-B14F-4D97-AF65-F5344CB8AC3E}">
        <p14:creationId xmlns:p14="http://schemas.microsoft.com/office/powerpoint/2010/main" val="40023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268739" y="4964997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618547" y="4975773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06039" y="5574899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406171" y="168275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4" name="グラフ プレースホルダー 8"/>
          <p:cNvSpPr>
            <a:spLocks noGrp="1"/>
          </p:cNvSpPr>
          <p:nvPr>
            <p:ph type="chart" sz="quarter" idx="18" hasCustomPrompt="1"/>
          </p:nvPr>
        </p:nvSpPr>
        <p:spPr>
          <a:xfrm>
            <a:off x="4745923" y="168267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-180000">
            <a:off x="137548" y="501040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-180000">
            <a:off x="156238" y="4955019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45792" y="5574818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 rot="-180000">
            <a:off x="4477300" y="501032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495990" y="4954938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18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4" grpId="0" animBg="1"/>
      <p:bldP spid="11" grpId="0" animBg="1"/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590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215505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21600000">
            <a:off x="215505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 rot="-180000">
            <a:off x="128079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16565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146755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グラフ プレースホルダー 8"/>
          <p:cNvSpPr>
            <a:spLocks noGrp="1"/>
          </p:cNvSpPr>
          <p:nvPr>
            <p:ph type="chart" sz="quarter" idx="16" hasCustomPrompt="1"/>
          </p:nvPr>
        </p:nvSpPr>
        <p:spPr>
          <a:xfrm>
            <a:off x="2449203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25" name="正方形/長方形 24"/>
          <p:cNvSpPr/>
          <p:nvPr userDrawn="1"/>
        </p:nvSpPr>
        <p:spPr>
          <a:xfrm rot="21600000">
            <a:off x="2449203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2345985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452456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2364661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グラフ プレースホルダー 8"/>
          <p:cNvSpPr>
            <a:spLocks noGrp="1"/>
          </p:cNvSpPr>
          <p:nvPr>
            <p:ph type="chart" sz="quarter" idx="19" hasCustomPrompt="1"/>
          </p:nvPr>
        </p:nvSpPr>
        <p:spPr>
          <a:xfrm>
            <a:off x="4682901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1" name="正方形/長方形 30"/>
          <p:cNvSpPr/>
          <p:nvPr userDrawn="1"/>
        </p:nvSpPr>
        <p:spPr>
          <a:xfrm rot="21600000">
            <a:off x="4682901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 rot="-180000">
            <a:off x="4577040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688344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-180000">
            <a:off x="4595713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グラフ プレースホルダー 8"/>
          <p:cNvSpPr>
            <a:spLocks noGrp="1"/>
          </p:cNvSpPr>
          <p:nvPr>
            <p:ph type="chart" sz="quarter" idx="22" hasCustomPrompt="1"/>
          </p:nvPr>
        </p:nvSpPr>
        <p:spPr>
          <a:xfrm>
            <a:off x="6916602" y="1806890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6" name="正方形/長方形 35"/>
          <p:cNvSpPr/>
          <p:nvPr userDrawn="1"/>
        </p:nvSpPr>
        <p:spPr>
          <a:xfrm rot="21600000">
            <a:off x="6916602" y="4500742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正方形/長方形 36"/>
          <p:cNvSpPr/>
          <p:nvPr userDrawn="1"/>
        </p:nvSpPr>
        <p:spPr>
          <a:xfrm rot="-180000">
            <a:off x="6812451" y="4560924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924235" y="5156265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 rot="-180000">
            <a:off x="6831127" y="450480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411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250"/>
                            </p:stCondLst>
                            <p:childTnLst>
                              <p:par>
                                <p:cTn id="7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75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7" grpId="0" animBg="1"/>
      <p:bldP spid="2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animBg="1"/>
      <p:bldP spid="3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550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72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8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5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317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819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272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20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548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009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7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97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018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31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15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130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352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841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55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574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830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2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01238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9757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122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248" y="1555115"/>
            <a:ext cx="3924776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01699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24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60606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947630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4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2078850"/>
            <a:ext cx="9144000" cy="31503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91256" y="2937213"/>
            <a:ext cx="7525489" cy="2051965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256" y="2313146"/>
            <a:ext cx="752548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31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1238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054385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372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353126" y="2138016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265761" y="2166011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25948" y="2928089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333274" y="2136008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 rot="21600000">
            <a:off x="3221735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3134370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294557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3201883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 rot="21600000">
            <a:off x="6090344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 rot="-180000">
            <a:off x="6002979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163165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6070491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48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988842"/>
            <a:ext cx="9144000" cy="38104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532198" y="2381033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1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1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1532198" y="3606060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2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1532198" y="4824157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3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2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4833889" y="2393135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4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0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ボックス 42"/>
          <p:cNvSpPr txBox="1"/>
          <p:nvPr userDrawn="1"/>
        </p:nvSpPr>
        <p:spPr>
          <a:xfrm>
            <a:off x="4833889" y="3618162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5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ボックス 46"/>
          <p:cNvSpPr txBox="1"/>
          <p:nvPr userDrawn="1"/>
        </p:nvSpPr>
        <p:spPr>
          <a:xfrm>
            <a:off x="4833889" y="4836259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6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44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82474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/>
      <p:bldP spid="4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877184"/>
            <a:ext cx="9144000" cy="41220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24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9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51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497434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497434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1497434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797457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4797457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797457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9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2" grpId="0"/>
      <p:bldP spid="49" grpId="0"/>
      <p:bldP spid="51" grpId="0"/>
      <p:bldP spid="5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442669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50029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123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690542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123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227746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8537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351199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4425123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351199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正方形/長方形 51"/>
          <p:cNvSpPr/>
          <p:nvPr userDrawn="1"/>
        </p:nvSpPr>
        <p:spPr>
          <a:xfrm>
            <a:off x="601268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3" name="図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70308" y="1828698"/>
            <a:ext cx="584888" cy="779783"/>
          </a:xfrm>
          <a:prstGeom prst="rect">
            <a:avLst/>
          </a:prstGeom>
        </p:spPr>
      </p:pic>
      <p:sp>
        <p:nvSpPr>
          <p:cNvPr id="5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36134" y="2618999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ボックス 54"/>
          <p:cNvSpPr txBox="1"/>
          <p:nvPr userDrawn="1"/>
        </p:nvSpPr>
        <p:spPr>
          <a:xfrm>
            <a:off x="7159566" y="1966783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136134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431181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488805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54635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1570052" y="3986619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54635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3216258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73882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3339711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4405622" y="3989031"/>
            <a:ext cx="32141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339711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001193" y="4386701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58818" y="3848534"/>
            <a:ext cx="584888" cy="779783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124646" y="4638834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0" name="テキスト ボックス 69"/>
          <p:cNvSpPr txBox="1"/>
          <p:nvPr userDrawn="1"/>
        </p:nvSpPr>
        <p:spPr>
          <a:xfrm>
            <a:off x="7140064" y="3986617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12464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274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6988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181544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7306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938895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3063313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938895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4600518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5814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4723971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5797896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23971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1803952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61578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927406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2950836" y="3986619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92740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4589029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46655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2482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5727900" y="3989031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12482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61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231746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1" y="2678630"/>
            <a:ext cx="616873" cy="822426"/>
          </a:xfrm>
          <a:prstGeom prst="rect">
            <a:avLst/>
          </a:prstGeom>
        </p:spPr>
      </p:pic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10508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76753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919745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1963811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8" y="2678630"/>
            <a:ext cx="616873" cy="822426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42576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8821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651812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3695879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25" y="2678432"/>
            <a:ext cx="616873" cy="822426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774644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0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740886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4383880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正方形/長方形 71"/>
          <p:cNvSpPr/>
          <p:nvPr userDrawn="1"/>
        </p:nvSpPr>
        <p:spPr>
          <a:xfrm>
            <a:off x="5427947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3" name="図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92" y="2678432"/>
            <a:ext cx="616873" cy="82242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506712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472954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>
            <a:off x="6115947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160015" y="3114248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8" name="図 7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60" y="2677258"/>
            <a:ext cx="616873" cy="822426"/>
          </a:xfrm>
          <a:prstGeom prst="rect">
            <a:avLst/>
          </a:prstGeom>
        </p:spPr>
      </p:pic>
      <p:sp>
        <p:nvSpPr>
          <p:cNvPr id="7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780" y="3573487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205022" y="1707353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48015" y="2870377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1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/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/>
      <p:bldP spid="72" grpId="0" animBg="1"/>
      <p:bldP spid="7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/>
      <p:bldP spid="77" grpId="0" animBg="1"/>
      <p:bldP spid="7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439376"/>
            <a:ext cx="9144000" cy="24597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224633" y="2638664"/>
            <a:ext cx="3462925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646443" y="2086935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761529" y="2243710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79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5793" y="3818407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50048" y="4929174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558779" y="4287790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764576" y="3824959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4875979" y="1644810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4982999" y="1784255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4948831" y="4935726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4957565" y="4294342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66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819044"/>
            <a:ext cx="9144000" cy="243027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199205"/>
            <a:ext cx="8349152" cy="1050115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424294" y="1375063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2539382" y="1531836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480343" y="4504753"/>
            <a:ext cx="4436572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95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52436" y="3736539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93399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205998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2" y="4468565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811517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3123024" y="3724591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92205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204803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3213040" y="4456618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79957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6102303" y="3717094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91455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204054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92322" y="4449120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79207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47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42394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1549930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301461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41199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1537983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289516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404498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1530485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282019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23"/>
          <p:cNvSpPr>
            <a:spLocks noGrp="1"/>
          </p:cNvSpPr>
          <p:nvPr>
            <p:ph type="body" sz="quarter" idx="32" hasCustomPrompt="1"/>
          </p:nvPr>
        </p:nvSpPr>
        <p:spPr>
          <a:xfrm rot="21392017">
            <a:off x="192496" y="391421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 rot="21392017">
            <a:off x="298974" y="404020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 rot="21420000">
            <a:off x="255604" y="579174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23"/>
          <p:cNvSpPr>
            <a:spLocks noGrp="1"/>
          </p:cNvSpPr>
          <p:nvPr>
            <p:ph type="body" sz="quarter" idx="35" hasCustomPrompt="1"/>
          </p:nvPr>
        </p:nvSpPr>
        <p:spPr>
          <a:xfrm rot="21392017">
            <a:off x="3163084" y="390227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8"/>
          <p:cNvSpPr>
            <a:spLocks noGrp="1"/>
          </p:cNvSpPr>
          <p:nvPr>
            <p:ph type="pic" sz="quarter" idx="36" hasCustomPrompt="1"/>
          </p:nvPr>
        </p:nvSpPr>
        <p:spPr>
          <a:xfrm rot="21392017">
            <a:off x="3269561" y="402825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 rot="21420000">
            <a:off x="3226192" y="577979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3"/>
          <p:cNvSpPr>
            <a:spLocks noGrp="1"/>
          </p:cNvSpPr>
          <p:nvPr>
            <p:ph type="body" sz="quarter" idx="38" hasCustomPrompt="1"/>
          </p:nvPr>
        </p:nvSpPr>
        <p:spPr>
          <a:xfrm rot="21392017">
            <a:off x="6142364" y="389477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6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 rot="21392017">
            <a:off x="6248842" y="402076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 rot="21420000">
            <a:off x="6205471" y="5772298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190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3008954"/>
            <a:ext cx="9144000" cy="279031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729532" y="3759036"/>
            <a:ext cx="3958023" cy="1852302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81206" y="1853271"/>
            <a:ext cx="3984718" cy="285382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92566" y="2000361"/>
            <a:ext cx="3762005" cy="25596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510119" y="4671561"/>
            <a:ext cx="3958023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30555" y="3128974"/>
            <a:ext cx="3958023" cy="570063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6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361984" y="4029073"/>
            <a:ext cx="4026249" cy="23102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98697" y="5079190"/>
            <a:ext cx="3758377" cy="105011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84858" y="4258827"/>
            <a:ext cx="3748400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469698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32" y="2108196"/>
            <a:ext cx="863556" cy="1151309"/>
          </a:xfrm>
          <a:prstGeom prst="rect">
            <a:avLst/>
          </a:prstGeom>
        </p:spPr>
      </p:pic>
      <p:sp>
        <p:nvSpPr>
          <p:cNvPr id="13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4905722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943739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4" y="2108196"/>
            <a:ext cx="863556" cy="1151309"/>
          </a:xfrm>
          <a:prstGeom prst="rect">
            <a:avLst/>
          </a:prstGeom>
        </p:spPr>
      </p:pic>
      <p:sp>
        <p:nvSpPr>
          <p:cNvPr id="16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379765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417780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16" y="2108196"/>
            <a:ext cx="863556" cy="1151309"/>
          </a:xfrm>
          <a:prstGeom prst="rect">
            <a:avLst/>
          </a:prstGeom>
        </p:spPr>
      </p:pic>
      <p:sp>
        <p:nvSpPr>
          <p:cNvPr id="19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53806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944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3879057"/>
            <a:ext cx="9144000" cy="24902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90929" y="1522420"/>
            <a:ext cx="2097841" cy="3393222"/>
          </a:xfrm>
          <a:prstGeom prst="rect">
            <a:avLst/>
          </a:prstGeom>
        </p:spPr>
      </p:pic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420000">
            <a:off x="310634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6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38390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406361" y="1519644"/>
            <a:ext cx="2097841" cy="3393222"/>
          </a:xfrm>
          <a:prstGeom prst="rect">
            <a:avLst/>
          </a:prstGeom>
        </p:spPr>
      </p:pic>
      <p:sp>
        <p:nvSpPr>
          <p:cNvPr id="26" name="図プレースホルダー 8"/>
          <p:cNvSpPr>
            <a:spLocks noGrp="1"/>
          </p:cNvSpPr>
          <p:nvPr>
            <p:ph type="pic" sz="quarter" idx="24" hasCustomPrompt="1"/>
          </p:nvPr>
        </p:nvSpPr>
        <p:spPr>
          <a:xfrm rot="21420000">
            <a:off x="2526066" y="1671091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2457889" y="5376449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 rot="21420000">
            <a:off x="2453824" y="4849362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614662" y="1522420"/>
            <a:ext cx="2097841" cy="3393222"/>
          </a:xfrm>
          <a:prstGeom prst="rect">
            <a:avLst/>
          </a:prstGeom>
        </p:spPr>
      </p:pic>
      <p:sp>
        <p:nvSpPr>
          <p:cNvPr id="30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20000">
            <a:off x="4734367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4666190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 rot="21420000">
            <a:off x="466212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6819871" y="1522420"/>
            <a:ext cx="2097841" cy="3393222"/>
          </a:xfrm>
          <a:prstGeom prst="rect">
            <a:avLst/>
          </a:prstGeom>
        </p:spPr>
      </p:pic>
      <p:sp>
        <p:nvSpPr>
          <p:cNvPr id="34" name="図プレースホルダー 8"/>
          <p:cNvSpPr>
            <a:spLocks noGrp="1"/>
          </p:cNvSpPr>
          <p:nvPr>
            <p:ph type="pic" sz="quarter" idx="30" hasCustomPrompt="1"/>
          </p:nvPr>
        </p:nvSpPr>
        <p:spPr>
          <a:xfrm rot="21420000">
            <a:off x="6939576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6871399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 rot="21420000">
            <a:off x="686733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6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21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6172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70" y="2143025"/>
            <a:ext cx="940601" cy="1254025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9626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00012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322153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3" y="2143025"/>
            <a:ext cx="940601" cy="1254025"/>
          </a:xfrm>
          <a:prstGeom prst="rect">
            <a:avLst/>
          </a:prstGeom>
        </p:spPr>
      </p:pic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10038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344988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335375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05729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2" y="2143024"/>
            <a:ext cx="940601" cy="1254025"/>
          </a:xfrm>
          <a:prstGeom prst="rect">
            <a:avLst/>
          </a:prstGeom>
        </p:spPr>
      </p:pic>
      <p:sp>
        <p:nvSpPr>
          <p:cNvPr id="2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45797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180747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7171134" y="2454470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0" y="4929174"/>
            <a:ext cx="9144000" cy="13801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23738" y="5049188"/>
            <a:ext cx="7963816" cy="111012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8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2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animBg="1"/>
      <p:bldP spid="2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8248" y="1748096"/>
            <a:ext cx="3461386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1538794"/>
            <a:ext cx="792464" cy="1056527"/>
          </a:xfrm>
          <a:prstGeom prst="rect">
            <a:avLst/>
          </a:prstGeom>
        </p:spPr>
      </p:pic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249539" y="1918653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006" y="2368696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593048" y="1781375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271627" y="1758291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1548983"/>
            <a:ext cx="792464" cy="1056527"/>
          </a:xfrm>
          <a:prstGeom prst="rect">
            <a:avLst/>
          </a:prstGeom>
        </p:spPr>
      </p:pic>
      <p:sp>
        <p:nvSpPr>
          <p:cNvPr id="1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562918" y="1928840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562384" y="2378884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 rot="21600000">
            <a:off x="4906425" y="1791559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958248" y="4158557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3949252"/>
            <a:ext cx="792464" cy="1056527"/>
          </a:xfrm>
          <a:prstGeom prst="rect">
            <a:avLst/>
          </a:prstGeom>
        </p:spPr>
      </p:pic>
      <p:sp>
        <p:nvSpPr>
          <p:cNvPr id="1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249539" y="4329107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49006" y="4779150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593048" y="4191833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5271627" y="4168745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3959439"/>
            <a:ext cx="792464" cy="1056527"/>
          </a:xfrm>
          <a:prstGeom prst="rect">
            <a:avLst/>
          </a:prstGeom>
        </p:spPr>
      </p:pic>
      <p:sp>
        <p:nvSpPr>
          <p:cNvPr id="2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562918" y="4339294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562384" y="4789338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 rot="21600000">
            <a:off x="4906425" y="4202020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0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0" grpId="0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animBg="1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9" y="2198864"/>
            <a:ext cx="1794382" cy="1128542"/>
          </a:xfrm>
          <a:prstGeom prst="rect">
            <a:avLst/>
          </a:prstGeom>
        </p:spPr>
      </p:pic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8461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96155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97783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9752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95" y="2198864"/>
            <a:ext cx="1794382" cy="1128542"/>
          </a:xfrm>
          <a:prstGeom prst="rect">
            <a:avLst/>
          </a:prstGeom>
        </p:spPr>
      </p:pic>
      <p:sp>
        <p:nvSpPr>
          <p:cNvPr id="2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24504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2456581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558211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55795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3" y="2198864"/>
            <a:ext cx="1794382" cy="1128542"/>
          </a:xfrm>
          <a:prstGeom prst="rect">
            <a:avLst/>
          </a:prstGeom>
        </p:spPr>
      </p:pic>
      <p:sp>
        <p:nvSpPr>
          <p:cNvPr id="3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5405473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4617009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18638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8376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6" name="図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50" y="2198864"/>
            <a:ext cx="1794382" cy="1128542"/>
          </a:xfrm>
          <a:prstGeom prst="rect">
            <a:avLst/>
          </a:prstGeom>
        </p:spPr>
      </p:pic>
      <p:sp>
        <p:nvSpPr>
          <p:cNvPr id="37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7565901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777436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879065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878803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789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3702926"/>
            <a:ext cx="9144000" cy="25763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233096"/>
            <a:ext cx="8349152" cy="900099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543705" y="4693036"/>
            <a:ext cx="8056594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1581150"/>
            <a:ext cx="8095561" cy="3089682"/>
          </a:xfrm>
          <a:prstGeom prst="rect">
            <a:avLst/>
          </a:prstGeom>
        </p:spPr>
      </p:pic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664468" y="1729784"/>
            <a:ext cx="7854030" cy="278007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4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0" y="2762993"/>
            <a:ext cx="9144000" cy="25562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259839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9" name="山形 18"/>
          <p:cNvSpPr/>
          <p:nvPr userDrawn="1"/>
        </p:nvSpPr>
        <p:spPr>
          <a:xfrm>
            <a:off x="2397762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2" name="山形 21"/>
          <p:cNvSpPr/>
          <p:nvPr userDrawn="1"/>
        </p:nvSpPr>
        <p:spPr>
          <a:xfrm>
            <a:off x="6673608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>
            <a:off x="4535685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7391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136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652815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351561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240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496985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943664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642410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742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19" grpId="0" animBg="1"/>
      <p:bldP spid="22" grpId="0" animBg="1"/>
      <p:bldP spid="23" grpId="0" animBg="1"/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01481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518863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517300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95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1016262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566212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46989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3795561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3345511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694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26288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6597366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6147315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228092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98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1016262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56621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6989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3806814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3356764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80994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37541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11"/>
          <p:cNvSpPr>
            <a:spLocks noGrp="1"/>
          </p:cNvSpPr>
          <p:nvPr>
            <p:ph type="pic" sz="quarter" idx="22" hasCustomPrompt="1"/>
          </p:nvPr>
        </p:nvSpPr>
        <p:spPr>
          <a:xfrm>
            <a:off x="6597366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正方形/長方形 10"/>
          <p:cNvSpPr/>
          <p:nvPr userDrawn="1"/>
        </p:nvSpPr>
        <p:spPr>
          <a:xfrm rot="10800000">
            <a:off x="6147315" y="425380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127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  <p:bldP spid="19" grpId="0" animBg="1"/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408894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407331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911380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909817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4463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2454868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350847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73209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186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5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4829880"/>
            <a:ext cx="9144000" cy="1077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911440"/>
            <a:ext cx="9144000" cy="27940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971287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73297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 rot="21600000">
            <a:off x="971607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73618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971287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273297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4774541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76550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 rot="21600000">
            <a:off x="4774860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076871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21600000">
            <a:off x="4774541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76550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18612"/>
            <a:ext cx="8349152" cy="90009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0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0345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 userDrawn="1"/>
        </p:nvSpPr>
        <p:spPr>
          <a:xfrm>
            <a:off x="444080" y="1901761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9" name="図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1960550"/>
            <a:ext cx="2866527" cy="9497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60208" y="2013494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432926" y="1981398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444080" y="3297219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3356003"/>
            <a:ext cx="2866527" cy="94976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60208" y="3408950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432926" y="3376856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44080" y="4681692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4740481"/>
            <a:ext cx="2866527" cy="94976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60208" y="4793425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3432926" y="4761329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849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444081" y="3604810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790088" y="2372018"/>
            <a:ext cx="1876027" cy="1407142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8405" y="315875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481357" y="2487522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54166" y="4416231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3301143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647150" y="2386105"/>
            <a:ext cx="1876027" cy="1407142"/>
          </a:xfrm>
          <a:prstGeom prst="rect">
            <a:avLst/>
          </a:prstGeom>
        </p:spPr>
      </p:pic>
      <p:sp>
        <p:nvSpPr>
          <p:cNvPr id="27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3835467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4338419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3411228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158204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6504212" y="2386105"/>
            <a:ext cx="1876027" cy="1407142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692529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7195481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268289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619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7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フリーフォーム 37"/>
          <p:cNvSpPr/>
          <p:nvPr userDrawn="1"/>
        </p:nvSpPr>
        <p:spPr>
          <a:xfrm rot="10800000">
            <a:off x="0" y="5003584"/>
            <a:ext cx="4565412" cy="1073861"/>
          </a:xfrm>
          <a:custGeom>
            <a:avLst/>
            <a:gdLst>
              <a:gd name="connsiteX0" fmla="*/ 9130032 w 9130032"/>
              <a:gd name="connsiteY0" fmla="*/ 1610792 h 1610792"/>
              <a:gd name="connsiteX1" fmla="*/ 7003715 w 9130032"/>
              <a:gd name="connsiteY1" fmla="*/ 1610792 h 1610792"/>
              <a:gd name="connsiteX2" fmla="*/ 3737109 w 9130032"/>
              <a:gd name="connsiteY2" fmla="*/ 1610792 h 1610792"/>
              <a:gd name="connsiteX3" fmla="*/ 1610792 w 9130032"/>
              <a:gd name="connsiteY3" fmla="*/ 1610792 h 1610792"/>
              <a:gd name="connsiteX4" fmla="*/ 0 w 9130032"/>
              <a:gd name="connsiteY4" fmla="*/ 0 h 1610792"/>
              <a:gd name="connsiteX5" fmla="*/ 2126317 w 9130032"/>
              <a:gd name="connsiteY5" fmla="*/ 0 h 1610792"/>
              <a:gd name="connsiteX6" fmla="*/ 7003715 w 9130032"/>
              <a:gd name="connsiteY6" fmla="*/ 0 h 1610792"/>
              <a:gd name="connsiteX7" fmla="*/ 9130032 w 9130032"/>
              <a:gd name="connsiteY7" fmla="*/ 0 h 161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0032" h="1610792">
                <a:moveTo>
                  <a:pt x="9130032" y="1610792"/>
                </a:moveTo>
                <a:lnTo>
                  <a:pt x="7003715" y="1610792"/>
                </a:lnTo>
                <a:lnTo>
                  <a:pt x="3737109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2126317" y="0"/>
                </a:lnTo>
                <a:lnTo>
                  <a:pt x="7003715" y="0"/>
                </a:lnTo>
                <a:lnTo>
                  <a:pt x="9130032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6" name="フリーフォーム 35"/>
          <p:cNvSpPr/>
          <p:nvPr userDrawn="1"/>
        </p:nvSpPr>
        <p:spPr>
          <a:xfrm rot="10800000">
            <a:off x="3" y="3799203"/>
            <a:ext cx="3673750" cy="1074796"/>
          </a:xfrm>
          <a:custGeom>
            <a:avLst/>
            <a:gdLst>
              <a:gd name="connsiteX0" fmla="*/ 7346863 w 7346863"/>
              <a:gd name="connsiteY0" fmla="*/ 1612194 h 1612194"/>
              <a:gd name="connsiteX1" fmla="*/ 1953940 w 7346863"/>
              <a:gd name="connsiteY1" fmla="*/ 1612194 h 1612194"/>
              <a:gd name="connsiteX2" fmla="*/ 1952538 w 7346863"/>
              <a:gd name="connsiteY2" fmla="*/ 1610792 h 1612194"/>
              <a:gd name="connsiteX3" fmla="*/ 1610792 w 7346863"/>
              <a:gd name="connsiteY3" fmla="*/ 1610792 h 1612194"/>
              <a:gd name="connsiteX4" fmla="*/ 0 w 7346863"/>
              <a:gd name="connsiteY4" fmla="*/ 0 h 1612194"/>
              <a:gd name="connsiteX5" fmla="*/ 7003715 w 7346863"/>
              <a:gd name="connsiteY5" fmla="*/ 0 h 1612194"/>
              <a:gd name="connsiteX6" fmla="*/ 7003715 w 7346863"/>
              <a:gd name="connsiteY6" fmla="*/ 1402 h 1612194"/>
              <a:gd name="connsiteX7" fmla="*/ 7346863 w 7346863"/>
              <a:gd name="connsiteY7" fmla="*/ 1402 h 161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6863" h="1612194">
                <a:moveTo>
                  <a:pt x="7346863" y="1612194"/>
                </a:moveTo>
                <a:lnTo>
                  <a:pt x="1953940" y="1612194"/>
                </a:lnTo>
                <a:lnTo>
                  <a:pt x="1952538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7003715" y="0"/>
                </a:lnTo>
                <a:lnTo>
                  <a:pt x="7003715" y="1402"/>
                </a:lnTo>
                <a:lnTo>
                  <a:pt x="7346863" y="14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フリーフォーム 33"/>
          <p:cNvSpPr/>
          <p:nvPr userDrawn="1"/>
        </p:nvSpPr>
        <p:spPr>
          <a:xfrm>
            <a:off x="5470847" y="2726284"/>
            <a:ext cx="3673152" cy="1080811"/>
          </a:xfrm>
          <a:custGeom>
            <a:avLst/>
            <a:gdLst>
              <a:gd name="connsiteX0" fmla="*/ 341952 w 7345666"/>
              <a:gd name="connsiteY0" fmla="*/ 0 h 1621217"/>
              <a:gd name="connsiteX1" fmla="*/ 7345666 w 7345666"/>
              <a:gd name="connsiteY1" fmla="*/ 0 h 1621217"/>
              <a:gd name="connsiteX2" fmla="*/ 7345666 w 7345666"/>
              <a:gd name="connsiteY2" fmla="*/ 1610792 h 1621217"/>
              <a:gd name="connsiteX3" fmla="*/ 7003714 w 7345666"/>
              <a:gd name="connsiteY3" fmla="*/ 1610792 h 1621217"/>
              <a:gd name="connsiteX4" fmla="*/ 7003714 w 7345666"/>
              <a:gd name="connsiteY4" fmla="*/ 1621217 h 1621217"/>
              <a:gd name="connsiteX5" fmla="*/ 1610792 w 7345666"/>
              <a:gd name="connsiteY5" fmla="*/ 1621217 h 1621217"/>
              <a:gd name="connsiteX6" fmla="*/ 0 w 7345666"/>
              <a:gd name="connsiteY6" fmla="*/ 10425 h 1621217"/>
              <a:gd name="connsiteX7" fmla="*/ 352377 w 7345666"/>
              <a:gd name="connsiteY7" fmla="*/ 10425 h 16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5666" h="1621217">
                <a:moveTo>
                  <a:pt x="341952" y="0"/>
                </a:moveTo>
                <a:lnTo>
                  <a:pt x="7345666" y="0"/>
                </a:lnTo>
                <a:lnTo>
                  <a:pt x="7345666" y="1610792"/>
                </a:lnTo>
                <a:lnTo>
                  <a:pt x="7003714" y="1610792"/>
                </a:lnTo>
                <a:lnTo>
                  <a:pt x="7003714" y="1621217"/>
                </a:lnTo>
                <a:lnTo>
                  <a:pt x="1610792" y="1621217"/>
                </a:lnTo>
                <a:lnTo>
                  <a:pt x="0" y="10425"/>
                </a:lnTo>
                <a:lnTo>
                  <a:pt x="352377" y="1042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2" y="1973151"/>
            <a:ext cx="1694736" cy="127116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825785" y="3171511"/>
            <a:ext cx="1694736" cy="127116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623480" y="3171509"/>
            <a:ext cx="1694736" cy="127116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3" y="4369869"/>
            <a:ext cx="1694736" cy="1271162"/>
          </a:xfrm>
          <a:prstGeom prst="rect">
            <a:avLst/>
          </a:prstGeom>
        </p:spPr>
      </p:pic>
      <p:sp>
        <p:nvSpPr>
          <p:cNvPr id="32" name="フリーフォーム 31"/>
          <p:cNvSpPr/>
          <p:nvPr userDrawn="1"/>
        </p:nvSpPr>
        <p:spPr>
          <a:xfrm>
            <a:off x="4579190" y="1529791"/>
            <a:ext cx="4564813" cy="1078941"/>
          </a:xfrm>
          <a:custGeom>
            <a:avLst/>
            <a:gdLst>
              <a:gd name="connsiteX0" fmla="*/ 0 w 9128833"/>
              <a:gd name="connsiteY0" fmla="*/ 0 h 1618412"/>
              <a:gd name="connsiteX1" fmla="*/ 7003715 w 9128833"/>
              <a:gd name="connsiteY1" fmla="*/ 0 h 1618412"/>
              <a:gd name="connsiteX2" fmla="*/ 7003715 w 9128833"/>
              <a:gd name="connsiteY2" fmla="*/ 7620 h 1618412"/>
              <a:gd name="connsiteX3" fmla="*/ 9128833 w 9128833"/>
              <a:gd name="connsiteY3" fmla="*/ 7620 h 1618412"/>
              <a:gd name="connsiteX4" fmla="*/ 9128833 w 9128833"/>
              <a:gd name="connsiteY4" fmla="*/ 1618412 h 1618412"/>
              <a:gd name="connsiteX5" fmla="*/ 3735911 w 9128833"/>
              <a:gd name="connsiteY5" fmla="*/ 1618412 h 1618412"/>
              <a:gd name="connsiteX6" fmla="*/ 3728291 w 9128833"/>
              <a:gd name="connsiteY6" fmla="*/ 1610792 h 1618412"/>
              <a:gd name="connsiteX7" fmla="*/ 1610792 w 9128833"/>
              <a:gd name="connsiteY7" fmla="*/ 1610792 h 161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8833" h="1618412">
                <a:moveTo>
                  <a:pt x="0" y="0"/>
                </a:moveTo>
                <a:lnTo>
                  <a:pt x="7003715" y="0"/>
                </a:lnTo>
                <a:lnTo>
                  <a:pt x="7003715" y="7620"/>
                </a:lnTo>
                <a:lnTo>
                  <a:pt x="9128833" y="7620"/>
                </a:lnTo>
                <a:lnTo>
                  <a:pt x="9128833" y="1618412"/>
                </a:lnTo>
                <a:lnTo>
                  <a:pt x="3735911" y="1618412"/>
                </a:lnTo>
                <a:lnTo>
                  <a:pt x="3728291" y="1610792"/>
                </a:lnTo>
                <a:lnTo>
                  <a:pt x="1610792" y="161079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819711" y="2166246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23752" y="336460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919753" y="3360354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819711" y="456082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326286" y="1527921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225903" y="2726283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256678" y="3816704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56295" y="5015062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542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4" grpId="0" animBg="1"/>
      <p:bldP spid="32" grpId="0" animBg="1"/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1039071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7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262635" y="1698071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871413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871414" y="1843706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39071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図プレースホルダー 11"/>
          <p:cNvSpPr>
            <a:spLocks noGrp="1"/>
          </p:cNvSpPr>
          <p:nvPr>
            <p:ph type="pic" sz="quarter" idx="25" hasCustomPrompt="1"/>
          </p:nvPr>
        </p:nvSpPr>
        <p:spPr>
          <a:xfrm>
            <a:off x="262635" y="402927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871413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871414" y="4174908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348043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5" name="図プレースホルダー 11"/>
          <p:cNvSpPr>
            <a:spLocks noGrp="1"/>
          </p:cNvSpPr>
          <p:nvPr>
            <p:ph type="pic" sz="quarter" idx="28" hasCustomPrompt="1"/>
          </p:nvPr>
        </p:nvSpPr>
        <p:spPr>
          <a:xfrm>
            <a:off x="4571604" y="1698070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6180385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80383" y="1843705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正方形/長方形 37"/>
          <p:cNvSpPr/>
          <p:nvPr userDrawn="1"/>
        </p:nvSpPr>
        <p:spPr>
          <a:xfrm>
            <a:off x="5348043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図プレースホルダー 11"/>
          <p:cNvSpPr>
            <a:spLocks noGrp="1"/>
          </p:cNvSpPr>
          <p:nvPr>
            <p:ph type="pic" sz="quarter" idx="31" hasCustomPrompt="1"/>
          </p:nvPr>
        </p:nvSpPr>
        <p:spPr>
          <a:xfrm>
            <a:off x="4571604" y="4029272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180385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6180383" y="4174907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763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8" grpId="0" animBg="1"/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4220315"/>
            <a:ext cx="9144000" cy="20590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492138"/>
            <a:ext cx="8349152" cy="1707033"/>
          </a:xfrm>
          <a:noFill/>
        </p:spPr>
        <p:txBody>
          <a:bodyPr numCol="2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479690" y="1296825"/>
            <a:ext cx="4258102" cy="304961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4585446" y="1437702"/>
            <a:ext cx="4046586" cy="27678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408989" y="1751610"/>
            <a:ext cx="4026249" cy="2323415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58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4689808" y="2000153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4374240" y="4146905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3198837" y="3778976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3040403" y="2158587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84223" y="3604528"/>
            <a:ext cx="2352729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7" name="フリーフォーム 36"/>
          <p:cNvSpPr/>
          <p:nvPr userDrawn="1"/>
        </p:nvSpPr>
        <p:spPr>
          <a:xfrm>
            <a:off x="6185125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65071" y="2115016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テキスト プレースホルダー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365071" y="2544645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2409626"/>
            <a:ext cx="674243" cy="898912"/>
          </a:xfrm>
          <a:prstGeom prst="rect">
            <a:avLst/>
          </a:prstGeom>
        </p:spPr>
      </p:pic>
      <p:sp>
        <p:nvSpPr>
          <p:cNvPr id="3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 rot="21600000">
            <a:off x="5392758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フリーフォーム 37"/>
          <p:cNvSpPr/>
          <p:nvPr userDrawn="1"/>
        </p:nvSpPr>
        <p:spPr>
          <a:xfrm>
            <a:off x="6185125" y="4286532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365071" y="4307021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365071" y="4736650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4599491"/>
            <a:ext cx="674243" cy="898912"/>
          </a:xfrm>
          <a:prstGeom prst="rect">
            <a:avLst/>
          </a:prstGeom>
        </p:spPr>
      </p:pic>
      <p:sp>
        <p:nvSpPr>
          <p:cNvPr id="42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5392758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フリーフォーム 42"/>
          <p:cNvSpPr/>
          <p:nvPr userDrawn="1"/>
        </p:nvSpPr>
        <p:spPr>
          <a:xfrm flipH="1">
            <a:off x="449858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4438" y="2115016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04438" y="2544645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6" name="図 4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2409626"/>
            <a:ext cx="674243" cy="898912"/>
          </a:xfrm>
          <a:prstGeom prst="rect">
            <a:avLst/>
          </a:prstGeom>
        </p:spPr>
      </p:pic>
      <p:sp>
        <p:nvSpPr>
          <p:cNvPr id="47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 rot="21600000">
            <a:off x="3503443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フリーフォーム 47"/>
          <p:cNvSpPr/>
          <p:nvPr userDrawn="1"/>
        </p:nvSpPr>
        <p:spPr>
          <a:xfrm flipH="1">
            <a:off x="449858" y="4307014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504438" y="4327503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4438" y="4757132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51" name="図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4599491"/>
            <a:ext cx="674243" cy="898912"/>
          </a:xfrm>
          <a:prstGeom prst="rect">
            <a:avLst/>
          </a:prstGeom>
        </p:spPr>
      </p:pic>
      <p:sp>
        <p:nvSpPr>
          <p:cNvPr id="52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21600000">
            <a:off x="3503443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93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animBg="1"/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7780" y="3269298"/>
            <a:ext cx="6858000" cy="400035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180780" y="0"/>
            <a:ext cx="2963220" cy="685800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269735" y="1312986"/>
            <a:ext cx="2606525" cy="4789261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61" y="2590771"/>
            <a:ext cx="1407142" cy="1876027"/>
          </a:xfrm>
          <a:prstGeom prst="rect">
            <a:avLst/>
          </a:prstGeom>
        </p:spPr>
      </p:pic>
      <p:sp>
        <p:nvSpPr>
          <p:cNvPr id="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2916856" y="368936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302289" y="3018127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66" y="3463155"/>
            <a:ext cx="1704909" cy="2273015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252605" y="4772722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741649" y="3997840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25" y="1673463"/>
            <a:ext cx="1407142" cy="1876027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4265621" y="277205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4651056" y="2100816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10" y="2908548"/>
            <a:ext cx="450833" cy="60105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0" y="3825952"/>
            <a:ext cx="450833" cy="60105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86" y="1610262"/>
            <a:ext cx="1704909" cy="2273015"/>
          </a:xfrm>
          <a:prstGeom prst="rect">
            <a:avLst/>
          </a:prstGeom>
        </p:spPr>
      </p:pic>
      <p:sp>
        <p:nvSpPr>
          <p:cNvPr id="19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278826" y="2919829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767869" y="2144948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4" y="4398836"/>
            <a:ext cx="1407142" cy="1876027"/>
          </a:xfrm>
          <a:prstGeom prst="rect">
            <a:avLst/>
          </a:prstGeom>
        </p:spPr>
      </p:pic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568091" y="5497429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953524" y="482618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" y="3229906"/>
            <a:ext cx="450833" cy="60105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68" y="4423804"/>
            <a:ext cx="450833" cy="60105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9" y="3789701"/>
            <a:ext cx="1407142" cy="1876027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28244" y="4888294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613679" y="4217054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6" y="6225776"/>
            <a:ext cx="450833" cy="60105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9" y="1122808"/>
            <a:ext cx="450833" cy="6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6" presetClass="entr" presetSubtype="4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4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5070"/>
            <a:ext cx="9144000" cy="123737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65070"/>
            <a:ext cx="8349152" cy="1237370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397708" y="1682752"/>
            <a:ext cx="8348593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</p:spTree>
    <p:extLst>
      <p:ext uri="{BB962C8B-B14F-4D97-AF65-F5344CB8AC3E}">
        <p14:creationId xmlns:p14="http://schemas.microsoft.com/office/powerpoint/2010/main" val="2856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268739" y="4964997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618547" y="4975773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06039" y="5574899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406171" y="168275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4" name="グラフ プレースホルダー 8"/>
          <p:cNvSpPr>
            <a:spLocks noGrp="1"/>
          </p:cNvSpPr>
          <p:nvPr>
            <p:ph type="chart" sz="quarter" idx="18" hasCustomPrompt="1"/>
          </p:nvPr>
        </p:nvSpPr>
        <p:spPr>
          <a:xfrm>
            <a:off x="4745923" y="168267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-180000">
            <a:off x="137548" y="501040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-180000">
            <a:off x="156238" y="4955019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45792" y="5574818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 rot="-180000">
            <a:off x="4477300" y="501032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495990" y="4954938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972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4" grpId="0" animBg="1"/>
      <p:bldP spid="11" grpId="0" animBg="1"/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215505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21600000">
            <a:off x="215505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 rot="-180000">
            <a:off x="128079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16565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146755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グラフ プレースホルダー 8"/>
          <p:cNvSpPr>
            <a:spLocks noGrp="1"/>
          </p:cNvSpPr>
          <p:nvPr>
            <p:ph type="chart" sz="quarter" idx="16" hasCustomPrompt="1"/>
          </p:nvPr>
        </p:nvSpPr>
        <p:spPr>
          <a:xfrm>
            <a:off x="2449203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25" name="正方形/長方形 24"/>
          <p:cNvSpPr/>
          <p:nvPr userDrawn="1"/>
        </p:nvSpPr>
        <p:spPr>
          <a:xfrm rot="21600000">
            <a:off x="2449203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2345985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452456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2364661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グラフ プレースホルダー 8"/>
          <p:cNvSpPr>
            <a:spLocks noGrp="1"/>
          </p:cNvSpPr>
          <p:nvPr>
            <p:ph type="chart" sz="quarter" idx="19" hasCustomPrompt="1"/>
          </p:nvPr>
        </p:nvSpPr>
        <p:spPr>
          <a:xfrm>
            <a:off x="4682901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1" name="正方形/長方形 30"/>
          <p:cNvSpPr/>
          <p:nvPr userDrawn="1"/>
        </p:nvSpPr>
        <p:spPr>
          <a:xfrm rot="21600000">
            <a:off x="4682901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 rot="-180000">
            <a:off x="4577040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688344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-180000">
            <a:off x="4595713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グラフ プレースホルダー 8"/>
          <p:cNvSpPr>
            <a:spLocks noGrp="1"/>
          </p:cNvSpPr>
          <p:nvPr>
            <p:ph type="chart" sz="quarter" idx="22" hasCustomPrompt="1"/>
          </p:nvPr>
        </p:nvSpPr>
        <p:spPr>
          <a:xfrm>
            <a:off x="6916602" y="1806890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6" name="正方形/長方形 35"/>
          <p:cNvSpPr/>
          <p:nvPr userDrawn="1"/>
        </p:nvSpPr>
        <p:spPr>
          <a:xfrm rot="21600000">
            <a:off x="6916602" y="4500742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正方形/長方形 36"/>
          <p:cNvSpPr/>
          <p:nvPr userDrawn="1"/>
        </p:nvSpPr>
        <p:spPr>
          <a:xfrm rot="-180000">
            <a:off x="6812451" y="4560924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924235" y="5156265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 rot="-180000">
            <a:off x="6831127" y="450480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78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250"/>
                            </p:stCondLst>
                            <p:childTnLst>
                              <p:par>
                                <p:cTn id="7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75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7" grpId="0" animBg="1"/>
      <p:bldP spid="2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animBg="1"/>
      <p:bldP spid="3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87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1"/>
          <a:stretch/>
        </p:blipFill>
        <p:spPr>
          <a:xfrm>
            <a:off x="4665514" y="141203"/>
            <a:ext cx="4485632" cy="1340953"/>
          </a:xfrm>
          <a:prstGeom prst="rect">
            <a:avLst/>
          </a:prstGeom>
        </p:spPr>
      </p:pic>
      <p:sp>
        <p:nvSpPr>
          <p:cNvPr id="2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46221">
            <a:off x="4527051" y="1780680"/>
            <a:ext cx="4384630" cy="314023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46221">
            <a:off x="4642140" y="1937452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7" name="テキスト プレースホルダー 23"/>
          <p:cNvSpPr>
            <a:spLocks noGrp="1"/>
          </p:cNvSpPr>
          <p:nvPr>
            <p:ph type="body" sz="quarter" idx="22" hasCustomPrompt="1"/>
          </p:nvPr>
        </p:nvSpPr>
        <p:spPr>
          <a:xfrm rot="21198624">
            <a:off x="309276" y="1191327"/>
            <a:ext cx="4384630" cy="314023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 rot="21198624">
            <a:off x="424365" y="1348100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266764" y="3107051"/>
            <a:ext cx="4384630" cy="314023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4836257" y="591431"/>
            <a:ext cx="4212612" cy="610079"/>
          </a:xfrm>
          <a:prstGeom prst="rect">
            <a:avLst/>
          </a:prstGeom>
        </p:spPr>
        <p:txBody>
          <a:bodyPr lIns="51199" tIns="25600" rIns="51199" bIns="25600"/>
          <a:lstStyle>
            <a:lvl1pPr algn="l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2381853" y="3263824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622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2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778823"/>
            <a:ext cx="9144000" cy="39304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14652" y="3477276"/>
            <a:ext cx="3372907" cy="2051965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232321">
            <a:off x="69462" y="3532886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232321">
            <a:off x="175938" y="3658874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50068" y="40006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56545" y="526050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2" hasCustomPrompt="1"/>
          </p:nvPr>
        </p:nvSpPr>
        <p:spPr>
          <a:xfrm rot="586530">
            <a:off x="2302826" y="1528457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 rot="586530">
            <a:off x="2409302" y="1654444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992453">
            <a:off x="932383" y="2404837"/>
            <a:ext cx="2933653" cy="210105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992453">
            <a:off x="1033784" y="2532814"/>
            <a:ext cx="2730851" cy="184511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1" name="テキスト プレースホルダー 23"/>
          <p:cNvSpPr>
            <a:spLocks noGrp="1"/>
          </p:cNvSpPr>
          <p:nvPr>
            <p:ph type="body" sz="quarter" idx="26" hasCustomPrompt="1"/>
          </p:nvPr>
        </p:nvSpPr>
        <p:spPr>
          <a:xfrm rot="21408216">
            <a:off x="2166600" y="4181185"/>
            <a:ext cx="2933653" cy="210105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08216">
            <a:off x="2267999" y="4309162"/>
            <a:ext cx="2730851" cy="184511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6"/>
          <a:stretch/>
        </p:blipFill>
        <p:spPr>
          <a:xfrm>
            <a:off x="3783184" y="193932"/>
            <a:ext cx="5360816" cy="1340953"/>
          </a:xfrm>
          <a:prstGeom prst="rect">
            <a:avLst/>
          </a:prstGeom>
        </p:spPr>
      </p:pic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3959201" y="643359"/>
            <a:ext cx="5049407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5317413" y="1838831"/>
            <a:ext cx="3372907" cy="1589807"/>
          </a:xfrm>
          <a:noFill/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57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5" grpId="0" animBg="1">
        <p:tmplLst>
          <p:tmpl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6" grpId="0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4387999"/>
            <a:ext cx="9144000" cy="197806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6" name="テキスト プレースホルダー 23"/>
          <p:cNvSpPr>
            <a:spLocks noGrp="1"/>
          </p:cNvSpPr>
          <p:nvPr>
            <p:ph type="body" sz="quarter" idx="26" hasCustomPrompt="1"/>
          </p:nvPr>
        </p:nvSpPr>
        <p:spPr>
          <a:xfrm rot="21408216">
            <a:off x="5780150" y="206243"/>
            <a:ext cx="3178513" cy="227642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08216">
            <a:off x="5890011" y="344886"/>
            <a:ext cx="2958784" cy="199912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6848" y="4579534"/>
            <a:ext cx="8229521" cy="955605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49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23738" y="5402231"/>
            <a:ext cx="7963816" cy="757547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232321">
            <a:off x="4981044" y="1948108"/>
            <a:ext cx="3320251" cy="237793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232321">
            <a:off x="5093426" y="2097593"/>
            <a:ext cx="3095487" cy="20789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0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4008" y="345992"/>
            <a:ext cx="2762360" cy="1978378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154317" y="476517"/>
            <a:ext cx="2541742" cy="171734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2" name="テキスト プレースホルダー 23"/>
          <p:cNvSpPr>
            <a:spLocks noGrp="1"/>
          </p:cNvSpPr>
          <p:nvPr>
            <p:ph type="body" sz="quarter" idx="22" hasCustomPrompt="1"/>
          </p:nvPr>
        </p:nvSpPr>
        <p:spPr>
          <a:xfrm rot="586530">
            <a:off x="822240" y="1750815"/>
            <a:ext cx="3358702" cy="240547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 rot="586530">
            <a:off x="929520" y="1885990"/>
            <a:ext cx="3144142" cy="213512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465092">
            <a:off x="2566562" y="430816"/>
            <a:ext cx="3516671" cy="251860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465092">
            <a:off x="2677268" y="576888"/>
            <a:ext cx="3295257" cy="22264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262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2" grpId="0"/>
      <p:bldP spid="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2" grpId="0" animBg="1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3158970"/>
            <a:ext cx="9144000" cy="234026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>
          <a:xfrm>
            <a:off x="3128819" y="1769006"/>
            <a:ext cx="6015187" cy="1340953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395">
            <a:off x="904927" y="529312"/>
            <a:ext cx="2138297" cy="59119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図プレースホルダー 4"/>
          <p:cNvSpPr>
            <a:spLocks noGrp="1"/>
          </p:cNvSpPr>
          <p:nvPr>
            <p:ph type="pic" sz="quarter" idx="12" hasCustomPrompt="1"/>
          </p:nvPr>
        </p:nvSpPr>
        <p:spPr>
          <a:xfrm rot="21403395">
            <a:off x="1037534" y="1258892"/>
            <a:ext cx="1878657" cy="4450038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3304743" y="2213978"/>
            <a:ext cx="5177231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486204" y="3297254"/>
            <a:ext cx="5201350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348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ob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2285818"/>
            <a:ext cx="9144000" cy="331488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1824009" y="681099"/>
            <a:ext cx="2914451" cy="5493963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 rot="-180000">
            <a:off x="2007780" y="1177464"/>
            <a:ext cx="2548811" cy="45141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3615688" y="605593"/>
            <a:ext cx="5528312" cy="13057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50573" y="2053677"/>
            <a:ext cx="1508086" cy="4169537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図プレースホルダー 4"/>
          <p:cNvSpPr>
            <a:spLocks noGrp="1"/>
          </p:cNvSpPr>
          <p:nvPr>
            <p:ph type="pic" sz="quarter" idx="12" hasCustomPrompt="1"/>
          </p:nvPr>
        </p:nvSpPr>
        <p:spPr>
          <a:xfrm rot="21420000">
            <a:off x="551326" y="2580377"/>
            <a:ext cx="1315992" cy="3126999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3762721" y="1082049"/>
            <a:ext cx="5307140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030375" y="2454243"/>
            <a:ext cx="3942954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030375" y="2856379"/>
            <a:ext cx="3942954" cy="1015096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030375" y="4010772"/>
            <a:ext cx="3942954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030375" y="4412907"/>
            <a:ext cx="3942954" cy="1015096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161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4571608" y="0"/>
            <a:ext cx="4572397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797046" y="788708"/>
            <a:ext cx="3890510" cy="5430603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1008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73649" y="1628804"/>
            <a:ext cx="4297954" cy="3600399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49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586" y="3228986"/>
            <a:ext cx="6858000" cy="4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3128971"/>
            <a:ext cx="9144000" cy="13801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7243" y="1958837"/>
            <a:ext cx="8229521" cy="11430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54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273344" y="3248982"/>
            <a:ext cx="6597316" cy="111012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117" flipH="1">
            <a:off x="8094066" y="878210"/>
            <a:ext cx="230149" cy="5648619"/>
          </a:xfrm>
          <a:prstGeom prst="rect">
            <a:avLst/>
          </a:prstGeom>
          <a:effectLst>
            <a:outerShdw blurRad="152400" dist="76200" dir="1116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5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3679306"/>
            <a:ext cx="9144000" cy="6048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6848" y="2509170"/>
            <a:ext cx="8229521" cy="11430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54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62870" y="3799322"/>
            <a:ext cx="7018267" cy="340887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588434" y="5012275"/>
            <a:ext cx="5967139" cy="1735667"/>
          </a:xfrm>
          <a:noFill/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117" flipH="1">
            <a:off x="8187680" y="854990"/>
            <a:ext cx="230149" cy="5648619"/>
          </a:xfrm>
          <a:prstGeom prst="rect">
            <a:avLst/>
          </a:prstGeom>
          <a:effectLst>
            <a:outerShdw blurRad="152400" dist="76200" dir="1116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76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2" y="513665"/>
            <a:ext cx="8124108" cy="4041063"/>
          </a:xfrm>
          <a:prstGeom prst="rect">
            <a:avLst/>
          </a:prstGeom>
        </p:spPr>
      </p:pic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670425" y="673237"/>
            <a:ext cx="7870673" cy="372191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3702927"/>
            <a:ext cx="9144000" cy="25763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116984"/>
            <a:ext cx="8349152" cy="1046229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543705" y="4576925"/>
            <a:ext cx="8056594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73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4571608" y="0"/>
            <a:ext cx="4572397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759" y="3269298"/>
            <a:ext cx="6858000" cy="400035"/>
          </a:xfrm>
          <a:prstGeom prst="rect">
            <a:avLst/>
          </a:prstGeom>
        </p:spPr>
      </p:pic>
      <p:sp>
        <p:nvSpPr>
          <p:cNvPr id="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174187" y="1937910"/>
            <a:ext cx="4167168" cy="393901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7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4803314" y="1748150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226761" y="1609462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4803314" y="2646433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5226761" y="2507740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803314" y="3544707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5226761" y="3406018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803314" y="4442989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5226761" y="4304296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33" hasCustomPrompt="1"/>
          </p:nvPr>
        </p:nvSpPr>
        <p:spPr>
          <a:xfrm>
            <a:off x="4806029" y="5341267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5229476" y="5202574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18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00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10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3675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Right P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286" y="3228986"/>
            <a:ext cx="6858000" cy="400035"/>
          </a:xfrm>
          <a:prstGeom prst="rect">
            <a:avLst/>
          </a:prstGeom>
        </p:spPr>
      </p:pic>
      <p:sp>
        <p:nvSpPr>
          <p:cNvPr id="5" name="正方形/長方形 4"/>
          <p:cNvSpPr/>
          <p:nvPr userDrawn="1"/>
        </p:nvSpPr>
        <p:spPr>
          <a:xfrm>
            <a:off x="4485304" y="0"/>
            <a:ext cx="46586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sz="quarter" idx="25" hasCustomPrompt="1"/>
          </p:nvPr>
        </p:nvSpPr>
        <p:spPr>
          <a:xfrm>
            <a:off x="234885" y="1576917"/>
            <a:ext cx="3949925" cy="4983692"/>
          </a:xfrm>
          <a:solidFill>
            <a:schemeClr val="tx1">
              <a:alpha val="3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21" name="正方形/長方形 20"/>
          <p:cNvSpPr/>
          <p:nvPr userDrawn="1"/>
        </p:nvSpPr>
        <p:spPr>
          <a:xfrm rot="-180000">
            <a:off x="4292980" y="1677148"/>
            <a:ext cx="3538781" cy="52805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687145" y="2430887"/>
            <a:ext cx="4094765" cy="1391471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360493" y="1647147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 rot="-180000">
            <a:off x="4292980" y="4108034"/>
            <a:ext cx="3538781" cy="52805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4687145" y="4861765"/>
            <a:ext cx="4094765" cy="1391471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-180000">
            <a:off x="4360493" y="4078031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228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3" grpId="0" animBg="1"/>
      <p:bldP spid="21" grpId="0" animBg="1"/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96337" y="0"/>
            <a:ext cx="2419926" cy="6858000"/>
          </a:xfrm>
          <a:solidFill>
            <a:schemeClr val="tx1">
              <a:lumMod val="95000"/>
              <a:alpha val="42000"/>
            </a:schemeClr>
          </a:solidFill>
          <a:effectLst>
            <a:outerShdw blurRad="50800" dist="1270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6337" y="4572902"/>
            <a:ext cx="2419926" cy="2285098"/>
          </a:xfrm>
          <a:solidFill>
            <a:srgbClr val="F8F8F8">
              <a:alpha val="7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68258" y="0"/>
            <a:ext cx="2419926" cy="6858000"/>
          </a:xfrm>
          <a:solidFill>
            <a:schemeClr val="tx1">
              <a:lumMod val="95000"/>
              <a:alpha val="42000"/>
            </a:schemeClr>
          </a:solidFill>
          <a:effectLst>
            <a:outerShdw blurRad="50800" dist="1270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6040180" y="0"/>
            <a:ext cx="2419926" cy="6858000"/>
          </a:xfrm>
          <a:solidFill>
            <a:schemeClr val="tx1">
              <a:lumMod val="95000"/>
              <a:alpha val="42000"/>
            </a:schemeClr>
          </a:solidFill>
          <a:effectLst>
            <a:outerShdw blurRad="50800" dist="1270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>
            <a:off x="3368258" y="4576838"/>
            <a:ext cx="2419926" cy="2281162"/>
          </a:xfrm>
          <a:solidFill>
            <a:srgbClr val="F8F8F8">
              <a:alpha val="7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17" hasCustomPrompt="1"/>
          </p:nvPr>
        </p:nvSpPr>
        <p:spPr>
          <a:xfrm>
            <a:off x="6040180" y="4576838"/>
            <a:ext cx="2419926" cy="2281162"/>
          </a:xfrm>
          <a:solidFill>
            <a:srgbClr val="F8F8F8">
              <a:alpha val="7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テキスト プレースホルダー 10"/>
          <p:cNvSpPr>
            <a:spLocks noGrp="1"/>
          </p:cNvSpPr>
          <p:nvPr>
            <p:ph type="body" sz="quarter" idx="27" hasCustomPrompt="1"/>
          </p:nvPr>
        </p:nvSpPr>
        <p:spPr>
          <a:xfrm>
            <a:off x="1534172" y="4072844"/>
            <a:ext cx="744261" cy="9922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705893" y="4302099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0"/>
          <p:cNvSpPr>
            <a:spLocks noGrp="1"/>
          </p:cNvSpPr>
          <p:nvPr>
            <p:ph type="body" sz="quarter" idx="28" hasCustomPrompt="1"/>
          </p:nvPr>
        </p:nvSpPr>
        <p:spPr>
          <a:xfrm>
            <a:off x="4206095" y="4076780"/>
            <a:ext cx="744261" cy="9922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377815" y="4306035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0"/>
          <p:cNvSpPr>
            <a:spLocks noGrp="1"/>
          </p:cNvSpPr>
          <p:nvPr>
            <p:ph type="body" sz="quarter" idx="30" hasCustomPrompt="1"/>
          </p:nvPr>
        </p:nvSpPr>
        <p:spPr>
          <a:xfrm>
            <a:off x="6878015" y="4076780"/>
            <a:ext cx="744261" cy="9922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7049738" y="4306035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800143" y="5116984"/>
            <a:ext cx="2213621" cy="1530567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1414" y="5116984"/>
            <a:ext cx="2213621" cy="1530567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6143337" y="5116984"/>
            <a:ext cx="2213621" cy="1530567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5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133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2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7" grpId="0" animBg="1">
        <p:tmplLst>
          <p:tmpl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animBg="1">
        <p:tmplLst>
          <p:tmpl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0" y="3289319"/>
            <a:ext cx="9144000" cy="24597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853834" y="3488604"/>
            <a:ext cx="3833725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/>
          <a:stretch>
            <a:fillRect/>
          </a:stretch>
        </p:blipFill>
        <p:spPr>
          <a:xfrm rot="-180000">
            <a:off x="351530" y="-154633"/>
            <a:ext cx="4306353" cy="6414121"/>
          </a:xfrm>
          <a:custGeom>
            <a:avLst/>
            <a:gdLst>
              <a:gd name="connsiteX0" fmla="*/ 0 w 8611959"/>
              <a:gd name="connsiteY0" fmla="*/ 0 h 9621181"/>
              <a:gd name="connsiteX1" fmla="*/ 8611959 w 8611959"/>
              <a:gd name="connsiteY1" fmla="*/ 451334 h 9621181"/>
              <a:gd name="connsiteX2" fmla="*/ 8611958 w 8611959"/>
              <a:gd name="connsiteY2" fmla="*/ 9621181 h 9621181"/>
              <a:gd name="connsiteX3" fmla="*/ 0 w 8611959"/>
              <a:gd name="connsiteY3" fmla="*/ 9621181 h 962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959" h="9621181">
                <a:moveTo>
                  <a:pt x="0" y="0"/>
                </a:moveTo>
                <a:lnTo>
                  <a:pt x="8611959" y="451334"/>
                </a:lnTo>
                <a:lnTo>
                  <a:pt x="8611958" y="9621181"/>
                </a:lnTo>
                <a:lnTo>
                  <a:pt x="0" y="9621181"/>
                </a:lnTo>
                <a:close/>
              </a:path>
            </a:pathLst>
          </a:custGeom>
        </p:spPr>
      </p:pic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 rot="-180000">
            <a:off x="477967" y="-145537"/>
            <a:ext cx="4049270" cy="6228665"/>
          </a:xfrm>
          <a:custGeom>
            <a:avLst/>
            <a:gdLst>
              <a:gd name="connsiteX0" fmla="*/ 0 w 8097837"/>
              <a:gd name="connsiteY0" fmla="*/ 0 h 9342998"/>
              <a:gd name="connsiteX1" fmla="*/ 8097837 w 8097837"/>
              <a:gd name="connsiteY1" fmla="*/ 424390 h 9342998"/>
              <a:gd name="connsiteX2" fmla="*/ 8097837 w 8097837"/>
              <a:gd name="connsiteY2" fmla="*/ 9342998 h 9342998"/>
              <a:gd name="connsiteX3" fmla="*/ 0 w 8097837"/>
              <a:gd name="connsiteY3" fmla="*/ 9342998 h 934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7837" h="9342998">
                <a:moveTo>
                  <a:pt x="0" y="0"/>
                </a:moveTo>
                <a:lnTo>
                  <a:pt x="8097837" y="424390"/>
                </a:lnTo>
                <a:lnTo>
                  <a:pt x="8097837" y="9342998"/>
                </a:lnTo>
                <a:lnTo>
                  <a:pt x="0" y="93429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6"/>
          <a:stretch/>
        </p:blipFill>
        <p:spPr>
          <a:xfrm>
            <a:off x="4685568" y="1620252"/>
            <a:ext cx="4459228" cy="1340953"/>
          </a:xfrm>
          <a:prstGeom prst="rect">
            <a:avLst/>
          </a:prstGeom>
        </p:spPr>
      </p:pic>
      <p:sp>
        <p:nvSpPr>
          <p:cNvPr id="13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4862169" y="2099680"/>
            <a:ext cx="4189576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62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 userDrawn="1"/>
        </p:nvCxnSpPr>
        <p:spPr>
          <a:xfrm flipV="1">
            <a:off x="-159671" y="28914"/>
            <a:ext cx="9484248" cy="6884935"/>
          </a:xfrm>
          <a:prstGeom prst="line">
            <a:avLst/>
          </a:prstGeom>
          <a:ln w="1524000">
            <a:solidFill>
              <a:schemeClr val="tx1">
                <a:alpha val="3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V="1">
            <a:off x="-554571" y="-368300"/>
            <a:ext cx="10444344" cy="7581901"/>
          </a:xfrm>
          <a:prstGeom prst="line">
            <a:avLst/>
          </a:prstGeom>
          <a:ln w="2540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フリーフォーム 32"/>
          <p:cNvSpPr/>
          <p:nvPr userDrawn="1"/>
        </p:nvSpPr>
        <p:spPr>
          <a:xfrm>
            <a:off x="172024" y="3275740"/>
            <a:ext cx="2700138" cy="1668735"/>
          </a:xfrm>
          <a:custGeom>
            <a:avLst/>
            <a:gdLst>
              <a:gd name="connsiteX0" fmla="*/ 0 w 5399807"/>
              <a:gd name="connsiteY0" fmla="*/ 0 h 2503103"/>
              <a:gd name="connsiteX1" fmla="*/ 5399807 w 5399807"/>
              <a:gd name="connsiteY1" fmla="*/ 0 h 2503103"/>
              <a:gd name="connsiteX2" fmla="*/ 5399807 w 5399807"/>
              <a:gd name="connsiteY2" fmla="*/ 2262444 h 2503103"/>
              <a:gd name="connsiteX3" fmla="*/ 3321065 w 5399807"/>
              <a:gd name="connsiteY3" fmla="*/ 2262444 h 2503103"/>
              <a:gd name="connsiteX4" fmla="*/ 3181482 w 5399807"/>
              <a:gd name="connsiteY4" fmla="*/ 2503103 h 2503103"/>
              <a:gd name="connsiteX5" fmla="*/ 3041901 w 5399807"/>
              <a:gd name="connsiteY5" fmla="*/ 2262444 h 2503103"/>
              <a:gd name="connsiteX6" fmla="*/ 0 w 5399807"/>
              <a:gd name="connsiteY6" fmla="*/ 2262444 h 25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9807" h="2503103">
                <a:moveTo>
                  <a:pt x="0" y="0"/>
                </a:moveTo>
                <a:lnTo>
                  <a:pt x="5399807" y="0"/>
                </a:lnTo>
                <a:lnTo>
                  <a:pt x="5399807" y="2262444"/>
                </a:lnTo>
                <a:lnTo>
                  <a:pt x="3321065" y="2262444"/>
                </a:lnTo>
                <a:lnTo>
                  <a:pt x="3181482" y="2503103"/>
                </a:lnTo>
                <a:lnTo>
                  <a:pt x="3041901" y="2262444"/>
                </a:lnTo>
                <a:lnTo>
                  <a:pt x="0" y="2262444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5" name="フリーフォーム 34"/>
          <p:cNvSpPr/>
          <p:nvPr userDrawn="1"/>
        </p:nvSpPr>
        <p:spPr>
          <a:xfrm rot="5400000" flipH="1">
            <a:off x="2791867" y="846793"/>
            <a:ext cx="1508297" cy="2820477"/>
          </a:xfrm>
          <a:custGeom>
            <a:avLst/>
            <a:gdLst>
              <a:gd name="connsiteX0" fmla="*/ 2262445 w 2262445"/>
              <a:gd name="connsiteY0" fmla="*/ 5640465 h 5640465"/>
              <a:gd name="connsiteX1" fmla="*/ 2262445 w 2262445"/>
              <a:gd name="connsiteY1" fmla="*/ 240658 h 5640465"/>
              <a:gd name="connsiteX2" fmla="*/ 843910 w 2262445"/>
              <a:gd name="connsiteY2" fmla="*/ 240658 h 5640465"/>
              <a:gd name="connsiteX3" fmla="*/ 704329 w 2262445"/>
              <a:gd name="connsiteY3" fmla="*/ 0 h 5640465"/>
              <a:gd name="connsiteX4" fmla="*/ 564747 w 2262445"/>
              <a:gd name="connsiteY4" fmla="*/ 240658 h 5640465"/>
              <a:gd name="connsiteX5" fmla="*/ 0 w 2262445"/>
              <a:gd name="connsiteY5" fmla="*/ 240658 h 5640465"/>
              <a:gd name="connsiteX6" fmla="*/ 0 w 2262445"/>
              <a:gd name="connsiteY6" fmla="*/ 5640465 h 564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445" h="5640465">
                <a:moveTo>
                  <a:pt x="2262445" y="5640465"/>
                </a:moveTo>
                <a:lnTo>
                  <a:pt x="2262445" y="240658"/>
                </a:lnTo>
                <a:lnTo>
                  <a:pt x="843910" y="240658"/>
                </a:lnTo>
                <a:lnTo>
                  <a:pt x="704329" y="0"/>
                </a:lnTo>
                <a:lnTo>
                  <a:pt x="564747" y="240658"/>
                </a:lnTo>
                <a:lnTo>
                  <a:pt x="0" y="240658"/>
                </a:lnTo>
                <a:lnTo>
                  <a:pt x="0" y="564046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4" name="フリーフォーム 33"/>
          <p:cNvSpPr/>
          <p:nvPr userDrawn="1"/>
        </p:nvSpPr>
        <p:spPr>
          <a:xfrm rot="5400000" flipH="1" flipV="1">
            <a:off x="4893398" y="3701978"/>
            <a:ext cx="1508297" cy="2819792"/>
          </a:xfrm>
          <a:custGeom>
            <a:avLst/>
            <a:gdLst>
              <a:gd name="connsiteX0" fmla="*/ 2262445 w 2262445"/>
              <a:gd name="connsiteY0" fmla="*/ 239287 h 5639094"/>
              <a:gd name="connsiteX1" fmla="*/ 2262445 w 2262445"/>
              <a:gd name="connsiteY1" fmla="*/ 5639094 h 5639094"/>
              <a:gd name="connsiteX2" fmla="*/ 0 w 2262445"/>
              <a:gd name="connsiteY2" fmla="*/ 5639094 h 5639094"/>
              <a:gd name="connsiteX3" fmla="*/ 0 w 2262445"/>
              <a:gd name="connsiteY3" fmla="*/ 239287 h 5639094"/>
              <a:gd name="connsiteX4" fmla="*/ 1741580 w 2262445"/>
              <a:gd name="connsiteY4" fmla="*/ 239287 h 5639094"/>
              <a:gd name="connsiteX5" fmla="*/ 1880366 w 2262445"/>
              <a:gd name="connsiteY5" fmla="*/ 0 h 5639094"/>
              <a:gd name="connsiteX6" fmla="*/ 2019152 w 2262445"/>
              <a:gd name="connsiteY6" fmla="*/ 239287 h 5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445" h="5639094">
                <a:moveTo>
                  <a:pt x="2262445" y="239287"/>
                </a:moveTo>
                <a:lnTo>
                  <a:pt x="2262445" y="5639094"/>
                </a:lnTo>
                <a:lnTo>
                  <a:pt x="0" y="5639094"/>
                </a:lnTo>
                <a:lnTo>
                  <a:pt x="0" y="239287"/>
                </a:lnTo>
                <a:lnTo>
                  <a:pt x="1741580" y="239287"/>
                </a:lnTo>
                <a:lnTo>
                  <a:pt x="1880366" y="0"/>
                </a:lnTo>
                <a:lnTo>
                  <a:pt x="2019152" y="23928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6" name="フリーフォーム 35"/>
          <p:cNvSpPr/>
          <p:nvPr userDrawn="1"/>
        </p:nvSpPr>
        <p:spPr>
          <a:xfrm>
            <a:off x="6197852" y="2367560"/>
            <a:ext cx="2700138" cy="1668736"/>
          </a:xfrm>
          <a:custGeom>
            <a:avLst/>
            <a:gdLst>
              <a:gd name="connsiteX0" fmla="*/ 2177346 w 5399807"/>
              <a:gd name="connsiteY0" fmla="*/ 0 h 2503104"/>
              <a:gd name="connsiteX1" fmla="*/ 2316929 w 5399807"/>
              <a:gd name="connsiteY1" fmla="*/ 240660 h 2503104"/>
              <a:gd name="connsiteX2" fmla="*/ 5399807 w 5399807"/>
              <a:gd name="connsiteY2" fmla="*/ 240660 h 2503104"/>
              <a:gd name="connsiteX3" fmla="*/ 5399807 w 5399807"/>
              <a:gd name="connsiteY3" fmla="*/ 2503104 h 2503104"/>
              <a:gd name="connsiteX4" fmla="*/ 0 w 5399807"/>
              <a:gd name="connsiteY4" fmla="*/ 2503104 h 2503104"/>
              <a:gd name="connsiteX5" fmla="*/ 0 w 5399807"/>
              <a:gd name="connsiteY5" fmla="*/ 240660 h 2503104"/>
              <a:gd name="connsiteX6" fmla="*/ 2037764 w 5399807"/>
              <a:gd name="connsiteY6" fmla="*/ 240660 h 250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9807" h="2503104">
                <a:moveTo>
                  <a:pt x="2177346" y="0"/>
                </a:moveTo>
                <a:lnTo>
                  <a:pt x="2316929" y="240660"/>
                </a:lnTo>
                <a:lnTo>
                  <a:pt x="5399807" y="240660"/>
                </a:lnTo>
                <a:lnTo>
                  <a:pt x="5399807" y="2503104"/>
                </a:lnTo>
                <a:lnTo>
                  <a:pt x="0" y="2503104"/>
                </a:lnTo>
                <a:lnTo>
                  <a:pt x="0" y="240660"/>
                </a:lnTo>
                <a:lnTo>
                  <a:pt x="2037764" y="24066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9692">
            <a:off x="1507658" y="4962715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 flipH="1">
            <a:off x="3625261" y="4155360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9692">
            <a:off x="5100354" y="2129828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 flipH="1">
            <a:off x="7145864" y="1636691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テキスト プレースホルダー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95479" y="329622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テキスト プレースホルダー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5479" y="3725856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15" name="テキスト プレースホルダー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59225" y="152336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259225" y="1952996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19" name="テキスト プレースホルダー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480752" y="437821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0" name="テキスト プレースホルダー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80752" y="4807842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23" name="テキスト プレースホルダー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321305" y="254849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21305" y="2978113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27" name="図 2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6"/>
          <a:stretch/>
        </p:blipFill>
        <p:spPr>
          <a:xfrm>
            <a:off x="4685568" y="22230"/>
            <a:ext cx="4459228" cy="1340953"/>
          </a:xfrm>
          <a:prstGeom prst="rect">
            <a:avLst/>
          </a:prstGeom>
        </p:spPr>
      </p:pic>
      <p:sp>
        <p:nvSpPr>
          <p:cNvPr id="28" name="タイトル 1"/>
          <p:cNvSpPr>
            <a:spLocks noGrp="1"/>
          </p:cNvSpPr>
          <p:nvPr userDrawn="1">
            <p:ph type="title" hasCustomPrompt="1"/>
          </p:nvPr>
        </p:nvSpPr>
        <p:spPr>
          <a:xfrm rot="21420000">
            <a:off x="4904376" y="501661"/>
            <a:ext cx="4189576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93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5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4" grpId="0" animBg="1"/>
      <p:bldP spid="36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28" y="1106572"/>
            <a:ext cx="1369581" cy="2105886"/>
          </a:xfrm>
          <a:prstGeom prst="rect">
            <a:avLst/>
          </a:prstGeom>
        </p:spPr>
      </p:pic>
      <p:sp>
        <p:nvSpPr>
          <p:cNvPr id="27" name="正方形/長方形 26"/>
          <p:cNvSpPr/>
          <p:nvPr userDrawn="1"/>
        </p:nvSpPr>
        <p:spPr>
          <a:xfrm>
            <a:off x="3" y="3265983"/>
            <a:ext cx="2533751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" y="1679366"/>
            <a:ext cx="3219557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" y="4858241"/>
            <a:ext cx="3219557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621456" y="3265983"/>
            <a:ext cx="2523340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5933143" y="4858241"/>
            <a:ext cx="3211652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935048" y="1669465"/>
            <a:ext cx="3211652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71" y="2697382"/>
            <a:ext cx="1369581" cy="210588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19" y="4288194"/>
            <a:ext cx="1369581" cy="210588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42" y="4288194"/>
            <a:ext cx="1369581" cy="210588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97" y="1115042"/>
            <a:ext cx="1369581" cy="210588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19" y="2697382"/>
            <a:ext cx="1369581" cy="2105886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六角形 5"/>
          <p:cNvSpPr/>
          <p:nvPr userDrawn="1"/>
        </p:nvSpPr>
        <p:spPr>
          <a:xfrm rot="5400000">
            <a:off x="3566380" y="3092235"/>
            <a:ext cx="2026669" cy="1310460"/>
          </a:xfrm>
          <a:prstGeom prst="hexagon">
            <a:avLst>
              <a:gd name="adj" fmla="val 30273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3928111" y="3259463"/>
            <a:ext cx="1306832" cy="964807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5071212" y="1748924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637722" y="2329474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33" hasCustomPrompt="1"/>
          </p:nvPr>
        </p:nvSpPr>
        <p:spPr>
          <a:xfrm>
            <a:off x="5762211" y="3306501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5328721" y="3887050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066274" y="4866206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4632782" y="5446752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3672944" y="4866206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8" hasCustomPrompt="1"/>
          </p:nvPr>
        </p:nvSpPr>
        <p:spPr>
          <a:xfrm>
            <a:off x="3239452" y="5446752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2991580" y="3315504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>
            <a:off x="2558091" y="3896054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3680199" y="1763103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42" hasCustomPrompt="1"/>
          </p:nvPr>
        </p:nvSpPr>
        <p:spPr>
          <a:xfrm>
            <a:off x="3246709" y="2343656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978270" y="1679366"/>
            <a:ext cx="2346399" cy="962175"/>
          </a:xfrm>
          <a:noFill/>
        </p:spPr>
        <p:txBody>
          <a:bodyPr anchor="ctr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43" hasCustomPrompt="1"/>
          </p:nvPr>
        </p:nvSpPr>
        <p:spPr>
          <a:xfrm>
            <a:off x="6669269" y="3260778"/>
            <a:ext cx="2346399" cy="962175"/>
          </a:xfrm>
          <a:noFill/>
        </p:spPr>
        <p:txBody>
          <a:bodyPr anchor="ctr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44" hasCustomPrompt="1"/>
          </p:nvPr>
        </p:nvSpPr>
        <p:spPr>
          <a:xfrm>
            <a:off x="5978270" y="4868143"/>
            <a:ext cx="2346399" cy="962175"/>
          </a:xfrm>
          <a:noFill/>
        </p:spPr>
        <p:txBody>
          <a:bodyPr anchor="ctr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45" hasCustomPrompt="1"/>
          </p:nvPr>
        </p:nvSpPr>
        <p:spPr>
          <a:xfrm>
            <a:off x="814382" y="4858241"/>
            <a:ext cx="2346399" cy="962175"/>
          </a:xfrm>
          <a:noFill/>
        </p:spPr>
        <p:txBody>
          <a:bodyPr anchor="ctr">
            <a:no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46" hasCustomPrompt="1"/>
          </p:nvPr>
        </p:nvSpPr>
        <p:spPr>
          <a:xfrm>
            <a:off x="136433" y="3275883"/>
            <a:ext cx="2346399" cy="962175"/>
          </a:xfrm>
          <a:noFill/>
        </p:spPr>
        <p:txBody>
          <a:bodyPr anchor="ctr">
            <a:no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47" hasCustomPrompt="1"/>
          </p:nvPr>
        </p:nvSpPr>
        <p:spPr>
          <a:xfrm>
            <a:off x="824651" y="1679366"/>
            <a:ext cx="2346399" cy="962175"/>
          </a:xfrm>
          <a:noFill/>
        </p:spPr>
        <p:txBody>
          <a:bodyPr anchor="ctr">
            <a:no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4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8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3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2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750"/>
                            </p:stCondLst>
                            <p:childTnLst>
                              <p:par>
                                <p:cTn id="1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250"/>
                            </p:stCondLst>
                            <p:childTnLst>
                              <p:par>
                                <p:cTn id="1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750"/>
                            </p:stCondLst>
                            <p:childTnLst>
                              <p:par>
                                <p:cTn id="1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750"/>
                            </p:stCondLst>
                            <p:childTnLst>
                              <p:par>
                                <p:cTn id="1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250"/>
                            </p:stCondLst>
                            <p:childTnLst>
                              <p:par>
                                <p:cTn id="1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750"/>
                            </p:stCondLst>
                            <p:childTnLst>
                              <p:par>
                                <p:cTn id="1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23" grpId="0" animBg="1"/>
      <p:bldP spid="24" grpId="0" animBg="1"/>
      <p:bldP spid="16" grpId="0" animBg="1"/>
      <p:bldP spid="6" grpId="0" animBg="1"/>
      <p:bldP spid="1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/>
      <p:bldP spid="4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382130"/>
            <a:ext cx="9144000" cy="215704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485836" y="2457157"/>
            <a:ext cx="6172339" cy="199761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1649" flipH="1">
            <a:off x="1427613" y="1579295"/>
            <a:ext cx="230149" cy="5648619"/>
          </a:xfrm>
          <a:prstGeom prst="rect">
            <a:avLst/>
          </a:prstGeom>
          <a:effectLst>
            <a:outerShdw blurRad="215900" dist="139700" dir="126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8184">
            <a:off x="7524544" y="658205"/>
            <a:ext cx="917898" cy="1497567"/>
          </a:xfrm>
          <a:prstGeom prst="rect">
            <a:avLst/>
          </a:prstGeom>
          <a:effectLst>
            <a:outerShdw blurRad="203200" dist="101600" dir="1440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8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334183" y="370201"/>
            <a:ext cx="8512520" cy="6088337"/>
          </a:xfr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6" y="4779159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1356596" y="5259212"/>
            <a:ext cx="7603777" cy="840093"/>
          </a:xfrm>
          <a:prstGeom prst="rect">
            <a:avLst/>
          </a:prstGeom>
        </p:spPr>
        <p:txBody>
          <a:bodyPr lIns="51199" tIns="25600" rIns="51199" bIns="25600" anchor="ctr">
            <a:noAutofit/>
          </a:bodyPr>
          <a:lstStyle>
            <a:lvl1pPr algn="l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356593" y="5019178"/>
            <a:ext cx="7370865" cy="38389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600" spc="336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 rot="21600000">
            <a:off x="476189" y="4989173"/>
            <a:ext cx="787656" cy="104888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81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168861"/>
            <a:ext cx="9144000" cy="2580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08676" y="2778249"/>
            <a:ext cx="8229600" cy="960107"/>
          </a:xfrm>
          <a:prstGeom prst="rect">
            <a:avLst/>
          </a:prstGeom>
        </p:spPr>
        <p:txBody>
          <a:bodyPr lIns="51202" tIns="25602" rIns="51202" bIns="25602" anchor="b">
            <a:noAutofit/>
          </a:bodyPr>
          <a:lstStyle>
            <a:lvl1pPr algn="ctr">
              <a:defRPr sz="4500" kern="0" spc="112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408676" y="3642338"/>
            <a:ext cx="8173158" cy="383894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600" spc="56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627615" y="5576228"/>
            <a:ext cx="6157218" cy="912101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70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 or Presenter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653120" y="6284594"/>
            <a:ext cx="6127645" cy="388698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130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pPr lvl="0"/>
            <a:r>
              <a:rPr kumimoji="1" lang="en-US" altLang="ja-JP" dirty="0"/>
              <a:t>Sub information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92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06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0"/>
            <a:ext cx="914399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4779158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251146" y="5229207"/>
            <a:ext cx="8638982" cy="840093"/>
          </a:xfrm>
          <a:prstGeom prst="rect">
            <a:avLst/>
          </a:prstGeom>
        </p:spPr>
        <p:txBody>
          <a:bodyPr lIns="51202" tIns="25602" rIns="51202" bIns="25602" anchor="ctr">
            <a:noAutofit/>
          </a:bodyPr>
          <a:lstStyle>
            <a:lvl1pPr algn="ctr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484057" y="4989174"/>
            <a:ext cx="8173158" cy="383894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600" spc="560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64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131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0"/>
            <a:ext cx="914399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4779158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1356595" y="5259211"/>
            <a:ext cx="7603777" cy="840093"/>
          </a:xfrm>
          <a:prstGeom prst="rect">
            <a:avLst/>
          </a:prstGeom>
        </p:spPr>
        <p:txBody>
          <a:bodyPr lIns="51202" tIns="25602" rIns="51202" bIns="25602" anchor="ctr">
            <a:noAutofit/>
          </a:bodyPr>
          <a:lstStyle>
            <a:lvl1pPr algn="l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356593" y="5019178"/>
            <a:ext cx="7370865" cy="38389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600" spc="336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 rot="21600000">
            <a:off x="476189" y="4989173"/>
            <a:ext cx="787656" cy="104888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53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334183" y="370200"/>
            <a:ext cx="8512520" cy="6088337"/>
          </a:xfr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4779158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1356595" y="5259211"/>
            <a:ext cx="7603777" cy="840093"/>
          </a:xfrm>
          <a:prstGeom prst="rect">
            <a:avLst/>
          </a:prstGeom>
        </p:spPr>
        <p:txBody>
          <a:bodyPr lIns="51202" tIns="25602" rIns="51202" bIns="25602" anchor="ctr">
            <a:noAutofit/>
          </a:bodyPr>
          <a:lstStyle>
            <a:lvl1pPr algn="l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356593" y="5019178"/>
            <a:ext cx="7370865" cy="38389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600" spc="336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 rot="21600000">
            <a:off x="476189" y="4989173"/>
            <a:ext cx="787656" cy="104888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13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2046693" y="4"/>
            <a:ext cx="5457844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>
            <a:off x="2300717" y="570449"/>
            <a:ext cx="4935285" cy="5864225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ctr">
            <a:normAutofit/>
          </a:bodyPr>
          <a:lstStyle>
            <a:lvl1pPr marL="256016" indent="-256016" algn="l">
              <a:spcBef>
                <a:spcPts val="672"/>
              </a:spcBef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+mj-lt"/>
              </a:defRPr>
            </a:lvl1pPr>
            <a:lvl2pPr marL="403174" indent="-201587">
              <a:spcBef>
                <a:spcPts val="336"/>
              </a:spcBef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altLang="ja-JP" dirty="0"/>
              <a:t>TEXT</a:t>
            </a:r>
          </a:p>
          <a:p>
            <a:pPr lvl="1"/>
            <a:r>
              <a:rPr lang="en-US" dirty="0"/>
              <a:t>Level 2</a:t>
            </a: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5427" flipH="1">
            <a:off x="1097307" y="652316"/>
            <a:ext cx="230149" cy="5648619"/>
          </a:xfrm>
          <a:prstGeom prst="rect">
            <a:avLst/>
          </a:prstGeom>
          <a:effectLst>
            <a:outerShdw blurRad="152400" dist="76200" dir="1116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21120203">
            <a:off x="735807" y="516231"/>
            <a:ext cx="2635020" cy="785828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sz="4500">
                <a:solidFill>
                  <a:schemeClr val="bg1"/>
                </a:solidFill>
                <a:latin typeface="Reenie Beanie" panose="02000000000000000000" pitchFamily="2" charset="0"/>
              </a:defRPr>
            </a:lvl1pPr>
            <a:lvl2pPr marL="403174" indent="-201587">
              <a:spcBef>
                <a:spcPts val="336"/>
              </a:spcBef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167980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8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01238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9757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750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2078850"/>
            <a:ext cx="9144000" cy="31503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91256" y="2937213"/>
            <a:ext cx="7525489" cy="2051965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256" y="2313146"/>
            <a:ext cx="752548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0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1238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054385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28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353126" y="2138016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265761" y="2166011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25948" y="2928089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333274" y="2136008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 rot="21600000">
            <a:off x="3221735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3134370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294557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3201883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 rot="21600000">
            <a:off x="6090344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 rot="-180000">
            <a:off x="6002979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163165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6070491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53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988842"/>
            <a:ext cx="9144000" cy="38104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532198" y="2381033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1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1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1532198" y="3606060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2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1532198" y="4824157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3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2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4833889" y="2393135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4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0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ボックス 42"/>
          <p:cNvSpPr txBox="1"/>
          <p:nvPr userDrawn="1"/>
        </p:nvSpPr>
        <p:spPr>
          <a:xfrm>
            <a:off x="4833889" y="3618162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5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ボックス 46"/>
          <p:cNvSpPr txBox="1"/>
          <p:nvPr userDrawn="1"/>
        </p:nvSpPr>
        <p:spPr>
          <a:xfrm>
            <a:off x="4833889" y="4836259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6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44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235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/>
      <p:bldP spid="4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877184"/>
            <a:ext cx="9144000" cy="41220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24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9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51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497434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497434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1497434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797457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4797457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797457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0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2" grpId="0"/>
      <p:bldP spid="49" grpId="0"/>
      <p:bldP spid="51" grpId="0"/>
      <p:bldP spid="5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315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442669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50029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123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690542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123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227746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8537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351199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4425123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351199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正方形/長方形 51"/>
          <p:cNvSpPr/>
          <p:nvPr userDrawn="1"/>
        </p:nvSpPr>
        <p:spPr>
          <a:xfrm>
            <a:off x="601268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3" name="図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70308" y="1828698"/>
            <a:ext cx="584888" cy="779783"/>
          </a:xfrm>
          <a:prstGeom prst="rect">
            <a:avLst/>
          </a:prstGeom>
        </p:spPr>
      </p:pic>
      <p:sp>
        <p:nvSpPr>
          <p:cNvPr id="5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36134" y="2618999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ボックス 54"/>
          <p:cNvSpPr txBox="1"/>
          <p:nvPr userDrawn="1"/>
        </p:nvSpPr>
        <p:spPr>
          <a:xfrm>
            <a:off x="7159566" y="1966783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136134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431181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488805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54635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1570052" y="3986619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54635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3216258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73882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3339711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4405622" y="3989031"/>
            <a:ext cx="32141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339711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001193" y="4386701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58818" y="3848534"/>
            <a:ext cx="584888" cy="779783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124646" y="4638834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0" name="テキスト ボックス 69"/>
          <p:cNvSpPr txBox="1"/>
          <p:nvPr userDrawn="1"/>
        </p:nvSpPr>
        <p:spPr>
          <a:xfrm>
            <a:off x="7140064" y="3986617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12464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08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181544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7306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938895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3063313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938895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4600518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5814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4723971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5797896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23971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1803952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61578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927406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2950836" y="3986619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92740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4589029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46655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2482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5727900" y="3989031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12482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2323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231746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1" y="2678630"/>
            <a:ext cx="616873" cy="822426"/>
          </a:xfrm>
          <a:prstGeom prst="rect">
            <a:avLst/>
          </a:prstGeom>
        </p:spPr>
      </p:pic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10508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76753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919745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1963811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8" y="2678630"/>
            <a:ext cx="616873" cy="822426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42576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8821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651812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3695879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25" y="2678432"/>
            <a:ext cx="616873" cy="822426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774644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0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740886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4383880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正方形/長方形 71"/>
          <p:cNvSpPr/>
          <p:nvPr userDrawn="1"/>
        </p:nvSpPr>
        <p:spPr>
          <a:xfrm>
            <a:off x="5427947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3" name="図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92" y="2678432"/>
            <a:ext cx="616873" cy="82242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506712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472954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>
            <a:off x="6115947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160015" y="3114248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8" name="図 7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60" y="2677258"/>
            <a:ext cx="616873" cy="822426"/>
          </a:xfrm>
          <a:prstGeom prst="rect">
            <a:avLst/>
          </a:prstGeom>
        </p:spPr>
      </p:pic>
      <p:sp>
        <p:nvSpPr>
          <p:cNvPr id="7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780" y="3573487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205022" y="1707353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48015" y="2870377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34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/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/>
      <p:bldP spid="72" grpId="0" animBg="1"/>
      <p:bldP spid="7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/>
      <p:bldP spid="77" grpId="0" animBg="1"/>
      <p:bldP spid="7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439376"/>
            <a:ext cx="9144000" cy="24597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224633" y="2638664"/>
            <a:ext cx="3462925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646443" y="2086935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761529" y="2243710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19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5793" y="3818407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50048" y="4929174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558779" y="4287790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764576" y="3824959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4875979" y="1644810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4982999" y="1784255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4948831" y="4935726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4957565" y="4294342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819044"/>
            <a:ext cx="9144000" cy="243027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199205"/>
            <a:ext cx="8349152" cy="1050115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424294" y="1375063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2539382" y="1531836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480343" y="4504753"/>
            <a:ext cx="4436572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18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52436" y="3736539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93399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205998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2" y="4468565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811517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3123024" y="3724591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92205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204803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3213040" y="4456618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79957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6102303" y="3717094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91455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204054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92322" y="4449120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79207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28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42394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1549930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301461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41199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1537983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289516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404498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1530485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282019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23"/>
          <p:cNvSpPr>
            <a:spLocks noGrp="1"/>
          </p:cNvSpPr>
          <p:nvPr>
            <p:ph type="body" sz="quarter" idx="32" hasCustomPrompt="1"/>
          </p:nvPr>
        </p:nvSpPr>
        <p:spPr>
          <a:xfrm rot="21392017">
            <a:off x="192496" y="391421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 rot="21392017">
            <a:off x="298974" y="404020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 rot="21420000">
            <a:off x="255604" y="579174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23"/>
          <p:cNvSpPr>
            <a:spLocks noGrp="1"/>
          </p:cNvSpPr>
          <p:nvPr>
            <p:ph type="body" sz="quarter" idx="35" hasCustomPrompt="1"/>
          </p:nvPr>
        </p:nvSpPr>
        <p:spPr>
          <a:xfrm rot="21392017">
            <a:off x="3163084" y="390227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8"/>
          <p:cNvSpPr>
            <a:spLocks noGrp="1"/>
          </p:cNvSpPr>
          <p:nvPr>
            <p:ph type="pic" sz="quarter" idx="36" hasCustomPrompt="1"/>
          </p:nvPr>
        </p:nvSpPr>
        <p:spPr>
          <a:xfrm rot="21392017">
            <a:off x="3269561" y="402825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 rot="21420000">
            <a:off x="3226192" y="577979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3"/>
          <p:cNvSpPr>
            <a:spLocks noGrp="1"/>
          </p:cNvSpPr>
          <p:nvPr>
            <p:ph type="body" sz="quarter" idx="38" hasCustomPrompt="1"/>
          </p:nvPr>
        </p:nvSpPr>
        <p:spPr>
          <a:xfrm rot="21392017">
            <a:off x="6142364" y="389477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6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 rot="21392017">
            <a:off x="6248842" y="402076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 rot="21420000">
            <a:off x="6205471" y="5772298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38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3008954"/>
            <a:ext cx="9144000" cy="279031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729532" y="3759036"/>
            <a:ext cx="3958023" cy="1852302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81206" y="1853271"/>
            <a:ext cx="3984718" cy="285382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92566" y="2000361"/>
            <a:ext cx="3762005" cy="25596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510119" y="4671561"/>
            <a:ext cx="3958023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30555" y="3128974"/>
            <a:ext cx="3958023" cy="570063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508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361984" y="4029073"/>
            <a:ext cx="4026249" cy="23102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98697" y="5079190"/>
            <a:ext cx="3758377" cy="105011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84858" y="4258827"/>
            <a:ext cx="3748400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469698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32" y="2108196"/>
            <a:ext cx="863556" cy="1151309"/>
          </a:xfrm>
          <a:prstGeom prst="rect">
            <a:avLst/>
          </a:prstGeom>
        </p:spPr>
      </p:pic>
      <p:sp>
        <p:nvSpPr>
          <p:cNvPr id="13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4905722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943739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4" y="2108196"/>
            <a:ext cx="863556" cy="1151309"/>
          </a:xfrm>
          <a:prstGeom prst="rect">
            <a:avLst/>
          </a:prstGeom>
        </p:spPr>
      </p:pic>
      <p:sp>
        <p:nvSpPr>
          <p:cNvPr id="16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379765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417780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16" y="2108196"/>
            <a:ext cx="863556" cy="1151309"/>
          </a:xfrm>
          <a:prstGeom prst="rect">
            <a:avLst/>
          </a:prstGeom>
        </p:spPr>
      </p:pic>
      <p:sp>
        <p:nvSpPr>
          <p:cNvPr id="19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53806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94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2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1418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3879057"/>
            <a:ext cx="9144000" cy="24902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90929" y="1522420"/>
            <a:ext cx="2097841" cy="3393222"/>
          </a:xfrm>
          <a:prstGeom prst="rect">
            <a:avLst/>
          </a:prstGeom>
        </p:spPr>
      </p:pic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420000">
            <a:off x="310634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6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38390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406361" y="1519644"/>
            <a:ext cx="2097841" cy="3393222"/>
          </a:xfrm>
          <a:prstGeom prst="rect">
            <a:avLst/>
          </a:prstGeom>
        </p:spPr>
      </p:pic>
      <p:sp>
        <p:nvSpPr>
          <p:cNvPr id="26" name="図プレースホルダー 8"/>
          <p:cNvSpPr>
            <a:spLocks noGrp="1"/>
          </p:cNvSpPr>
          <p:nvPr>
            <p:ph type="pic" sz="quarter" idx="24" hasCustomPrompt="1"/>
          </p:nvPr>
        </p:nvSpPr>
        <p:spPr>
          <a:xfrm rot="21420000">
            <a:off x="2526066" y="1671091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2457889" y="5376449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 rot="21420000">
            <a:off x="2453824" y="4849362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614662" y="1522420"/>
            <a:ext cx="2097841" cy="3393222"/>
          </a:xfrm>
          <a:prstGeom prst="rect">
            <a:avLst/>
          </a:prstGeom>
        </p:spPr>
      </p:pic>
      <p:sp>
        <p:nvSpPr>
          <p:cNvPr id="30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20000">
            <a:off x="4734367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4666190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 rot="21420000">
            <a:off x="466212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6819871" y="1522420"/>
            <a:ext cx="2097841" cy="3393222"/>
          </a:xfrm>
          <a:prstGeom prst="rect">
            <a:avLst/>
          </a:prstGeom>
        </p:spPr>
      </p:pic>
      <p:sp>
        <p:nvSpPr>
          <p:cNvPr id="34" name="図プレースホルダー 8"/>
          <p:cNvSpPr>
            <a:spLocks noGrp="1"/>
          </p:cNvSpPr>
          <p:nvPr>
            <p:ph type="pic" sz="quarter" idx="30" hasCustomPrompt="1"/>
          </p:nvPr>
        </p:nvSpPr>
        <p:spPr>
          <a:xfrm rot="21420000">
            <a:off x="6939576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6871399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 rot="21420000">
            <a:off x="686733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65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6172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70" y="2143025"/>
            <a:ext cx="940601" cy="1254025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9626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00012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322153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3" y="2143025"/>
            <a:ext cx="940601" cy="1254025"/>
          </a:xfrm>
          <a:prstGeom prst="rect">
            <a:avLst/>
          </a:prstGeom>
        </p:spPr>
      </p:pic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10038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344988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335375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05729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2" y="2143024"/>
            <a:ext cx="940601" cy="1254025"/>
          </a:xfrm>
          <a:prstGeom prst="rect">
            <a:avLst/>
          </a:prstGeom>
        </p:spPr>
      </p:pic>
      <p:sp>
        <p:nvSpPr>
          <p:cNvPr id="2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45797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180747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7171134" y="2454470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0" y="4929174"/>
            <a:ext cx="9144000" cy="13801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23738" y="5049188"/>
            <a:ext cx="7963816" cy="111012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9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2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animBg="1"/>
      <p:bldP spid="2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8248" y="1748096"/>
            <a:ext cx="3461386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1538794"/>
            <a:ext cx="792464" cy="1056527"/>
          </a:xfrm>
          <a:prstGeom prst="rect">
            <a:avLst/>
          </a:prstGeom>
        </p:spPr>
      </p:pic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249539" y="1918653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006" y="2368696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593048" y="1781375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271627" y="1758291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1548983"/>
            <a:ext cx="792464" cy="1056527"/>
          </a:xfrm>
          <a:prstGeom prst="rect">
            <a:avLst/>
          </a:prstGeom>
        </p:spPr>
      </p:pic>
      <p:sp>
        <p:nvSpPr>
          <p:cNvPr id="1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562918" y="1928840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562384" y="2378884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 rot="21600000">
            <a:off x="4906425" y="1791559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958248" y="4158557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3949252"/>
            <a:ext cx="792464" cy="1056527"/>
          </a:xfrm>
          <a:prstGeom prst="rect">
            <a:avLst/>
          </a:prstGeom>
        </p:spPr>
      </p:pic>
      <p:sp>
        <p:nvSpPr>
          <p:cNvPr id="1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249539" y="4329107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49006" y="4779150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593048" y="4191833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5271627" y="4168745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3959439"/>
            <a:ext cx="792464" cy="1056527"/>
          </a:xfrm>
          <a:prstGeom prst="rect">
            <a:avLst/>
          </a:prstGeom>
        </p:spPr>
      </p:pic>
      <p:sp>
        <p:nvSpPr>
          <p:cNvPr id="2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562918" y="4339294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562384" y="4789338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 rot="21600000">
            <a:off x="4906425" y="4202020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11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0" grpId="0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animBg="1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9" y="2198864"/>
            <a:ext cx="1794382" cy="1128542"/>
          </a:xfrm>
          <a:prstGeom prst="rect">
            <a:avLst/>
          </a:prstGeom>
        </p:spPr>
      </p:pic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8461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96155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97783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9752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95" y="2198864"/>
            <a:ext cx="1794382" cy="1128542"/>
          </a:xfrm>
          <a:prstGeom prst="rect">
            <a:avLst/>
          </a:prstGeom>
        </p:spPr>
      </p:pic>
      <p:sp>
        <p:nvSpPr>
          <p:cNvPr id="2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24504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2456581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558211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55795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3" y="2198864"/>
            <a:ext cx="1794382" cy="1128542"/>
          </a:xfrm>
          <a:prstGeom prst="rect">
            <a:avLst/>
          </a:prstGeom>
        </p:spPr>
      </p:pic>
      <p:sp>
        <p:nvSpPr>
          <p:cNvPr id="3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5405473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4617009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18638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8376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6" name="図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50" y="2198864"/>
            <a:ext cx="1794382" cy="1128542"/>
          </a:xfrm>
          <a:prstGeom prst="rect">
            <a:avLst/>
          </a:prstGeom>
        </p:spPr>
      </p:pic>
      <p:sp>
        <p:nvSpPr>
          <p:cNvPr id="37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7565901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777436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879065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878803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8845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3702926"/>
            <a:ext cx="9144000" cy="25763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233096"/>
            <a:ext cx="8349152" cy="900099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543705" y="4693036"/>
            <a:ext cx="8056594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1581150"/>
            <a:ext cx="8095561" cy="3089682"/>
          </a:xfrm>
          <a:prstGeom prst="rect">
            <a:avLst/>
          </a:prstGeom>
        </p:spPr>
      </p:pic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664468" y="1729784"/>
            <a:ext cx="7854030" cy="278007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41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0" y="2762993"/>
            <a:ext cx="9144000" cy="25562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259839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9" name="山形 18"/>
          <p:cNvSpPr/>
          <p:nvPr userDrawn="1"/>
        </p:nvSpPr>
        <p:spPr>
          <a:xfrm>
            <a:off x="2397762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2" name="山形 21"/>
          <p:cNvSpPr/>
          <p:nvPr userDrawn="1"/>
        </p:nvSpPr>
        <p:spPr>
          <a:xfrm>
            <a:off x="6673608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>
            <a:off x="4535685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7391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136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652815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351561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240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496985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943664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642410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380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19" grpId="0" animBg="1"/>
      <p:bldP spid="22" grpId="0" animBg="1"/>
      <p:bldP spid="23" grpId="0" animBg="1"/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01481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518863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517300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16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1016262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566212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46989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3795561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3345511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694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26288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6597366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6147315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228092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23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1016262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56621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6989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3806814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3356764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80994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37541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11"/>
          <p:cNvSpPr>
            <a:spLocks noGrp="1"/>
          </p:cNvSpPr>
          <p:nvPr>
            <p:ph type="pic" sz="quarter" idx="22" hasCustomPrompt="1"/>
          </p:nvPr>
        </p:nvSpPr>
        <p:spPr>
          <a:xfrm>
            <a:off x="6597366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正方形/長方形 10"/>
          <p:cNvSpPr/>
          <p:nvPr userDrawn="1"/>
        </p:nvSpPr>
        <p:spPr>
          <a:xfrm rot="10800000">
            <a:off x="6147315" y="425380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350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  <p:bldP spid="19" grpId="0" animBg="1"/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408894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407331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911380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909817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4463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2454868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350847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73209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2200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5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7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32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4DB81-9799-470A-B1E5-4B1D89BDA343}" type="datetimeFigureOut">
              <a:rPr lang="zh-TW" altLang="en-US" smtClean="0"/>
              <a:pPr/>
              <a:t>2025/9/24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33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defTabSz="9143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1"/>
            <a:ext cx="9143999" cy="68574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/>
          <a:stretch/>
        </p:blipFill>
        <p:spPr>
          <a:xfrm>
            <a:off x="4" y="338183"/>
            <a:ext cx="5744507" cy="1340953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3236986"/>
            <a:ext cx="8229600" cy="288918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2501594" y="6405338"/>
            <a:ext cx="4140819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283"/>
            <a:r>
              <a:rPr kumimoji="1" lang="en-US" altLang="ja-JP" smtClean="0">
                <a:solidFill>
                  <a:srgbClr val="3F3F3F"/>
                </a:solidFill>
              </a:rPr>
              <a:t>The Power of PowerPoint | thepopp.com</a:t>
            </a:r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6916604" y="6405338"/>
            <a:ext cx="2133785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defTabSz="914283"/>
            <a:fld id="{F95F845C-B07D-424A-A6EA-96D8F4A7E4C5}" type="slidenum">
              <a:rPr kumimoji="1" lang="ja-JP" altLang="en-US" smtClean="0">
                <a:solidFill>
                  <a:srgbClr val="3F3F3F"/>
                </a:solidFill>
              </a:rPr>
              <a:pPr defTabSz="914283"/>
              <a:t>‹#›</a:t>
            </a:fld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 rot="21420000">
            <a:off x="456671" y="479076"/>
            <a:ext cx="5153337" cy="821481"/>
          </a:xfrm>
          <a:prstGeom prst="rect">
            <a:avLst/>
          </a:prstGeom>
        </p:spPr>
        <p:txBody>
          <a:bodyPr vert="horz" lIns="51202" tIns="25602" rIns="51202" bIns="25602" rtlCol="0" anchor="ctr">
            <a:normAutofit/>
          </a:bodyPr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105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  <p:hf hdr="0" dt="0"/>
  <p:txStyles>
    <p:titleStyle>
      <a:lvl1pPr algn="r" defTabSz="914283" rtl="0" eaLnBrk="1" latinLnBrk="0" hangingPunct="1">
        <a:spcBef>
          <a:spcPct val="0"/>
        </a:spcBef>
        <a:buNone/>
        <a:defRPr kumimoji="1" sz="3000" kern="1000" spc="5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8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56" indent="-285714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8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1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3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01"/>
            <a:ext cx="9143999" cy="6857405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8767"/>
            <a:ext cx="8229600" cy="4967405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2501594" y="6405339"/>
            <a:ext cx="4140819" cy="365125"/>
          </a:xfrm>
          <a:prstGeom prst="rect">
            <a:avLst/>
          </a:prstGeom>
        </p:spPr>
        <p:txBody>
          <a:bodyPr vert="horz" lIns="51199" tIns="25600" rIns="51199" bIns="2560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225"/>
            <a:r>
              <a:rPr kumimoji="1" lang="en-US" altLang="ja-JP" smtClean="0">
                <a:solidFill>
                  <a:srgbClr val="3F3F3F"/>
                </a:solidFill>
              </a:rPr>
              <a:t>The Power of PowerPoint | thepopp.com</a:t>
            </a:r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6916604" y="6405339"/>
            <a:ext cx="2133785" cy="365125"/>
          </a:xfrm>
          <a:prstGeom prst="rect">
            <a:avLst/>
          </a:prstGeom>
        </p:spPr>
        <p:txBody>
          <a:bodyPr vert="horz" lIns="51199" tIns="25600" rIns="51199" bIns="2560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defTabSz="914225"/>
            <a:fld id="{F95F845C-B07D-424A-A6EA-96D8F4A7E4C5}" type="slidenum">
              <a:rPr kumimoji="1" lang="ja-JP" altLang="en-US" smtClean="0">
                <a:solidFill>
                  <a:srgbClr val="3F3F3F"/>
                </a:solidFill>
              </a:rPr>
              <a:pPr defTabSz="914225"/>
              <a:t>‹#›</a:t>
            </a:fld>
            <a:endParaRPr kumimoji="1" lang="ja-JP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4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hf hdr="0" dt="0"/>
  <p:txStyles>
    <p:titleStyle>
      <a:lvl1pPr algn="l" defTabSz="914225" rtl="0" eaLnBrk="1" latinLnBrk="0" hangingPunct="1">
        <a:spcBef>
          <a:spcPct val="0"/>
        </a:spcBef>
        <a:buNone/>
        <a:defRPr kumimoji="1"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225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09" indent="-285696" algn="l" defTabSz="91422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1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4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4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17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2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3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3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6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2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3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1"/>
            <a:ext cx="9143999" cy="6857405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8767"/>
            <a:ext cx="8229600" cy="496740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915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p:hf hdr="0" dt="0"/>
  <p:txStyles>
    <p:titleStyle>
      <a:lvl1pPr algn="l" defTabSz="914283" rtl="0" eaLnBrk="1" latinLnBrk="0" hangingPunct="1">
        <a:spcBef>
          <a:spcPct val="0"/>
        </a:spcBef>
        <a:buNone/>
        <a:defRPr kumimoji="1"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28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56" indent="-285714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8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1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3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1"/>
            <a:ext cx="9143999" cy="68574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/>
          <a:stretch/>
        </p:blipFill>
        <p:spPr>
          <a:xfrm>
            <a:off x="4" y="338183"/>
            <a:ext cx="5744507" cy="1340953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3236986"/>
            <a:ext cx="8229600" cy="288918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2501594" y="6405338"/>
            <a:ext cx="4140819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283"/>
            <a:r>
              <a:rPr kumimoji="1" lang="en-US" altLang="ja-JP">
                <a:solidFill>
                  <a:srgbClr val="3F3F3F"/>
                </a:solidFill>
              </a:rPr>
              <a:t>The Power of PowerPoint | thepopp.com</a:t>
            </a:r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6916604" y="6405338"/>
            <a:ext cx="2133785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defTabSz="914283"/>
            <a:fld id="{F95F845C-B07D-424A-A6EA-96D8F4A7E4C5}" type="slidenum">
              <a:rPr kumimoji="1" lang="ja-JP" altLang="en-US" smtClean="0">
                <a:solidFill>
                  <a:srgbClr val="3F3F3F"/>
                </a:solidFill>
              </a:rPr>
              <a:pPr defTabSz="914283"/>
              <a:t>‹#›</a:t>
            </a:fld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 rot="21420000">
            <a:off x="456671" y="479076"/>
            <a:ext cx="5153337" cy="821481"/>
          </a:xfrm>
          <a:prstGeom prst="rect">
            <a:avLst/>
          </a:prstGeom>
        </p:spPr>
        <p:txBody>
          <a:bodyPr vert="horz" lIns="51202" tIns="25602" rIns="51202" bIns="25602" rtlCol="0" anchor="ctr">
            <a:normAutofit/>
          </a:bodyPr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948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  <p:hf hdr="0" dt="0"/>
  <p:txStyles>
    <p:titleStyle>
      <a:lvl1pPr algn="r" defTabSz="914283" rtl="0" eaLnBrk="1" latinLnBrk="0" hangingPunct="1">
        <a:spcBef>
          <a:spcPct val="0"/>
        </a:spcBef>
        <a:buNone/>
        <a:defRPr kumimoji="1" sz="3000" kern="1000" spc="5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8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56" indent="-285714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8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1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3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2025/9/24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8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9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2025/9/24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187742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75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0.gif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5.jpeg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jpeg"/><Relationship Id="rId7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19.png"/><Relationship Id="rId5" Type="http://schemas.openxmlformats.org/officeDocument/2006/relationships/hyperlink" Target="https://www.youtube.com/watch?v=we4Z_AjYeYM" TargetMode="External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hyperlink" Target="https://youtu.be/M1zRjzfeJXo" TargetMode="External"/><Relationship Id="rId7" Type="http://schemas.openxmlformats.org/officeDocument/2006/relationships/image" Target="../media/image12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20.png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47.jp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atch/?v=1163955220421937" TargetMode="External"/><Relationship Id="rId7" Type="http://schemas.openxmlformats.org/officeDocument/2006/relationships/image" Target="../media/image151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" Target="slide5.xml"/><Relationship Id="rId7" Type="http://schemas.openxmlformats.org/officeDocument/2006/relationships/slide" Target="slide30.xml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6.jpeg"/><Relationship Id="rId11" Type="http://schemas.openxmlformats.org/officeDocument/2006/relationships/slide" Target="slide48.xml"/><Relationship Id="rId5" Type="http://schemas.openxmlformats.org/officeDocument/2006/relationships/slide" Target="slide17.xml"/><Relationship Id="rId10" Type="http://schemas.openxmlformats.org/officeDocument/2006/relationships/image" Target="../media/image48.jpeg"/><Relationship Id="rId4" Type="http://schemas.openxmlformats.org/officeDocument/2006/relationships/image" Target="../media/image45.jpg"/><Relationship Id="rId9" Type="http://schemas.openxmlformats.org/officeDocument/2006/relationships/slide" Target="slide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%E5%A4%A9%E4%B8%BB%E6%95%99%E5%BE%B7%E5%85%89%E4%B8%AD%E5%AD%B8%E8%BC%94%E5%B0%8E%E8%99%95-377227152400918/videos/pcb.914458235344471/1001067026747554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83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82.jpeg"/><Relationship Id="rId5" Type="http://schemas.openxmlformats.org/officeDocument/2006/relationships/hyperlink" Target="https://www.youtube.com/watch?v=rM7UUDpNycA" TargetMode="External"/><Relationship Id="rId4" Type="http://schemas.openxmlformats.org/officeDocument/2006/relationships/image" Target="../media/image1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87.jp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91.jpeg"/><Relationship Id="rId5" Type="http://schemas.openxmlformats.org/officeDocument/2006/relationships/image" Target="../media/image39.png"/><Relationship Id="rId4" Type="http://schemas.openxmlformats.org/officeDocument/2006/relationships/image" Target="../media/image1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07.jpg"/><Relationship Id="rId5" Type="http://schemas.openxmlformats.org/officeDocument/2006/relationships/image" Target="../media/image39.png"/><Relationship Id="rId4" Type="http://schemas.openxmlformats.org/officeDocument/2006/relationships/image" Target="../media/image2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2.jp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WIyZTaU1s" TargetMode="External"/><Relationship Id="rId7" Type="http://schemas.openxmlformats.org/officeDocument/2006/relationships/image" Target="../media/image22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7" Type="http://schemas.openxmlformats.org/officeDocument/2006/relationships/image" Target="../media/image229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7" Type="http://schemas.openxmlformats.org/officeDocument/2006/relationships/image" Target="../media/image23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hyperlink" Target="https://www.facebook.com/permalink.php?story_fbid=1124098504617958&amp;id=571305466563934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7.pn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0.gif"/><Relationship Id="rId11" Type="http://schemas.openxmlformats.org/officeDocument/2006/relationships/image" Target="../media/image34.png"/><Relationship Id="rId5" Type="http://schemas.openxmlformats.org/officeDocument/2006/relationships/image" Target="../media/image33.gif"/><Relationship Id="rId10" Type="http://schemas.microsoft.com/office/2007/relationships/hdphoto" Target="../media/hdphoto6.wdp"/><Relationship Id="rId4" Type="http://schemas.openxmlformats.org/officeDocument/2006/relationships/image" Target="../media/image248.png"/><Relationship Id="rId9" Type="http://schemas.openxmlformats.org/officeDocument/2006/relationships/image" Target="../media/image2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8.jpeg"/><Relationship Id="rId5" Type="http://schemas.openxmlformats.org/officeDocument/2006/relationships/image" Target="../media/image39.png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lMjrqqu7Qo&amp;list=PLW9DDi-f3zdmh3A1b6N7TtST6LpeBzOC6&amp;index=7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8" y="764704"/>
            <a:ext cx="9795913" cy="551020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26" y="671765"/>
            <a:ext cx="1295823" cy="1874935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>
            <a:off x="452503" y="-6557"/>
            <a:ext cx="3220453" cy="2908966"/>
            <a:chOff x="-180528" y="4034046"/>
            <a:chExt cx="2527853" cy="2289868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78" b="77500" l="40208" r="58906">
                          <a14:foregroundMark x1="47188" y1="66759" x2="47188" y2="66759"/>
                          <a14:foregroundMark x1="46354" y1="64537" x2="46354" y2="65556"/>
                          <a14:foregroundMark x1="44792" y1="64444" x2="45156" y2="70185"/>
                          <a14:foregroundMark x1="45833" y1="64907" x2="47448" y2="69352"/>
                          <a14:foregroundMark x1="46771" y1="65093" x2="48177" y2="68333"/>
                          <a14:foregroundMark x1="47031" y1="65093" x2="47969" y2="65741"/>
                          <a14:foregroundMark x1="43333" y1="64907" x2="44792" y2="67407"/>
                          <a14:foregroundMark x1="45104" y1="74630" x2="44427" y2="74722"/>
                          <a14:foregroundMark x1="45417" y1="74630" x2="45417" y2="74630"/>
                          <a14:foregroundMark x1="41146" y1="60833" x2="41146" y2="60833"/>
                          <a14:foregroundMark x1="44531" y1="58889" x2="44531" y2="58889"/>
                          <a14:foregroundMark x1="46354" y1="56204" x2="45938" y2="62593"/>
                          <a14:foregroundMark x1="45469" y1="56667" x2="43802" y2="57963"/>
                          <a14:foregroundMark x1="44167" y1="61019" x2="44792" y2="62037"/>
                          <a14:foregroundMark x1="56927" y1="69259" x2="56927" y2="69259"/>
                          <a14:foregroundMark x1="54427" y1="74444" x2="54427" y2="74444"/>
                          <a14:foregroundMark x1="47188" y1="74167" x2="47188" y2="74167"/>
                          <a14:backgroundMark x1="57292" y1="71111" x2="57292" y2="71111"/>
                          <a14:backgroundMark x1="57708" y1="68056" x2="57708" y2="68056"/>
                          <a14:backgroundMark x1="57656" y1="70463" x2="57656" y2="7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6" t="50000" r="42249" b="21882"/>
            <a:stretch/>
          </p:blipFill>
          <p:spPr bwMode="auto">
            <a:xfrm rot="21001181">
              <a:off x="246399" y="4501682"/>
              <a:ext cx="2100926" cy="182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57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80528" y="4034046"/>
              <a:ext cx="1827060" cy="1412137"/>
            </a:xfrm>
            <a:prstGeom prst="rect">
              <a:avLst/>
            </a:prstGeom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58">
            <a:off x="4692297" y="740144"/>
            <a:ext cx="1333108" cy="190409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4" b="100000" l="252" r="98741">
                        <a14:foregroundMark x1="48615" y1="5542" x2="48615" y2="5542"/>
                        <a14:foregroundMark x1="49370" y1="7809" x2="49370" y2="504"/>
                        <a14:foregroundMark x1="68514" y1="53904" x2="68514" y2="53904"/>
                        <a14:foregroundMark x1="55919" y1="55919" x2="55919" y2="55919"/>
                        <a14:foregroundMark x1="45592" y1="54408" x2="45592" y2="54408"/>
                        <a14:foregroundMark x1="50630" y1="62720" x2="50630" y2="62720"/>
                        <a14:foregroundMark x1="63980" y1="72292" x2="63980" y2="72292"/>
                        <a14:foregroundMark x1="44836" y1="70781" x2="44836" y2="70781"/>
                        <a14:foregroundMark x1="38791" y1="81108" x2="38791" y2="81108"/>
                        <a14:foregroundMark x1="44836" y1="79597" x2="44836" y2="79597"/>
                        <a14:foregroundMark x1="56675" y1="89421" x2="56675" y2="89421"/>
                        <a14:foregroundMark x1="64736" y1="90176" x2="64736" y2="90176"/>
                        <a14:foregroundMark x1="81108" y1="82620" x2="81108" y2="82620"/>
                        <a14:foregroundMark x1="74559" y1="76071" x2="74559" y2="76071"/>
                        <a14:foregroundMark x1="84131" y1="52393" x2="84131" y2="52393"/>
                        <a14:foregroundMark x1="78086" y1="16877" x2="78086" y2="16877"/>
                        <a14:foregroundMark x1="74559" y1="60453" x2="74559" y2="60453"/>
                        <a14:foregroundMark x1="65491" y1="58942" x2="65491" y2="58942"/>
                        <a14:foregroundMark x1="53652" y1="62720" x2="53652" y2="62720"/>
                        <a14:foregroundMark x1="70781" y1="64232" x2="70781" y2="64232"/>
                        <a14:foregroundMark x1="70781" y1="69270" x2="70781" y2="69270"/>
                        <a14:foregroundMark x1="61209" y1="65743" x2="61209" y2="65743"/>
                        <a14:foregroundMark x1="66247" y1="35264" x2="66247" y2="35264"/>
                        <a14:foregroundMark x1="16625" y1="69270" x2="16625" y2="69270"/>
                        <a14:foregroundMark x1="14358" y1="69270" x2="14358" y2="69270"/>
                        <a14:foregroundMark x1="21159" y1="69270" x2="21159" y2="69270"/>
                        <a14:foregroundMark x1="73048" y1="63476" x2="63980" y2="54408"/>
                        <a14:foregroundMark x1="70025" y1="57431" x2="70025" y2="57431"/>
                        <a14:foregroundMark x1="72292" y1="61209" x2="72292" y2="61209"/>
                        <a14:foregroundMark x1="74559" y1="64232" x2="74559" y2="64232"/>
                        <a14:foregroundMark x1="75063" y1="60453" x2="75063" y2="60453"/>
                        <a14:foregroundMark x1="74559" y1="51637" x2="74559" y2="51637"/>
                        <a14:foregroundMark x1="73804" y1="50126" x2="73804" y2="50126"/>
                        <a14:foregroundMark x1="71537" y1="49370" x2="71537" y2="49370"/>
                        <a14:foregroundMark x1="71537" y1="53904" x2="71537" y2="53904"/>
                        <a14:foregroundMark x1="70781" y1="62720" x2="70781" y2="62720"/>
                        <a14:foregroundMark x1="70781" y1="62720" x2="70781" y2="62720"/>
                        <a14:foregroundMark x1="70025" y1="63476" x2="70025" y2="63476"/>
                        <a14:foregroundMark x1="68514" y1="55164" x2="68514" y2="55164"/>
                        <a14:foregroundMark x1="73804" y1="49370" x2="73804" y2="49370"/>
                        <a14:foregroundMark x1="33753" y1="76071" x2="33753" y2="76071"/>
                        <a14:foregroundMark x1="29723" y1="57179" x2="29723" y2="57179"/>
                        <a14:foregroundMark x1="37028" y1="50378" x2="37028" y2="50378"/>
                        <a14:foregroundMark x1="25189" y1="47607" x2="25189" y2="47607"/>
                        <a14:foregroundMark x1="31738" y1="47607" x2="31738" y2="47607"/>
                        <a14:foregroundMark x1="31738" y1="47607" x2="31738" y2="47607"/>
                        <a14:foregroundMark x1="32494" y1="54156" x2="32494" y2="54156"/>
                        <a14:foregroundMark x1="37028" y1="64484" x2="37028" y2="64484"/>
                        <a14:foregroundMark x1="37028" y1="64484" x2="37028" y2="64484"/>
                        <a14:foregroundMark x1="35516" y1="59446" x2="35516" y2="59446"/>
                        <a14:foregroundMark x1="35516" y1="59446" x2="35516" y2="59446"/>
                        <a14:foregroundMark x1="35516" y1="58690" x2="35516" y2="58690"/>
                        <a14:foregroundMark x1="37028" y1="57179" x2="37028" y2="57179"/>
                        <a14:foregroundMark x1="37028" y1="57179" x2="37028" y2="57179"/>
                        <a14:foregroundMark x1="71033" y1="39295" x2="71033" y2="39295"/>
                        <a14:foregroundMark x1="71033" y1="39295" x2="71033" y2="39295"/>
                        <a14:foregroundMark x1="75567" y1="35013" x2="75567" y2="35013"/>
                        <a14:foregroundMark x1="72544" y1="35013" x2="72544" y2="35013"/>
                        <a14:foregroundMark x1="57683" y1="28212" x2="57683" y2="28212"/>
                        <a14:foregroundMark x1="51889" y1="23929" x2="51889" y2="23929"/>
                        <a14:foregroundMark x1="41562" y1="24433" x2="41562" y2="24433"/>
                        <a14:foregroundMark x1="21411" y1="47607" x2="21411" y2="47607"/>
                        <a14:foregroundMark x1="24433" y1="43073" x2="24433" y2="43073"/>
                        <a14:foregroundMark x1="24433" y1="37783" x2="24433" y2="37783"/>
                        <a14:foregroundMark x1="24433" y1="36524" x2="24433" y2="36524"/>
                        <a14:foregroundMark x1="28967" y1="29723" x2="32494" y2="32746"/>
                        <a14:foregroundMark x1="32494" y1="37783" x2="32494" y2="37783"/>
                        <a14:foregroundMark x1="31738" y1="37783" x2="31738" y2="37783"/>
                        <a14:foregroundMark x1="30982" y1="52645" x2="30982" y2="52645"/>
                        <a14:foregroundMark x1="28212" y1="60957" x2="28212" y2="60957"/>
                        <a14:foregroundMark x1="25189" y1="57179" x2="25189" y2="57179"/>
                        <a14:foregroundMark x1="36272" y1="65239" x2="36272" y2="65239"/>
                        <a14:foregroundMark x1="55668" y1="77834" x2="55668" y2="77834"/>
                        <a14:foregroundMark x1="46599" y1="71285" x2="46599" y2="71285"/>
                        <a14:foregroundMark x1="55668" y1="71285" x2="55668" y2="71285"/>
                        <a14:foregroundMark x1="55668" y1="74811" x2="55668" y2="74811"/>
                        <a14:foregroundMark x1="62972" y1="30479" x2="62972" y2="30479"/>
                        <a14:foregroundMark x1="68766" y1="31234" x2="68766" y2="31234"/>
                        <a14:foregroundMark x1="77078" y1="43073" x2="77078" y2="43073"/>
                        <a14:foregroundMark x1="79345" y1="55668" x2="79345" y2="55668"/>
                        <a14:foregroundMark x1="79345" y1="65239" x2="79345" y2="65239"/>
                        <a14:foregroundMark x1="56171" y1="51889" x2="56171" y2="51889"/>
                        <a14:foregroundMark x1="61461" y1="45340" x2="61461" y2="45340"/>
                        <a14:foregroundMark x1="49622" y1="79345" x2="49622" y2="79345"/>
                        <a14:foregroundMark x1="29723" y1="66751" x2="29723" y2="66751"/>
                        <a14:foregroundMark x1="46851" y1="81360" x2="46851" y2="81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436675"/>
            <a:ext cx="1698649" cy="169864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47963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89880" y="3058139"/>
            <a:ext cx="4486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多元學習分享</a:t>
            </a:r>
            <a:endParaRPr lang="zh-TW" alt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2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352120" y="-759"/>
            <a:ext cx="914052" cy="9140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6">
            <a:off x="4043123" y="386865"/>
            <a:ext cx="3720300" cy="2097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734">
            <a:off x="250864" y="3884122"/>
            <a:ext cx="4052898" cy="2284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184">
            <a:off x="458874" y="1186668"/>
            <a:ext cx="3434934" cy="2288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775">
            <a:off x="4474318" y="4153100"/>
            <a:ext cx="3739480" cy="2491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609">
            <a:off x="5605071" y="2206425"/>
            <a:ext cx="3253788" cy="2167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圓角矩形 20"/>
          <p:cNvSpPr/>
          <p:nvPr/>
        </p:nvSpPr>
        <p:spPr>
          <a:xfrm rot="21397440">
            <a:off x="2736883" y="2750347"/>
            <a:ext cx="3312274" cy="12152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美國代頓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科學中學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517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630">
            <a:off x="488013" y="983988"/>
            <a:ext cx="3617708" cy="2713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352120" y="-759"/>
            <a:ext cx="914052" cy="9140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82">
            <a:off x="836783" y="3739813"/>
            <a:ext cx="3726018" cy="2794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圓角矩形 14"/>
          <p:cNvSpPr/>
          <p:nvPr/>
        </p:nvSpPr>
        <p:spPr>
          <a:xfrm>
            <a:off x="1115616" y="6165304"/>
            <a:ext cx="2913842" cy="48442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en-US" altLang="zh-TW" b="1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Bullis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School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7"/>
          <a:stretch/>
        </p:blipFill>
        <p:spPr>
          <a:xfrm>
            <a:off x="4647707" y="123407"/>
            <a:ext cx="4190147" cy="3501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3"/>
          <a:stretch/>
        </p:blipFill>
        <p:spPr>
          <a:xfrm>
            <a:off x="4879475" y="2996952"/>
            <a:ext cx="4007244" cy="37126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圓角矩形 15"/>
          <p:cNvSpPr/>
          <p:nvPr/>
        </p:nvSpPr>
        <p:spPr>
          <a:xfrm>
            <a:off x="5282160" y="2990933"/>
            <a:ext cx="3201874" cy="47699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CAIS</a:t>
            </a:r>
            <a:r>
              <a:rPr lang="zh-TW" altLang="en-US" b="1" dirty="0">
                <a:solidFill>
                  <a:schemeClr val="tx1"/>
                </a:solidFill>
              </a:rPr>
              <a:t>中美國際學校來訪 </a:t>
            </a:r>
          </a:p>
        </p:txBody>
      </p:sp>
    </p:spTree>
    <p:extLst>
      <p:ext uri="{BB962C8B-B14F-4D97-AF65-F5344CB8AC3E}">
        <p14:creationId xmlns:p14="http://schemas.microsoft.com/office/powerpoint/2010/main" val="9244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673">
            <a:off x="211856" y="878293"/>
            <a:ext cx="3960440" cy="2638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03">
            <a:off x="4481860" y="678650"/>
            <a:ext cx="4393377" cy="2927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2" y="3724560"/>
            <a:ext cx="4139952" cy="2758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81">
            <a:off x="4493482" y="3921283"/>
            <a:ext cx="4473533" cy="2521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圓角矩形 16"/>
          <p:cNvSpPr/>
          <p:nvPr/>
        </p:nvSpPr>
        <p:spPr>
          <a:xfrm rot="21397440">
            <a:off x="3269022" y="3133169"/>
            <a:ext cx="2208286" cy="93622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德國米海里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文科中學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325501" y="-40587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673">
            <a:off x="460007" y="851948"/>
            <a:ext cx="3749627" cy="2812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76">
            <a:off x="304021" y="3761834"/>
            <a:ext cx="3641209" cy="2730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圓角矩形 20"/>
          <p:cNvSpPr/>
          <p:nvPr/>
        </p:nvSpPr>
        <p:spPr>
          <a:xfrm rot="21397440">
            <a:off x="1242903" y="3304557"/>
            <a:ext cx="2913777" cy="96574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教廷駐華代辦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蒞臨本校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551">
            <a:off x="2352120" y="-759"/>
            <a:ext cx="914052" cy="914052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 rot="234634">
            <a:off x="5138539" y="3148431"/>
            <a:ext cx="3688301" cy="96574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聖文森駐臺大使柏安卓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蒞臨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510079" cy="2540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2"/>
          <a:stretch/>
        </p:blipFill>
        <p:spPr>
          <a:xfrm>
            <a:off x="4182590" y="4238825"/>
            <a:ext cx="4853906" cy="2336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2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798165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194656"/>
            <a:ext cx="76904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學年度台南市國中英語文競賽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特優三冠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74" y="58711"/>
            <a:ext cx="914052" cy="9140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736">
            <a:off x="130262" y="4022679"/>
            <a:ext cx="3823569" cy="2549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74">
            <a:off x="6262414" y="1112931"/>
            <a:ext cx="2709321" cy="2032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3962789" y="4323671"/>
            <a:ext cx="518121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ctr"/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學年台南市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國中英語文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英語讀劇特優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英語團唱特優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英語說故事特優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-9473" y="3423241"/>
            <a:ext cx="9177975" cy="551457"/>
            <a:chOff x="169533" y="116632"/>
            <a:chExt cx="3028121" cy="64807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標題 1"/>
            <p:cNvSpPr txBox="1">
              <a:spLocks/>
            </p:cNvSpPr>
            <p:nvPr/>
          </p:nvSpPr>
          <p:spPr>
            <a:xfrm>
              <a:off x="169533" y="116632"/>
              <a:ext cx="3028121" cy="648071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306230" y="197305"/>
              <a:ext cx="2754727" cy="5260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108120" y="3438617"/>
            <a:ext cx="53848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台南市唯一榮獲三項特優之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31">
            <a:off x="2901623" y="1056807"/>
            <a:ext cx="3516440" cy="2144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109">
            <a:off x="139061" y="1000587"/>
            <a:ext cx="3017037" cy="2261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70346" y="32965"/>
            <a:ext cx="798165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194656"/>
            <a:ext cx="76904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112-113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度台南市國中英語文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競賽成績優異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74" y="58711"/>
            <a:ext cx="914052" cy="91405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635896" y="4340567"/>
            <a:ext cx="518121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ctr"/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學年台南市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國中英語文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英語說故事特優、英語讀劇特優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學年台南市國中英語文競賽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英語說故事特優、英語讀劇優等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-9473" y="3423241"/>
            <a:ext cx="9177975" cy="551457"/>
            <a:chOff x="169533" y="116632"/>
            <a:chExt cx="3028121" cy="64807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標題 1"/>
            <p:cNvSpPr txBox="1">
              <a:spLocks/>
            </p:cNvSpPr>
            <p:nvPr/>
          </p:nvSpPr>
          <p:spPr>
            <a:xfrm>
              <a:off x="169533" y="116632"/>
              <a:ext cx="3028121" cy="648071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306230" y="197305"/>
              <a:ext cx="2754727" cy="5260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" y="4340567"/>
            <a:ext cx="3003509" cy="22531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77583"/>
            <a:ext cx="3102065" cy="23398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12665"/>
            <a:ext cx="3062409" cy="22962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5" y="983537"/>
            <a:ext cx="2680476" cy="23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9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74055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71609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年度外交小尖兵比賽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全國特優第三名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02" y="88573"/>
            <a:ext cx="914052" cy="9140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100">
            <a:off x="247829" y="1471526"/>
            <a:ext cx="4387437" cy="3290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709">
            <a:off x="4780679" y="1671369"/>
            <a:ext cx="4063444" cy="3081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434614" y="5229200"/>
            <a:ext cx="824079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德光參與外交部與教育部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共同辦理的外交小尖兵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比賽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年進入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決賽，榮獲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年度全國第三名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92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64101" y="2788321"/>
            <a:ext cx="455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科學探究</a:t>
            </a:r>
            <a:endParaRPr kumimoji="1" lang="zh-CN" altLang="en-US" sz="72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6272072" y="3508394"/>
            <a:ext cx="2723798" cy="2944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3203848" y="3501008"/>
            <a:ext cx="2774103" cy="2952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118738" y="3501008"/>
            <a:ext cx="2702095" cy="28334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118738" y="343806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45626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趣味數學活動內容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團體</a:t>
            </a:r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85355" y="260850"/>
            <a:ext cx="914052" cy="914052"/>
          </a:xfrm>
          <a:prstGeom prst="rect">
            <a:avLst/>
          </a:prstGeom>
        </p:spPr>
      </p:pic>
      <p:graphicFrame>
        <p:nvGraphicFramePr>
          <p:cNvPr id="12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049402"/>
              </p:ext>
            </p:extLst>
          </p:nvPr>
        </p:nvGraphicFramePr>
        <p:xfrm>
          <a:off x="222858" y="343806"/>
          <a:ext cx="8773012" cy="5821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01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91728" y="1750484"/>
            <a:ext cx="3600400" cy="340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118738" y="343806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45626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趣味數學活動內容</a:t>
            </a:r>
            <a:r>
              <a:rPr kumimoji="1"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幾何藝數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85355" y="260850"/>
            <a:ext cx="914052" cy="9140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768">
            <a:off x="5206469" y="1374773"/>
            <a:ext cx="3429882" cy="35098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8" y="1772816"/>
            <a:ext cx="348914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矩形 8"/>
          <p:cNvSpPr/>
          <p:nvPr/>
        </p:nvSpPr>
        <p:spPr>
          <a:xfrm rot="20881946">
            <a:off x="3707556" y="5157192"/>
            <a:ext cx="998082" cy="99808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1">
            <a:schemeClr val="accent3">
              <a:hueOff val="2032949"/>
              <a:satOff val="75000"/>
              <a:lumOff val="-11029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2032949"/>
              <a:satOff val="75000"/>
              <a:lumOff val="-11029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 rot="646861">
            <a:off x="5212691" y="4725144"/>
            <a:ext cx="1800201" cy="16288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1">
            <a:schemeClr val="accent3">
              <a:hueOff val="1355300"/>
              <a:satOff val="50000"/>
              <a:lumOff val="-7353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64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校園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819">
            <a:off x="161431" y="1084958"/>
            <a:ext cx="4182533" cy="2788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 descr="籃球場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92" y="764703"/>
            <a:ext cx="4032448" cy="2688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 descr="美術教室0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07" y="3686714"/>
            <a:ext cx="4202793" cy="2801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 descr="P_20161011_18085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829">
            <a:off x="218559" y="4036374"/>
            <a:ext cx="4433795" cy="2494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群組 16"/>
          <p:cNvGrpSpPr/>
          <p:nvPr/>
        </p:nvGrpSpPr>
        <p:grpSpPr>
          <a:xfrm rot="21360001">
            <a:off x="111927" y="310454"/>
            <a:ext cx="3075768" cy="675896"/>
            <a:chOff x="169533" y="116632"/>
            <a:chExt cx="3028121" cy="648071"/>
          </a:xfrm>
        </p:grpSpPr>
        <p:sp>
          <p:nvSpPr>
            <p:cNvPr id="18" name="標題 1"/>
            <p:cNvSpPr txBox="1">
              <a:spLocks/>
            </p:cNvSpPr>
            <p:nvPr/>
          </p:nvSpPr>
          <p:spPr>
            <a:xfrm>
              <a:off x="169533" y="116632"/>
              <a:ext cx="3028121" cy="64807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06230" y="177646"/>
              <a:ext cx="2754727" cy="4488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校園靚好</a:t>
              </a:r>
              <a:endPara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56" y="2943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343806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45626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趣味數學活動內容</a:t>
            </a:r>
            <a:r>
              <a:rPr kumimoji="1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撿質不得了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85355" y="260850"/>
            <a:ext cx="914052" cy="914052"/>
          </a:xfrm>
          <a:prstGeom prst="rect">
            <a:avLst/>
          </a:prstGeom>
        </p:spPr>
      </p:pic>
      <p:graphicFrame>
        <p:nvGraphicFramePr>
          <p:cNvPr id="9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518039"/>
              </p:ext>
            </p:extLst>
          </p:nvPr>
        </p:nvGraphicFramePr>
        <p:xfrm>
          <a:off x="-396552" y="378330"/>
          <a:ext cx="10513168" cy="6975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606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臺南市科展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數學科榮獲佳績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77100" y="5616"/>
            <a:ext cx="914052" cy="914052"/>
          </a:xfrm>
          <a:prstGeom prst="rect">
            <a:avLst/>
          </a:prstGeom>
        </p:spPr>
      </p:pic>
      <p:pic>
        <p:nvPicPr>
          <p:cNvPr id="8" name="內容版面配置區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864">
            <a:off x="435506" y="1248317"/>
            <a:ext cx="4606711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240">
            <a:off x="5324861" y="1076064"/>
            <a:ext cx="2927265" cy="39047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0" y="4046918"/>
            <a:ext cx="4683748" cy="2635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5221221" y="5364736"/>
            <a:ext cx="3815275" cy="1188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300"/>
              </a:lnSpc>
            </a:pP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3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臺南市科展，本校學生榮獲數學科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第一名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72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全國科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數學科榮獲佳績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77100" y="5616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23105"/>
            <a:ext cx="3981180" cy="56318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91748"/>
            <a:ext cx="3980696" cy="56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2991896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834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772455" y="129164"/>
            <a:ext cx="914052" cy="914052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332">
            <a:off x="717023" y="1020576"/>
            <a:ext cx="3102405" cy="232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9">
            <a:off x="4938589" y="395267"/>
            <a:ext cx="3751475" cy="2812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8" y="4015854"/>
            <a:ext cx="3651661" cy="2737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40">
            <a:off x="4752447" y="3945937"/>
            <a:ext cx="3683677" cy="2761512"/>
          </a:xfrm>
          <a:prstGeom prst="round2DiagRect">
            <a:avLst>
              <a:gd name="adj1" fmla="val 16667"/>
              <a:gd name="adj2" fmla="val 114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圓角矩形圖說文字 14"/>
          <p:cNvSpPr/>
          <p:nvPr/>
        </p:nvSpPr>
        <p:spPr>
          <a:xfrm>
            <a:off x="0" y="3366646"/>
            <a:ext cx="9144000" cy="485334"/>
          </a:xfrm>
          <a:prstGeom prst="wedgeRoundRectCallout">
            <a:avLst>
              <a:gd name="adj1" fmla="val -20450"/>
              <a:gd name="adj2" fmla="val 49919"/>
              <a:gd name="adj3" fmla="val 16667"/>
            </a:avLst>
          </a:prstGeom>
          <a:solidFill>
            <a:srgbClr val="E894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科學探究課程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教學多樣化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35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52329" y="75726"/>
            <a:ext cx="624786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188185"/>
            <a:ext cx="592382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自然科學領域</a:t>
            </a:r>
            <a:r>
              <a:rPr kumimoji="1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全國科展榮獲佳績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970319" y="88271"/>
            <a:ext cx="914052" cy="914052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770">
            <a:off x="216903" y="1183668"/>
            <a:ext cx="4502794" cy="2422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736">
            <a:off x="220263" y="4032522"/>
            <a:ext cx="4227895" cy="2377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574743" y="4266277"/>
            <a:ext cx="4497756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endPara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年中華民國第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63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屆中小學全國科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光三件特優作品全數獲獎！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</a:pP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</a:pPr>
            <a:r>
              <a:rPr lang="zh-TW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江</a:t>
            </a:r>
            <a:r>
              <a:rPr lang="zh-TW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芝韻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年指導科展進入全國賽，</a:t>
            </a:r>
            <a:r>
              <a:rPr lang="zh-TW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功在科教</a:t>
            </a:r>
            <a:r>
              <a:rPr lang="zh-TW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獎盃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96" y="1050280"/>
            <a:ext cx="3611677" cy="2708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11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239621" y="178332"/>
            <a:ext cx="8016685" cy="14691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55576" y="476672"/>
            <a:ext cx="698477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自然科學領域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全國科展榮獲</a:t>
            </a:r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佳績</a:t>
            </a:r>
            <a:endParaRPr kumimoji="1"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代表台灣參加巴賽隆納國際科展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8157285" y="250996"/>
            <a:ext cx="914052" cy="9140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83569" y="5085184"/>
            <a:ext cx="8160632" cy="15059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900"/>
              </a:lnSpc>
            </a:pPr>
            <a:r>
              <a:rPr lang="en-US" altLang="zh-TW" sz="3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3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台灣國際科學展覽會</a:t>
            </a:r>
            <a:r>
              <a:rPr lang="en-US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</a:t>
            </a:r>
            <a:r>
              <a:rPr lang="zh-TW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en-US" altLang="zh-TW" sz="2400" dirty="0" smtClean="0">
                <a:solidFill>
                  <a:srgbClr val="FF0000"/>
                </a:solidFill>
              </a:rPr>
              <a:t>《</a:t>
            </a:r>
            <a:r>
              <a:rPr lang="zh-TW" altLang="en-US" sz="2400" dirty="0" smtClean="0">
                <a:solidFill>
                  <a:srgbClr val="FF0000"/>
                </a:solidFill>
              </a:rPr>
              <a:t>大會獎生物化學科 三等獎</a:t>
            </a:r>
            <a:r>
              <a:rPr lang="en-US" altLang="zh-TW" sz="2400" dirty="0" smtClean="0">
                <a:solidFill>
                  <a:srgbClr val="FF0000"/>
                </a:solidFill>
              </a:rPr>
              <a:t>》</a:t>
            </a:r>
            <a:r>
              <a:rPr lang="zh-TW" altLang="en-US" sz="2400" dirty="0" smtClean="0">
                <a:solidFill>
                  <a:srgbClr val="FF0000"/>
                </a:solidFill>
              </a:rPr>
              <a:t>、</a:t>
            </a:r>
            <a:r>
              <a:rPr lang="en-US" altLang="zh-TW" sz="2400" dirty="0" smtClean="0">
                <a:solidFill>
                  <a:srgbClr val="FF0000"/>
                </a:solidFill>
              </a:rPr>
              <a:t>《</a:t>
            </a:r>
            <a:r>
              <a:rPr lang="zh-TW" altLang="en-US" sz="2400" dirty="0" smtClean="0">
                <a:solidFill>
                  <a:srgbClr val="FF0000"/>
                </a:solidFill>
              </a:rPr>
              <a:t>植物學科 四等獎</a:t>
            </a:r>
            <a:r>
              <a:rPr lang="en-US" altLang="zh-TW" sz="2400" dirty="0" smtClean="0">
                <a:solidFill>
                  <a:srgbClr val="FF0000"/>
                </a:solidFill>
              </a:rPr>
              <a:t>》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777856"/>
            <a:ext cx="6408712" cy="323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291988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1146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530799" y="79560"/>
            <a:ext cx="914052" cy="914052"/>
          </a:xfrm>
          <a:prstGeom prst="rect">
            <a:avLst/>
          </a:prstGeom>
        </p:spPr>
      </p:pic>
      <p:pic>
        <p:nvPicPr>
          <p:cNvPr id="11" name="Picture 3" descr="E:\00各項校外比賽得獎資料\各種評鑑\教師專業社群--創意專業教師社群\上課特色相片\生活科技課-太陽能烹飪-好熱但好好玩喔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261">
            <a:off x="171876" y="1161866"/>
            <a:ext cx="4382843" cy="2466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4"/>
          <a:srcRect b="52537"/>
          <a:stretch/>
        </p:blipFill>
        <p:spPr>
          <a:xfrm>
            <a:off x="308602" y="4221088"/>
            <a:ext cx="7605707" cy="2459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>
            <a:hlinkClick r:id="rId5"/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1158">
            <a:off x="4714932" y="1228831"/>
            <a:ext cx="4149578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圓角矩形圖說文字 16"/>
          <p:cNvSpPr/>
          <p:nvPr/>
        </p:nvSpPr>
        <p:spPr>
          <a:xfrm>
            <a:off x="0" y="3635074"/>
            <a:ext cx="9144000" cy="485334"/>
          </a:xfrm>
          <a:prstGeom prst="wedgeRoundRectCallout">
            <a:avLst>
              <a:gd name="adj1" fmla="val -20450"/>
              <a:gd name="adj2" fmla="val 49919"/>
              <a:gd name="adj3" fmla="val 16667"/>
            </a:avLst>
          </a:prstGeom>
          <a:solidFill>
            <a:srgbClr val="E894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科學探究課程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教學多樣化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-4733" y="1040465"/>
            <a:ext cx="1800200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太陽能烹飪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854483" y="931512"/>
            <a:ext cx="2262241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電路板音樂會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-4733" y="4058427"/>
            <a:ext cx="2262241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擴增實境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99" y="3179511"/>
            <a:ext cx="491818" cy="4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306390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834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844464" y="95374"/>
            <a:ext cx="914052" cy="914052"/>
          </a:xfrm>
          <a:prstGeom prst="rect">
            <a:avLst/>
          </a:prstGeom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256051" y="5692915"/>
            <a:ext cx="8424936" cy="1048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 Combat 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國際青少年程式設計爭霸戰</a:t>
            </a:r>
            <a:endParaRPr lang="en-US" altLang="zh-TW" sz="24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國中部廖孟緯  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榮獲陀螺儀迷宮組銅牌！！！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59" y="955872"/>
            <a:ext cx="6206473" cy="46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306390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834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844464" y="95374"/>
            <a:ext cx="914052" cy="914052"/>
          </a:xfrm>
          <a:prstGeom prst="rect">
            <a:avLst/>
          </a:prstGeom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256051" y="5692915"/>
            <a:ext cx="8424936" cy="1048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國中部盧睿謙、凌振皓參加台南市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機器人創意全國賽榮獲第一名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代表台灣至日本參賽榮獲陀螺儀迷宮組銅牌！！！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99797"/>
            <a:ext cx="7488324" cy="45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306390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834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844464" y="95374"/>
            <a:ext cx="914052" cy="914052"/>
          </a:xfrm>
          <a:prstGeom prst="rect">
            <a:avLst/>
          </a:prstGeom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971599" y="5805264"/>
            <a:ext cx="7709387" cy="936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國中部吳宥霆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代表台灣至日本參賽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榮獲循線組銀牌！！！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94822"/>
            <a:ext cx="7488832" cy="45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 rot="21357269">
            <a:off x="139233" y="197598"/>
            <a:ext cx="3075768" cy="675896"/>
            <a:chOff x="169533" y="116632"/>
            <a:chExt cx="3028121" cy="648071"/>
          </a:xfrm>
        </p:grpSpPr>
        <p:sp>
          <p:nvSpPr>
            <p:cNvPr id="18" name="標題 1"/>
            <p:cNvSpPr txBox="1">
              <a:spLocks/>
            </p:cNvSpPr>
            <p:nvPr/>
          </p:nvSpPr>
          <p:spPr>
            <a:xfrm>
              <a:off x="169533" y="116632"/>
              <a:ext cx="3028121" cy="64807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06230" y="177646"/>
              <a:ext cx="2754727" cy="4488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校園靚好</a:t>
              </a:r>
              <a:endPara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63" y="-8799"/>
            <a:ext cx="914052" cy="914052"/>
          </a:xfrm>
          <a:prstGeom prst="rect">
            <a:avLst/>
          </a:prstGeom>
        </p:spPr>
      </p:pic>
      <p:pic>
        <p:nvPicPr>
          <p:cNvPr id="10" name="圖片 9" descr="體育館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093">
            <a:off x="223867" y="1181776"/>
            <a:ext cx="2280826" cy="3421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 descr="綜合球場 籃球0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266">
            <a:off x="1143956" y="4222692"/>
            <a:ext cx="3488952" cy="2325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 descr="桌球教室0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016">
            <a:off x="4978062" y="3733961"/>
            <a:ext cx="3935159" cy="2623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 descr="飛輪教室0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993">
            <a:off x="5384672" y="834542"/>
            <a:ext cx="3587383" cy="2391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 descr="游泳池 泳課19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246">
            <a:off x="2663996" y="1447514"/>
            <a:ext cx="2988968" cy="1992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27984" y="2475560"/>
            <a:ext cx="4556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生命教育</a:t>
            </a:r>
            <a:endParaRPr kumimoji="1" lang="en-US" altLang="zh-TW" sz="5000" b="1" dirty="0" smtClean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r>
              <a:rPr kumimoji="1" lang="en-US" altLang="zh-TW" sz="5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&amp;</a:t>
            </a:r>
            <a:r>
              <a:rPr kumimoji="1" lang="zh-TW" altLang="en-US" sz="5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品德教育</a:t>
            </a:r>
            <a:endParaRPr kumimoji="1" lang="zh-CN" altLang="en-US" sz="50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71088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3805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新生潛能開發營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444017" y="68111"/>
            <a:ext cx="914052" cy="914052"/>
          </a:xfrm>
          <a:prstGeom prst="rect">
            <a:avLst/>
          </a:prstGeom>
        </p:spPr>
      </p:pic>
      <p:pic>
        <p:nvPicPr>
          <p:cNvPr id="7" name="圖片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112">
            <a:off x="274516" y="1223964"/>
            <a:ext cx="3996363" cy="2661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4" y="3860127"/>
            <a:ext cx="4106059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491818" cy="49181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" b="14394"/>
          <a:stretch/>
        </p:blipFill>
        <p:spPr>
          <a:xfrm>
            <a:off x="4716015" y="1012821"/>
            <a:ext cx="4107200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32" y="3296424"/>
            <a:ext cx="4748767" cy="3561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8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7126"/>
            <a:ext cx="4098125" cy="3073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71088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3805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謝謝老師大聲說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330998" y="30100"/>
            <a:ext cx="914052" cy="9140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" y="3789040"/>
            <a:ext cx="4140188" cy="2759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0" r="5470"/>
          <a:stretch/>
        </p:blipFill>
        <p:spPr>
          <a:xfrm rot="5400000">
            <a:off x="965093" y="393162"/>
            <a:ext cx="2833258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0" y="3097371"/>
            <a:ext cx="5040560" cy="3780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02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499891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67219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國一在地文化體驗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40">
            <a:off x="5131402" y="621789"/>
            <a:ext cx="3792956" cy="2133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111">
            <a:off x="298871" y="1203248"/>
            <a:ext cx="4483550" cy="25219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529">
            <a:off x="5436918" y="2934068"/>
            <a:ext cx="2049316" cy="3662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068">
            <a:off x="488097" y="4001468"/>
            <a:ext cx="4496735" cy="25294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619030" y="2815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413481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380449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國二露營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3854789" y="71347"/>
            <a:ext cx="914052" cy="9140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23" y="3284984"/>
            <a:ext cx="4120736" cy="3090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4"/>
          <a:stretch/>
        </p:blipFill>
        <p:spPr>
          <a:xfrm>
            <a:off x="3741319" y="977808"/>
            <a:ext cx="4575097" cy="2637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4448" b="14103"/>
          <a:stretch/>
        </p:blipFill>
        <p:spPr>
          <a:xfrm>
            <a:off x="395536" y="977808"/>
            <a:ext cx="2861428" cy="37375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9" y="3717032"/>
            <a:ext cx="4097439" cy="3073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40058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12362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仁愛健行暨淨灘活動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7" y="3789040"/>
            <a:ext cx="5002843" cy="2802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3836659" y="62942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09" y="240444"/>
            <a:ext cx="4155395" cy="3116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9669"/>
          <a:stretch/>
        </p:blipFill>
        <p:spPr>
          <a:xfrm>
            <a:off x="5191259" y="3515790"/>
            <a:ext cx="3799857" cy="3342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9927"/>
            <a:ext cx="4203831" cy="2801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24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766667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43633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祈禱接力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386781" y="34740"/>
            <a:ext cx="914052" cy="9140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112">
            <a:off x="147244" y="1045471"/>
            <a:ext cx="4332281" cy="2441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69">
            <a:off x="4580306" y="1011301"/>
            <a:ext cx="4387771" cy="24729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577">
            <a:off x="4643395" y="3745388"/>
            <a:ext cx="4305541" cy="2426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0128"/>
            <a:ext cx="447116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2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35084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1360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校外社區傳愛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112">
            <a:off x="178803" y="1033408"/>
            <a:ext cx="4324810" cy="2327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69">
            <a:off x="4787151" y="381197"/>
            <a:ext cx="3999646" cy="2999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10933" b="5673"/>
          <a:stretch/>
        </p:blipFill>
        <p:spPr>
          <a:xfrm>
            <a:off x="5598241" y="3690683"/>
            <a:ext cx="3283752" cy="2885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088392" y="20820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63350"/>
            <a:ext cx="4718298" cy="3145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91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9826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5803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考前祈福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527144" y="46065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789">
            <a:off x="172342" y="1234971"/>
            <a:ext cx="3974326" cy="2233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4" y="3785705"/>
            <a:ext cx="4460440" cy="2506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93" y="894039"/>
            <a:ext cx="4427149" cy="2491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63" y="3769191"/>
            <a:ext cx="4274820" cy="240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9826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5803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聖誕報佳音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90" y="691025"/>
            <a:ext cx="3744416" cy="2803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559">
            <a:off x="243277" y="1029554"/>
            <a:ext cx="4572000" cy="2576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260">
            <a:off x="4876204" y="3642313"/>
            <a:ext cx="3994388" cy="2990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40">
            <a:off x="551426" y="3634306"/>
            <a:ext cx="3931385" cy="2947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527144" y="14704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45073" y="78520"/>
            <a:ext cx="3950863" cy="682389"/>
            <a:chOff x="169533" y="116632"/>
            <a:chExt cx="3028121" cy="764492"/>
          </a:xfrm>
        </p:grpSpPr>
        <p:sp>
          <p:nvSpPr>
            <p:cNvPr id="18" name="標題 1"/>
            <p:cNvSpPr txBox="1">
              <a:spLocks/>
            </p:cNvSpPr>
            <p:nvPr/>
          </p:nvSpPr>
          <p:spPr>
            <a:xfrm>
              <a:off x="169533" y="116632"/>
              <a:ext cx="3028121" cy="7644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06229" y="209978"/>
              <a:ext cx="2754727" cy="5777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重視</a:t>
              </a:r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學生多元發展</a:t>
              </a:r>
              <a:endPara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488">
            <a:off x="3519061" y="58514"/>
            <a:ext cx="722402" cy="72240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 rot="5400000">
            <a:off x="1150756" y="449350"/>
            <a:ext cx="2743639" cy="3558990"/>
          </a:xfrm>
          <a:prstGeom prst="rect">
            <a:avLst/>
          </a:prstGeom>
          <a:solidFill>
            <a:srgbClr val="FF8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5400000">
            <a:off x="4895881" y="430963"/>
            <a:ext cx="2690696" cy="3542821"/>
          </a:xfrm>
          <a:prstGeom prst="rect">
            <a:avLst/>
          </a:prstGeom>
          <a:solidFill>
            <a:srgbClr val="5BB9A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5400000">
            <a:off x="141493" y="3631896"/>
            <a:ext cx="2869034" cy="3061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5400000">
            <a:off x="3230207" y="3686152"/>
            <a:ext cx="2864781" cy="2949116"/>
          </a:xfrm>
          <a:prstGeom prst="rect">
            <a:avLst/>
          </a:prstGeom>
          <a:solidFill>
            <a:srgbClr val="E894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5400000">
            <a:off x="6205683" y="3730999"/>
            <a:ext cx="2843390" cy="2889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圖片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26" y="894370"/>
            <a:ext cx="3335900" cy="222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圖片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91" y="929846"/>
            <a:ext cx="3354522" cy="219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圖片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1" y="3771170"/>
            <a:ext cx="2837913" cy="204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圖片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15" y="3792321"/>
            <a:ext cx="2763375" cy="204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94" y="3796434"/>
            <a:ext cx="2783644" cy="206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743081" y="3125179"/>
            <a:ext cx="3558990" cy="4754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一、英語教學</a:t>
            </a:r>
            <a:endParaRPr lang="zh-TW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469819" y="3104004"/>
            <a:ext cx="3542822" cy="47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二、科學探究</a:t>
            </a:r>
          </a:p>
        </p:txBody>
      </p:sp>
      <p:sp>
        <p:nvSpPr>
          <p:cNvPr id="32" name="矩形 31"/>
          <p:cNvSpPr/>
          <p:nvPr/>
        </p:nvSpPr>
        <p:spPr>
          <a:xfrm>
            <a:off x="45073" y="5858262"/>
            <a:ext cx="3061875" cy="73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三、生命</a:t>
            </a:r>
            <a:r>
              <a:rPr lang="zh-TW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endParaRPr lang="en-US" altLang="zh-TW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＆品德</a:t>
            </a:r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</a:p>
        </p:txBody>
      </p:sp>
      <p:sp>
        <p:nvSpPr>
          <p:cNvPr id="33" name="矩形 32"/>
          <p:cNvSpPr/>
          <p:nvPr/>
        </p:nvSpPr>
        <p:spPr>
          <a:xfrm>
            <a:off x="3170274" y="5858262"/>
            <a:ext cx="2949115" cy="73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四、閱讀深耕</a:t>
            </a:r>
          </a:p>
        </p:txBody>
      </p:sp>
      <p:sp>
        <p:nvSpPr>
          <p:cNvPr id="34" name="矩形 33"/>
          <p:cNvSpPr/>
          <p:nvPr/>
        </p:nvSpPr>
        <p:spPr>
          <a:xfrm>
            <a:off x="6252852" y="5883418"/>
            <a:ext cx="2863462" cy="71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五、社團與活動</a:t>
            </a:r>
          </a:p>
        </p:txBody>
      </p:sp>
    </p:spTree>
    <p:extLst>
      <p:ext uri="{BB962C8B-B14F-4D97-AF65-F5344CB8AC3E}">
        <p14:creationId xmlns:p14="http://schemas.microsoft.com/office/powerpoint/2010/main" val="9445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9826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5803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聖誕遊藝會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95" y="332656"/>
            <a:ext cx="3955736" cy="2969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8" y="801866"/>
            <a:ext cx="3555452" cy="2668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2" y="3686685"/>
            <a:ext cx="3956524" cy="2969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14" y="3544046"/>
            <a:ext cx="4146602" cy="311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527144" y="46065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56337"/>
            <a:ext cx="47828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68796"/>
            <a:ext cx="44720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生命教育饗宴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混障綜藝團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1" y="865442"/>
            <a:ext cx="4060100" cy="2704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296">
            <a:off x="4801741" y="746092"/>
            <a:ext cx="3965404" cy="2641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86" y="3689989"/>
            <a:ext cx="4211997" cy="2805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976">
            <a:off x="250050" y="3678631"/>
            <a:ext cx="4246103" cy="2827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486697" y="6294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56337"/>
            <a:ext cx="55749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68796"/>
            <a:ext cx="52446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生命教育饗宴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瑞復大小聲鼓隊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14">
            <a:off x="224113" y="806135"/>
            <a:ext cx="4202436" cy="28016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698">
            <a:off x="4587096" y="3816694"/>
            <a:ext cx="4057740" cy="2705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937">
            <a:off x="367204" y="3772302"/>
            <a:ext cx="3797433" cy="2844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73" y="701979"/>
            <a:ext cx="4078099" cy="2895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5117517" y="-2662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1960" y="2819818"/>
            <a:ext cx="4556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閱讀深耕</a:t>
            </a:r>
            <a:endParaRPr kumimoji="1" lang="zh-CN" altLang="en-US" sz="60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305469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72437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績優圖書館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782">
            <a:off x="237729" y="987829"/>
            <a:ext cx="4139952" cy="2759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61" y="922455"/>
            <a:ext cx="4355976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2" y="3889078"/>
            <a:ext cx="4139952" cy="2759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29">
            <a:off x="4460314" y="3594031"/>
            <a:ext cx="4428492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674814" y="-6682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463887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30854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大手牽小手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校外說書活動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" y="1147051"/>
            <a:ext cx="4362748" cy="2468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6" y="3778988"/>
            <a:ext cx="4628840" cy="2619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370620" y="113468"/>
            <a:ext cx="914052" cy="9140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915297"/>
            <a:ext cx="345638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51" y="3688903"/>
            <a:ext cx="3776803" cy="2832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5508104" y="60977"/>
            <a:ext cx="305469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622407" y="173437"/>
            <a:ext cx="272437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圖書館週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7997837" y="-6641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319871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94039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創意說書比賽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30" y="790270"/>
            <a:ext cx="4547855" cy="2574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23718" y="46066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493" r="6764"/>
          <a:stretch/>
        </p:blipFill>
        <p:spPr>
          <a:xfrm>
            <a:off x="4234723" y="3548339"/>
            <a:ext cx="4698983" cy="29053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1" y="3781811"/>
            <a:ext cx="3710778" cy="2783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8" y="886581"/>
            <a:ext cx="4030025" cy="3022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98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319871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94039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半糖半仙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23718" y="46066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11821"/>
          <a:stretch/>
        </p:blipFill>
        <p:spPr>
          <a:xfrm>
            <a:off x="4716016" y="620688"/>
            <a:ext cx="4047172" cy="25549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7"/>
          <a:stretch/>
        </p:blipFill>
        <p:spPr>
          <a:xfrm>
            <a:off x="349968" y="1068815"/>
            <a:ext cx="4100089" cy="2854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/>
          <a:stretch/>
        </p:blipFill>
        <p:spPr>
          <a:xfrm>
            <a:off x="760204" y="3923493"/>
            <a:ext cx="4100088" cy="2625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15404" r="1018" b="33307"/>
          <a:stretch/>
        </p:blipFill>
        <p:spPr>
          <a:xfrm>
            <a:off x="5145880" y="3429000"/>
            <a:ext cx="3744415" cy="2864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83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6048674" cy="44883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29329" y="2962610"/>
            <a:ext cx="4556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社團與活動</a:t>
            </a:r>
            <a:endParaRPr kumimoji="1" lang="zh-CN" altLang="en-US" sz="60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1" name="Picture 3" descr="C:\Users\user\Desktop\1601099176787yz2gC7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43" y="402060"/>
            <a:ext cx="4357108" cy="2904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user\Desktop\1619680272062qXx546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3" y="3839273"/>
            <a:ext cx="3660811" cy="2745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16058629495637B26o6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60" y="3608697"/>
            <a:ext cx="4230474" cy="317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動態型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52120" y="308819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大眾傳播社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2866" y="627376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熱街舞社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44008" y="6197316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鼓隊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r="4556" b="-2"/>
          <a:stretch/>
        </p:blipFill>
        <p:spPr>
          <a:xfrm>
            <a:off x="574933" y="936596"/>
            <a:ext cx="3740858" cy="24437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1115616" y="329520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舞光十社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44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64101" y="2788321"/>
            <a:ext cx="455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英語教學</a:t>
            </a:r>
            <a:endParaRPr kumimoji="1" lang="zh-CN" altLang="en-US" sz="72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3074" name="Picture 2" descr="C:\Users\user\Desktop\1619684631131lpk6R3M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8038"/>
          <a:stretch/>
        </p:blipFill>
        <p:spPr bwMode="auto">
          <a:xfrm>
            <a:off x="543156" y="950184"/>
            <a:ext cx="4074459" cy="2143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619680215844JVDhedk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89" y="277599"/>
            <a:ext cx="3897797" cy="2923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user\Desktop\15965469346185rnLl2zV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477664"/>
            <a:ext cx="4063573" cy="3047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1596542069996D7LOnA59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1"/>
          <a:stretch/>
        </p:blipFill>
        <p:spPr bwMode="auto">
          <a:xfrm>
            <a:off x="5681149" y="3530752"/>
            <a:ext cx="2507075" cy="3017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5173" y="291857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醫學研究社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68778" y="2946515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9592" y="627376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文學研究社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68778" y="625614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辯論社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7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C:\Users\user\Desktop\1619683777217yEs7lpQ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12" y="119272"/>
            <a:ext cx="4460976" cy="3345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user\Desktop\1619683710602eBgK8S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" y="921723"/>
            <a:ext cx="3750878" cy="2813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1608694283238GIStDx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5" y="3892670"/>
            <a:ext cx="3829200" cy="2871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user\Desktop\1619683808181unQKhCU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r="8406"/>
          <a:stretch/>
        </p:blipFill>
        <p:spPr bwMode="auto">
          <a:xfrm>
            <a:off x="4499992" y="3892670"/>
            <a:ext cx="4556370" cy="270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859359" y="3381377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風景油畫社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08104" y="331847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綠手指園藝社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59359" y="6234842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鋼彈模型社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22041" y="6267738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造型氣球社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手作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95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C:\Users\user\Desktop\16058628847997NWJy59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8" y="811452"/>
            <a:ext cx="3743644" cy="2807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605862486549kCwGxl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88" y="39962"/>
            <a:ext cx="4261742" cy="3196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user\Desktop\1605862860293MoEDc28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4" y="3821562"/>
            <a:ext cx="3928453" cy="2716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Users\user\Desktop\1596577736674G2gwT3N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40" y="3564594"/>
            <a:ext cx="4099090" cy="3074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59359" y="3381377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羽球社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43555" y="294414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55169" y="6245601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08104" y="6316701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棒球研究社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體育型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63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7" name="Picture 3" descr="C:\Users\user\Desktop\1610082768370vfyI1Ic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7" y="3645024"/>
            <a:ext cx="3938214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user\Desktop\1610082768303HIpETaU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21" y="3718851"/>
            <a:ext cx="3839733" cy="2878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605863964888vkZ4pE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/>
          <a:stretch/>
        </p:blipFill>
        <p:spPr bwMode="auto">
          <a:xfrm>
            <a:off x="680546" y="914507"/>
            <a:ext cx="3804069" cy="2616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81879" y="313461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英文單字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EVQ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1046" y="6273763"/>
            <a:ext cx="3867138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國際外交領袖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21" y="161797"/>
            <a:ext cx="3888432" cy="2916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5148064" y="3035491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模擬聯合國社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5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3" y="888764"/>
            <a:ext cx="3758822" cy="2819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27" y="3789040"/>
            <a:ext cx="4147996" cy="2765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5475280" y="6207094"/>
            <a:ext cx="1440160" cy="4989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糾察社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6" r="11226"/>
          <a:stretch/>
        </p:blipFill>
        <p:spPr>
          <a:xfrm>
            <a:off x="191445" y="4099351"/>
            <a:ext cx="4634052" cy="2497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271578" y="6237312"/>
            <a:ext cx="1512169" cy="470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春暉社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8363"/>
            <a:ext cx="2138737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t="21825" r="12200" b="6367"/>
          <a:stretch/>
        </p:blipFill>
        <p:spPr>
          <a:xfrm>
            <a:off x="5990657" y="354626"/>
            <a:ext cx="2795621" cy="3141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3635896" y="320480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國際崇她社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7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C:\Users\user\Desktop\16196803377678i6wUB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1" y="779161"/>
            <a:ext cx="3808686" cy="2856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606261720329XhKcfN0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" y="3882855"/>
            <a:ext cx="4976290" cy="28002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user\Desktop\1601100856484mvd12ru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50" y="284077"/>
            <a:ext cx="4521810" cy="3014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C:\Users\user\Desktop\160586331641962AZM1Y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96" y="3700016"/>
            <a:ext cx="3773776" cy="2830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63808" y="3380995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管絃樂團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4128" y="312364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熱音社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55169" y="627376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合唱團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98368" y="625906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吉他社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5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1" y="260647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85979" y="57493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39936" b="16532"/>
          <a:stretch/>
        </p:blipFill>
        <p:spPr>
          <a:xfrm>
            <a:off x="971598" y="4479507"/>
            <a:ext cx="7560841" cy="22618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0450"/>
            <a:ext cx="3736242" cy="2802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950236" cy="2451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4"/>
          <a:stretch/>
        </p:blipFill>
        <p:spPr>
          <a:xfrm>
            <a:off x="4752018" y="2564904"/>
            <a:ext cx="4382407" cy="2001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4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社團動態展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13" name="圖片 1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116">
            <a:off x="270077" y="912508"/>
            <a:ext cx="410445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66" y="790412"/>
            <a:ext cx="4032448" cy="2688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241538099_1468561020171703_2084047817442300183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865">
            <a:off x="4731557" y="3770690"/>
            <a:ext cx="4176464" cy="2784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241422227_1468560850171720_6166500286944078833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6" y="3866956"/>
            <a:ext cx="4262382" cy="2841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50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61">
            <a:off x="4676432" y="1116154"/>
            <a:ext cx="4148582" cy="2765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46362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1" y="260647"/>
            <a:ext cx="437528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周年校慶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德光森友會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995">
            <a:off x="312078" y="1192564"/>
            <a:ext cx="4159410" cy="2772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676">
            <a:off x="180954" y="4291187"/>
            <a:ext cx="3238917" cy="2159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665">
            <a:off x="5619546" y="4125788"/>
            <a:ext cx="3328205" cy="22188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319046" y="-29715"/>
            <a:ext cx="914052" cy="9140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41" y="3952868"/>
            <a:ext cx="2564642" cy="2564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0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1" y="260647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德光之星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34392" y="55314"/>
            <a:ext cx="914052" cy="91405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929">
            <a:off x="352437" y="3557589"/>
            <a:ext cx="4177224" cy="2784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85">
            <a:off x="902368" y="1108296"/>
            <a:ext cx="3077360" cy="2051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95" y="3501435"/>
            <a:ext cx="4450196" cy="3337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7071"/>
            <a:ext cx="4379979" cy="3284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77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>
          <a:xfrm>
            <a:off x="413116" y="153478"/>
            <a:ext cx="5256585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49585" y="265937"/>
            <a:ext cx="474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德光雙語教育實驗班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69" y="70521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5881"/>
            <a:ext cx="3831173" cy="54154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55976" y="5908536"/>
            <a:ext cx="4572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奧斯卡微電影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節電影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首映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會暨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頒獎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典禮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87" y="1124744"/>
            <a:ext cx="4156467" cy="31173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63" y="3429000"/>
            <a:ext cx="3386637" cy="2539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矩形 18"/>
          <p:cNvSpPr/>
          <p:nvPr/>
        </p:nvSpPr>
        <p:spPr>
          <a:xfrm>
            <a:off x="349716" y="5877272"/>
            <a:ext cx="366096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羅密歐與茱麗葉音樂劇公演海報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0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312660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0" y="260647"/>
            <a:ext cx="285654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國三畢業音樂會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57278" y="113469"/>
            <a:ext cx="914052" cy="9140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188">
            <a:off x="373791" y="3436083"/>
            <a:ext cx="3774187" cy="2830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395">
            <a:off x="306787" y="1144493"/>
            <a:ext cx="3688123" cy="27660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00" y="3704922"/>
            <a:ext cx="4929262" cy="2772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753">
            <a:off x="4244648" y="686166"/>
            <a:ext cx="4680043" cy="2632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62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312660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0" y="260647"/>
            <a:ext cx="285654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國一生涯闖關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57278" y="113469"/>
            <a:ext cx="914052" cy="91405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40">
            <a:off x="4617113" y="882242"/>
            <a:ext cx="4241265" cy="2826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111">
            <a:off x="179554" y="1234592"/>
            <a:ext cx="4249757" cy="2517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835">
            <a:off x="195556" y="3881480"/>
            <a:ext cx="4276774" cy="2410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529">
            <a:off x="4510632" y="3957187"/>
            <a:ext cx="4404999" cy="2482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0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8" y="140450"/>
            <a:ext cx="3575587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0" y="260647"/>
            <a:ext cx="31402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德光國中成長營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3317318" y="230479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10346"/>
            <a:ext cx="4574784" cy="66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8" t="16590" r="18557" b="7822"/>
          <a:stretch/>
        </p:blipFill>
        <p:spPr bwMode="auto">
          <a:xfrm>
            <a:off x="1115616" y="151457"/>
            <a:ext cx="7146375" cy="643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形圖說文字 9"/>
          <p:cNvSpPr/>
          <p:nvPr/>
        </p:nvSpPr>
        <p:spPr>
          <a:xfrm>
            <a:off x="1389250" y="3933056"/>
            <a:ext cx="3299970" cy="2232248"/>
          </a:xfrm>
          <a:prstGeom prst="wedgeEllipseCallout">
            <a:avLst>
              <a:gd name="adj1" fmla="val -52084"/>
              <a:gd name="adj2" fmla="val 4327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歡迎至本校粉絲專頁按讚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訊息不錯過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</p:txBody>
      </p:sp>
      <p:pic>
        <p:nvPicPr>
          <p:cNvPr id="11" name="Google Shape;118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96" y="4933448"/>
            <a:ext cx="1414578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49248" y="140450"/>
            <a:ext cx="3575587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75290" y="260647"/>
            <a:ext cx="31402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光粉絲專頁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3446601" y="57493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A校門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9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95" y="0"/>
            <a:ext cx="632290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307371" y="348007"/>
            <a:ext cx="1555579" cy="29361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86" y="5779778"/>
            <a:ext cx="1975104" cy="5212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61466" y="380226"/>
            <a:ext cx="1122702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676260" y="892813"/>
            <a:ext cx="285206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256191" y="806850"/>
            <a:ext cx="276692" cy="615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558490" y="573514"/>
            <a:ext cx="681033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466492" y="1465135"/>
            <a:ext cx="2088375" cy="164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290">
            <a:off x="6937255" y="2924848"/>
            <a:ext cx="1244167" cy="177706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263">
            <a:off x="6997157" y="1049267"/>
            <a:ext cx="1182954" cy="17116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52826" y="1862431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96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歡</a:t>
            </a:r>
            <a:endParaRPr kumimoji="1" lang="zh-CN" altLang="en-US" sz="96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60284" y="1862431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96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迎</a:t>
            </a:r>
            <a:endParaRPr kumimoji="1" lang="zh-CN" altLang="en-US" sz="96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sp>
        <p:nvSpPr>
          <p:cNvPr id="27" name="矩形 26"/>
          <p:cNvSpPr/>
          <p:nvPr/>
        </p:nvSpPr>
        <p:spPr>
          <a:xfrm rot="21431544">
            <a:off x="2051950" y="4411604"/>
            <a:ext cx="3882088" cy="1156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 rot="18486370">
            <a:off x="6128961" y="1323912"/>
            <a:ext cx="681033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214351" y="806850"/>
            <a:ext cx="681033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-180528" y="4063173"/>
            <a:ext cx="2755648" cy="2429009"/>
            <a:chOff x="-180528" y="4063173"/>
            <a:chExt cx="2527853" cy="22607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778" b="77500" l="40208" r="58906">
                          <a14:foregroundMark x1="47188" y1="66759" x2="47188" y2="66759"/>
                          <a14:foregroundMark x1="46354" y1="64537" x2="46354" y2="65556"/>
                          <a14:foregroundMark x1="44792" y1="64444" x2="45156" y2="70185"/>
                          <a14:foregroundMark x1="45833" y1="64907" x2="47448" y2="69352"/>
                          <a14:foregroundMark x1="46771" y1="65093" x2="48177" y2="68333"/>
                          <a14:foregroundMark x1="47031" y1="65093" x2="47969" y2="65741"/>
                          <a14:foregroundMark x1="43333" y1="64907" x2="44792" y2="67407"/>
                          <a14:foregroundMark x1="45104" y1="74630" x2="44427" y2="74722"/>
                          <a14:foregroundMark x1="45417" y1="74630" x2="45417" y2="74630"/>
                          <a14:foregroundMark x1="41146" y1="60833" x2="41146" y2="60833"/>
                          <a14:foregroundMark x1="44531" y1="58889" x2="44531" y2="58889"/>
                          <a14:foregroundMark x1="46354" y1="56204" x2="45938" y2="62593"/>
                          <a14:foregroundMark x1="45469" y1="56667" x2="43802" y2="57963"/>
                          <a14:foregroundMark x1="44167" y1="61019" x2="44792" y2="62037"/>
                          <a14:foregroundMark x1="56927" y1="69259" x2="56927" y2="69259"/>
                          <a14:foregroundMark x1="54427" y1="74444" x2="54427" y2="74444"/>
                          <a14:foregroundMark x1="47188" y1="74167" x2="47188" y2="74167"/>
                          <a14:backgroundMark x1="57292" y1="71111" x2="57292" y2="71111"/>
                          <a14:backgroundMark x1="57708" y1="68056" x2="57708" y2="68056"/>
                          <a14:backgroundMark x1="57656" y1="70463" x2="57656" y2="7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6" t="50000" r="42249" b="21882"/>
            <a:stretch/>
          </p:blipFill>
          <p:spPr bwMode="auto">
            <a:xfrm rot="21001181">
              <a:off x="246399" y="4501682"/>
              <a:ext cx="2100926" cy="182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57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80528" y="4063173"/>
              <a:ext cx="1827060" cy="1412137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2439742" y="4399088"/>
            <a:ext cx="27075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378188" y="5412798"/>
            <a:ext cx="222294" cy="145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858067" y="508132"/>
            <a:ext cx="382016" cy="384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3583386" y="2989583"/>
            <a:ext cx="185212" cy="185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58067" y="4403424"/>
            <a:ext cx="536470" cy="365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18060" y="3267723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800" b="1" dirty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來校參觀</a:t>
            </a:r>
            <a:endParaRPr kumimoji="1" lang="zh-CN" altLang="en-US" sz="88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06045" y="1014573"/>
            <a:ext cx="382016" cy="384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" b="100000" l="252" r="98741">
                        <a14:foregroundMark x1="48615" y1="5542" x2="48615" y2="5542"/>
                        <a14:foregroundMark x1="49370" y1="7809" x2="49370" y2="504"/>
                        <a14:foregroundMark x1="68514" y1="53904" x2="68514" y2="53904"/>
                        <a14:foregroundMark x1="55919" y1="55919" x2="55919" y2="55919"/>
                        <a14:foregroundMark x1="45592" y1="54408" x2="45592" y2="54408"/>
                        <a14:foregroundMark x1="50630" y1="62720" x2="50630" y2="62720"/>
                        <a14:foregroundMark x1="63980" y1="72292" x2="63980" y2="72292"/>
                        <a14:foregroundMark x1="44836" y1="70781" x2="44836" y2="70781"/>
                        <a14:foregroundMark x1="38791" y1="81108" x2="38791" y2="81108"/>
                        <a14:foregroundMark x1="44836" y1="79597" x2="44836" y2="79597"/>
                        <a14:foregroundMark x1="56675" y1="89421" x2="56675" y2="89421"/>
                        <a14:foregroundMark x1="64736" y1="90176" x2="64736" y2="90176"/>
                        <a14:foregroundMark x1="81108" y1="82620" x2="81108" y2="82620"/>
                        <a14:foregroundMark x1="74559" y1="76071" x2="74559" y2="76071"/>
                        <a14:foregroundMark x1="84131" y1="52393" x2="84131" y2="52393"/>
                        <a14:foregroundMark x1="78086" y1="16877" x2="78086" y2="16877"/>
                        <a14:foregroundMark x1="74559" y1="60453" x2="74559" y2="60453"/>
                        <a14:foregroundMark x1="65491" y1="58942" x2="65491" y2="58942"/>
                        <a14:foregroundMark x1="53652" y1="62720" x2="53652" y2="62720"/>
                        <a14:foregroundMark x1="70781" y1="64232" x2="70781" y2="64232"/>
                        <a14:foregroundMark x1="70781" y1="69270" x2="70781" y2="69270"/>
                        <a14:foregroundMark x1="61209" y1="65743" x2="61209" y2="65743"/>
                        <a14:foregroundMark x1="66247" y1="35264" x2="66247" y2="35264"/>
                        <a14:foregroundMark x1="16625" y1="69270" x2="16625" y2="69270"/>
                        <a14:foregroundMark x1="14358" y1="69270" x2="14358" y2="69270"/>
                        <a14:foregroundMark x1="21159" y1="69270" x2="21159" y2="69270"/>
                        <a14:foregroundMark x1="73048" y1="63476" x2="63980" y2="54408"/>
                        <a14:foregroundMark x1="70025" y1="57431" x2="70025" y2="57431"/>
                        <a14:foregroundMark x1="72292" y1="61209" x2="72292" y2="61209"/>
                        <a14:foregroundMark x1="74559" y1="64232" x2="74559" y2="64232"/>
                        <a14:foregroundMark x1="75063" y1="60453" x2="75063" y2="60453"/>
                        <a14:foregroundMark x1="74559" y1="51637" x2="74559" y2="51637"/>
                        <a14:foregroundMark x1="73804" y1="50126" x2="73804" y2="50126"/>
                        <a14:foregroundMark x1="71537" y1="49370" x2="71537" y2="49370"/>
                        <a14:foregroundMark x1="71537" y1="53904" x2="71537" y2="53904"/>
                        <a14:foregroundMark x1="70781" y1="62720" x2="70781" y2="62720"/>
                        <a14:foregroundMark x1="70781" y1="62720" x2="70781" y2="62720"/>
                        <a14:foregroundMark x1="70025" y1="63476" x2="70025" y2="63476"/>
                        <a14:foregroundMark x1="68514" y1="55164" x2="68514" y2="55164"/>
                        <a14:foregroundMark x1="73804" y1="49370" x2="73804" y2="49370"/>
                        <a14:foregroundMark x1="33753" y1="76071" x2="33753" y2="76071"/>
                        <a14:foregroundMark x1="29723" y1="57179" x2="29723" y2="57179"/>
                        <a14:foregroundMark x1="37028" y1="50378" x2="37028" y2="50378"/>
                        <a14:foregroundMark x1="25189" y1="47607" x2="25189" y2="47607"/>
                        <a14:foregroundMark x1="31738" y1="47607" x2="31738" y2="47607"/>
                        <a14:foregroundMark x1="31738" y1="47607" x2="31738" y2="47607"/>
                        <a14:foregroundMark x1="32494" y1="54156" x2="32494" y2="54156"/>
                        <a14:foregroundMark x1="37028" y1="64484" x2="37028" y2="64484"/>
                        <a14:foregroundMark x1="37028" y1="64484" x2="37028" y2="64484"/>
                        <a14:foregroundMark x1="35516" y1="59446" x2="35516" y2="59446"/>
                        <a14:foregroundMark x1="35516" y1="59446" x2="35516" y2="59446"/>
                        <a14:foregroundMark x1="35516" y1="58690" x2="35516" y2="58690"/>
                        <a14:foregroundMark x1="37028" y1="57179" x2="37028" y2="57179"/>
                        <a14:foregroundMark x1="37028" y1="57179" x2="37028" y2="57179"/>
                        <a14:foregroundMark x1="71033" y1="39295" x2="71033" y2="39295"/>
                        <a14:foregroundMark x1="71033" y1="39295" x2="71033" y2="39295"/>
                        <a14:foregroundMark x1="75567" y1="35013" x2="75567" y2="35013"/>
                        <a14:foregroundMark x1="72544" y1="35013" x2="72544" y2="35013"/>
                        <a14:foregroundMark x1="57683" y1="28212" x2="57683" y2="28212"/>
                        <a14:foregroundMark x1="51889" y1="23929" x2="51889" y2="23929"/>
                        <a14:foregroundMark x1="41562" y1="24433" x2="41562" y2="24433"/>
                        <a14:foregroundMark x1="21411" y1="47607" x2="21411" y2="47607"/>
                        <a14:foregroundMark x1="24433" y1="43073" x2="24433" y2="43073"/>
                        <a14:foregroundMark x1="24433" y1="37783" x2="24433" y2="37783"/>
                        <a14:foregroundMark x1="24433" y1="36524" x2="24433" y2="36524"/>
                        <a14:foregroundMark x1="28967" y1="29723" x2="32494" y2="32746"/>
                        <a14:foregroundMark x1="32494" y1="37783" x2="32494" y2="37783"/>
                        <a14:foregroundMark x1="31738" y1="37783" x2="31738" y2="37783"/>
                        <a14:foregroundMark x1="30982" y1="52645" x2="30982" y2="52645"/>
                        <a14:foregroundMark x1="28212" y1="60957" x2="28212" y2="60957"/>
                        <a14:foregroundMark x1="25189" y1="57179" x2="25189" y2="57179"/>
                        <a14:foregroundMark x1="36272" y1="65239" x2="36272" y2="65239"/>
                        <a14:foregroundMark x1="55668" y1="77834" x2="55668" y2="77834"/>
                        <a14:foregroundMark x1="46599" y1="71285" x2="46599" y2="71285"/>
                        <a14:foregroundMark x1="55668" y1="71285" x2="55668" y2="71285"/>
                        <a14:foregroundMark x1="55668" y1="74811" x2="55668" y2="74811"/>
                        <a14:foregroundMark x1="62972" y1="30479" x2="62972" y2="30479"/>
                        <a14:foregroundMark x1="68766" y1="31234" x2="68766" y2="31234"/>
                        <a14:foregroundMark x1="77078" y1="43073" x2="77078" y2="43073"/>
                        <a14:foregroundMark x1="79345" y1="55668" x2="79345" y2="55668"/>
                        <a14:foregroundMark x1="79345" y1="65239" x2="79345" y2="65239"/>
                        <a14:foregroundMark x1="56171" y1="51889" x2="56171" y2="51889"/>
                        <a14:foregroundMark x1="61461" y1="45340" x2="61461" y2="45340"/>
                        <a14:foregroundMark x1="49622" y1="79345" x2="49622" y2="79345"/>
                        <a14:foregroundMark x1="29723" y1="66751" x2="29723" y2="66751"/>
                        <a14:foregroundMark x1="46851" y1="81360" x2="46851" y2="81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30">
            <a:off x="4958380" y="751555"/>
            <a:ext cx="1684160" cy="16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3373142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305651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每周英語會話課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3785" r="15296" b="11510"/>
          <a:stretch/>
        </p:blipFill>
        <p:spPr>
          <a:xfrm rot="21415285">
            <a:off x="217937" y="970502"/>
            <a:ext cx="4182072" cy="266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5294" r="8088" b="11830"/>
          <a:stretch/>
        </p:blipFill>
        <p:spPr>
          <a:xfrm rot="237817">
            <a:off x="4398978" y="3774523"/>
            <a:ext cx="4536504" cy="2536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5555" r="8235" b="11830"/>
          <a:stretch/>
        </p:blipFill>
        <p:spPr>
          <a:xfrm>
            <a:off x="157235" y="3933056"/>
            <a:ext cx="4504632" cy="2551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3316164" y="37744"/>
            <a:ext cx="914052" cy="9140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923928" cy="2942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7199784" y="28529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外師  </a:t>
            </a:r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Fiona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9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英語生活營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458790" y="-760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9" y="1170906"/>
            <a:ext cx="3798090" cy="5066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70756"/>
            <a:ext cx="4152689" cy="311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12976"/>
            <a:ext cx="5220072" cy="3484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4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英語動唱比賽 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760"/>
            <a:ext cx="914052" cy="914052"/>
          </a:xfrm>
          <a:prstGeom prst="rect">
            <a:avLst/>
          </a:prstGeom>
        </p:spPr>
      </p:pic>
      <p:pic>
        <p:nvPicPr>
          <p:cNvPr id="8" name="圖片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895">
            <a:off x="4812631" y="3710999"/>
            <a:ext cx="4046152" cy="2697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7" y="3779541"/>
            <a:ext cx="4289834" cy="2859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0"/>
          <a:stretch/>
        </p:blipFill>
        <p:spPr>
          <a:xfrm>
            <a:off x="136922" y="1052736"/>
            <a:ext cx="4723110" cy="2726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708">
            <a:off x="4803284" y="520926"/>
            <a:ext cx="3963983" cy="2642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0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mon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ユーザー定義 4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Wallpaper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ユーザー定義 4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Ropa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mmon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ユーザー定義 4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7914</TotalTime>
  <Words>795</Words>
  <Application>Microsoft Office PowerPoint</Application>
  <PresentationFormat>如螢幕大小 (4:3)</PresentationFormat>
  <Paragraphs>231</Paragraphs>
  <Slides>65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65</vt:i4>
      </vt:variant>
    </vt:vector>
  </HeadingPairs>
  <TitlesOfParts>
    <vt:vector size="85" baseType="lpstr">
      <vt:lpstr>inpin heiti</vt:lpstr>
      <vt:lpstr>微软雅黑</vt:lpstr>
      <vt:lpstr>Reenie Beanie</vt:lpstr>
      <vt:lpstr>Ropa Sans</vt:lpstr>
      <vt:lpstr>宋体</vt:lpstr>
      <vt:lpstr>Spica Neue</vt:lpstr>
      <vt:lpstr>微軟正黑體</vt:lpstr>
      <vt:lpstr>新細明體</vt:lpstr>
      <vt:lpstr>標楷體</vt:lpstr>
      <vt:lpstr>Arial</vt:lpstr>
      <vt:lpstr>Calibri</vt:lpstr>
      <vt:lpstr>Calibri Light</vt:lpstr>
      <vt:lpstr>Wingdings</vt:lpstr>
      <vt:lpstr>Office 佈景主題</vt:lpstr>
      <vt:lpstr>Common</vt:lpstr>
      <vt:lpstr>Wallpaper</vt:lpstr>
      <vt:lpstr>Title</vt:lpstr>
      <vt:lpstr>1_Common</vt:lpstr>
      <vt:lpstr>1_Office 佈景主題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相簿</dc:title>
  <dc:creator>CC</dc:creator>
  <cp:lastModifiedBy>user</cp:lastModifiedBy>
  <cp:revision>257</cp:revision>
  <cp:lastPrinted>2019-09-06T14:00:35Z</cp:lastPrinted>
  <dcterms:created xsi:type="dcterms:W3CDTF">2016-12-07T10:03:03Z</dcterms:created>
  <dcterms:modified xsi:type="dcterms:W3CDTF">2025-09-24T09:02:25Z</dcterms:modified>
</cp:coreProperties>
</file>